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288" r:id="rId2"/>
    <p:sldId id="3297" r:id="rId3"/>
    <p:sldId id="3298" r:id="rId4"/>
    <p:sldId id="3329" r:id="rId5"/>
    <p:sldId id="3321" r:id="rId6"/>
    <p:sldId id="3328" r:id="rId7"/>
    <p:sldId id="3318" r:id="rId8"/>
    <p:sldId id="3291" r:id="rId9"/>
    <p:sldId id="3316" r:id="rId10"/>
    <p:sldId id="3319" r:id="rId11"/>
    <p:sldId id="3320" r:id="rId12"/>
    <p:sldId id="3323" r:id="rId13"/>
    <p:sldId id="3292" r:id="rId14"/>
    <p:sldId id="3324" r:id="rId15"/>
    <p:sldId id="3317" r:id="rId16"/>
    <p:sldId id="3322" r:id="rId17"/>
    <p:sldId id="3326" r:id="rId18"/>
    <p:sldId id="3293" r:id="rId19"/>
    <p:sldId id="3330" r:id="rId20"/>
    <p:sldId id="3325" r:id="rId21"/>
    <p:sldId id="3327" r:id="rId22"/>
    <p:sldId id="3331" r:id="rId23"/>
    <p:sldId id="3332" r:id="rId24"/>
    <p:sldId id="3315" r:id="rId25"/>
  </p:sldIdLst>
  <p:sldSz cx="9145588" cy="5145088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5295" indent="-12954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2495" indent="-26162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69695" indent="-39433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6895" indent="-52641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625600" algn="l" defTabSz="65024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1950720" algn="l" defTabSz="65024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275840" algn="l" defTabSz="65024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601595" algn="l" defTabSz="65024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orient="horz" pos="4183">
          <p15:clr>
            <a:srgbClr val="A4A3A4"/>
          </p15:clr>
        </p15:guide>
        <p15:guide id="4" pos="7588">
          <p15:clr>
            <a:srgbClr val="A4A3A4"/>
          </p15:clr>
        </p15:guide>
        <p15:guide id="5" pos="376">
          <p15:clr>
            <a:srgbClr val="A4A3A4"/>
          </p15:clr>
        </p15:guide>
        <p15:guide id="6" pos="1350">
          <p15:clr>
            <a:srgbClr val="A4A3A4"/>
          </p15:clr>
        </p15:guide>
        <p15:guide id="7" orient="horz" pos="233">
          <p15:clr>
            <a:srgbClr val="A4A3A4"/>
          </p15:clr>
        </p15:guide>
        <p15:guide id="8" orient="horz" pos="2976">
          <p15:clr>
            <a:srgbClr val="A4A3A4"/>
          </p15:clr>
        </p15:guide>
        <p15:guide id="9" pos="2881">
          <p15:clr>
            <a:srgbClr val="A4A3A4"/>
          </p15:clr>
        </p15:guide>
        <p15:guide id="10" pos="5397">
          <p15:clr>
            <a:srgbClr val="A4A3A4"/>
          </p15:clr>
        </p15:guide>
        <p15:guide id="11" pos="267">
          <p15:clr>
            <a:srgbClr val="A4A3A4"/>
          </p15:clr>
        </p15:guide>
        <p15:guide id="12" pos="9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1233"/>
    <a:srgbClr val="9F7B63"/>
    <a:srgbClr val="F48E77"/>
    <a:srgbClr val="A1BD70"/>
    <a:srgbClr val="889EB6"/>
    <a:srgbClr val="004236"/>
    <a:srgbClr val="169274"/>
    <a:srgbClr val="60AEA9"/>
    <a:srgbClr val="84004C"/>
    <a:srgbClr val="8B2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2" autoAdjust="0"/>
    <p:restoredTop sz="92986" autoAdjust="0"/>
  </p:normalViewPr>
  <p:slideViewPr>
    <p:cSldViewPr>
      <p:cViewPr varScale="1">
        <p:scale>
          <a:sx n="140" d="100"/>
          <a:sy n="140" d="100"/>
        </p:scale>
        <p:origin x="528" y="120"/>
      </p:cViewPr>
      <p:guideLst>
        <p:guide orient="horz" pos="328"/>
        <p:guide pos="4050"/>
        <p:guide orient="horz" pos="4183"/>
        <p:guide pos="7588"/>
        <p:guide pos="376"/>
        <p:guide pos="1350"/>
        <p:guide orient="horz" pos="233"/>
        <p:guide orient="horz" pos="2976"/>
        <p:guide pos="2881"/>
        <p:guide pos="5397"/>
        <p:guide pos="267"/>
        <p:guide pos="96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D6-4B85-8C3C-493FBF399BC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D6-4B85-8C3C-493FBF399BC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D6-4B85-8C3C-493FBF399BC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D6-4B85-8C3C-493FBF399BC3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1D6-4B85-8C3C-493FBF399BC3}"/>
              </c:ext>
            </c:extLst>
          </c:dPt>
          <c:val>
            <c:numRef>
              <c:f>Sheet1!$B$2:$B$6</c:f>
              <c:numCache>
                <c:formatCode>General</c:formatCode>
                <c:ptCount val="5"/>
                <c:pt idx="0">
                  <c:v>8.1999999999999993</c:v>
                </c:pt>
                <c:pt idx="1">
                  <c:v>3.2</c:v>
                </c:pt>
                <c:pt idx="2">
                  <c:v>2.6</c:v>
                </c:pt>
                <c:pt idx="3">
                  <c:v>2.2000000000000002</c:v>
                </c:pt>
                <c:pt idx="4">
                  <c:v>2.2999999999999998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  <c:pt idx="3">
                        <c:v>4th Qtr</c:v>
                      </c:pt>
                      <c:pt idx="4">
                        <c:v>5th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A-61D6-4B85-8C3C-493FBF399B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B7-41DE-9501-8078E2755DD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B7-41DE-9501-8078E2755DD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B7-41DE-9501-8078E2755DD4}"/>
              </c:ext>
            </c:extLst>
          </c:dPt>
          <c:dLbls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lang="zh-CN"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Sheet1!$B$2:$B$5</c:f>
              <c:numCache>
                <c:formatCode>0.00%</c:formatCode>
                <c:ptCount val="4"/>
                <c:pt idx="0">
                  <c:v>0.58399999999999996</c:v>
                </c:pt>
                <c:pt idx="1">
                  <c:v>0.65000000000000102</c:v>
                </c:pt>
                <c:pt idx="2">
                  <c:v>0.93899999999999995</c:v>
                </c:pt>
                <c:pt idx="3">
                  <c:v>0.77700000000000102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系列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类别 1</c:v>
                      </c:pt>
                      <c:pt idx="1">
                        <c:v>类别 2</c:v>
                      </c:pt>
                      <c:pt idx="2">
                        <c:v>类别 3</c:v>
                      </c:pt>
                      <c:pt idx="3">
                        <c:v>类别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6-2FB7-41DE-9501-8078E2755D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-27"/>
        <c:axId val="251693696"/>
        <c:axId val="251695488"/>
      </c:barChart>
      <c:catAx>
        <c:axId val="2516936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251695488"/>
        <c:crosses val="autoZero"/>
        <c:auto val="1"/>
        <c:lblAlgn val="ctr"/>
        <c:lblOffset val="100"/>
        <c:noMultiLvlLbl val="0"/>
      </c:catAx>
      <c:valAx>
        <c:axId val="251695488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one"/>
        <c:crossAx val="251693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C8-4781-B96D-622A6CB7CA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Title Goes Here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7AC8-4781-B96D-622A6CB7CABB}"/>
            </c:ext>
          </c:extLst>
        </c:ser>
        <c:ser>
          <c:idx val="1"/>
          <c:order val="1"/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val>
            <c:numRef>
              <c:f>Sheet1!$C$2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Title Goes Here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7AC8-4781-B96D-622A6CB7CABB}"/>
            </c:ext>
          </c:extLst>
        </c:ser>
        <c:ser>
          <c:idx val="2"/>
          <c:order val="2"/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Sheet1!$D$2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Title Goes Here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7AC8-4781-B96D-622A6CB7CABB}"/>
            </c:ext>
          </c:extLst>
        </c:ser>
        <c:ser>
          <c:idx val="3"/>
          <c:order val="3"/>
          <c:spPr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Sheet1!$E$2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Series 32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Title Goes Here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5-7AC8-4781-B96D-622A6CB7CABB}"/>
            </c:ext>
          </c:extLst>
        </c:ser>
        <c:ser>
          <c:idx val="4"/>
          <c:order val="4"/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Sheet1!$F$2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Series 322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Title Goes Here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6-7AC8-4781-B96D-622A6CB7CA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8"/>
        <c:overlap val="-15"/>
        <c:axId val="253197312"/>
        <c:axId val="253219584"/>
      </c:barChart>
      <c:dateAx>
        <c:axId val="253197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  <a:endParaRPr lang="zh-CN"/>
          </a:p>
        </c:txPr>
        <c:crossAx val="253219584"/>
        <c:crosses val="autoZero"/>
        <c:auto val="0"/>
        <c:lblOffset val="100"/>
        <c:baseTimeUnit val="days"/>
      </c:dateAx>
      <c:valAx>
        <c:axId val="253219584"/>
        <c:scaling>
          <c:orientation val="minMax"/>
        </c:scaling>
        <c:delete val="1"/>
        <c:axPos val="l"/>
        <c:majorGridlines>
          <c:spPr>
            <a:ln w="22225" cap="flat" cmpd="sng" algn="ctr">
              <a:solidFill>
                <a:prstClr val="white">
                  <a:lumMod val="85000"/>
                  <a:alpha val="48000"/>
                </a:prstClr>
              </a:solidFill>
              <a:prstDash val="sysDot"/>
              <a:round/>
            </a:ln>
          </c:spPr>
        </c:majorGridlines>
        <c:numFmt formatCode="General" sourceLinked="0"/>
        <c:majorTickMark val="cross"/>
        <c:minorTickMark val="out"/>
        <c:tickLblPos val="none"/>
        <c:crossAx val="253197312"/>
        <c:crossesAt val="2014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000" b="1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2385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4897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97409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29921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625600" algn="l" defTabSz="6502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950720" algn="l" defTabSz="6502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275840" algn="l" defTabSz="6502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600960" algn="l" defTabSz="6502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7"/>
          <p:cNvSpPr txBox="1"/>
          <p:nvPr userDrawn="1"/>
        </p:nvSpPr>
        <p:spPr>
          <a:xfrm>
            <a:off x="324322" y="196280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8" name="文本框 38"/>
          <p:cNvSpPr txBox="1"/>
          <p:nvPr userDrawn="1"/>
        </p:nvSpPr>
        <p:spPr>
          <a:xfrm>
            <a:off x="324322" y="489012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265159" y="257176"/>
            <a:ext cx="1138979" cy="269309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800">
              <a:defRPr/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265159" y="465139"/>
            <a:ext cx="1196489" cy="207753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800">
              <a:defRPr/>
            </a:pP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257176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800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265159" y="257176"/>
            <a:ext cx="1138979" cy="269309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800">
              <a:defRPr/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工作完成情况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265159" y="465139"/>
            <a:ext cx="858256" cy="207753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800">
              <a:defRPr/>
            </a:pP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Job completion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257176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800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265159" y="257176"/>
            <a:ext cx="1138979" cy="269309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800">
              <a:defRPr/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成功项目展示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265159" y="465139"/>
            <a:ext cx="1606858" cy="207753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800">
              <a:defRPr/>
            </a:pP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Successful project presentation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257176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800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265159" y="257176"/>
            <a:ext cx="1138979" cy="269309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800">
              <a:defRPr/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明年工作计划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265159" y="465139"/>
            <a:ext cx="1209313" cy="207753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800">
              <a:defRPr/>
            </a:pP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Work plan for next yea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257176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800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981" y="205683"/>
            <a:ext cx="8231627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6981" y="1200823"/>
            <a:ext cx="8231627" cy="3395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" y="0"/>
            <a:ext cx="9145087" cy="5145088"/>
          </a:xfrm>
          <a:prstGeom prst="rect">
            <a:avLst/>
          </a:prstGeom>
        </p:spPr>
      </p:pic>
      <p:grpSp>
        <p:nvGrpSpPr>
          <p:cNvPr id="2" name="组合 3"/>
          <p:cNvGrpSpPr/>
          <p:nvPr userDrawn="1"/>
        </p:nvGrpSpPr>
        <p:grpSpPr bwMode="auto">
          <a:xfrm flipH="1">
            <a:off x="-1" y="248094"/>
            <a:ext cx="1797478" cy="507363"/>
            <a:chOff x="2370576" y="533400"/>
            <a:chExt cx="2417494" cy="675969"/>
          </a:xfrm>
          <a:solidFill>
            <a:srgbClr val="EE1C39"/>
          </a:solidFill>
        </p:grpSpPr>
        <p:sp>
          <p:nvSpPr>
            <p:cNvPr id="3" name="矩形 2"/>
            <p:cNvSpPr/>
            <p:nvPr/>
          </p:nvSpPr>
          <p:spPr>
            <a:xfrm>
              <a:off x="2738030" y="533400"/>
              <a:ext cx="2050040" cy="6759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2370576" y="533400"/>
              <a:ext cx="623734" cy="675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6" name="文本框 12"/>
          <p:cNvSpPr txBox="1">
            <a:spLocks noChangeArrowheads="1"/>
          </p:cNvSpPr>
          <p:nvPr userDrawn="1"/>
        </p:nvSpPr>
        <p:spPr bwMode="auto">
          <a:xfrm>
            <a:off x="-1" y="370410"/>
            <a:ext cx="1796402" cy="61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32" tIns="32516" rIns="65032" bIns="32516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901" y="274420"/>
            <a:ext cx="7887787" cy="993783"/>
          </a:xfrm>
          <a:prstGeom prst="rect">
            <a:avLst/>
          </a:prstGeom>
        </p:spPr>
        <p:txBody>
          <a:bodyPr vert="horz" lIns="65032" tIns="32516" rIns="65032" bIns="32516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901" y="1369841"/>
            <a:ext cx="7887787" cy="3264804"/>
          </a:xfrm>
          <a:prstGeom prst="rect">
            <a:avLst/>
          </a:prstGeom>
        </p:spPr>
        <p:txBody>
          <a:bodyPr vert="horz" lIns="65032" tIns="32516" rIns="65032" bIns="32516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901" y="4769032"/>
            <a:ext cx="2057193" cy="273290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336" y="4769032"/>
            <a:ext cx="3086918" cy="273290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9496" y="4769032"/>
            <a:ext cx="2057193" cy="273290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650240" rtl="0" eaLnBrk="1" latinLnBrk="0" hangingPunct="1">
        <a:lnSpc>
          <a:spcPct val="90000"/>
        </a:lnSpc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60" indent="-162560" algn="l" defTabSz="650240" rtl="0" eaLnBrk="1" latinLnBrk="0" hangingPunct="1">
        <a:lnSpc>
          <a:spcPct val="90000"/>
        </a:lnSpc>
        <a:spcBef>
          <a:spcPts val="71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768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792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8816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11328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3840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64155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5120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0240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5360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0480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5600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0720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5840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01595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sp>
        <p:nvSpPr>
          <p:cNvPr id="16" name="原创设计师QQ598969553      _5"/>
          <p:cNvSpPr>
            <a:spLocks noChangeArrowheads="1"/>
          </p:cNvSpPr>
          <p:nvPr/>
        </p:nvSpPr>
        <p:spPr bwMode="auto">
          <a:xfrm>
            <a:off x="1404442" y="2056159"/>
            <a:ext cx="643766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新闻联播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/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广播站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PPT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模板</a:t>
            </a:r>
            <a:endParaRPr lang="en-US" altLang="zh-CN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7" name="原创设计师QQ598969553      _6"/>
          <p:cNvSpPr>
            <a:spLocks noChangeArrowheads="1"/>
          </p:cNvSpPr>
          <p:nvPr/>
        </p:nvSpPr>
        <p:spPr bwMode="auto">
          <a:xfrm>
            <a:off x="2484563" y="2801298"/>
            <a:ext cx="4034538" cy="246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原创设计师QQ598969553      _7"/>
          <p:cNvSpPr>
            <a:spLocks noChangeShapeType="1"/>
          </p:cNvSpPr>
          <p:nvPr/>
        </p:nvSpPr>
        <p:spPr bwMode="auto">
          <a:xfrm>
            <a:off x="3059691" y="3126433"/>
            <a:ext cx="2953263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58" tIns="45729" rIns="91458" bIns="45729"/>
          <a:lstStyle/>
          <a:p>
            <a:pPr>
              <a:defRPr/>
            </a:pPr>
            <a:endParaRPr lang="zh-CN" altLang="en-US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" name="原创设计师QQ598969553      _8"/>
          <p:cNvSpPr>
            <a:spLocks noChangeArrowheads="1"/>
          </p:cNvSpPr>
          <p:nvPr/>
        </p:nvSpPr>
        <p:spPr bwMode="auto">
          <a:xfrm>
            <a:off x="3276650" y="3210596"/>
            <a:ext cx="2953263" cy="1540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●企业推介  ●项目展示  ●计划总结  ●商业融资 </a:t>
            </a:r>
          </a:p>
        </p:txBody>
      </p:sp>
      <p:sp>
        <p:nvSpPr>
          <p:cNvPr id="20" name="原创设计师QQ598969553      _12"/>
          <p:cNvSpPr>
            <a:spLocks noChangeArrowheads="1"/>
          </p:cNvSpPr>
          <p:nvPr/>
        </p:nvSpPr>
        <p:spPr bwMode="auto">
          <a:xfrm>
            <a:off x="3465902" y="1132384"/>
            <a:ext cx="1994649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宋体" panose="02010600030101010101" pitchFamily="2" charset="-122"/>
              </a:rPr>
              <a:t>LOGO</a:t>
            </a:r>
          </a:p>
        </p:txBody>
      </p:sp>
      <p:pic>
        <p:nvPicPr>
          <p:cNvPr id="21" name="纯音乐 - 阿兰蒂斯之恋 - aranjuez mon auou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-467766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3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6" grpId="0"/>
      <p:bldP spid="17" grpId="0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257939" y="1970526"/>
            <a:ext cx="5357957" cy="957785"/>
            <a:chOff x="806" y="677"/>
            <a:chExt cx="3783" cy="711"/>
          </a:xfrm>
        </p:grpSpPr>
        <p:sp>
          <p:nvSpPr>
            <p:cNvPr id="37" name="Freeform 5"/>
            <p:cNvSpPr/>
            <p:nvPr/>
          </p:nvSpPr>
          <p:spPr bwMode="auto">
            <a:xfrm>
              <a:off x="806" y="677"/>
              <a:ext cx="935" cy="711"/>
            </a:xfrm>
            <a:custGeom>
              <a:avLst/>
              <a:gdLst>
                <a:gd name="T0" fmla="*/ 304 w 395"/>
                <a:gd name="T1" fmla="*/ 283 h 298"/>
                <a:gd name="T2" fmla="*/ 274 w 395"/>
                <a:gd name="T3" fmla="*/ 298 h 298"/>
                <a:gd name="T4" fmla="*/ 13 w 395"/>
                <a:gd name="T5" fmla="*/ 298 h 298"/>
                <a:gd name="T6" fmla="*/ 6 w 395"/>
                <a:gd name="T7" fmla="*/ 283 h 298"/>
                <a:gd name="T8" fmla="*/ 92 w 395"/>
                <a:gd name="T9" fmla="*/ 164 h 298"/>
                <a:gd name="T10" fmla="*/ 92 w 395"/>
                <a:gd name="T11" fmla="*/ 134 h 298"/>
                <a:gd name="T12" fmla="*/ 6 w 395"/>
                <a:gd name="T13" fmla="*/ 15 h 298"/>
                <a:gd name="T14" fmla="*/ 13 w 395"/>
                <a:gd name="T15" fmla="*/ 0 h 298"/>
                <a:gd name="T16" fmla="*/ 274 w 395"/>
                <a:gd name="T17" fmla="*/ 0 h 298"/>
                <a:gd name="T18" fmla="*/ 304 w 395"/>
                <a:gd name="T19" fmla="*/ 15 h 298"/>
                <a:gd name="T20" fmla="*/ 390 w 395"/>
                <a:gd name="T21" fmla="*/ 134 h 298"/>
                <a:gd name="T22" fmla="*/ 390 w 395"/>
                <a:gd name="T23" fmla="*/ 164 h 298"/>
                <a:gd name="T24" fmla="*/ 304 w 395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298">
                  <a:moveTo>
                    <a:pt x="304" y="283"/>
                  </a:moveTo>
                  <a:cubicBezTo>
                    <a:pt x="298" y="291"/>
                    <a:pt x="285" y="298"/>
                    <a:pt x="27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3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7" y="156"/>
                    <a:pt x="97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3" y="0"/>
                    <a:pt x="13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5" y="142"/>
                    <a:pt x="395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59564" tIns="29782" rIns="59564" bIns="2978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6"/>
            <p:cNvSpPr/>
            <p:nvPr/>
          </p:nvSpPr>
          <p:spPr bwMode="auto">
            <a:xfrm>
              <a:off x="1516" y="677"/>
              <a:ext cx="938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59564" tIns="29782" rIns="59564" bIns="2978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7"/>
            <p:cNvSpPr/>
            <p:nvPr/>
          </p:nvSpPr>
          <p:spPr bwMode="auto">
            <a:xfrm>
              <a:off x="2229" y="677"/>
              <a:ext cx="937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59564" tIns="29782" rIns="59564" bIns="2978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8"/>
            <p:cNvSpPr/>
            <p:nvPr/>
          </p:nvSpPr>
          <p:spPr bwMode="auto">
            <a:xfrm>
              <a:off x="2942" y="677"/>
              <a:ext cx="935" cy="711"/>
            </a:xfrm>
            <a:custGeom>
              <a:avLst/>
              <a:gdLst>
                <a:gd name="T0" fmla="*/ 304 w 395"/>
                <a:gd name="T1" fmla="*/ 283 h 298"/>
                <a:gd name="T2" fmla="*/ 274 w 395"/>
                <a:gd name="T3" fmla="*/ 298 h 298"/>
                <a:gd name="T4" fmla="*/ 13 w 395"/>
                <a:gd name="T5" fmla="*/ 298 h 298"/>
                <a:gd name="T6" fmla="*/ 6 w 395"/>
                <a:gd name="T7" fmla="*/ 283 h 298"/>
                <a:gd name="T8" fmla="*/ 91 w 395"/>
                <a:gd name="T9" fmla="*/ 164 h 298"/>
                <a:gd name="T10" fmla="*/ 91 w 395"/>
                <a:gd name="T11" fmla="*/ 134 h 298"/>
                <a:gd name="T12" fmla="*/ 6 w 395"/>
                <a:gd name="T13" fmla="*/ 15 h 298"/>
                <a:gd name="T14" fmla="*/ 13 w 395"/>
                <a:gd name="T15" fmla="*/ 0 h 298"/>
                <a:gd name="T16" fmla="*/ 274 w 395"/>
                <a:gd name="T17" fmla="*/ 0 h 298"/>
                <a:gd name="T18" fmla="*/ 304 w 395"/>
                <a:gd name="T19" fmla="*/ 15 h 298"/>
                <a:gd name="T20" fmla="*/ 389 w 395"/>
                <a:gd name="T21" fmla="*/ 134 h 298"/>
                <a:gd name="T22" fmla="*/ 389 w 395"/>
                <a:gd name="T23" fmla="*/ 164 h 298"/>
                <a:gd name="T24" fmla="*/ 304 w 395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298">
                  <a:moveTo>
                    <a:pt x="304" y="283"/>
                  </a:moveTo>
                  <a:cubicBezTo>
                    <a:pt x="298" y="291"/>
                    <a:pt x="284" y="298"/>
                    <a:pt x="27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3" y="298"/>
                    <a:pt x="0" y="291"/>
                    <a:pt x="6" y="28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7" y="156"/>
                    <a:pt x="97" y="142"/>
                    <a:pt x="91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3" y="0"/>
                    <a:pt x="13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84" y="0"/>
                    <a:pt x="298" y="7"/>
                    <a:pt x="304" y="15"/>
                  </a:cubicBezTo>
                  <a:cubicBezTo>
                    <a:pt x="389" y="134"/>
                    <a:pt x="389" y="134"/>
                    <a:pt x="389" y="134"/>
                  </a:cubicBezTo>
                  <a:cubicBezTo>
                    <a:pt x="395" y="142"/>
                    <a:pt x="395" y="156"/>
                    <a:pt x="389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59564" tIns="29782" rIns="59564" bIns="2978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9"/>
            <p:cNvSpPr/>
            <p:nvPr/>
          </p:nvSpPr>
          <p:spPr bwMode="auto">
            <a:xfrm>
              <a:off x="3652" y="677"/>
              <a:ext cx="937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5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59564" tIns="29782" rIns="59564" bIns="2978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2" name="Freeform 16"/>
          <p:cNvSpPr>
            <a:spLocks noChangeAspect="1" noEditPoints="1"/>
          </p:cNvSpPr>
          <p:nvPr/>
        </p:nvSpPr>
        <p:spPr bwMode="auto">
          <a:xfrm>
            <a:off x="5853013" y="2240636"/>
            <a:ext cx="276311" cy="320170"/>
          </a:xfrm>
          <a:custGeom>
            <a:avLst/>
            <a:gdLst>
              <a:gd name="T0" fmla="*/ 233 w 320"/>
              <a:gd name="T1" fmla="*/ 138 h 371"/>
              <a:gd name="T2" fmla="*/ 261 w 320"/>
              <a:gd name="T3" fmla="*/ 12 h 371"/>
              <a:gd name="T4" fmla="*/ 168 w 320"/>
              <a:gd name="T5" fmla="*/ 104 h 371"/>
              <a:gd name="T6" fmla="*/ 80 w 320"/>
              <a:gd name="T7" fmla="*/ 182 h 371"/>
              <a:gd name="T8" fmla="*/ 80 w 320"/>
              <a:gd name="T9" fmla="*/ 319 h 371"/>
              <a:gd name="T10" fmla="*/ 253 w 320"/>
              <a:gd name="T11" fmla="*/ 371 h 371"/>
              <a:gd name="T12" fmla="*/ 320 w 320"/>
              <a:gd name="T13" fmla="*/ 172 h 371"/>
              <a:gd name="T14" fmla="*/ 233 w 320"/>
              <a:gd name="T15" fmla="*/ 138 h 371"/>
              <a:gd name="T16" fmla="*/ 60 w 320"/>
              <a:gd name="T17" fmla="*/ 140 h 371"/>
              <a:gd name="T18" fmla="*/ 0 w 320"/>
              <a:gd name="T19" fmla="*/ 202 h 371"/>
              <a:gd name="T20" fmla="*/ 0 w 320"/>
              <a:gd name="T21" fmla="*/ 299 h 371"/>
              <a:gd name="T22" fmla="*/ 60 w 320"/>
              <a:gd name="T23" fmla="*/ 360 h 371"/>
              <a:gd name="T24" fmla="*/ 40 w 320"/>
              <a:gd name="T25" fmla="*/ 315 h 371"/>
              <a:gd name="T26" fmla="*/ 40 w 320"/>
              <a:gd name="T27" fmla="*/ 187 h 371"/>
              <a:gd name="T28" fmla="*/ 60 w 320"/>
              <a:gd name="T29" fmla="*/ 14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0" h="371">
                <a:moveTo>
                  <a:pt x="233" y="138"/>
                </a:moveTo>
                <a:cubicBezTo>
                  <a:pt x="230" y="131"/>
                  <a:pt x="304" y="65"/>
                  <a:pt x="261" y="12"/>
                </a:cubicBezTo>
                <a:cubicBezTo>
                  <a:pt x="251" y="0"/>
                  <a:pt x="217" y="72"/>
                  <a:pt x="168" y="104"/>
                </a:cubicBezTo>
                <a:cubicBezTo>
                  <a:pt x="142" y="122"/>
                  <a:pt x="80" y="161"/>
                  <a:pt x="80" y="182"/>
                </a:cubicBezTo>
                <a:cubicBezTo>
                  <a:pt x="80" y="319"/>
                  <a:pt x="80" y="319"/>
                  <a:pt x="80" y="319"/>
                </a:cubicBezTo>
                <a:cubicBezTo>
                  <a:pt x="80" y="344"/>
                  <a:pt x="178" y="371"/>
                  <a:pt x="253" y="371"/>
                </a:cubicBezTo>
                <a:cubicBezTo>
                  <a:pt x="280" y="371"/>
                  <a:pt x="320" y="199"/>
                  <a:pt x="320" y="172"/>
                </a:cubicBezTo>
                <a:cubicBezTo>
                  <a:pt x="320" y="145"/>
                  <a:pt x="235" y="145"/>
                  <a:pt x="233" y="138"/>
                </a:cubicBezTo>
                <a:close/>
                <a:moveTo>
                  <a:pt x="60" y="140"/>
                </a:moveTo>
                <a:cubicBezTo>
                  <a:pt x="47" y="140"/>
                  <a:pt x="0" y="148"/>
                  <a:pt x="0" y="202"/>
                </a:cubicBezTo>
                <a:cubicBezTo>
                  <a:pt x="0" y="299"/>
                  <a:pt x="0" y="299"/>
                  <a:pt x="0" y="299"/>
                </a:cubicBezTo>
                <a:cubicBezTo>
                  <a:pt x="0" y="354"/>
                  <a:pt x="47" y="360"/>
                  <a:pt x="60" y="360"/>
                </a:cubicBezTo>
                <a:cubicBezTo>
                  <a:pt x="73" y="360"/>
                  <a:pt x="40" y="348"/>
                  <a:pt x="40" y="315"/>
                </a:cubicBezTo>
                <a:cubicBezTo>
                  <a:pt x="40" y="187"/>
                  <a:pt x="40" y="187"/>
                  <a:pt x="40" y="187"/>
                </a:cubicBezTo>
                <a:cubicBezTo>
                  <a:pt x="40" y="152"/>
                  <a:pt x="73" y="140"/>
                  <a:pt x="60" y="1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9564" tIns="29782" rIns="59564" bIns="2978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57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Freeform 6"/>
          <p:cNvSpPr>
            <a:spLocks noChangeAspect="1" noEditPoints="1"/>
          </p:cNvSpPr>
          <p:nvPr/>
        </p:nvSpPr>
        <p:spPr bwMode="auto">
          <a:xfrm>
            <a:off x="3788582" y="2289331"/>
            <a:ext cx="333698" cy="293131"/>
          </a:xfrm>
          <a:custGeom>
            <a:avLst/>
            <a:gdLst>
              <a:gd name="T0" fmla="*/ 400 w 400"/>
              <a:gd name="T1" fmla="*/ 352 h 352"/>
              <a:gd name="T2" fmla="*/ 394 w 400"/>
              <a:gd name="T3" fmla="*/ 268 h 352"/>
              <a:gd name="T4" fmla="*/ 342 w 400"/>
              <a:gd name="T5" fmla="*/ 236 h 352"/>
              <a:gd name="T6" fmla="*/ 303 w 400"/>
              <a:gd name="T7" fmla="*/ 191 h 352"/>
              <a:gd name="T8" fmla="*/ 316 w 400"/>
              <a:gd name="T9" fmla="*/ 157 h 352"/>
              <a:gd name="T10" fmla="*/ 327 w 400"/>
              <a:gd name="T11" fmla="*/ 134 h 352"/>
              <a:gd name="T12" fmla="*/ 322 w 400"/>
              <a:gd name="T13" fmla="*/ 122 h 352"/>
              <a:gd name="T14" fmla="*/ 325 w 400"/>
              <a:gd name="T15" fmla="*/ 98 h 352"/>
              <a:gd name="T16" fmla="*/ 278 w 400"/>
              <a:gd name="T17" fmla="*/ 51 h 352"/>
              <a:gd name="T18" fmla="*/ 230 w 400"/>
              <a:gd name="T19" fmla="*/ 98 h 352"/>
              <a:gd name="T20" fmla="*/ 233 w 400"/>
              <a:gd name="T21" fmla="*/ 122 h 352"/>
              <a:gd name="T22" fmla="*/ 229 w 400"/>
              <a:gd name="T23" fmla="*/ 134 h 352"/>
              <a:gd name="T24" fmla="*/ 240 w 400"/>
              <a:gd name="T25" fmla="*/ 157 h 352"/>
              <a:gd name="T26" fmla="*/ 253 w 400"/>
              <a:gd name="T27" fmla="*/ 191 h 352"/>
              <a:gd name="T28" fmla="*/ 236 w 400"/>
              <a:gd name="T29" fmla="*/ 224 h 352"/>
              <a:gd name="T30" fmla="*/ 310 w 400"/>
              <a:gd name="T31" fmla="*/ 292 h 352"/>
              <a:gd name="T32" fmla="*/ 310 w 400"/>
              <a:gd name="T33" fmla="*/ 352 h 352"/>
              <a:gd name="T34" fmla="*/ 400 w 400"/>
              <a:gd name="T35" fmla="*/ 352 h 352"/>
              <a:gd name="T36" fmla="*/ 204 w 400"/>
              <a:gd name="T37" fmla="*/ 247 h 352"/>
              <a:gd name="T38" fmla="*/ 152 w 400"/>
              <a:gd name="T39" fmla="*/ 187 h 352"/>
              <a:gd name="T40" fmla="*/ 169 w 400"/>
              <a:gd name="T41" fmla="*/ 142 h 352"/>
              <a:gd name="T42" fmla="*/ 184 w 400"/>
              <a:gd name="T43" fmla="*/ 111 h 352"/>
              <a:gd name="T44" fmla="*/ 179 w 400"/>
              <a:gd name="T45" fmla="*/ 95 h 352"/>
              <a:gd name="T46" fmla="*/ 183 w 400"/>
              <a:gd name="T47" fmla="*/ 63 h 352"/>
              <a:gd name="T48" fmla="*/ 119 w 400"/>
              <a:gd name="T49" fmla="*/ 0 h 352"/>
              <a:gd name="T50" fmla="*/ 55 w 400"/>
              <a:gd name="T51" fmla="*/ 63 h 352"/>
              <a:gd name="T52" fmla="*/ 59 w 400"/>
              <a:gd name="T53" fmla="*/ 95 h 352"/>
              <a:gd name="T54" fmla="*/ 53 w 400"/>
              <a:gd name="T55" fmla="*/ 111 h 352"/>
              <a:gd name="T56" fmla="*/ 68 w 400"/>
              <a:gd name="T57" fmla="*/ 142 h 352"/>
              <a:gd name="T58" fmla="*/ 86 w 400"/>
              <a:gd name="T59" fmla="*/ 187 h 352"/>
              <a:gd name="T60" fmla="*/ 33 w 400"/>
              <a:gd name="T61" fmla="*/ 247 h 352"/>
              <a:gd name="T62" fmla="*/ 0 w 400"/>
              <a:gd name="T63" fmla="*/ 279 h 352"/>
              <a:gd name="T64" fmla="*/ 0 w 400"/>
              <a:gd name="T65" fmla="*/ 352 h 352"/>
              <a:gd name="T66" fmla="*/ 278 w 400"/>
              <a:gd name="T67" fmla="*/ 352 h 352"/>
              <a:gd name="T68" fmla="*/ 278 w 400"/>
              <a:gd name="T69" fmla="*/ 297 h 352"/>
              <a:gd name="T70" fmla="*/ 204 w 400"/>
              <a:gd name="T71" fmla="*/ 24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00" h="352">
                <a:moveTo>
                  <a:pt x="400" y="352"/>
                </a:moveTo>
                <a:cubicBezTo>
                  <a:pt x="400" y="352"/>
                  <a:pt x="399" y="276"/>
                  <a:pt x="394" y="268"/>
                </a:cubicBezTo>
                <a:cubicBezTo>
                  <a:pt x="387" y="257"/>
                  <a:pt x="371" y="249"/>
                  <a:pt x="342" y="236"/>
                </a:cubicBezTo>
                <a:cubicBezTo>
                  <a:pt x="312" y="224"/>
                  <a:pt x="303" y="213"/>
                  <a:pt x="303" y="191"/>
                </a:cubicBezTo>
                <a:cubicBezTo>
                  <a:pt x="303" y="177"/>
                  <a:pt x="312" y="182"/>
                  <a:pt x="316" y="157"/>
                </a:cubicBezTo>
                <a:cubicBezTo>
                  <a:pt x="317" y="147"/>
                  <a:pt x="325" y="157"/>
                  <a:pt x="327" y="134"/>
                </a:cubicBezTo>
                <a:cubicBezTo>
                  <a:pt x="327" y="124"/>
                  <a:pt x="322" y="122"/>
                  <a:pt x="322" y="122"/>
                </a:cubicBezTo>
                <a:cubicBezTo>
                  <a:pt x="322" y="122"/>
                  <a:pt x="325" y="108"/>
                  <a:pt x="325" y="98"/>
                </a:cubicBezTo>
                <a:cubicBezTo>
                  <a:pt x="327" y="85"/>
                  <a:pt x="319" y="51"/>
                  <a:pt x="278" y="51"/>
                </a:cubicBezTo>
                <a:cubicBezTo>
                  <a:pt x="236" y="51"/>
                  <a:pt x="229" y="85"/>
                  <a:pt x="230" y="98"/>
                </a:cubicBezTo>
                <a:cubicBezTo>
                  <a:pt x="231" y="108"/>
                  <a:pt x="233" y="122"/>
                  <a:pt x="233" y="122"/>
                </a:cubicBezTo>
                <a:cubicBezTo>
                  <a:pt x="233" y="122"/>
                  <a:pt x="229" y="124"/>
                  <a:pt x="229" y="134"/>
                </a:cubicBezTo>
                <a:cubicBezTo>
                  <a:pt x="230" y="157"/>
                  <a:pt x="238" y="147"/>
                  <a:pt x="240" y="157"/>
                </a:cubicBezTo>
                <a:cubicBezTo>
                  <a:pt x="244" y="182"/>
                  <a:pt x="253" y="177"/>
                  <a:pt x="253" y="191"/>
                </a:cubicBezTo>
                <a:cubicBezTo>
                  <a:pt x="253" y="206"/>
                  <a:pt x="248" y="216"/>
                  <a:pt x="236" y="224"/>
                </a:cubicBezTo>
                <a:cubicBezTo>
                  <a:pt x="301" y="257"/>
                  <a:pt x="310" y="263"/>
                  <a:pt x="310" y="292"/>
                </a:cubicBezTo>
                <a:cubicBezTo>
                  <a:pt x="310" y="352"/>
                  <a:pt x="310" y="352"/>
                  <a:pt x="310" y="352"/>
                </a:cubicBezTo>
                <a:lnTo>
                  <a:pt x="400" y="352"/>
                </a:lnTo>
                <a:close/>
                <a:moveTo>
                  <a:pt x="204" y="247"/>
                </a:moveTo>
                <a:cubicBezTo>
                  <a:pt x="165" y="231"/>
                  <a:pt x="152" y="217"/>
                  <a:pt x="152" y="187"/>
                </a:cubicBezTo>
                <a:cubicBezTo>
                  <a:pt x="152" y="169"/>
                  <a:pt x="164" y="175"/>
                  <a:pt x="169" y="142"/>
                </a:cubicBezTo>
                <a:cubicBezTo>
                  <a:pt x="172" y="129"/>
                  <a:pt x="182" y="142"/>
                  <a:pt x="184" y="111"/>
                </a:cubicBezTo>
                <a:cubicBezTo>
                  <a:pt x="184" y="98"/>
                  <a:pt x="179" y="95"/>
                  <a:pt x="179" y="95"/>
                </a:cubicBezTo>
                <a:cubicBezTo>
                  <a:pt x="179" y="95"/>
                  <a:pt x="181" y="77"/>
                  <a:pt x="183" y="63"/>
                </a:cubicBezTo>
                <a:cubicBezTo>
                  <a:pt x="184" y="45"/>
                  <a:pt x="174" y="0"/>
                  <a:pt x="119" y="0"/>
                </a:cubicBezTo>
                <a:cubicBezTo>
                  <a:pt x="64" y="0"/>
                  <a:pt x="54" y="45"/>
                  <a:pt x="55" y="63"/>
                </a:cubicBezTo>
                <a:cubicBezTo>
                  <a:pt x="56" y="77"/>
                  <a:pt x="59" y="95"/>
                  <a:pt x="59" y="95"/>
                </a:cubicBezTo>
                <a:cubicBezTo>
                  <a:pt x="59" y="95"/>
                  <a:pt x="53" y="98"/>
                  <a:pt x="53" y="111"/>
                </a:cubicBezTo>
                <a:cubicBezTo>
                  <a:pt x="55" y="142"/>
                  <a:pt x="66" y="129"/>
                  <a:pt x="68" y="142"/>
                </a:cubicBezTo>
                <a:cubicBezTo>
                  <a:pt x="74" y="175"/>
                  <a:pt x="86" y="169"/>
                  <a:pt x="86" y="187"/>
                </a:cubicBezTo>
                <a:cubicBezTo>
                  <a:pt x="86" y="217"/>
                  <a:pt x="73" y="231"/>
                  <a:pt x="33" y="247"/>
                </a:cubicBezTo>
                <a:cubicBezTo>
                  <a:pt x="21" y="252"/>
                  <a:pt x="0" y="260"/>
                  <a:pt x="0" y="279"/>
                </a:cubicBezTo>
                <a:cubicBezTo>
                  <a:pt x="0" y="352"/>
                  <a:pt x="0" y="352"/>
                  <a:pt x="0" y="352"/>
                </a:cubicBezTo>
                <a:cubicBezTo>
                  <a:pt x="278" y="352"/>
                  <a:pt x="278" y="352"/>
                  <a:pt x="278" y="352"/>
                </a:cubicBezTo>
                <a:cubicBezTo>
                  <a:pt x="278" y="352"/>
                  <a:pt x="278" y="309"/>
                  <a:pt x="278" y="297"/>
                </a:cubicBezTo>
                <a:cubicBezTo>
                  <a:pt x="278" y="280"/>
                  <a:pt x="244" y="264"/>
                  <a:pt x="204" y="2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9564" tIns="29782" rIns="59564" bIns="2978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57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Freeform 11"/>
          <p:cNvSpPr>
            <a:spLocks noChangeAspect="1" noEditPoints="1"/>
          </p:cNvSpPr>
          <p:nvPr/>
        </p:nvSpPr>
        <p:spPr bwMode="auto">
          <a:xfrm>
            <a:off x="2830312" y="2289332"/>
            <a:ext cx="305670" cy="304856"/>
          </a:xfrm>
          <a:custGeom>
            <a:avLst/>
            <a:gdLst>
              <a:gd name="T0" fmla="*/ 309 w 319"/>
              <a:gd name="T1" fmla="*/ 267 h 318"/>
              <a:gd name="T2" fmla="*/ 233 w 319"/>
              <a:gd name="T3" fmla="*/ 192 h 318"/>
              <a:gd name="T4" fmla="*/ 251 w 319"/>
              <a:gd name="T5" fmla="*/ 127 h 318"/>
              <a:gd name="T6" fmla="*/ 123 w 319"/>
              <a:gd name="T7" fmla="*/ 0 h 318"/>
              <a:gd name="T8" fmla="*/ 0 w 319"/>
              <a:gd name="T9" fmla="*/ 124 h 318"/>
              <a:gd name="T10" fmla="*/ 127 w 319"/>
              <a:gd name="T11" fmla="*/ 251 h 318"/>
              <a:gd name="T12" fmla="*/ 190 w 319"/>
              <a:gd name="T13" fmla="*/ 234 h 318"/>
              <a:gd name="T14" fmla="*/ 266 w 319"/>
              <a:gd name="T15" fmla="*/ 310 h 318"/>
              <a:gd name="T16" fmla="*/ 293 w 319"/>
              <a:gd name="T17" fmla="*/ 310 h 318"/>
              <a:gd name="T18" fmla="*/ 311 w 319"/>
              <a:gd name="T19" fmla="*/ 291 h 318"/>
              <a:gd name="T20" fmla="*/ 309 w 319"/>
              <a:gd name="T21" fmla="*/ 267 h 318"/>
              <a:gd name="T22" fmla="*/ 38 w 319"/>
              <a:gd name="T23" fmla="*/ 124 h 318"/>
              <a:gd name="T24" fmla="*/ 123 w 319"/>
              <a:gd name="T25" fmla="*/ 38 h 318"/>
              <a:gd name="T26" fmla="*/ 213 w 319"/>
              <a:gd name="T27" fmla="*/ 127 h 318"/>
              <a:gd name="T28" fmla="*/ 127 w 319"/>
              <a:gd name="T29" fmla="*/ 213 h 318"/>
              <a:gd name="T30" fmla="*/ 38 w 319"/>
              <a:gd name="T31" fmla="*/ 124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9" h="318">
                <a:moveTo>
                  <a:pt x="309" y="267"/>
                </a:moveTo>
                <a:cubicBezTo>
                  <a:pt x="233" y="192"/>
                  <a:pt x="233" y="192"/>
                  <a:pt x="233" y="192"/>
                </a:cubicBezTo>
                <a:cubicBezTo>
                  <a:pt x="244" y="173"/>
                  <a:pt x="251" y="151"/>
                  <a:pt x="251" y="127"/>
                </a:cubicBezTo>
                <a:cubicBezTo>
                  <a:pt x="251" y="59"/>
                  <a:pt x="192" y="0"/>
                  <a:pt x="123" y="0"/>
                </a:cubicBezTo>
                <a:cubicBezTo>
                  <a:pt x="55" y="0"/>
                  <a:pt x="0" y="55"/>
                  <a:pt x="0" y="124"/>
                </a:cubicBezTo>
                <a:cubicBezTo>
                  <a:pt x="0" y="192"/>
                  <a:pt x="59" y="251"/>
                  <a:pt x="127" y="251"/>
                </a:cubicBezTo>
                <a:cubicBezTo>
                  <a:pt x="150" y="251"/>
                  <a:pt x="171" y="245"/>
                  <a:pt x="190" y="234"/>
                </a:cubicBezTo>
                <a:cubicBezTo>
                  <a:pt x="266" y="310"/>
                  <a:pt x="266" y="310"/>
                  <a:pt x="266" y="310"/>
                </a:cubicBezTo>
                <a:cubicBezTo>
                  <a:pt x="273" y="318"/>
                  <a:pt x="285" y="318"/>
                  <a:pt x="293" y="310"/>
                </a:cubicBezTo>
                <a:cubicBezTo>
                  <a:pt x="311" y="291"/>
                  <a:pt x="311" y="291"/>
                  <a:pt x="311" y="291"/>
                </a:cubicBezTo>
                <a:cubicBezTo>
                  <a:pt x="319" y="284"/>
                  <a:pt x="316" y="275"/>
                  <a:pt x="309" y="267"/>
                </a:cubicBezTo>
                <a:close/>
                <a:moveTo>
                  <a:pt x="38" y="124"/>
                </a:moveTo>
                <a:cubicBezTo>
                  <a:pt x="38" y="76"/>
                  <a:pt x="76" y="38"/>
                  <a:pt x="123" y="38"/>
                </a:cubicBezTo>
                <a:cubicBezTo>
                  <a:pt x="171" y="38"/>
                  <a:pt x="213" y="80"/>
                  <a:pt x="213" y="127"/>
                </a:cubicBezTo>
                <a:cubicBezTo>
                  <a:pt x="213" y="175"/>
                  <a:pt x="175" y="213"/>
                  <a:pt x="127" y="213"/>
                </a:cubicBezTo>
                <a:cubicBezTo>
                  <a:pt x="80" y="213"/>
                  <a:pt x="38" y="171"/>
                  <a:pt x="38" y="1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9564" tIns="29782" rIns="59564" bIns="2978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57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Freeform 21"/>
          <p:cNvSpPr>
            <a:spLocks noChangeAspect="1" noEditPoints="1"/>
          </p:cNvSpPr>
          <p:nvPr/>
        </p:nvSpPr>
        <p:spPr bwMode="auto">
          <a:xfrm rot="2728210">
            <a:off x="6823386" y="2273849"/>
            <a:ext cx="354181" cy="362860"/>
          </a:xfrm>
          <a:custGeom>
            <a:avLst/>
            <a:gdLst>
              <a:gd name="T0" fmla="*/ 222 w 363"/>
              <a:gd name="T1" fmla="*/ 242 h 372"/>
              <a:gd name="T2" fmla="*/ 348 w 363"/>
              <a:gd name="T3" fmla="*/ 23 h 372"/>
              <a:gd name="T4" fmla="*/ 345 w 363"/>
              <a:gd name="T5" fmla="*/ 18 h 372"/>
              <a:gd name="T6" fmla="*/ 340 w 363"/>
              <a:gd name="T7" fmla="*/ 16 h 372"/>
              <a:gd name="T8" fmla="*/ 127 w 363"/>
              <a:gd name="T9" fmla="*/ 144 h 372"/>
              <a:gd name="T10" fmla="*/ 7 w 363"/>
              <a:gd name="T11" fmla="*/ 246 h 372"/>
              <a:gd name="T12" fmla="*/ 25 w 363"/>
              <a:gd name="T13" fmla="*/ 265 h 372"/>
              <a:gd name="T14" fmla="*/ 68 w 363"/>
              <a:gd name="T15" fmla="*/ 249 h 372"/>
              <a:gd name="T16" fmla="*/ 120 w 363"/>
              <a:gd name="T17" fmla="*/ 302 h 372"/>
              <a:gd name="T18" fmla="*/ 104 w 363"/>
              <a:gd name="T19" fmla="*/ 346 h 372"/>
              <a:gd name="T20" fmla="*/ 123 w 363"/>
              <a:gd name="T21" fmla="*/ 364 h 372"/>
              <a:gd name="T22" fmla="*/ 222 w 363"/>
              <a:gd name="T23" fmla="*/ 242 h 372"/>
              <a:gd name="T24" fmla="*/ 242 w 363"/>
              <a:gd name="T25" fmla="*/ 124 h 372"/>
              <a:gd name="T26" fmla="*/ 242 w 363"/>
              <a:gd name="T27" fmla="*/ 79 h 372"/>
              <a:gd name="T28" fmla="*/ 286 w 363"/>
              <a:gd name="T29" fmla="*/ 79 h 372"/>
              <a:gd name="T30" fmla="*/ 286 w 363"/>
              <a:gd name="T31" fmla="*/ 124 h 372"/>
              <a:gd name="T32" fmla="*/ 242 w 363"/>
              <a:gd name="T33" fmla="*/ 124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3" h="372">
                <a:moveTo>
                  <a:pt x="222" y="242"/>
                </a:moveTo>
                <a:cubicBezTo>
                  <a:pt x="222" y="242"/>
                  <a:pt x="363" y="140"/>
                  <a:pt x="348" y="23"/>
                </a:cubicBezTo>
                <a:cubicBezTo>
                  <a:pt x="347" y="21"/>
                  <a:pt x="346" y="19"/>
                  <a:pt x="345" y="18"/>
                </a:cubicBezTo>
                <a:cubicBezTo>
                  <a:pt x="344" y="17"/>
                  <a:pt x="343" y="16"/>
                  <a:pt x="340" y="16"/>
                </a:cubicBezTo>
                <a:cubicBezTo>
                  <a:pt x="226" y="0"/>
                  <a:pt x="127" y="144"/>
                  <a:pt x="127" y="144"/>
                </a:cubicBezTo>
                <a:cubicBezTo>
                  <a:pt x="40" y="134"/>
                  <a:pt x="46" y="151"/>
                  <a:pt x="7" y="246"/>
                </a:cubicBezTo>
                <a:cubicBezTo>
                  <a:pt x="0" y="264"/>
                  <a:pt x="12" y="270"/>
                  <a:pt x="25" y="265"/>
                </a:cubicBezTo>
                <a:cubicBezTo>
                  <a:pt x="39" y="260"/>
                  <a:pt x="68" y="249"/>
                  <a:pt x="68" y="249"/>
                </a:cubicBezTo>
                <a:cubicBezTo>
                  <a:pt x="120" y="302"/>
                  <a:pt x="120" y="302"/>
                  <a:pt x="120" y="302"/>
                </a:cubicBezTo>
                <a:cubicBezTo>
                  <a:pt x="120" y="302"/>
                  <a:pt x="109" y="332"/>
                  <a:pt x="104" y="346"/>
                </a:cubicBezTo>
                <a:cubicBezTo>
                  <a:pt x="99" y="359"/>
                  <a:pt x="105" y="372"/>
                  <a:pt x="123" y="364"/>
                </a:cubicBezTo>
                <a:cubicBezTo>
                  <a:pt x="215" y="324"/>
                  <a:pt x="232" y="330"/>
                  <a:pt x="222" y="242"/>
                </a:cubicBezTo>
                <a:close/>
                <a:moveTo>
                  <a:pt x="242" y="124"/>
                </a:moveTo>
                <a:cubicBezTo>
                  <a:pt x="230" y="111"/>
                  <a:pt x="230" y="91"/>
                  <a:pt x="242" y="79"/>
                </a:cubicBezTo>
                <a:cubicBezTo>
                  <a:pt x="254" y="67"/>
                  <a:pt x="274" y="67"/>
                  <a:pt x="286" y="79"/>
                </a:cubicBezTo>
                <a:cubicBezTo>
                  <a:pt x="297" y="91"/>
                  <a:pt x="297" y="111"/>
                  <a:pt x="286" y="124"/>
                </a:cubicBezTo>
                <a:cubicBezTo>
                  <a:pt x="274" y="136"/>
                  <a:pt x="254" y="136"/>
                  <a:pt x="242" y="1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9564" tIns="29782" rIns="59564" bIns="2978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57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36"/>
          <p:cNvSpPr>
            <a:spLocks noChangeAspect="1" noEditPoints="1"/>
          </p:cNvSpPr>
          <p:nvPr/>
        </p:nvSpPr>
        <p:spPr bwMode="auto">
          <a:xfrm>
            <a:off x="4796942" y="2349750"/>
            <a:ext cx="376626" cy="211055"/>
          </a:xfrm>
          <a:custGeom>
            <a:avLst/>
            <a:gdLst>
              <a:gd name="T0" fmla="*/ 200 w 400"/>
              <a:gd name="T1" fmla="*/ 0 h 224"/>
              <a:gd name="T2" fmla="*/ 0 w 400"/>
              <a:gd name="T3" fmla="*/ 112 h 224"/>
              <a:gd name="T4" fmla="*/ 200 w 400"/>
              <a:gd name="T5" fmla="*/ 224 h 224"/>
              <a:gd name="T6" fmla="*/ 400 w 400"/>
              <a:gd name="T7" fmla="*/ 112 h 224"/>
              <a:gd name="T8" fmla="*/ 200 w 400"/>
              <a:gd name="T9" fmla="*/ 0 h 224"/>
              <a:gd name="T10" fmla="*/ 200 w 400"/>
              <a:gd name="T11" fmla="*/ 198 h 224"/>
              <a:gd name="T12" fmla="*/ 111 w 400"/>
              <a:gd name="T13" fmla="*/ 112 h 224"/>
              <a:gd name="T14" fmla="*/ 200 w 400"/>
              <a:gd name="T15" fmla="*/ 26 h 224"/>
              <a:gd name="T16" fmla="*/ 289 w 400"/>
              <a:gd name="T17" fmla="*/ 112 h 224"/>
              <a:gd name="T18" fmla="*/ 200 w 400"/>
              <a:gd name="T19" fmla="*/ 198 h 224"/>
              <a:gd name="T20" fmla="*/ 200 w 400"/>
              <a:gd name="T21" fmla="*/ 112 h 224"/>
              <a:gd name="T22" fmla="*/ 200 w 400"/>
              <a:gd name="T23" fmla="*/ 69 h 224"/>
              <a:gd name="T24" fmla="*/ 155 w 400"/>
              <a:gd name="T25" fmla="*/ 112 h 224"/>
              <a:gd name="T26" fmla="*/ 200 w 400"/>
              <a:gd name="T27" fmla="*/ 155 h 224"/>
              <a:gd name="T28" fmla="*/ 244 w 400"/>
              <a:gd name="T29" fmla="*/ 112 h 224"/>
              <a:gd name="T30" fmla="*/ 200 w 400"/>
              <a:gd name="T31" fmla="*/ 11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0" h="224">
                <a:moveTo>
                  <a:pt x="200" y="0"/>
                </a:moveTo>
                <a:cubicBezTo>
                  <a:pt x="69" y="0"/>
                  <a:pt x="0" y="97"/>
                  <a:pt x="0" y="112"/>
                </a:cubicBezTo>
                <a:cubicBezTo>
                  <a:pt x="0" y="127"/>
                  <a:pt x="69" y="224"/>
                  <a:pt x="200" y="224"/>
                </a:cubicBezTo>
                <a:cubicBezTo>
                  <a:pt x="331" y="224"/>
                  <a:pt x="400" y="127"/>
                  <a:pt x="400" y="112"/>
                </a:cubicBezTo>
                <a:cubicBezTo>
                  <a:pt x="400" y="97"/>
                  <a:pt x="331" y="0"/>
                  <a:pt x="200" y="0"/>
                </a:cubicBezTo>
                <a:close/>
                <a:moveTo>
                  <a:pt x="200" y="198"/>
                </a:moveTo>
                <a:cubicBezTo>
                  <a:pt x="151" y="198"/>
                  <a:pt x="111" y="159"/>
                  <a:pt x="111" y="112"/>
                </a:cubicBezTo>
                <a:cubicBezTo>
                  <a:pt x="111" y="64"/>
                  <a:pt x="151" y="26"/>
                  <a:pt x="200" y="26"/>
                </a:cubicBezTo>
                <a:cubicBezTo>
                  <a:pt x="249" y="26"/>
                  <a:pt x="289" y="64"/>
                  <a:pt x="289" y="112"/>
                </a:cubicBezTo>
                <a:cubicBezTo>
                  <a:pt x="289" y="159"/>
                  <a:pt x="249" y="198"/>
                  <a:pt x="200" y="198"/>
                </a:cubicBezTo>
                <a:close/>
                <a:moveTo>
                  <a:pt x="200" y="112"/>
                </a:moveTo>
                <a:cubicBezTo>
                  <a:pt x="192" y="103"/>
                  <a:pt x="213" y="69"/>
                  <a:pt x="200" y="69"/>
                </a:cubicBezTo>
                <a:cubicBezTo>
                  <a:pt x="175" y="69"/>
                  <a:pt x="155" y="88"/>
                  <a:pt x="155" y="112"/>
                </a:cubicBezTo>
                <a:cubicBezTo>
                  <a:pt x="155" y="136"/>
                  <a:pt x="175" y="155"/>
                  <a:pt x="200" y="155"/>
                </a:cubicBezTo>
                <a:cubicBezTo>
                  <a:pt x="224" y="155"/>
                  <a:pt x="244" y="136"/>
                  <a:pt x="244" y="112"/>
                </a:cubicBezTo>
                <a:cubicBezTo>
                  <a:pt x="244" y="101"/>
                  <a:pt x="207" y="119"/>
                  <a:pt x="200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9564" tIns="29782" rIns="59564" bIns="2978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57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2931507" y="1694929"/>
            <a:ext cx="0" cy="23114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2053465" y="1694929"/>
            <a:ext cx="87804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423642" y="2981653"/>
            <a:ext cx="0" cy="23114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2035050" y="3212801"/>
            <a:ext cx="1383578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 Placeholder 2"/>
          <p:cNvSpPr txBox="1"/>
          <p:nvPr/>
        </p:nvSpPr>
        <p:spPr>
          <a:xfrm>
            <a:off x="1589432" y="1497569"/>
            <a:ext cx="356438" cy="35022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14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14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Content Placeholder 2"/>
          <p:cNvSpPr txBox="1"/>
          <p:nvPr/>
        </p:nvSpPr>
        <p:spPr>
          <a:xfrm>
            <a:off x="1589432" y="3014196"/>
            <a:ext cx="356438" cy="35022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14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14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4960019" y="1688899"/>
            <a:ext cx="0" cy="23114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081976" y="1688899"/>
            <a:ext cx="87804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471064" y="2975623"/>
            <a:ext cx="0" cy="23114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4073012" y="3206770"/>
            <a:ext cx="1407028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/>
          <p:cNvSpPr txBox="1"/>
          <p:nvPr/>
        </p:nvSpPr>
        <p:spPr>
          <a:xfrm>
            <a:off x="3617942" y="1490975"/>
            <a:ext cx="356438" cy="35022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14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14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Content Placeholder 2"/>
          <p:cNvSpPr txBox="1"/>
          <p:nvPr/>
        </p:nvSpPr>
        <p:spPr>
          <a:xfrm>
            <a:off x="3617944" y="3017620"/>
            <a:ext cx="356437" cy="35022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14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14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1547851" y="3636879"/>
            <a:ext cx="920033" cy="183896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995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1547852" y="3798782"/>
            <a:ext cx="1137528" cy="42037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57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3187988" y="3636879"/>
            <a:ext cx="920033" cy="183896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995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Content Placeholder 2"/>
          <p:cNvSpPr txBox="1"/>
          <p:nvPr/>
        </p:nvSpPr>
        <p:spPr>
          <a:xfrm>
            <a:off x="3187988" y="3798782"/>
            <a:ext cx="1137528" cy="42037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57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4828124" y="3636879"/>
            <a:ext cx="920033" cy="183896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995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/>
          <p:nvPr/>
        </p:nvSpPr>
        <p:spPr>
          <a:xfrm>
            <a:off x="4828125" y="3798782"/>
            <a:ext cx="1137528" cy="42037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57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6468261" y="3636879"/>
            <a:ext cx="920033" cy="183896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995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Content Placeholder 2"/>
          <p:cNvSpPr txBox="1"/>
          <p:nvPr/>
        </p:nvSpPr>
        <p:spPr>
          <a:xfrm>
            <a:off x="6468260" y="3798782"/>
            <a:ext cx="1137528" cy="42037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57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5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5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51" grpId="0"/>
      <p:bldP spid="52" grpId="0"/>
      <p:bldP spid="57" grpId="0"/>
      <p:bldP spid="58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0"/>
          <p:cNvGrpSpPr/>
          <p:nvPr/>
        </p:nvGrpSpPr>
        <p:grpSpPr>
          <a:xfrm>
            <a:off x="3499962" y="3760119"/>
            <a:ext cx="397971" cy="397007"/>
            <a:chOff x="4448949" y="5252205"/>
            <a:chExt cx="610979" cy="609498"/>
          </a:xfrm>
          <a:solidFill>
            <a:schemeClr val="accent3"/>
          </a:solidFill>
        </p:grpSpPr>
        <p:sp>
          <p:nvSpPr>
            <p:cNvPr id="20" name="Freeform 505"/>
            <p:cNvSpPr>
              <a:spLocks noEditPoints="1"/>
            </p:cNvSpPr>
            <p:nvPr/>
          </p:nvSpPr>
          <p:spPr bwMode="auto">
            <a:xfrm>
              <a:off x="4625207" y="5403284"/>
              <a:ext cx="259203" cy="404357"/>
            </a:xfrm>
            <a:custGeom>
              <a:avLst/>
              <a:gdLst>
                <a:gd name="T0" fmla="*/ 72 w 148"/>
                <a:gd name="T1" fmla="*/ 231 h 231"/>
                <a:gd name="T2" fmla="*/ 43 w 148"/>
                <a:gd name="T3" fmla="*/ 226 h 231"/>
                <a:gd name="T4" fmla="*/ 36 w 148"/>
                <a:gd name="T5" fmla="*/ 207 h 231"/>
                <a:gd name="T6" fmla="*/ 31 w 148"/>
                <a:gd name="T7" fmla="*/ 158 h 231"/>
                <a:gd name="T8" fmla="*/ 23 w 148"/>
                <a:gd name="T9" fmla="*/ 135 h 231"/>
                <a:gd name="T10" fmla="*/ 10 w 148"/>
                <a:gd name="T11" fmla="*/ 112 h 231"/>
                <a:gd name="T12" fmla="*/ 2 w 148"/>
                <a:gd name="T13" fmla="*/ 63 h 231"/>
                <a:gd name="T14" fmla="*/ 73 w 148"/>
                <a:gd name="T15" fmla="*/ 0 h 231"/>
                <a:gd name="T16" fmla="*/ 74 w 148"/>
                <a:gd name="T17" fmla="*/ 0 h 231"/>
                <a:gd name="T18" fmla="*/ 146 w 148"/>
                <a:gd name="T19" fmla="*/ 63 h 231"/>
                <a:gd name="T20" fmla="*/ 138 w 148"/>
                <a:gd name="T21" fmla="*/ 112 h 231"/>
                <a:gd name="T22" fmla="*/ 125 w 148"/>
                <a:gd name="T23" fmla="*/ 135 h 231"/>
                <a:gd name="T24" fmla="*/ 116 w 148"/>
                <a:gd name="T25" fmla="*/ 158 h 231"/>
                <a:gd name="T26" fmla="*/ 111 w 148"/>
                <a:gd name="T27" fmla="*/ 207 h 231"/>
                <a:gd name="T28" fmla="*/ 104 w 148"/>
                <a:gd name="T29" fmla="*/ 226 h 231"/>
                <a:gd name="T30" fmla="*/ 72 w 148"/>
                <a:gd name="T31" fmla="*/ 231 h 231"/>
                <a:gd name="T32" fmla="*/ 72 w 148"/>
                <a:gd name="T33" fmla="*/ 214 h 231"/>
                <a:gd name="T34" fmla="*/ 96 w 148"/>
                <a:gd name="T35" fmla="*/ 170 h 231"/>
                <a:gd name="T36" fmla="*/ 98 w 148"/>
                <a:gd name="T37" fmla="*/ 165 h 231"/>
                <a:gd name="T38" fmla="*/ 99 w 148"/>
                <a:gd name="T39" fmla="*/ 157 h 231"/>
                <a:gd name="T40" fmla="*/ 102 w 148"/>
                <a:gd name="T41" fmla="*/ 146 h 231"/>
                <a:gd name="T42" fmla="*/ 130 w 148"/>
                <a:gd name="T43" fmla="*/ 66 h 231"/>
                <a:gd name="T44" fmla="*/ 119 w 148"/>
                <a:gd name="T45" fmla="*/ 41 h 231"/>
                <a:gd name="T46" fmla="*/ 74 w 148"/>
                <a:gd name="T47" fmla="*/ 17 h 231"/>
                <a:gd name="T48" fmla="*/ 74 w 148"/>
                <a:gd name="T49" fmla="*/ 17 h 231"/>
                <a:gd name="T50" fmla="*/ 29 w 148"/>
                <a:gd name="T51" fmla="*/ 41 h 231"/>
                <a:gd name="T52" fmla="*/ 18 w 148"/>
                <a:gd name="T53" fmla="*/ 66 h 231"/>
                <a:gd name="T54" fmla="*/ 25 w 148"/>
                <a:gd name="T55" fmla="*/ 105 h 231"/>
                <a:gd name="T56" fmla="*/ 46 w 148"/>
                <a:gd name="T57" fmla="*/ 146 h 231"/>
                <a:gd name="T58" fmla="*/ 48 w 148"/>
                <a:gd name="T59" fmla="*/ 157 h 231"/>
                <a:gd name="T60" fmla="*/ 50 w 148"/>
                <a:gd name="T61" fmla="*/ 165 h 231"/>
                <a:gd name="T62" fmla="*/ 52 w 148"/>
                <a:gd name="T63" fmla="*/ 17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231">
                  <a:moveTo>
                    <a:pt x="72" y="231"/>
                  </a:moveTo>
                  <a:cubicBezTo>
                    <a:pt x="72" y="231"/>
                    <a:pt x="72" y="231"/>
                    <a:pt x="72" y="231"/>
                  </a:cubicBezTo>
                  <a:cubicBezTo>
                    <a:pt x="59" y="231"/>
                    <a:pt x="50" y="228"/>
                    <a:pt x="46" y="226"/>
                  </a:cubicBezTo>
                  <a:cubicBezTo>
                    <a:pt x="43" y="226"/>
                    <a:pt x="43" y="226"/>
                    <a:pt x="43" y="226"/>
                  </a:cubicBezTo>
                  <a:cubicBezTo>
                    <a:pt x="42" y="224"/>
                    <a:pt x="42" y="224"/>
                    <a:pt x="42" y="224"/>
                  </a:cubicBezTo>
                  <a:cubicBezTo>
                    <a:pt x="39" y="220"/>
                    <a:pt x="37" y="214"/>
                    <a:pt x="36" y="207"/>
                  </a:cubicBezTo>
                  <a:cubicBezTo>
                    <a:pt x="35" y="198"/>
                    <a:pt x="34" y="186"/>
                    <a:pt x="35" y="172"/>
                  </a:cubicBezTo>
                  <a:cubicBezTo>
                    <a:pt x="33" y="169"/>
                    <a:pt x="31" y="164"/>
                    <a:pt x="31" y="158"/>
                  </a:cubicBezTo>
                  <a:cubicBezTo>
                    <a:pt x="31" y="153"/>
                    <a:pt x="29" y="142"/>
                    <a:pt x="23" y="135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22" y="134"/>
                    <a:pt x="16" y="125"/>
                    <a:pt x="10" y="112"/>
                  </a:cubicBezTo>
                  <a:cubicBezTo>
                    <a:pt x="6" y="104"/>
                    <a:pt x="4" y="96"/>
                    <a:pt x="2" y="89"/>
                  </a:cubicBezTo>
                  <a:cubicBezTo>
                    <a:pt x="0" y="79"/>
                    <a:pt x="0" y="71"/>
                    <a:pt x="2" y="63"/>
                  </a:cubicBezTo>
                  <a:cubicBezTo>
                    <a:pt x="2" y="61"/>
                    <a:pt x="5" y="47"/>
                    <a:pt x="14" y="32"/>
                  </a:cubicBezTo>
                  <a:cubicBezTo>
                    <a:pt x="24" y="17"/>
                    <a:pt x="41" y="0"/>
                    <a:pt x="7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07" y="0"/>
                    <a:pt x="124" y="18"/>
                    <a:pt x="134" y="32"/>
                  </a:cubicBezTo>
                  <a:cubicBezTo>
                    <a:pt x="143" y="47"/>
                    <a:pt x="146" y="61"/>
                    <a:pt x="146" y="63"/>
                  </a:cubicBezTo>
                  <a:cubicBezTo>
                    <a:pt x="148" y="71"/>
                    <a:pt x="147" y="80"/>
                    <a:pt x="145" y="89"/>
                  </a:cubicBezTo>
                  <a:cubicBezTo>
                    <a:pt x="144" y="96"/>
                    <a:pt x="141" y="104"/>
                    <a:pt x="138" y="112"/>
                  </a:cubicBezTo>
                  <a:cubicBezTo>
                    <a:pt x="132" y="125"/>
                    <a:pt x="125" y="135"/>
                    <a:pt x="125" y="135"/>
                  </a:cubicBezTo>
                  <a:cubicBezTo>
                    <a:pt x="125" y="135"/>
                    <a:pt x="125" y="135"/>
                    <a:pt x="125" y="135"/>
                  </a:cubicBezTo>
                  <a:cubicBezTo>
                    <a:pt x="125" y="135"/>
                    <a:pt x="125" y="135"/>
                    <a:pt x="125" y="135"/>
                  </a:cubicBezTo>
                  <a:cubicBezTo>
                    <a:pt x="119" y="142"/>
                    <a:pt x="117" y="153"/>
                    <a:pt x="116" y="158"/>
                  </a:cubicBezTo>
                  <a:cubicBezTo>
                    <a:pt x="117" y="164"/>
                    <a:pt x="114" y="169"/>
                    <a:pt x="113" y="172"/>
                  </a:cubicBezTo>
                  <a:cubicBezTo>
                    <a:pt x="113" y="186"/>
                    <a:pt x="113" y="198"/>
                    <a:pt x="111" y="207"/>
                  </a:cubicBezTo>
                  <a:cubicBezTo>
                    <a:pt x="110" y="214"/>
                    <a:pt x="108" y="220"/>
                    <a:pt x="106" y="223"/>
                  </a:cubicBezTo>
                  <a:cubicBezTo>
                    <a:pt x="104" y="226"/>
                    <a:pt x="104" y="226"/>
                    <a:pt x="104" y="226"/>
                  </a:cubicBezTo>
                  <a:cubicBezTo>
                    <a:pt x="101" y="227"/>
                    <a:pt x="101" y="227"/>
                    <a:pt x="101" y="227"/>
                  </a:cubicBezTo>
                  <a:cubicBezTo>
                    <a:pt x="91" y="230"/>
                    <a:pt x="81" y="231"/>
                    <a:pt x="72" y="231"/>
                  </a:cubicBezTo>
                  <a:close/>
                  <a:moveTo>
                    <a:pt x="55" y="212"/>
                  </a:moveTo>
                  <a:cubicBezTo>
                    <a:pt x="58" y="213"/>
                    <a:pt x="64" y="214"/>
                    <a:pt x="72" y="214"/>
                  </a:cubicBezTo>
                  <a:cubicBezTo>
                    <a:pt x="79" y="214"/>
                    <a:pt x="86" y="213"/>
                    <a:pt x="93" y="211"/>
                  </a:cubicBezTo>
                  <a:cubicBezTo>
                    <a:pt x="95" y="207"/>
                    <a:pt x="97" y="196"/>
                    <a:pt x="96" y="170"/>
                  </a:cubicBezTo>
                  <a:cubicBezTo>
                    <a:pt x="95" y="167"/>
                    <a:pt x="95" y="167"/>
                    <a:pt x="95" y="167"/>
                  </a:cubicBezTo>
                  <a:cubicBezTo>
                    <a:pt x="98" y="165"/>
                    <a:pt x="98" y="165"/>
                    <a:pt x="98" y="165"/>
                  </a:cubicBezTo>
                  <a:cubicBezTo>
                    <a:pt x="98" y="164"/>
                    <a:pt x="100" y="161"/>
                    <a:pt x="100" y="158"/>
                  </a:cubicBezTo>
                  <a:cubicBezTo>
                    <a:pt x="99" y="157"/>
                    <a:pt x="99" y="157"/>
                    <a:pt x="99" y="157"/>
                  </a:cubicBezTo>
                  <a:cubicBezTo>
                    <a:pt x="100" y="157"/>
                    <a:pt x="100" y="157"/>
                    <a:pt x="100" y="157"/>
                  </a:cubicBezTo>
                  <a:cubicBezTo>
                    <a:pt x="100" y="156"/>
                    <a:pt x="100" y="152"/>
                    <a:pt x="102" y="146"/>
                  </a:cubicBezTo>
                  <a:cubicBezTo>
                    <a:pt x="104" y="137"/>
                    <a:pt x="107" y="130"/>
                    <a:pt x="111" y="125"/>
                  </a:cubicBezTo>
                  <a:cubicBezTo>
                    <a:pt x="113" y="122"/>
                    <a:pt x="134" y="91"/>
                    <a:pt x="130" y="66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29" y="65"/>
                    <a:pt x="127" y="53"/>
                    <a:pt x="119" y="41"/>
                  </a:cubicBezTo>
                  <a:cubicBezTo>
                    <a:pt x="109" y="25"/>
                    <a:pt x="9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3" y="17"/>
                  </a:cubicBezTo>
                  <a:cubicBezTo>
                    <a:pt x="54" y="17"/>
                    <a:pt x="39" y="25"/>
                    <a:pt x="29" y="41"/>
                  </a:cubicBezTo>
                  <a:cubicBezTo>
                    <a:pt x="21" y="53"/>
                    <a:pt x="18" y="65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6" y="79"/>
                    <a:pt x="21" y="94"/>
                    <a:pt x="25" y="105"/>
                  </a:cubicBezTo>
                  <a:cubicBezTo>
                    <a:pt x="30" y="116"/>
                    <a:pt x="35" y="124"/>
                    <a:pt x="36" y="125"/>
                  </a:cubicBezTo>
                  <a:cubicBezTo>
                    <a:pt x="41" y="130"/>
                    <a:pt x="44" y="137"/>
                    <a:pt x="46" y="146"/>
                  </a:cubicBezTo>
                  <a:cubicBezTo>
                    <a:pt x="48" y="152"/>
                    <a:pt x="48" y="156"/>
                    <a:pt x="48" y="157"/>
                  </a:cubicBezTo>
                  <a:cubicBezTo>
                    <a:pt x="48" y="157"/>
                    <a:pt x="48" y="157"/>
                    <a:pt x="48" y="157"/>
                  </a:cubicBezTo>
                  <a:cubicBezTo>
                    <a:pt x="48" y="158"/>
                    <a:pt x="48" y="158"/>
                    <a:pt x="48" y="158"/>
                  </a:cubicBezTo>
                  <a:cubicBezTo>
                    <a:pt x="48" y="162"/>
                    <a:pt x="50" y="165"/>
                    <a:pt x="50" y="165"/>
                  </a:cubicBezTo>
                  <a:cubicBezTo>
                    <a:pt x="52" y="167"/>
                    <a:pt x="52" y="167"/>
                    <a:pt x="52" y="167"/>
                  </a:cubicBezTo>
                  <a:cubicBezTo>
                    <a:pt x="52" y="170"/>
                    <a:pt x="52" y="170"/>
                    <a:pt x="52" y="170"/>
                  </a:cubicBezTo>
                  <a:cubicBezTo>
                    <a:pt x="51" y="197"/>
                    <a:pt x="53" y="208"/>
                    <a:pt x="55" y="2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9561" tIns="29781" rIns="59561" bIns="2978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506"/>
            <p:cNvSpPr/>
            <p:nvPr/>
          </p:nvSpPr>
          <p:spPr bwMode="auto">
            <a:xfrm>
              <a:off x="4704449" y="5692110"/>
              <a:ext cx="99978" cy="101460"/>
            </a:xfrm>
            <a:custGeom>
              <a:avLst/>
              <a:gdLst>
                <a:gd name="T0" fmla="*/ 1 w 57"/>
                <a:gd name="T1" fmla="*/ 1 h 58"/>
                <a:gd name="T2" fmla="*/ 57 w 57"/>
                <a:gd name="T3" fmla="*/ 0 h 58"/>
                <a:gd name="T4" fmla="*/ 52 w 57"/>
                <a:gd name="T5" fmla="*/ 48 h 58"/>
                <a:gd name="T6" fmla="*/ 26 w 57"/>
                <a:gd name="T7" fmla="*/ 58 h 58"/>
                <a:gd name="T8" fmla="*/ 0 w 57"/>
                <a:gd name="T9" fmla="*/ 45 h 58"/>
                <a:gd name="T10" fmla="*/ 1 w 57"/>
                <a:gd name="T11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8">
                  <a:moveTo>
                    <a:pt x="1" y="1"/>
                  </a:moveTo>
                  <a:cubicBezTo>
                    <a:pt x="1" y="1"/>
                    <a:pt x="22" y="12"/>
                    <a:pt x="57" y="0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9561" tIns="29781" rIns="59561" bIns="2978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507"/>
            <p:cNvSpPr/>
            <p:nvPr/>
          </p:nvSpPr>
          <p:spPr bwMode="auto">
            <a:xfrm>
              <a:off x="4740737" y="5620274"/>
              <a:ext cx="28142" cy="128120"/>
            </a:xfrm>
            <a:custGeom>
              <a:avLst/>
              <a:gdLst>
                <a:gd name="T0" fmla="*/ 16 w 16"/>
                <a:gd name="T1" fmla="*/ 65 h 73"/>
                <a:gd name="T2" fmla="*/ 8 w 16"/>
                <a:gd name="T3" fmla="*/ 73 h 73"/>
                <a:gd name="T4" fmla="*/ 8 w 16"/>
                <a:gd name="T5" fmla="*/ 73 h 73"/>
                <a:gd name="T6" fmla="*/ 1 w 16"/>
                <a:gd name="T7" fmla="*/ 65 h 73"/>
                <a:gd name="T8" fmla="*/ 0 w 16"/>
                <a:gd name="T9" fmla="*/ 8 h 73"/>
                <a:gd name="T10" fmla="*/ 7 w 16"/>
                <a:gd name="T11" fmla="*/ 0 h 73"/>
                <a:gd name="T12" fmla="*/ 7 w 16"/>
                <a:gd name="T13" fmla="*/ 0 h 73"/>
                <a:gd name="T14" fmla="*/ 15 w 16"/>
                <a:gd name="T15" fmla="*/ 8 h 73"/>
                <a:gd name="T16" fmla="*/ 16 w 16"/>
                <a:gd name="T17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73">
                  <a:moveTo>
                    <a:pt x="16" y="65"/>
                  </a:moveTo>
                  <a:cubicBezTo>
                    <a:pt x="16" y="69"/>
                    <a:pt x="12" y="73"/>
                    <a:pt x="8" y="73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4" y="73"/>
                    <a:pt x="1" y="69"/>
                    <a:pt x="1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5" y="4"/>
                    <a:pt x="15" y="8"/>
                  </a:cubicBezTo>
                  <a:lnTo>
                    <a:pt x="16" y="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9561" tIns="29781" rIns="59561" bIns="2978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508"/>
            <p:cNvSpPr/>
            <p:nvPr/>
          </p:nvSpPr>
          <p:spPr bwMode="auto">
            <a:xfrm>
              <a:off x="4699265" y="5511408"/>
              <a:ext cx="102941" cy="143673"/>
            </a:xfrm>
            <a:custGeom>
              <a:avLst/>
              <a:gdLst>
                <a:gd name="T0" fmla="*/ 75 w 139"/>
                <a:gd name="T1" fmla="*/ 194 h 194"/>
                <a:gd name="T2" fmla="*/ 0 w 139"/>
                <a:gd name="T3" fmla="*/ 12 h 194"/>
                <a:gd name="T4" fmla="*/ 14 w 139"/>
                <a:gd name="T5" fmla="*/ 7 h 194"/>
                <a:gd name="T6" fmla="*/ 73 w 139"/>
                <a:gd name="T7" fmla="*/ 147 h 194"/>
                <a:gd name="T8" fmla="*/ 123 w 139"/>
                <a:gd name="T9" fmla="*/ 0 h 194"/>
                <a:gd name="T10" fmla="*/ 139 w 139"/>
                <a:gd name="T11" fmla="*/ 5 h 194"/>
                <a:gd name="T12" fmla="*/ 75 w 139"/>
                <a:gd name="T13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94">
                  <a:moveTo>
                    <a:pt x="75" y="194"/>
                  </a:moveTo>
                  <a:lnTo>
                    <a:pt x="0" y="12"/>
                  </a:lnTo>
                  <a:lnTo>
                    <a:pt x="14" y="7"/>
                  </a:lnTo>
                  <a:lnTo>
                    <a:pt x="73" y="147"/>
                  </a:lnTo>
                  <a:lnTo>
                    <a:pt x="123" y="0"/>
                  </a:lnTo>
                  <a:lnTo>
                    <a:pt x="139" y="5"/>
                  </a:lnTo>
                  <a:lnTo>
                    <a:pt x="75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9561" tIns="29781" rIns="59561" bIns="2978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509"/>
            <p:cNvSpPr/>
            <p:nvPr/>
          </p:nvSpPr>
          <p:spPr bwMode="auto">
            <a:xfrm>
              <a:off x="4704449" y="5494375"/>
              <a:ext cx="92573" cy="31104"/>
            </a:xfrm>
            <a:custGeom>
              <a:avLst/>
              <a:gdLst>
                <a:gd name="T0" fmla="*/ 0 w 53"/>
                <a:gd name="T1" fmla="*/ 15 h 18"/>
                <a:gd name="T2" fmla="*/ 6 w 53"/>
                <a:gd name="T3" fmla="*/ 9 h 18"/>
                <a:gd name="T4" fmla="*/ 7 w 53"/>
                <a:gd name="T5" fmla="*/ 17 h 18"/>
                <a:gd name="T6" fmla="*/ 9 w 53"/>
                <a:gd name="T7" fmla="*/ 9 h 18"/>
                <a:gd name="T8" fmla="*/ 17 w 53"/>
                <a:gd name="T9" fmla="*/ 14 h 18"/>
                <a:gd name="T10" fmla="*/ 13 w 53"/>
                <a:gd name="T11" fmla="*/ 15 h 18"/>
                <a:gd name="T12" fmla="*/ 16 w 53"/>
                <a:gd name="T13" fmla="*/ 9 h 18"/>
                <a:gd name="T14" fmla="*/ 24 w 53"/>
                <a:gd name="T15" fmla="*/ 7 h 18"/>
                <a:gd name="T16" fmla="*/ 24 w 53"/>
                <a:gd name="T17" fmla="*/ 15 h 18"/>
                <a:gd name="T18" fmla="*/ 21 w 53"/>
                <a:gd name="T19" fmla="*/ 11 h 18"/>
                <a:gd name="T20" fmla="*/ 36 w 53"/>
                <a:gd name="T21" fmla="*/ 12 h 18"/>
                <a:gd name="T22" fmla="*/ 30 w 53"/>
                <a:gd name="T23" fmla="*/ 14 h 18"/>
                <a:gd name="T24" fmla="*/ 36 w 53"/>
                <a:gd name="T25" fmla="*/ 6 h 18"/>
                <a:gd name="T26" fmla="*/ 40 w 53"/>
                <a:gd name="T27" fmla="*/ 16 h 18"/>
                <a:gd name="T28" fmla="*/ 41 w 53"/>
                <a:gd name="T29" fmla="*/ 9 h 18"/>
                <a:gd name="T30" fmla="*/ 51 w 53"/>
                <a:gd name="T31" fmla="*/ 8 h 18"/>
                <a:gd name="T32" fmla="*/ 50 w 53"/>
                <a:gd name="T33" fmla="*/ 16 h 18"/>
                <a:gd name="T34" fmla="*/ 48 w 53"/>
                <a:gd name="T35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18">
                  <a:moveTo>
                    <a:pt x="0" y="15"/>
                  </a:moveTo>
                  <a:cubicBezTo>
                    <a:pt x="0" y="12"/>
                    <a:pt x="2" y="7"/>
                    <a:pt x="6" y="9"/>
                  </a:cubicBezTo>
                  <a:cubicBezTo>
                    <a:pt x="8" y="10"/>
                    <a:pt x="11" y="16"/>
                    <a:pt x="7" y="17"/>
                  </a:cubicBezTo>
                  <a:cubicBezTo>
                    <a:pt x="4" y="17"/>
                    <a:pt x="8" y="9"/>
                    <a:pt x="9" y="9"/>
                  </a:cubicBezTo>
                  <a:cubicBezTo>
                    <a:pt x="13" y="7"/>
                    <a:pt x="18" y="10"/>
                    <a:pt x="17" y="14"/>
                  </a:cubicBezTo>
                  <a:cubicBezTo>
                    <a:pt x="16" y="16"/>
                    <a:pt x="14" y="17"/>
                    <a:pt x="13" y="15"/>
                  </a:cubicBezTo>
                  <a:cubicBezTo>
                    <a:pt x="12" y="13"/>
                    <a:pt x="15" y="10"/>
                    <a:pt x="16" y="9"/>
                  </a:cubicBezTo>
                  <a:cubicBezTo>
                    <a:pt x="18" y="7"/>
                    <a:pt x="20" y="5"/>
                    <a:pt x="24" y="7"/>
                  </a:cubicBezTo>
                  <a:cubicBezTo>
                    <a:pt x="26" y="9"/>
                    <a:pt x="27" y="14"/>
                    <a:pt x="24" y="15"/>
                  </a:cubicBezTo>
                  <a:cubicBezTo>
                    <a:pt x="22" y="16"/>
                    <a:pt x="19" y="13"/>
                    <a:pt x="21" y="11"/>
                  </a:cubicBezTo>
                  <a:cubicBezTo>
                    <a:pt x="23" y="6"/>
                    <a:pt x="37" y="5"/>
                    <a:pt x="36" y="12"/>
                  </a:cubicBezTo>
                  <a:cubicBezTo>
                    <a:pt x="36" y="16"/>
                    <a:pt x="32" y="18"/>
                    <a:pt x="30" y="14"/>
                  </a:cubicBezTo>
                  <a:cubicBezTo>
                    <a:pt x="29" y="11"/>
                    <a:pt x="34" y="7"/>
                    <a:pt x="36" y="6"/>
                  </a:cubicBezTo>
                  <a:cubicBezTo>
                    <a:pt x="46" y="0"/>
                    <a:pt x="45" y="18"/>
                    <a:pt x="40" y="16"/>
                  </a:cubicBezTo>
                  <a:cubicBezTo>
                    <a:pt x="35" y="15"/>
                    <a:pt x="38" y="10"/>
                    <a:pt x="41" y="9"/>
                  </a:cubicBezTo>
                  <a:cubicBezTo>
                    <a:pt x="43" y="8"/>
                    <a:pt x="49" y="7"/>
                    <a:pt x="51" y="8"/>
                  </a:cubicBezTo>
                  <a:cubicBezTo>
                    <a:pt x="53" y="9"/>
                    <a:pt x="53" y="15"/>
                    <a:pt x="50" y="16"/>
                  </a:cubicBezTo>
                  <a:cubicBezTo>
                    <a:pt x="46" y="18"/>
                    <a:pt x="44" y="13"/>
                    <a:pt x="48" y="1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59561" tIns="29781" rIns="59561" bIns="2978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510"/>
            <p:cNvSpPr/>
            <p:nvPr/>
          </p:nvSpPr>
          <p:spPr bwMode="auto">
            <a:xfrm>
              <a:off x="4564479" y="5643232"/>
              <a:ext cx="85167" cy="85907"/>
            </a:xfrm>
            <a:custGeom>
              <a:avLst/>
              <a:gdLst>
                <a:gd name="T0" fmla="*/ 40 w 49"/>
                <a:gd name="T1" fmla="*/ 2 h 49"/>
                <a:gd name="T2" fmla="*/ 47 w 49"/>
                <a:gd name="T3" fmla="*/ 2 h 49"/>
                <a:gd name="T4" fmla="*/ 47 w 49"/>
                <a:gd name="T5" fmla="*/ 2 h 49"/>
                <a:gd name="T6" fmla="*/ 47 w 49"/>
                <a:gd name="T7" fmla="*/ 8 h 49"/>
                <a:gd name="T8" fmla="*/ 9 w 49"/>
                <a:gd name="T9" fmla="*/ 47 h 49"/>
                <a:gd name="T10" fmla="*/ 2 w 49"/>
                <a:gd name="T11" fmla="*/ 47 h 49"/>
                <a:gd name="T12" fmla="*/ 2 w 49"/>
                <a:gd name="T13" fmla="*/ 47 h 49"/>
                <a:gd name="T14" fmla="*/ 2 w 49"/>
                <a:gd name="T15" fmla="*/ 40 h 49"/>
                <a:gd name="T16" fmla="*/ 40 w 49"/>
                <a:gd name="T17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9">
                  <a:moveTo>
                    <a:pt x="40" y="2"/>
                  </a:moveTo>
                  <a:cubicBezTo>
                    <a:pt x="42" y="0"/>
                    <a:pt x="45" y="0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3"/>
                    <a:pt x="49" y="6"/>
                    <a:pt x="47" y="8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7" y="49"/>
                    <a:pt x="4" y="49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0" y="45"/>
                    <a:pt x="0" y="42"/>
                    <a:pt x="2" y="40"/>
                  </a:cubicBezTo>
                  <a:lnTo>
                    <a:pt x="4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9561" tIns="29781" rIns="59561" bIns="2978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511"/>
            <p:cNvSpPr/>
            <p:nvPr/>
          </p:nvSpPr>
          <p:spPr bwMode="auto">
            <a:xfrm>
              <a:off x="4862193" y="5340334"/>
              <a:ext cx="85907" cy="85907"/>
            </a:xfrm>
            <a:custGeom>
              <a:avLst/>
              <a:gdLst>
                <a:gd name="T0" fmla="*/ 40 w 49"/>
                <a:gd name="T1" fmla="*/ 2 h 49"/>
                <a:gd name="T2" fmla="*/ 47 w 49"/>
                <a:gd name="T3" fmla="*/ 2 h 49"/>
                <a:gd name="T4" fmla="*/ 47 w 49"/>
                <a:gd name="T5" fmla="*/ 2 h 49"/>
                <a:gd name="T6" fmla="*/ 47 w 49"/>
                <a:gd name="T7" fmla="*/ 9 h 49"/>
                <a:gd name="T8" fmla="*/ 9 w 49"/>
                <a:gd name="T9" fmla="*/ 47 h 49"/>
                <a:gd name="T10" fmla="*/ 2 w 49"/>
                <a:gd name="T11" fmla="*/ 47 h 49"/>
                <a:gd name="T12" fmla="*/ 2 w 49"/>
                <a:gd name="T13" fmla="*/ 47 h 49"/>
                <a:gd name="T14" fmla="*/ 2 w 49"/>
                <a:gd name="T15" fmla="*/ 41 h 49"/>
                <a:gd name="T16" fmla="*/ 40 w 49"/>
                <a:gd name="T17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9">
                  <a:moveTo>
                    <a:pt x="40" y="2"/>
                  </a:moveTo>
                  <a:cubicBezTo>
                    <a:pt x="42" y="0"/>
                    <a:pt x="45" y="0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4"/>
                    <a:pt x="49" y="7"/>
                    <a:pt x="47" y="9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7" y="49"/>
                    <a:pt x="4" y="49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0" y="45"/>
                    <a:pt x="0" y="42"/>
                    <a:pt x="2" y="41"/>
                  </a:cubicBezTo>
                  <a:lnTo>
                    <a:pt x="4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9561" tIns="29781" rIns="59561" bIns="2978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512"/>
            <p:cNvSpPr/>
            <p:nvPr/>
          </p:nvSpPr>
          <p:spPr bwMode="auto">
            <a:xfrm>
              <a:off x="4555592" y="5350702"/>
              <a:ext cx="87388" cy="82204"/>
            </a:xfrm>
            <a:custGeom>
              <a:avLst/>
              <a:gdLst>
                <a:gd name="T0" fmla="*/ 48 w 50"/>
                <a:gd name="T1" fmla="*/ 38 h 47"/>
                <a:gd name="T2" fmla="*/ 49 w 50"/>
                <a:gd name="T3" fmla="*/ 45 h 47"/>
                <a:gd name="T4" fmla="*/ 49 w 50"/>
                <a:gd name="T5" fmla="*/ 45 h 47"/>
                <a:gd name="T6" fmla="*/ 42 w 50"/>
                <a:gd name="T7" fmla="*/ 45 h 47"/>
                <a:gd name="T8" fmla="*/ 2 w 50"/>
                <a:gd name="T9" fmla="*/ 9 h 47"/>
                <a:gd name="T10" fmla="*/ 2 w 50"/>
                <a:gd name="T11" fmla="*/ 2 h 47"/>
                <a:gd name="T12" fmla="*/ 2 w 50"/>
                <a:gd name="T13" fmla="*/ 2 h 47"/>
                <a:gd name="T14" fmla="*/ 8 w 50"/>
                <a:gd name="T15" fmla="*/ 1 h 47"/>
                <a:gd name="T16" fmla="*/ 48 w 50"/>
                <a:gd name="T17" fmla="*/ 3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7">
                  <a:moveTo>
                    <a:pt x="48" y="38"/>
                  </a:moveTo>
                  <a:cubicBezTo>
                    <a:pt x="50" y="40"/>
                    <a:pt x="50" y="43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7" y="47"/>
                    <a:pt x="44" y="47"/>
                    <a:pt x="42" y="4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6" y="0"/>
                    <a:pt x="8" y="1"/>
                  </a:cubicBezTo>
                  <a:lnTo>
                    <a:pt x="48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9561" tIns="29781" rIns="59561" bIns="2978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513"/>
            <p:cNvSpPr/>
            <p:nvPr/>
          </p:nvSpPr>
          <p:spPr bwMode="auto">
            <a:xfrm>
              <a:off x="4868858" y="5635826"/>
              <a:ext cx="87388" cy="82204"/>
            </a:xfrm>
            <a:custGeom>
              <a:avLst/>
              <a:gdLst>
                <a:gd name="T0" fmla="*/ 48 w 50"/>
                <a:gd name="T1" fmla="*/ 38 h 47"/>
                <a:gd name="T2" fmla="*/ 48 w 50"/>
                <a:gd name="T3" fmla="*/ 45 h 47"/>
                <a:gd name="T4" fmla="*/ 48 w 50"/>
                <a:gd name="T5" fmla="*/ 45 h 47"/>
                <a:gd name="T6" fmla="*/ 42 w 50"/>
                <a:gd name="T7" fmla="*/ 45 h 47"/>
                <a:gd name="T8" fmla="*/ 2 w 50"/>
                <a:gd name="T9" fmla="*/ 9 h 47"/>
                <a:gd name="T10" fmla="*/ 2 w 50"/>
                <a:gd name="T11" fmla="*/ 2 h 47"/>
                <a:gd name="T12" fmla="*/ 2 w 50"/>
                <a:gd name="T13" fmla="*/ 2 h 47"/>
                <a:gd name="T14" fmla="*/ 8 w 50"/>
                <a:gd name="T15" fmla="*/ 2 h 47"/>
                <a:gd name="T16" fmla="*/ 48 w 50"/>
                <a:gd name="T17" fmla="*/ 3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7">
                  <a:moveTo>
                    <a:pt x="48" y="38"/>
                  </a:moveTo>
                  <a:cubicBezTo>
                    <a:pt x="50" y="40"/>
                    <a:pt x="50" y="43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7" y="47"/>
                    <a:pt x="44" y="47"/>
                    <a:pt x="42" y="4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lnTo>
                    <a:pt x="48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9561" tIns="29781" rIns="59561" bIns="2978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514"/>
            <p:cNvSpPr/>
            <p:nvPr/>
          </p:nvSpPr>
          <p:spPr bwMode="auto">
            <a:xfrm>
              <a:off x="4488940" y="5525479"/>
              <a:ext cx="110346" cy="17774"/>
            </a:xfrm>
            <a:custGeom>
              <a:avLst/>
              <a:gdLst>
                <a:gd name="T0" fmla="*/ 58 w 63"/>
                <a:gd name="T1" fmla="*/ 0 h 10"/>
                <a:gd name="T2" fmla="*/ 63 w 63"/>
                <a:gd name="T3" fmla="*/ 5 h 10"/>
                <a:gd name="T4" fmla="*/ 63 w 63"/>
                <a:gd name="T5" fmla="*/ 5 h 10"/>
                <a:gd name="T6" fmla="*/ 58 w 63"/>
                <a:gd name="T7" fmla="*/ 10 h 10"/>
                <a:gd name="T8" fmla="*/ 4 w 63"/>
                <a:gd name="T9" fmla="*/ 10 h 10"/>
                <a:gd name="T10" fmla="*/ 0 w 63"/>
                <a:gd name="T11" fmla="*/ 5 h 10"/>
                <a:gd name="T12" fmla="*/ 0 w 63"/>
                <a:gd name="T13" fmla="*/ 5 h 10"/>
                <a:gd name="T14" fmla="*/ 4 w 63"/>
                <a:gd name="T15" fmla="*/ 0 h 10"/>
                <a:gd name="T16" fmla="*/ 58 w 63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0">
                  <a:moveTo>
                    <a:pt x="58" y="0"/>
                  </a:moveTo>
                  <a:cubicBezTo>
                    <a:pt x="61" y="0"/>
                    <a:pt x="63" y="2"/>
                    <a:pt x="63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8"/>
                    <a:pt x="61" y="10"/>
                    <a:pt x="58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9561" tIns="29781" rIns="59561" bIns="2978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515"/>
            <p:cNvSpPr/>
            <p:nvPr/>
          </p:nvSpPr>
          <p:spPr bwMode="auto">
            <a:xfrm>
              <a:off x="4912552" y="5525479"/>
              <a:ext cx="110346" cy="17774"/>
            </a:xfrm>
            <a:custGeom>
              <a:avLst/>
              <a:gdLst>
                <a:gd name="T0" fmla="*/ 59 w 63"/>
                <a:gd name="T1" fmla="*/ 0 h 10"/>
                <a:gd name="T2" fmla="*/ 63 w 63"/>
                <a:gd name="T3" fmla="*/ 5 h 10"/>
                <a:gd name="T4" fmla="*/ 63 w 63"/>
                <a:gd name="T5" fmla="*/ 5 h 10"/>
                <a:gd name="T6" fmla="*/ 59 w 63"/>
                <a:gd name="T7" fmla="*/ 10 h 10"/>
                <a:gd name="T8" fmla="*/ 5 w 63"/>
                <a:gd name="T9" fmla="*/ 10 h 10"/>
                <a:gd name="T10" fmla="*/ 0 w 63"/>
                <a:gd name="T11" fmla="*/ 5 h 10"/>
                <a:gd name="T12" fmla="*/ 0 w 63"/>
                <a:gd name="T13" fmla="*/ 5 h 10"/>
                <a:gd name="T14" fmla="*/ 5 w 63"/>
                <a:gd name="T15" fmla="*/ 0 h 10"/>
                <a:gd name="T16" fmla="*/ 59 w 63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0">
                  <a:moveTo>
                    <a:pt x="59" y="0"/>
                  </a:moveTo>
                  <a:cubicBezTo>
                    <a:pt x="61" y="0"/>
                    <a:pt x="63" y="2"/>
                    <a:pt x="63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8"/>
                    <a:pt x="61" y="10"/>
                    <a:pt x="59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lnTo>
                    <a:pt x="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9561" tIns="29781" rIns="59561" bIns="2978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516"/>
            <p:cNvSpPr/>
            <p:nvPr/>
          </p:nvSpPr>
          <p:spPr bwMode="auto">
            <a:xfrm>
              <a:off x="4748143" y="5289234"/>
              <a:ext cx="15552" cy="94794"/>
            </a:xfrm>
            <a:custGeom>
              <a:avLst/>
              <a:gdLst>
                <a:gd name="T0" fmla="*/ 9 w 9"/>
                <a:gd name="T1" fmla="*/ 50 h 54"/>
                <a:gd name="T2" fmla="*/ 4 w 9"/>
                <a:gd name="T3" fmla="*/ 54 h 54"/>
                <a:gd name="T4" fmla="*/ 4 w 9"/>
                <a:gd name="T5" fmla="*/ 54 h 54"/>
                <a:gd name="T6" fmla="*/ 0 w 9"/>
                <a:gd name="T7" fmla="*/ 50 h 54"/>
                <a:gd name="T8" fmla="*/ 0 w 9"/>
                <a:gd name="T9" fmla="*/ 4 h 54"/>
                <a:gd name="T10" fmla="*/ 4 w 9"/>
                <a:gd name="T11" fmla="*/ 0 h 54"/>
                <a:gd name="T12" fmla="*/ 4 w 9"/>
                <a:gd name="T13" fmla="*/ 0 h 54"/>
                <a:gd name="T14" fmla="*/ 9 w 9"/>
                <a:gd name="T15" fmla="*/ 4 h 54"/>
                <a:gd name="T16" fmla="*/ 9 w 9"/>
                <a:gd name="T1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54">
                  <a:moveTo>
                    <a:pt x="9" y="50"/>
                  </a:moveTo>
                  <a:cubicBezTo>
                    <a:pt x="9" y="52"/>
                    <a:pt x="7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2" y="54"/>
                    <a:pt x="0" y="52"/>
                    <a:pt x="0" y="5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1"/>
                    <a:pt x="9" y="4"/>
                  </a:cubicBezTo>
                  <a:lnTo>
                    <a:pt x="9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9561" tIns="29781" rIns="59561" bIns="2978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517"/>
            <p:cNvSpPr/>
            <p:nvPr/>
          </p:nvSpPr>
          <p:spPr bwMode="auto">
            <a:xfrm>
              <a:off x="4448949" y="5252205"/>
              <a:ext cx="610979" cy="609498"/>
            </a:xfrm>
            <a:custGeom>
              <a:avLst/>
              <a:gdLst>
                <a:gd name="T0" fmla="*/ 349 w 349"/>
                <a:gd name="T1" fmla="*/ 281 h 348"/>
                <a:gd name="T2" fmla="*/ 282 w 349"/>
                <a:gd name="T3" fmla="*/ 348 h 348"/>
                <a:gd name="T4" fmla="*/ 68 w 349"/>
                <a:gd name="T5" fmla="*/ 348 h 348"/>
                <a:gd name="T6" fmla="*/ 0 w 349"/>
                <a:gd name="T7" fmla="*/ 281 h 348"/>
                <a:gd name="T8" fmla="*/ 0 w 349"/>
                <a:gd name="T9" fmla="*/ 67 h 348"/>
                <a:gd name="T10" fmla="*/ 68 w 349"/>
                <a:gd name="T11" fmla="*/ 0 h 348"/>
                <a:gd name="T12" fmla="*/ 282 w 349"/>
                <a:gd name="T13" fmla="*/ 0 h 348"/>
                <a:gd name="T14" fmla="*/ 349 w 349"/>
                <a:gd name="T15" fmla="*/ 67 h 348"/>
                <a:gd name="T16" fmla="*/ 349 w 349"/>
                <a:gd name="T17" fmla="*/ 28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48">
                  <a:moveTo>
                    <a:pt x="349" y="281"/>
                  </a:moveTo>
                  <a:cubicBezTo>
                    <a:pt x="349" y="318"/>
                    <a:pt x="319" y="348"/>
                    <a:pt x="282" y="348"/>
                  </a:cubicBezTo>
                  <a:cubicBezTo>
                    <a:pt x="68" y="348"/>
                    <a:pt x="68" y="348"/>
                    <a:pt x="68" y="348"/>
                  </a:cubicBezTo>
                  <a:cubicBezTo>
                    <a:pt x="31" y="348"/>
                    <a:pt x="0" y="318"/>
                    <a:pt x="0" y="281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1" y="0"/>
                    <a:pt x="68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319" y="0"/>
                    <a:pt x="349" y="30"/>
                    <a:pt x="349" y="67"/>
                  </a:cubicBezTo>
                  <a:lnTo>
                    <a:pt x="349" y="281"/>
                  </a:lnTo>
                  <a:close/>
                </a:path>
              </a:pathLst>
            </a:custGeom>
            <a:noFill/>
            <a:ln w="68263" cap="flat">
              <a:solidFill>
                <a:schemeClr val="accent3"/>
              </a:solidFill>
              <a:prstDash val="solid"/>
              <a:miter lim="800000"/>
            </a:ln>
          </p:spPr>
          <p:txBody>
            <a:bodyPr vert="horz" wrap="square" lIns="59561" tIns="29781" rIns="59561" bIns="2978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59"/>
          <p:cNvGrpSpPr/>
          <p:nvPr/>
        </p:nvGrpSpPr>
        <p:grpSpPr>
          <a:xfrm>
            <a:off x="3630689" y="1764186"/>
            <a:ext cx="1077857" cy="1077857"/>
            <a:chOff x="4247511" y="1566336"/>
            <a:chExt cx="2152126" cy="2152127"/>
          </a:xfrm>
        </p:grpSpPr>
        <p:sp>
          <p:nvSpPr>
            <p:cNvPr id="5" name="Freeform 490"/>
            <p:cNvSpPr>
              <a:spLocks noEditPoints="1"/>
            </p:cNvSpPr>
            <p:nvPr/>
          </p:nvSpPr>
          <p:spPr bwMode="auto">
            <a:xfrm>
              <a:off x="4247511" y="1566336"/>
              <a:ext cx="2152126" cy="2152127"/>
            </a:xfrm>
            <a:custGeom>
              <a:avLst/>
              <a:gdLst>
                <a:gd name="T0" fmla="*/ 1225 w 1229"/>
                <a:gd name="T1" fmla="*/ 665 h 1229"/>
                <a:gd name="T2" fmla="*/ 1201 w 1229"/>
                <a:gd name="T3" fmla="*/ 629 h 1229"/>
                <a:gd name="T4" fmla="*/ 1101 w 1229"/>
                <a:gd name="T5" fmla="*/ 598 h 1229"/>
                <a:gd name="T6" fmla="*/ 1039 w 1229"/>
                <a:gd name="T7" fmla="*/ 535 h 1229"/>
                <a:gd name="T8" fmla="*/ 1046 w 1229"/>
                <a:gd name="T9" fmla="*/ 447 h 1229"/>
                <a:gd name="T10" fmla="*/ 1146 w 1229"/>
                <a:gd name="T11" fmla="*/ 354 h 1229"/>
                <a:gd name="T12" fmla="*/ 1152 w 1229"/>
                <a:gd name="T13" fmla="*/ 314 h 1229"/>
                <a:gd name="T14" fmla="*/ 1082 w 1229"/>
                <a:gd name="T15" fmla="*/ 216 h 1229"/>
                <a:gd name="T16" fmla="*/ 1031 w 1229"/>
                <a:gd name="T17" fmla="*/ 209 h 1229"/>
                <a:gd name="T18" fmla="*/ 920 w 1229"/>
                <a:gd name="T19" fmla="*/ 266 h 1229"/>
                <a:gd name="T20" fmla="*/ 848 w 1229"/>
                <a:gd name="T21" fmla="*/ 253 h 1229"/>
                <a:gd name="T22" fmla="*/ 802 w 1229"/>
                <a:gd name="T23" fmla="*/ 206 h 1229"/>
                <a:gd name="T24" fmla="*/ 806 w 1229"/>
                <a:gd name="T25" fmla="*/ 53 h 1229"/>
                <a:gd name="T26" fmla="*/ 782 w 1229"/>
                <a:gd name="T27" fmla="*/ 24 h 1229"/>
                <a:gd name="T28" fmla="*/ 663 w 1229"/>
                <a:gd name="T29" fmla="*/ 4 h 1229"/>
                <a:gd name="T30" fmla="*/ 628 w 1229"/>
                <a:gd name="T31" fmla="*/ 29 h 1229"/>
                <a:gd name="T32" fmla="*/ 586 w 1229"/>
                <a:gd name="T33" fmla="*/ 164 h 1229"/>
                <a:gd name="T34" fmla="*/ 535 w 1229"/>
                <a:gd name="T35" fmla="*/ 192 h 1229"/>
                <a:gd name="T36" fmla="*/ 457 w 1229"/>
                <a:gd name="T37" fmla="*/ 192 h 1229"/>
                <a:gd name="T38" fmla="*/ 363 w 1229"/>
                <a:gd name="T39" fmla="*/ 90 h 1229"/>
                <a:gd name="T40" fmla="*/ 325 w 1229"/>
                <a:gd name="T41" fmla="*/ 79 h 1229"/>
                <a:gd name="T42" fmla="*/ 218 w 1229"/>
                <a:gd name="T43" fmla="*/ 152 h 1229"/>
                <a:gd name="T44" fmla="*/ 210 w 1229"/>
                <a:gd name="T45" fmla="*/ 202 h 1229"/>
                <a:gd name="T46" fmla="*/ 264 w 1229"/>
                <a:gd name="T47" fmla="*/ 309 h 1229"/>
                <a:gd name="T48" fmla="*/ 253 w 1229"/>
                <a:gd name="T49" fmla="*/ 389 h 1229"/>
                <a:gd name="T50" fmla="*/ 195 w 1229"/>
                <a:gd name="T51" fmla="*/ 431 h 1229"/>
                <a:gd name="T52" fmla="*/ 73 w 1229"/>
                <a:gd name="T53" fmla="*/ 421 h 1229"/>
                <a:gd name="T54" fmla="*/ 25 w 1229"/>
                <a:gd name="T55" fmla="*/ 459 h 1229"/>
                <a:gd name="T56" fmla="*/ 6 w 1229"/>
                <a:gd name="T57" fmla="*/ 563 h 1229"/>
                <a:gd name="T58" fmla="*/ 36 w 1229"/>
                <a:gd name="T59" fmla="*/ 607 h 1229"/>
                <a:gd name="T60" fmla="*/ 148 w 1229"/>
                <a:gd name="T61" fmla="*/ 644 h 1229"/>
                <a:gd name="T62" fmla="*/ 195 w 1229"/>
                <a:gd name="T63" fmla="*/ 714 h 1229"/>
                <a:gd name="T64" fmla="*/ 183 w 1229"/>
                <a:gd name="T65" fmla="*/ 783 h 1229"/>
                <a:gd name="T66" fmla="*/ 97 w 1229"/>
                <a:gd name="T67" fmla="*/ 865 h 1229"/>
                <a:gd name="T68" fmla="*/ 87 w 1229"/>
                <a:gd name="T69" fmla="*/ 920 h 1229"/>
                <a:gd name="T70" fmla="*/ 149 w 1229"/>
                <a:gd name="T71" fmla="*/ 1008 h 1229"/>
                <a:gd name="T72" fmla="*/ 201 w 1229"/>
                <a:gd name="T73" fmla="*/ 1021 h 1229"/>
                <a:gd name="T74" fmla="*/ 315 w 1229"/>
                <a:gd name="T75" fmla="*/ 963 h 1229"/>
                <a:gd name="T76" fmla="*/ 400 w 1229"/>
                <a:gd name="T77" fmla="*/ 987 h 1229"/>
                <a:gd name="T78" fmla="*/ 430 w 1229"/>
                <a:gd name="T79" fmla="*/ 1046 h 1229"/>
                <a:gd name="T80" fmla="*/ 425 w 1229"/>
                <a:gd name="T81" fmla="*/ 1163 h 1229"/>
                <a:gd name="T82" fmla="*/ 455 w 1229"/>
                <a:gd name="T83" fmla="*/ 1202 h 1229"/>
                <a:gd name="T84" fmla="*/ 566 w 1229"/>
                <a:gd name="T85" fmla="*/ 1221 h 1229"/>
                <a:gd name="T86" fmla="*/ 610 w 1229"/>
                <a:gd name="T87" fmla="*/ 1199 h 1229"/>
                <a:gd name="T88" fmla="*/ 649 w 1229"/>
                <a:gd name="T89" fmla="*/ 1075 h 1229"/>
                <a:gd name="T90" fmla="*/ 716 w 1229"/>
                <a:gd name="T91" fmla="*/ 1034 h 1229"/>
                <a:gd name="T92" fmla="*/ 794 w 1229"/>
                <a:gd name="T93" fmla="*/ 1054 h 1229"/>
                <a:gd name="T94" fmla="*/ 866 w 1229"/>
                <a:gd name="T95" fmla="*/ 1133 h 1229"/>
                <a:gd name="T96" fmla="*/ 911 w 1229"/>
                <a:gd name="T97" fmla="*/ 1147 h 1229"/>
                <a:gd name="T98" fmla="*/ 1015 w 1229"/>
                <a:gd name="T99" fmla="*/ 1076 h 1229"/>
                <a:gd name="T100" fmla="*/ 1024 w 1229"/>
                <a:gd name="T101" fmla="*/ 1032 h 1229"/>
                <a:gd name="T102" fmla="*/ 961 w 1229"/>
                <a:gd name="T103" fmla="*/ 895 h 1229"/>
                <a:gd name="T104" fmla="*/ 989 w 1229"/>
                <a:gd name="T105" fmla="*/ 831 h 1229"/>
                <a:gd name="T106" fmla="*/ 1045 w 1229"/>
                <a:gd name="T107" fmla="*/ 798 h 1229"/>
                <a:gd name="T108" fmla="*/ 1154 w 1229"/>
                <a:gd name="T109" fmla="*/ 801 h 1229"/>
                <a:gd name="T110" fmla="*/ 1197 w 1229"/>
                <a:gd name="T111" fmla="*/ 785 h 1229"/>
                <a:gd name="T112" fmla="*/ 1225 w 1229"/>
                <a:gd name="T113" fmla="*/ 665 h 1229"/>
                <a:gd name="T114" fmla="*/ 596 w 1229"/>
                <a:gd name="T115" fmla="*/ 729 h 1229"/>
                <a:gd name="T116" fmla="*/ 499 w 1229"/>
                <a:gd name="T117" fmla="*/ 592 h 1229"/>
                <a:gd name="T118" fmla="*/ 636 w 1229"/>
                <a:gd name="T119" fmla="*/ 495 h 1229"/>
                <a:gd name="T120" fmla="*/ 733 w 1229"/>
                <a:gd name="T121" fmla="*/ 632 h 1229"/>
                <a:gd name="T122" fmla="*/ 596 w 1229"/>
                <a:gd name="T123" fmla="*/ 729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9" h="1229">
                  <a:moveTo>
                    <a:pt x="1225" y="665"/>
                  </a:moveTo>
                  <a:cubicBezTo>
                    <a:pt x="1229" y="635"/>
                    <a:pt x="1201" y="629"/>
                    <a:pt x="1201" y="629"/>
                  </a:cubicBezTo>
                  <a:cubicBezTo>
                    <a:pt x="1201" y="629"/>
                    <a:pt x="1154" y="612"/>
                    <a:pt x="1101" y="598"/>
                  </a:cubicBezTo>
                  <a:cubicBezTo>
                    <a:pt x="1048" y="583"/>
                    <a:pt x="1039" y="535"/>
                    <a:pt x="1039" y="535"/>
                  </a:cubicBezTo>
                  <a:cubicBezTo>
                    <a:pt x="1013" y="473"/>
                    <a:pt x="1046" y="447"/>
                    <a:pt x="1046" y="447"/>
                  </a:cubicBezTo>
                  <a:cubicBezTo>
                    <a:pt x="1146" y="354"/>
                    <a:pt x="1146" y="354"/>
                    <a:pt x="1146" y="354"/>
                  </a:cubicBezTo>
                  <a:cubicBezTo>
                    <a:pt x="1166" y="334"/>
                    <a:pt x="1152" y="314"/>
                    <a:pt x="1152" y="314"/>
                  </a:cubicBezTo>
                  <a:cubicBezTo>
                    <a:pt x="1082" y="216"/>
                    <a:pt x="1082" y="216"/>
                    <a:pt x="1082" y="216"/>
                  </a:cubicBezTo>
                  <a:cubicBezTo>
                    <a:pt x="1062" y="189"/>
                    <a:pt x="1031" y="209"/>
                    <a:pt x="1031" y="209"/>
                  </a:cubicBezTo>
                  <a:cubicBezTo>
                    <a:pt x="920" y="266"/>
                    <a:pt x="920" y="266"/>
                    <a:pt x="920" y="266"/>
                  </a:cubicBezTo>
                  <a:cubicBezTo>
                    <a:pt x="899" y="275"/>
                    <a:pt x="848" y="253"/>
                    <a:pt x="848" y="253"/>
                  </a:cubicBezTo>
                  <a:cubicBezTo>
                    <a:pt x="818" y="239"/>
                    <a:pt x="802" y="206"/>
                    <a:pt x="802" y="206"/>
                  </a:cubicBezTo>
                  <a:cubicBezTo>
                    <a:pt x="806" y="53"/>
                    <a:pt x="806" y="53"/>
                    <a:pt x="806" y="53"/>
                  </a:cubicBezTo>
                  <a:cubicBezTo>
                    <a:pt x="807" y="32"/>
                    <a:pt x="782" y="24"/>
                    <a:pt x="782" y="24"/>
                  </a:cubicBezTo>
                  <a:cubicBezTo>
                    <a:pt x="663" y="4"/>
                    <a:pt x="663" y="4"/>
                    <a:pt x="663" y="4"/>
                  </a:cubicBezTo>
                  <a:cubicBezTo>
                    <a:pt x="635" y="0"/>
                    <a:pt x="628" y="29"/>
                    <a:pt x="628" y="29"/>
                  </a:cubicBezTo>
                  <a:cubicBezTo>
                    <a:pt x="626" y="35"/>
                    <a:pt x="586" y="164"/>
                    <a:pt x="586" y="164"/>
                  </a:cubicBezTo>
                  <a:cubicBezTo>
                    <a:pt x="578" y="177"/>
                    <a:pt x="535" y="192"/>
                    <a:pt x="535" y="192"/>
                  </a:cubicBezTo>
                  <a:cubicBezTo>
                    <a:pt x="494" y="211"/>
                    <a:pt x="457" y="192"/>
                    <a:pt x="457" y="192"/>
                  </a:cubicBezTo>
                  <a:cubicBezTo>
                    <a:pt x="363" y="90"/>
                    <a:pt x="363" y="90"/>
                    <a:pt x="363" y="90"/>
                  </a:cubicBezTo>
                  <a:cubicBezTo>
                    <a:pt x="350" y="72"/>
                    <a:pt x="325" y="79"/>
                    <a:pt x="325" y="79"/>
                  </a:cubicBezTo>
                  <a:cubicBezTo>
                    <a:pt x="218" y="152"/>
                    <a:pt x="218" y="152"/>
                    <a:pt x="218" y="152"/>
                  </a:cubicBezTo>
                  <a:cubicBezTo>
                    <a:pt x="196" y="170"/>
                    <a:pt x="210" y="202"/>
                    <a:pt x="210" y="202"/>
                  </a:cubicBezTo>
                  <a:cubicBezTo>
                    <a:pt x="264" y="309"/>
                    <a:pt x="264" y="309"/>
                    <a:pt x="264" y="309"/>
                  </a:cubicBezTo>
                  <a:cubicBezTo>
                    <a:pt x="284" y="340"/>
                    <a:pt x="253" y="389"/>
                    <a:pt x="253" y="389"/>
                  </a:cubicBezTo>
                  <a:cubicBezTo>
                    <a:pt x="235" y="421"/>
                    <a:pt x="195" y="431"/>
                    <a:pt x="195" y="431"/>
                  </a:cubicBezTo>
                  <a:cubicBezTo>
                    <a:pt x="73" y="421"/>
                    <a:pt x="73" y="421"/>
                    <a:pt x="73" y="421"/>
                  </a:cubicBezTo>
                  <a:cubicBezTo>
                    <a:pt x="30" y="419"/>
                    <a:pt x="25" y="459"/>
                    <a:pt x="25" y="459"/>
                  </a:cubicBezTo>
                  <a:cubicBezTo>
                    <a:pt x="6" y="563"/>
                    <a:pt x="6" y="563"/>
                    <a:pt x="6" y="563"/>
                  </a:cubicBezTo>
                  <a:cubicBezTo>
                    <a:pt x="0" y="600"/>
                    <a:pt x="36" y="607"/>
                    <a:pt x="36" y="607"/>
                  </a:cubicBezTo>
                  <a:cubicBezTo>
                    <a:pt x="148" y="644"/>
                    <a:pt x="148" y="644"/>
                    <a:pt x="148" y="644"/>
                  </a:cubicBezTo>
                  <a:cubicBezTo>
                    <a:pt x="189" y="655"/>
                    <a:pt x="195" y="714"/>
                    <a:pt x="195" y="714"/>
                  </a:cubicBezTo>
                  <a:cubicBezTo>
                    <a:pt x="208" y="764"/>
                    <a:pt x="183" y="783"/>
                    <a:pt x="183" y="783"/>
                  </a:cubicBezTo>
                  <a:cubicBezTo>
                    <a:pt x="97" y="865"/>
                    <a:pt x="97" y="865"/>
                    <a:pt x="97" y="865"/>
                  </a:cubicBezTo>
                  <a:cubicBezTo>
                    <a:pt x="67" y="888"/>
                    <a:pt x="87" y="920"/>
                    <a:pt x="87" y="920"/>
                  </a:cubicBezTo>
                  <a:cubicBezTo>
                    <a:pt x="149" y="1008"/>
                    <a:pt x="149" y="1008"/>
                    <a:pt x="149" y="1008"/>
                  </a:cubicBezTo>
                  <a:cubicBezTo>
                    <a:pt x="179" y="1038"/>
                    <a:pt x="201" y="1021"/>
                    <a:pt x="201" y="1021"/>
                  </a:cubicBezTo>
                  <a:cubicBezTo>
                    <a:pt x="315" y="963"/>
                    <a:pt x="315" y="963"/>
                    <a:pt x="315" y="963"/>
                  </a:cubicBezTo>
                  <a:cubicBezTo>
                    <a:pt x="356" y="943"/>
                    <a:pt x="400" y="987"/>
                    <a:pt x="400" y="987"/>
                  </a:cubicBezTo>
                  <a:cubicBezTo>
                    <a:pt x="437" y="1013"/>
                    <a:pt x="430" y="1046"/>
                    <a:pt x="430" y="1046"/>
                  </a:cubicBezTo>
                  <a:cubicBezTo>
                    <a:pt x="425" y="1163"/>
                    <a:pt x="425" y="1163"/>
                    <a:pt x="425" y="1163"/>
                  </a:cubicBezTo>
                  <a:cubicBezTo>
                    <a:pt x="422" y="1190"/>
                    <a:pt x="455" y="1202"/>
                    <a:pt x="455" y="1202"/>
                  </a:cubicBezTo>
                  <a:cubicBezTo>
                    <a:pt x="566" y="1221"/>
                    <a:pt x="566" y="1221"/>
                    <a:pt x="566" y="1221"/>
                  </a:cubicBezTo>
                  <a:cubicBezTo>
                    <a:pt x="605" y="1229"/>
                    <a:pt x="610" y="1199"/>
                    <a:pt x="610" y="1199"/>
                  </a:cubicBezTo>
                  <a:cubicBezTo>
                    <a:pt x="649" y="1075"/>
                    <a:pt x="649" y="1075"/>
                    <a:pt x="649" y="1075"/>
                  </a:cubicBezTo>
                  <a:cubicBezTo>
                    <a:pt x="661" y="1042"/>
                    <a:pt x="716" y="1034"/>
                    <a:pt x="716" y="1034"/>
                  </a:cubicBezTo>
                  <a:cubicBezTo>
                    <a:pt x="769" y="1019"/>
                    <a:pt x="794" y="1054"/>
                    <a:pt x="794" y="1054"/>
                  </a:cubicBezTo>
                  <a:cubicBezTo>
                    <a:pt x="866" y="1133"/>
                    <a:pt x="866" y="1133"/>
                    <a:pt x="866" y="1133"/>
                  </a:cubicBezTo>
                  <a:cubicBezTo>
                    <a:pt x="880" y="1157"/>
                    <a:pt x="911" y="1147"/>
                    <a:pt x="911" y="1147"/>
                  </a:cubicBezTo>
                  <a:cubicBezTo>
                    <a:pt x="1015" y="1076"/>
                    <a:pt x="1015" y="1076"/>
                    <a:pt x="1015" y="1076"/>
                  </a:cubicBezTo>
                  <a:cubicBezTo>
                    <a:pt x="1039" y="1054"/>
                    <a:pt x="1024" y="1032"/>
                    <a:pt x="1024" y="1032"/>
                  </a:cubicBezTo>
                  <a:cubicBezTo>
                    <a:pt x="961" y="895"/>
                    <a:pt x="961" y="895"/>
                    <a:pt x="961" y="895"/>
                  </a:cubicBezTo>
                  <a:cubicBezTo>
                    <a:pt x="952" y="871"/>
                    <a:pt x="989" y="831"/>
                    <a:pt x="989" y="831"/>
                  </a:cubicBezTo>
                  <a:cubicBezTo>
                    <a:pt x="1014" y="796"/>
                    <a:pt x="1045" y="798"/>
                    <a:pt x="1045" y="798"/>
                  </a:cubicBezTo>
                  <a:cubicBezTo>
                    <a:pt x="1154" y="801"/>
                    <a:pt x="1154" y="801"/>
                    <a:pt x="1154" y="801"/>
                  </a:cubicBezTo>
                  <a:cubicBezTo>
                    <a:pt x="1194" y="807"/>
                    <a:pt x="1197" y="785"/>
                    <a:pt x="1197" y="785"/>
                  </a:cubicBezTo>
                  <a:cubicBezTo>
                    <a:pt x="1197" y="785"/>
                    <a:pt x="1220" y="696"/>
                    <a:pt x="1225" y="665"/>
                  </a:cubicBezTo>
                  <a:close/>
                  <a:moveTo>
                    <a:pt x="596" y="729"/>
                  </a:moveTo>
                  <a:cubicBezTo>
                    <a:pt x="531" y="718"/>
                    <a:pt x="488" y="657"/>
                    <a:pt x="499" y="592"/>
                  </a:cubicBezTo>
                  <a:cubicBezTo>
                    <a:pt x="510" y="528"/>
                    <a:pt x="571" y="484"/>
                    <a:pt x="636" y="495"/>
                  </a:cubicBezTo>
                  <a:cubicBezTo>
                    <a:pt x="701" y="507"/>
                    <a:pt x="744" y="568"/>
                    <a:pt x="733" y="632"/>
                  </a:cubicBezTo>
                  <a:cubicBezTo>
                    <a:pt x="722" y="697"/>
                    <a:pt x="660" y="740"/>
                    <a:pt x="596" y="7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59561" tIns="29781" rIns="59561" bIns="2978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492"/>
            <p:cNvSpPr>
              <a:spLocks noEditPoints="1"/>
            </p:cNvSpPr>
            <p:nvPr/>
          </p:nvSpPr>
          <p:spPr bwMode="auto">
            <a:xfrm>
              <a:off x="4893297" y="2041048"/>
              <a:ext cx="288826" cy="294010"/>
            </a:xfrm>
            <a:custGeom>
              <a:avLst/>
              <a:gdLst>
                <a:gd name="T0" fmla="*/ 128 w 165"/>
                <a:gd name="T1" fmla="*/ 26 h 168"/>
                <a:gd name="T2" fmla="*/ 25 w 165"/>
                <a:gd name="T3" fmla="*/ 37 h 168"/>
                <a:gd name="T4" fmla="*/ 36 w 165"/>
                <a:gd name="T5" fmla="*/ 142 h 168"/>
                <a:gd name="T6" fmla="*/ 140 w 165"/>
                <a:gd name="T7" fmla="*/ 130 h 168"/>
                <a:gd name="T8" fmla="*/ 128 w 165"/>
                <a:gd name="T9" fmla="*/ 26 h 168"/>
                <a:gd name="T10" fmla="*/ 50 w 165"/>
                <a:gd name="T11" fmla="*/ 124 h 168"/>
                <a:gd name="T12" fmla="*/ 42 w 165"/>
                <a:gd name="T13" fmla="*/ 51 h 168"/>
                <a:gd name="T14" fmla="*/ 114 w 165"/>
                <a:gd name="T15" fmla="*/ 43 h 168"/>
                <a:gd name="T16" fmla="*/ 122 w 165"/>
                <a:gd name="T17" fmla="*/ 116 h 168"/>
                <a:gd name="T18" fmla="*/ 50 w 165"/>
                <a:gd name="T19" fmla="*/ 1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168">
                  <a:moveTo>
                    <a:pt x="128" y="26"/>
                  </a:moveTo>
                  <a:cubicBezTo>
                    <a:pt x="97" y="0"/>
                    <a:pt x="50" y="5"/>
                    <a:pt x="25" y="37"/>
                  </a:cubicBezTo>
                  <a:cubicBezTo>
                    <a:pt x="0" y="69"/>
                    <a:pt x="5" y="116"/>
                    <a:pt x="36" y="142"/>
                  </a:cubicBezTo>
                  <a:cubicBezTo>
                    <a:pt x="68" y="168"/>
                    <a:pt x="114" y="163"/>
                    <a:pt x="140" y="130"/>
                  </a:cubicBezTo>
                  <a:cubicBezTo>
                    <a:pt x="165" y="98"/>
                    <a:pt x="160" y="51"/>
                    <a:pt x="128" y="26"/>
                  </a:cubicBezTo>
                  <a:close/>
                  <a:moveTo>
                    <a:pt x="50" y="124"/>
                  </a:moveTo>
                  <a:cubicBezTo>
                    <a:pt x="28" y="107"/>
                    <a:pt x="25" y="74"/>
                    <a:pt x="42" y="51"/>
                  </a:cubicBezTo>
                  <a:cubicBezTo>
                    <a:pt x="60" y="29"/>
                    <a:pt x="92" y="25"/>
                    <a:pt x="114" y="43"/>
                  </a:cubicBezTo>
                  <a:cubicBezTo>
                    <a:pt x="136" y="61"/>
                    <a:pt x="140" y="94"/>
                    <a:pt x="122" y="116"/>
                  </a:cubicBezTo>
                  <a:cubicBezTo>
                    <a:pt x="105" y="139"/>
                    <a:pt x="72" y="142"/>
                    <a:pt x="50" y="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9561" tIns="29781" rIns="59561" bIns="2978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493"/>
            <p:cNvSpPr/>
            <p:nvPr/>
          </p:nvSpPr>
          <p:spPr bwMode="auto">
            <a:xfrm>
              <a:off x="4888113" y="2272109"/>
              <a:ext cx="91091" cy="108865"/>
            </a:xfrm>
            <a:custGeom>
              <a:avLst/>
              <a:gdLst>
                <a:gd name="T0" fmla="*/ 20 w 52"/>
                <a:gd name="T1" fmla="*/ 56 h 62"/>
                <a:gd name="T2" fmla="*/ 5 w 52"/>
                <a:gd name="T3" fmla="*/ 58 h 62"/>
                <a:gd name="T4" fmla="*/ 5 w 52"/>
                <a:gd name="T5" fmla="*/ 58 h 62"/>
                <a:gd name="T6" fmla="*/ 3 w 52"/>
                <a:gd name="T7" fmla="*/ 43 h 62"/>
                <a:gd name="T8" fmla="*/ 31 w 52"/>
                <a:gd name="T9" fmla="*/ 6 h 62"/>
                <a:gd name="T10" fmla="*/ 46 w 52"/>
                <a:gd name="T11" fmla="*/ 4 h 62"/>
                <a:gd name="T12" fmla="*/ 46 w 52"/>
                <a:gd name="T13" fmla="*/ 4 h 62"/>
                <a:gd name="T14" fmla="*/ 48 w 52"/>
                <a:gd name="T15" fmla="*/ 20 h 62"/>
                <a:gd name="T16" fmla="*/ 20 w 52"/>
                <a:gd name="T17" fmla="*/ 5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62">
                  <a:moveTo>
                    <a:pt x="20" y="56"/>
                  </a:moveTo>
                  <a:cubicBezTo>
                    <a:pt x="17" y="61"/>
                    <a:pt x="10" y="62"/>
                    <a:pt x="5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0" y="54"/>
                    <a:pt x="0" y="47"/>
                    <a:pt x="3" y="43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5" y="1"/>
                    <a:pt x="42" y="0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1" y="8"/>
                    <a:pt x="52" y="15"/>
                    <a:pt x="48" y="20"/>
                  </a:cubicBezTo>
                  <a:lnTo>
                    <a:pt x="2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9561" tIns="29781" rIns="59561" bIns="2978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494"/>
            <p:cNvSpPr/>
            <p:nvPr/>
          </p:nvSpPr>
          <p:spPr bwMode="auto">
            <a:xfrm>
              <a:off x="4975501" y="2106219"/>
              <a:ext cx="70355" cy="47397"/>
            </a:xfrm>
            <a:custGeom>
              <a:avLst/>
              <a:gdLst>
                <a:gd name="T0" fmla="*/ 8 w 40"/>
                <a:gd name="T1" fmla="*/ 26 h 27"/>
                <a:gd name="T2" fmla="*/ 9 w 40"/>
                <a:gd name="T3" fmla="*/ 25 h 27"/>
                <a:gd name="T4" fmla="*/ 34 w 40"/>
                <a:gd name="T5" fmla="*/ 10 h 27"/>
                <a:gd name="T6" fmla="*/ 32 w 40"/>
                <a:gd name="T7" fmla="*/ 1 h 27"/>
                <a:gd name="T8" fmla="*/ 32 w 40"/>
                <a:gd name="T9" fmla="*/ 0 h 27"/>
                <a:gd name="T10" fmla="*/ 2 w 40"/>
                <a:gd name="T11" fmla="*/ 19 h 27"/>
                <a:gd name="T12" fmla="*/ 1 w 40"/>
                <a:gd name="T13" fmla="*/ 19 h 27"/>
                <a:gd name="T14" fmla="*/ 8 w 40"/>
                <a:gd name="T1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27">
                  <a:moveTo>
                    <a:pt x="8" y="26"/>
                  </a:moveTo>
                  <a:cubicBezTo>
                    <a:pt x="9" y="26"/>
                    <a:pt x="9" y="25"/>
                    <a:pt x="9" y="25"/>
                  </a:cubicBezTo>
                  <a:cubicBezTo>
                    <a:pt x="16" y="17"/>
                    <a:pt x="25" y="12"/>
                    <a:pt x="34" y="10"/>
                  </a:cubicBezTo>
                  <a:cubicBezTo>
                    <a:pt x="40" y="4"/>
                    <a:pt x="32" y="1"/>
                    <a:pt x="32" y="1"/>
                  </a:cubicBezTo>
                  <a:cubicBezTo>
                    <a:pt x="32" y="1"/>
                    <a:pt x="32" y="1"/>
                    <a:pt x="32" y="0"/>
                  </a:cubicBezTo>
                  <a:cubicBezTo>
                    <a:pt x="21" y="3"/>
                    <a:pt x="10" y="9"/>
                    <a:pt x="2" y="19"/>
                  </a:cubicBezTo>
                  <a:cubicBezTo>
                    <a:pt x="2" y="19"/>
                    <a:pt x="1" y="19"/>
                    <a:pt x="1" y="19"/>
                  </a:cubicBezTo>
                  <a:cubicBezTo>
                    <a:pt x="0" y="27"/>
                    <a:pt x="8" y="26"/>
                    <a:pt x="8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9561" tIns="29781" rIns="59561" bIns="2978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522"/>
            <p:cNvSpPr/>
            <p:nvPr/>
          </p:nvSpPr>
          <p:spPr bwMode="auto">
            <a:xfrm>
              <a:off x="5487242" y="2869758"/>
              <a:ext cx="251797" cy="174777"/>
            </a:xfrm>
            <a:custGeom>
              <a:avLst/>
              <a:gdLst>
                <a:gd name="T0" fmla="*/ 296 w 340"/>
                <a:gd name="T1" fmla="*/ 96 h 236"/>
                <a:gd name="T2" fmla="*/ 319 w 340"/>
                <a:gd name="T3" fmla="*/ 52 h 236"/>
                <a:gd name="T4" fmla="*/ 340 w 340"/>
                <a:gd name="T5" fmla="*/ 4 h 236"/>
                <a:gd name="T6" fmla="*/ 286 w 340"/>
                <a:gd name="T7" fmla="*/ 2 h 236"/>
                <a:gd name="T8" fmla="*/ 232 w 340"/>
                <a:gd name="T9" fmla="*/ 0 h 236"/>
                <a:gd name="T10" fmla="*/ 253 w 340"/>
                <a:gd name="T11" fmla="*/ 26 h 236"/>
                <a:gd name="T12" fmla="*/ 2 w 340"/>
                <a:gd name="T13" fmla="*/ 175 h 236"/>
                <a:gd name="T14" fmla="*/ 0 w 340"/>
                <a:gd name="T15" fmla="*/ 236 h 236"/>
                <a:gd name="T16" fmla="*/ 272 w 340"/>
                <a:gd name="T17" fmla="*/ 66 h 236"/>
                <a:gd name="T18" fmla="*/ 296 w 340"/>
                <a:gd name="T19" fmla="*/ 9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236">
                  <a:moveTo>
                    <a:pt x="296" y="96"/>
                  </a:moveTo>
                  <a:lnTo>
                    <a:pt x="319" y="52"/>
                  </a:lnTo>
                  <a:lnTo>
                    <a:pt x="340" y="4"/>
                  </a:lnTo>
                  <a:lnTo>
                    <a:pt x="286" y="2"/>
                  </a:lnTo>
                  <a:lnTo>
                    <a:pt x="232" y="0"/>
                  </a:lnTo>
                  <a:lnTo>
                    <a:pt x="253" y="26"/>
                  </a:lnTo>
                  <a:lnTo>
                    <a:pt x="2" y="175"/>
                  </a:lnTo>
                  <a:lnTo>
                    <a:pt x="0" y="236"/>
                  </a:lnTo>
                  <a:lnTo>
                    <a:pt x="272" y="66"/>
                  </a:lnTo>
                  <a:lnTo>
                    <a:pt x="296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9561" tIns="29781" rIns="59561" bIns="2978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523"/>
            <p:cNvSpPr/>
            <p:nvPr/>
          </p:nvSpPr>
          <p:spPr bwMode="auto">
            <a:xfrm>
              <a:off x="5669425" y="2953443"/>
              <a:ext cx="68133" cy="239948"/>
            </a:xfrm>
            <a:custGeom>
              <a:avLst/>
              <a:gdLst>
                <a:gd name="T0" fmla="*/ 39 w 39"/>
                <a:gd name="T1" fmla="*/ 125 h 137"/>
                <a:gd name="T2" fmla="*/ 26 w 39"/>
                <a:gd name="T3" fmla="*/ 137 h 137"/>
                <a:gd name="T4" fmla="*/ 13 w 39"/>
                <a:gd name="T5" fmla="*/ 137 h 137"/>
                <a:gd name="T6" fmla="*/ 0 w 39"/>
                <a:gd name="T7" fmla="*/ 125 h 137"/>
                <a:gd name="T8" fmla="*/ 0 w 39"/>
                <a:gd name="T9" fmla="*/ 13 h 137"/>
                <a:gd name="T10" fmla="*/ 13 w 39"/>
                <a:gd name="T11" fmla="*/ 0 h 137"/>
                <a:gd name="T12" fmla="*/ 26 w 39"/>
                <a:gd name="T13" fmla="*/ 0 h 137"/>
                <a:gd name="T14" fmla="*/ 39 w 39"/>
                <a:gd name="T15" fmla="*/ 13 h 137"/>
                <a:gd name="T16" fmla="*/ 39 w 39"/>
                <a:gd name="T17" fmla="*/ 12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137">
                  <a:moveTo>
                    <a:pt x="39" y="125"/>
                  </a:moveTo>
                  <a:cubicBezTo>
                    <a:pt x="39" y="132"/>
                    <a:pt x="33" y="137"/>
                    <a:pt x="26" y="137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6" y="137"/>
                    <a:pt x="0" y="132"/>
                    <a:pt x="0" y="1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3" y="0"/>
                    <a:pt x="39" y="6"/>
                    <a:pt x="39" y="13"/>
                  </a:cubicBezTo>
                  <a:lnTo>
                    <a:pt x="39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9561" tIns="29781" rIns="59561" bIns="2978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524"/>
            <p:cNvSpPr/>
            <p:nvPr/>
          </p:nvSpPr>
          <p:spPr bwMode="auto">
            <a:xfrm>
              <a:off x="5579815" y="3004543"/>
              <a:ext cx="66652" cy="188848"/>
            </a:xfrm>
            <a:custGeom>
              <a:avLst/>
              <a:gdLst>
                <a:gd name="T0" fmla="*/ 38 w 38"/>
                <a:gd name="T1" fmla="*/ 96 h 108"/>
                <a:gd name="T2" fmla="*/ 26 w 38"/>
                <a:gd name="T3" fmla="*/ 108 h 108"/>
                <a:gd name="T4" fmla="*/ 13 w 38"/>
                <a:gd name="T5" fmla="*/ 108 h 108"/>
                <a:gd name="T6" fmla="*/ 0 w 38"/>
                <a:gd name="T7" fmla="*/ 96 h 108"/>
                <a:gd name="T8" fmla="*/ 0 w 38"/>
                <a:gd name="T9" fmla="*/ 12 h 108"/>
                <a:gd name="T10" fmla="*/ 13 w 38"/>
                <a:gd name="T11" fmla="*/ 0 h 108"/>
                <a:gd name="T12" fmla="*/ 26 w 38"/>
                <a:gd name="T13" fmla="*/ 0 h 108"/>
                <a:gd name="T14" fmla="*/ 38 w 38"/>
                <a:gd name="T15" fmla="*/ 12 h 108"/>
                <a:gd name="T16" fmla="*/ 38 w 38"/>
                <a:gd name="T17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08">
                  <a:moveTo>
                    <a:pt x="38" y="96"/>
                  </a:moveTo>
                  <a:cubicBezTo>
                    <a:pt x="38" y="103"/>
                    <a:pt x="33" y="108"/>
                    <a:pt x="26" y="108"/>
                  </a:cubicBezTo>
                  <a:cubicBezTo>
                    <a:pt x="13" y="108"/>
                    <a:pt x="13" y="108"/>
                    <a:pt x="13" y="108"/>
                  </a:cubicBezTo>
                  <a:cubicBezTo>
                    <a:pt x="6" y="108"/>
                    <a:pt x="0" y="103"/>
                    <a:pt x="0" y="9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3" y="0"/>
                    <a:pt x="38" y="6"/>
                    <a:pt x="38" y="12"/>
                  </a:cubicBezTo>
                  <a:lnTo>
                    <a:pt x="38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9561" tIns="29781" rIns="59561" bIns="2978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525"/>
            <p:cNvSpPr/>
            <p:nvPr/>
          </p:nvSpPr>
          <p:spPr bwMode="auto">
            <a:xfrm>
              <a:off x="5483540" y="3051200"/>
              <a:ext cx="79242" cy="148857"/>
            </a:xfrm>
            <a:custGeom>
              <a:avLst/>
              <a:gdLst>
                <a:gd name="T0" fmla="*/ 29 w 45"/>
                <a:gd name="T1" fmla="*/ 85 h 85"/>
                <a:gd name="T2" fmla="*/ 15 w 45"/>
                <a:gd name="T3" fmla="*/ 85 h 85"/>
                <a:gd name="T4" fmla="*/ 0 w 45"/>
                <a:gd name="T5" fmla="*/ 69 h 85"/>
                <a:gd name="T6" fmla="*/ 0 w 45"/>
                <a:gd name="T7" fmla="*/ 16 h 85"/>
                <a:gd name="T8" fmla="*/ 15 w 45"/>
                <a:gd name="T9" fmla="*/ 0 h 85"/>
                <a:gd name="T10" fmla="*/ 29 w 45"/>
                <a:gd name="T11" fmla="*/ 0 h 85"/>
                <a:gd name="T12" fmla="*/ 45 w 45"/>
                <a:gd name="T13" fmla="*/ 16 h 85"/>
                <a:gd name="T14" fmla="*/ 45 w 45"/>
                <a:gd name="T15" fmla="*/ 69 h 85"/>
                <a:gd name="T16" fmla="*/ 29 w 45"/>
                <a:gd name="T1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85">
                  <a:moveTo>
                    <a:pt x="29" y="85"/>
                  </a:moveTo>
                  <a:cubicBezTo>
                    <a:pt x="15" y="85"/>
                    <a:pt x="15" y="85"/>
                    <a:pt x="15" y="85"/>
                  </a:cubicBezTo>
                  <a:cubicBezTo>
                    <a:pt x="7" y="85"/>
                    <a:pt x="0" y="78"/>
                    <a:pt x="0" y="6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7" y="0"/>
                    <a:pt x="45" y="7"/>
                    <a:pt x="45" y="16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78"/>
                    <a:pt x="37" y="85"/>
                    <a:pt x="29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9561" tIns="29781" rIns="59561" bIns="2978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526"/>
            <p:cNvSpPr/>
            <p:nvPr/>
          </p:nvSpPr>
          <p:spPr bwMode="auto">
            <a:xfrm>
              <a:off x="5722006" y="2144729"/>
              <a:ext cx="138489" cy="134786"/>
            </a:xfrm>
            <a:custGeom>
              <a:avLst/>
              <a:gdLst>
                <a:gd name="T0" fmla="*/ 41 w 79"/>
                <a:gd name="T1" fmla="*/ 76 h 77"/>
                <a:gd name="T2" fmla="*/ 78 w 79"/>
                <a:gd name="T3" fmla="*/ 37 h 77"/>
                <a:gd name="T4" fmla="*/ 38 w 79"/>
                <a:gd name="T5" fmla="*/ 0 h 77"/>
                <a:gd name="T6" fmla="*/ 1 w 79"/>
                <a:gd name="T7" fmla="*/ 40 h 77"/>
                <a:gd name="T8" fmla="*/ 41 w 79"/>
                <a:gd name="T9" fmla="*/ 7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7">
                  <a:moveTo>
                    <a:pt x="41" y="76"/>
                  </a:moveTo>
                  <a:cubicBezTo>
                    <a:pt x="62" y="76"/>
                    <a:pt x="79" y="58"/>
                    <a:pt x="78" y="37"/>
                  </a:cubicBezTo>
                  <a:cubicBezTo>
                    <a:pt x="78" y="16"/>
                    <a:pt x="60" y="0"/>
                    <a:pt x="38" y="0"/>
                  </a:cubicBezTo>
                  <a:cubicBezTo>
                    <a:pt x="17" y="1"/>
                    <a:pt x="0" y="19"/>
                    <a:pt x="1" y="40"/>
                  </a:cubicBezTo>
                  <a:cubicBezTo>
                    <a:pt x="2" y="61"/>
                    <a:pt x="20" y="77"/>
                    <a:pt x="41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9561" tIns="29781" rIns="59561" bIns="2978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527"/>
            <p:cNvSpPr/>
            <p:nvPr/>
          </p:nvSpPr>
          <p:spPr bwMode="auto">
            <a:xfrm>
              <a:off x="5655354" y="2288402"/>
              <a:ext cx="273274" cy="197735"/>
            </a:xfrm>
            <a:custGeom>
              <a:avLst/>
              <a:gdLst>
                <a:gd name="T0" fmla="*/ 119 w 156"/>
                <a:gd name="T1" fmla="*/ 0 h 113"/>
                <a:gd name="T2" fmla="*/ 80 w 156"/>
                <a:gd name="T3" fmla="*/ 46 h 113"/>
                <a:gd name="T4" fmla="*/ 37 w 156"/>
                <a:gd name="T5" fmla="*/ 1 h 113"/>
                <a:gd name="T6" fmla="*/ 1 w 156"/>
                <a:gd name="T7" fmla="*/ 50 h 113"/>
                <a:gd name="T8" fmla="*/ 3 w 156"/>
                <a:gd name="T9" fmla="*/ 113 h 113"/>
                <a:gd name="T10" fmla="*/ 156 w 156"/>
                <a:gd name="T11" fmla="*/ 113 h 113"/>
                <a:gd name="T12" fmla="*/ 154 w 156"/>
                <a:gd name="T13" fmla="*/ 45 h 113"/>
                <a:gd name="T14" fmla="*/ 119 w 156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113">
                  <a:moveTo>
                    <a:pt x="119" y="0"/>
                  </a:moveTo>
                  <a:cubicBezTo>
                    <a:pt x="80" y="46"/>
                    <a:pt x="80" y="46"/>
                    <a:pt x="80" y="46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11" y="11"/>
                    <a:pt x="0" y="26"/>
                    <a:pt x="1" y="50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53" y="23"/>
                    <a:pt x="144" y="9"/>
                    <a:pt x="1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9561" tIns="29781" rIns="59561" bIns="2978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534"/>
            <p:cNvSpPr>
              <a:spLocks noEditPoints="1"/>
            </p:cNvSpPr>
            <p:nvPr/>
          </p:nvSpPr>
          <p:spPr bwMode="auto">
            <a:xfrm>
              <a:off x="4751846" y="2769779"/>
              <a:ext cx="159225" cy="268090"/>
            </a:xfrm>
            <a:custGeom>
              <a:avLst/>
              <a:gdLst>
                <a:gd name="T0" fmla="*/ 54 w 91"/>
                <a:gd name="T1" fmla="*/ 71 h 153"/>
                <a:gd name="T2" fmla="*/ 91 w 91"/>
                <a:gd name="T3" fmla="*/ 25 h 153"/>
                <a:gd name="T4" fmla="*/ 91 w 91"/>
                <a:gd name="T5" fmla="*/ 25 h 153"/>
                <a:gd name="T6" fmla="*/ 91 w 91"/>
                <a:gd name="T7" fmla="*/ 0 h 153"/>
                <a:gd name="T8" fmla="*/ 46 w 91"/>
                <a:gd name="T9" fmla="*/ 0 h 153"/>
                <a:gd name="T10" fmla="*/ 45 w 91"/>
                <a:gd name="T11" fmla="*/ 0 h 153"/>
                <a:gd name="T12" fmla="*/ 0 w 91"/>
                <a:gd name="T13" fmla="*/ 0 h 153"/>
                <a:gd name="T14" fmla="*/ 0 w 91"/>
                <a:gd name="T15" fmla="*/ 25 h 153"/>
                <a:gd name="T16" fmla="*/ 0 w 91"/>
                <a:gd name="T17" fmla="*/ 25 h 153"/>
                <a:gd name="T18" fmla="*/ 37 w 91"/>
                <a:gd name="T19" fmla="*/ 71 h 153"/>
                <a:gd name="T20" fmla="*/ 42 w 91"/>
                <a:gd name="T21" fmla="*/ 77 h 153"/>
                <a:gd name="T22" fmla="*/ 40 w 91"/>
                <a:gd name="T23" fmla="*/ 82 h 153"/>
                <a:gd name="T24" fmla="*/ 0 w 91"/>
                <a:gd name="T25" fmla="*/ 128 h 153"/>
                <a:gd name="T26" fmla="*/ 0 w 91"/>
                <a:gd name="T27" fmla="*/ 128 h 153"/>
                <a:gd name="T28" fmla="*/ 0 w 91"/>
                <a:gd name="T29" fmla="*/ 153 h 153"/>
                <a:gd name="T30" fmla="*/ 45 w 91"/>
                <a:gd name="T31" fmla="*/ 153 h 153"/>
                <a:gd name="T32" fmla="*/ 46 w 91"/>
                <a:gd name="T33" fmla="*/ 153 h 153"/>
                <a:gd name="T34" fmla="*/ 91 w 91"/>
                <a:gd name="T35" fmla="*/ 153 h 153"/>
                <a:gd name="T36" fmla="*/ 91 w 91"/>
                <a:gd name="T37" fmla="*/ 128 h 153"/>
                <a:gd name="T38" fmla="*/ 91 w 91"/>
                <a:gd name="T39" fmla="*/ 128 h 153"/>
                <a:gd name="T40" fmla="*/ 51 w 91"/>
                <a:gd name="T41" fmla="*/ 82 h 153"/>
                <a:gd name="T42" fmla="*/ 49 w 91"/>
                <a:gd name="T43" fmla="*/ 77 h 153"/>
                <a:gd name="T44" fmla="*/ 54 w 91"/>
                <a:gd name="T45" fmla="*/ 71 h 153"/>
                <a:gd name="T46" fmla="*/ 14 w 91"/>
                <a:gd name="T47" fmla="*/ 127 h 153"/>
                <a:gd name="T48" fmla="*/ 14 w 91"/>
                <a:gd name="T49" fmla="*/ 124 h 153"/>
                <a:gd name="T50" fmla="*/ 14 w 91"/>
                <a:gd name="T51" fmla="*/ 124 h 153"/>
                <a:gd name="T52" fmla="*/ 42 w 91"/>
                <a:gd name="T53" fmla="*/ 92 h 153"/>
                <a:gd name="T54" fmla="*/ 14 w 91"/>
                <a:gd name="T55" fmla="*/ 127 h 153"/>
                <a:gd name="T56" fmla="*/ 80 w 91"/>
                <a:gd name="T57" fmla="*/ 124 h 153"/>
                <a:gd name="T58" fmla="*/ 80 w 91"/>
                <a:gd name="T59" fmla="*/ 126 h 153"/>
                <a:gd name="T60" fmla="*/ 52 w 91"/>
                <a:gd name="T61" fmla="*/ 92 h 153"/>
                <a:gd name="T62" fmla="*/ 80 w 91"/>
                <a:gd name="T63" fmla="*/ 124 h 153"/>
                <a:gd name="T64" fmla="*/ 42 w 91"/>
                <a:gd name="T65" fmla="*/ 41 h 153"/>
                <a:gd name="T66" fmla="*/ 18 w 91"/>
                <a:gd name="T67" fmla="*/ 45 h 153"/>
                <a:gd name="T68" fmla="*/ 14 w 91"/>
                <a:gd name="T69" fmla="*/ 28 h 153"/>
                <a:gd name="T70" fmla="*/ 14 w 91"/>
                <a:gd name="T71" fmla="*/ 28 h 153"/>
                <a:gd name="T72" fmla="*/ 14 w 91"/>
                <a:gd name="T73" fmla="*/ 11 h 153"/>
                <a:gd name="T74" fmla="*/ 19 w 91"/>
                <a:gd name="T75" fmla="*/ 11 h 153"/>
                <a:gd name="T76" fmla="*/ 75 w 91"/>
                <a:gd name="T77" fmla="*/ 11 h 153"/>
                <a:gd name="T78" fmla="*/ 80 w 91"/>
                <a:gd name="T79" fmla="*/ 11 h 153"/>
                <a:gd name="T80" fmla="*/ 80 w 91"/>
                <a:gd name="T81" fmla="*/ 28 h 153"/>
                <a:gd name="T82" fmla="*/ 79 w 91"/>
                <a:gd name="T83" fmla="*/ 37 h 153"/>
                <a:gd name="T84" fmla="*/ 60 w 91"/>
                <a:gd name="T85" fmla="*/ 43 h 153"/>
                <a:gd name="T86" fmla="*/ 42 w 91"/>
                <a:gd name="T87" fmla="*/ 4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1" h="153">
                  <a:moveTo>
                    <a:pt x="54" y="71"/>
                  </a:moveTo>
                  <a:cubicBezTo>
                    <a:pt x="75" y="66"/>
                    <a:pt x="91" y="48"/>
                    <a:pt x="91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8"/>
                    <a:pt x="16" y="66"/>
                    <a:pt x="37" y="71"/>
                  </a:cubicBezTo>
                  <a:cubicBezTo>
                    <a:pt x="39" y="72"/>
                    <a:pt x="41" y="75"/>
                    <a:pt x="42" y="77"/>
                  </a:cubicBezTo>
                  <a:cubicBezTo>
                    <a:pt x="42" y="79"/>
                    <a:pt x="41" y="80"/>
                    <a:pt x="40" y="82"/>
                  </a:cubicBezTo>
                  <a:cubicBezTo>
                    <a:pt x="17" y="85"/>
                    <a:pt x="0" y="104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6" y="153"/>
                    <a:pt x="46" y="153"/>
                    <a:pt x="46" y="153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1" y="104"/>
                    <a:pt x="74" y="85"/>
                    <a:pt x="51" y="82"/>
                  </a:cubicBezTo>
                  <a:cubicBezTo>
                    <a:pt x="50" y="80"/>
                    <a:pt x="49" y="79"/>
                    <a:pt x="49" y="77"/>
                  </a:cubicBezTo>
                  <a:cubicBezTo>
                    <a:pt x="50" y="75"/>
                    <a:pt x="51" y="72"/>
                    <a:pt x="54" y="71"/>
                  </a:cubicBezTo>
                  <a:close/>
                  <a:moveTo>
                    <a:pt x="14" y="127"/>
                  </a:moveTo>
                  <a:cubicBezTo>
                    <a:pt x="14" y="124"/>
                    <a:pt x="14" y="124"/>
                    <a:pt x="14" y="124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4" y="108"/>
                    <a:pt x="26" y="95"/>
                    <a:pt x="42" y="92"/>
                  </a:cubicBezTo>
                  <a:cubicBezTo>
                    <a:pt x="41" y="98"/>
                    <a:pt x="38" y="114"/>
                    <a:pt x="14" y="127"/>
                  </a:cubicBezTo>
                  <a:close/>
                  <a:moveTo>
                    <a:pt x="80" y="124"/>
                  </a:moveTo>
                  <a:cubicBezTo>
                    <a:pt x="80" y="126"/>
                    <a:pt x="80" y="126"/>
                    <a:pt x="80" y="126"/>
                  </a:cubicBezTo>
                  <a:cubicBezTo>
                    <a:pt x="70" y="120"/>
                    <a:pt x="51" y="106"/>
                    <a:pt x="52" y="92"/>
                  </a:cubicBezTo>
                  <a:cubicBezTo>
                    <a:pt x="67" y="94"/>
                    <a:pt x="80" y="108"/>
                    <a:pt x="80" y="124"/>
                  </a:cubicBezTo>
                  <a:close/>
                  <a:moveTo>
                    <a:pt x="42" y="41"/>
                  </a:moveTo>
                  <a:cubicBezTo>
                    <a:pt x="32" y="37"/>
                    <a:pt x="23" y="42"/>
                    <a:pt x="18" y="45"/>
                  </a:cubicBezTo>
                  <a:cubicBezTo>
                    <a:pt x="16" y="40"/>
                    <a:pt x="14" y="34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0" y="31"/>
                    <a:pt x="79" y="34"/>
                    <a:pt x="79" y="37"/>
                  </a:cubicBezTo>
                  <a:cubicBezTo>
                    <a:pt x="73" y="37"/>
                    <a:pt x="63" y="41"/>
                    <a:pt x="60" y="43"/>
                  </a:cubicBezTo>
                  <a:cubicBezTo>
                    <a:pt x="55" y="45"/>
                    <a:pt x="55" y="47"/>
                    <a:pt x="42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9561" tIns="29781" rIns="59561" bIns="2978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535"/>
            <p:cNvSpPr/>
            <p:nvPr/>
          </p:nvSpPr>
          <p:spPr bwMode="auto">
            <a:xfrm>
              <a:off x="4735553" y="3046016"/>
              <a:ext cx="194773" cy="35548"/>
            </a:xfrm>
            <a:custGeom>
              <a:avLst/>
              <a:gdLst>
                <a:gd name="T0" fmla="*/ 103 w 111"/>
                <a:gd name="T1" fmla="*/ 0 h 20"/>
                <a:gd name="T2" fmla="*/ 7 w 111"/>
                <a:gd name="T3" fmla="*/ 0 h 20"/>
                <a:gd name="T4" fmla="*/ 0 w 111"/>
                <a:gd name="T5" fmla="*/ 10 h 20"/>
                <a:gd name="T6" fmla="*/ 7 w 111"/>
                <a:gd name="T7" fmla="*/ 20 h 20"/>
                <a:gd name="T8" fmla="*/ 103 w 111"/>
                <a:gd name="T9" fmla="*/ 20 h 20"/>
                <a:gd name="T10" fmla="*/ 111 w 111"/>
                <a:gd name="T11" fmla="*/ 10 h 20"/>
                <a:gd name="T12" fmla="*/ 103 w 11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0">
                  <a:moveTo>
                    <a:pt x="103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5"/>
                    <a:pt x="0" y="10"/>
                  </a:cubicBezTo>
                  <a:cubicBezTo>
                    <a:pt x="0" y="16"/>
                    <a:pt x="3" y="20"/>
                    <a:pt x="7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7" y="20"/>
                    <a:pt x="111" y="16"/>
                    <a:pt x="111" y="10"/>
                  </a:cubicBezTo>
                  <a:cubicBezTo>
                    <a:pt x="111" y="5"/>
                    <a:pt x="107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9561" tIns="29781" rIns="59561" bIns="2978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536"/>
            <p:cNvSpPr/>
            <p:nvPr/>
          </p:nvSpPr>
          <p:spPr bwMode="auto">
            <a:xfrm>
              <a:off x="4735553" y="2723863"/>
              <a:ext cx="194773" cy="35548"/>
            </a:xfrm>
            <a:custGeom>
              <a:avLst/>
              <a:gdLst>
                <a:gd name="T0" fmla="*/ 7 w 111"/>
                <a:gd name="T1" fmla="*/ 20 h 20"/>
                <a:gd name="T2" fmla="*/ 103 w 111"/>
                <a:gd name="T3" fmla="*/ 20 h 20"/>
                <a:gd name="T4" fmla="*/ 111 w 111"/>
                <a:gd name="T5" fmla="*/ 10 h 20"/>
                <a:gd name="T6" fmla="*/ 103 w 111"/>
                <a:gd name="T7" fmla="*/ 0 h 20"/>
                <a:gd name="T8" fmla="*/ 7 w 111"/>
                <a:gd name="T9" fmla="*/ 0 h 20"/>
                <a:gd name="T10" fmla="*/ 0 w 111"/>
                <a:gd name="T11" fmla="*/ 10 h 20"/>
                <a:gd name="T12" fmla="*/ 7 w 11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0">
                  <a:moveTo>
                    <a:pt x="7" y="20"/>
                  </a:moveTo>
                  <a:cubicBezTo>
                    <a:pt x="103" y="20"/>
                    <a:pt x="103" y="20"/>
                    <a:pt x="103" y="20"/>
                  </a:cubicBezTo>
                  <a:cubicBezTo>
                    <a:pt x="107" y="20"/>
                    <a:pt x="111" y="16"/>
                    <a:pt x="111" y="10"/>
                  </a:cubicBezTo>
                  <a:cubicBezTo>
                    <a:pt x="111" y="5"/>
                    <a:pt x="107" y="0"/>
                    <a:pt x="10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5"/>
                    <a:pt x="0" y="10"/>
                  </a:cubicBezTo>
                  <a:cubicBezTo>
                    <a:pt x="0" y="16"/>
                    <a:pt x="3" y="20"/>
                    <a:pt x="7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9561" tIns="29781" rIns="59561" bIns="2978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537"/>
            <p:cNvSpPr>
              <a:spLocks noEditPoints="1"/>
            </p:cNvSpPr>
            <p:nvPr/>
          </p:nvSpPr>
          <p:spPr bwMode="auto">
            <a:xfrm>
              <a:off x="4893297" y="2823842"/>
              <a:ext cx="225877" cy="224396"/>
            </a:xfrm>
            <a:custGeom>
              <a:avLst/>
              <a:gdLst>
                <a:gd name="T0" fmla="*/ 65 w 129"/>
                <a:gd name="T1" fmla="*/ 0 h 128"/>
                <a:gd name="T2" fmla="*/ 0 w 129"/>
                <a:gd name="T3" fmla="*/ 64 h 128"/>
                <a:gd name="T4" fmla="*/ 65 w 129"/>
                <a:gd name="T5" fmla="*/ 128 h 128"/>
                <a:gd name="T6" fmla="*/ 129 w 129"/>
                <a:gd name="T7" fmla="*/ 64 h 128"/>
                <a:gd name="T8" fmla="*/ 65 w 129"/>
                <a:gd name="T9" fmla="*/ 0 h 128"/>
                <a:gd name="T10" fmla="*/ 65 w 129"/>
                <a:gd name="T11" fmla="*/ 114 h 128"/>
                <a:gd name="T12" fmla="*/ 14 w 129"/>
                <a:gd name="T13" fmla="*/ 64 h 128"/>
                <a:gd name="T14" fmla="*/ 65 w 129"/>
                <a:gd name="T15" fmla="*/ 13 h 128"/>
                <a:gd name="T16" fmla="*/ 115 w 129"/>
                <a:gd name="T17" fmla="*/ 64 h 128"/>
                <a:gd name="T18" fmla="*/ 65 w 129"/>
                <a:gd name="T19" fmla="*/ 11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128">
                  <a:moveTo>
                    <a:pt x="65" y="0"/>
                  </a:moveTo>
                  <a:cubicBezTo>
                    <a:pt x="29" y="0"/>
                    <a:pt x="0" y="28"/>
                    <a:pt x="0" y="64"/>
                  </a:cubicBezTo>
                  <a:cubicBezTo>
                    <a:pt x="0" y="99"/>
                    <a:pt x="29" y="128"/>
                    <a:pt x="65" y="128"/>
                  </a:cubicBezTo>
                  <a:cubicBezTo>
                    <a:pt x="100" y="128"/>
                    <a:pt x="129" y="99"/>
                    <a:pt x="129" y="64"/>
                  </a:cubicBezTo>
                  <a:cubicBezTo>
                    <a:pt x="129" y="28"/>
                    <a:pt x="100" y="0"/>
                    <a:pt x="65" y="0"/>
                  </a:cubicBezTo>
                  <a:close/>
                  <a:moveTo>
                    <a:pt x="65" y="114"/>
                  </a:moveTo>
                  <a:cubicBezTo>
                    <a:pt x="37" y="114"/>
                    <a:pt x="14" y="92"/>
                    <a:pt x="14" y="64"/>
                  </a:cubicBezTo>
                  <a:cubicBezTo>
                    <a:pt x="14" y="36"/>
                    <a:pt x="37" y="13"/>
                    <a:pt x="65" y="13"/>
                  </a:cubicBezTo>
                  <a:cubicBezTo>
                    <a:pt x="92" y="13"/>
                    <a:pt x="115" y="36"/>
                    <a:pt x="115" y="64"/>
                  </a:cubicBezTo>
                  <a:cubicBezTo>
                    <a:pt x="115" y="92"/>
                    <a:pt x="92" y="114"/>
                    <a:pt x="65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9561" tIns="29781" rIns="59561" bIns="2978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538"/>
            <p:cNvSpPr>
              <a:spLocks noEditPoints="1"/>
            </p:cNvSpPr>
            <p:nvPr/>
          </p:nvSpPr>
          <p:spPr bwMode="auto">
            <a:xfrm>
              <a:off x="4972539" y="2869758"/>
              <a:ext cx="69615" cy="132564"/>
            </a:xfrm>
            <a:custGeom>
              <a:avLst/>
              <a:gdLst>
                <a:gd name="T0" fmla="*/ 18 w 40"/>
                <a:gd name="T1" fmla="*/ 76 h 76"/>
                <a:gd name="T2" fmla="*/ 18 w 40"/>
                <a:gd name="T3" fmla="*/ 69 h 76"/>
                <a:gd name="T4" fmla="*/ 9 w 40"/>
                <a:gd name="T5" fmla="*/ 66 h 76"/>
                <a:gd name="T6" fmla="*/ 3 w 40"/>
                <a:gd name="T7" fmla="*/ 60 h 76"/>
                <a:gd name="T8" fmla="*/ 0 w 40"/>
                <a:gd name="T9" fmla="*/ 51 h 76"/>
                <a:gd name="T10" fmla="*/ 7 w 40"/>
                <a:gd name="T11" fmla="*/ 49 h 76"/>
                <a:gd name="T12" fmla="*/ 10 w 40"/>
                <a:gd name="T13" fmla="*/ 58 h 76"/>
                <a:gd name="T14" fmla="*/ 18 w 40"/>
                <a:gd name="T15" fmla="*/ 63 h 76"/>
                <a:gd name="T16" fmla="*/ 18 w 40"/>
                <a:gd name="T17" fmla="*/ 39 h 76"/>
                <a:gd name="T18" fmla="*/ 8 w 40"/>
                <a:gd name="T19" fmla="*/ 35 h 76"/>
                <a:gd name="T20" fmla="*/ 3 w 40"/>
                <a:gd name="T21" fmla="*/ 29 h 76"/>
                <a:gd name="T22" fmla="*/ 1 w 40"/>
                <a:gd name="T23" fmla="*/ 21 h 76"/>
                <a:gd name="T24" fmla="*/ 7 w 40"/>
                <a:gd name="T25" fmla="*/ 8 h 76"/>
                <a:gd name="T26" fmla="*/ 18 w 40"/>
                <a:gd name="T27" fmla="*/ 4 h 76"/>
                <a:gd name="T28" fmla="*/ 18 w 40"/>
                <a:gd name="T29" fmla="*/ 0 h 76"/>
                <a:gd name="T30" fmla="*/ 22 w 40"/>
                <a:gd name="T31" fmla="*/ 0 h 76"/>
                <a:gd name="T32" fmla="*/ 22 w 40"/>
                <a:gd name="T33" fmla="*/ 4 h 76"/>
                <a:gd name="T34" fmla="*/ 33 w 40"/>
                <a:gd name="T35" fmla="*/ 8 h 76"/>
                <a:gd name="T36" fmla="*/ 39 w 40"/>
                <a:gd name="T37" fmla="*/ 19 h 76"/>
                <a:gd name="T38" fmla="*/ 31 w 40"/>
                <a:gd name="T39" fmla="*/ 20 h 76"/>
                <a:gd name="T40" fmla="*/ 28 w 40"/>
                <a:gd name="T41" fmla="*/ 14 h 76"/>
                <a:gd name="T42" fmla="*/ 22 w 40"/>
                <a:gd name="T43" fmla="*/ 10 h 76"/>
                <a:gd name="T44" fmla="*/ 22 w 40"/>
                <a:gd name="T45" fmla="*/ 32 h 76"/>
                <a:gd name="T46" fmla="*/ 30 w 40"/>
                <a:gd name="T47" fmla="*/ 34 h 76"/>
                <a:gd name="T48" fmla="*/ 36 w 40"/>
                <a:gd name="T49" fmla="*/ 38 h 76"/>
                <a:gd name="T50" fmla="*/ 39 w 40"/>
                <a:gd name="T51" fmla="*/ 43 h 76"/>
                <a:gd name="T52" fmla="*/ 40 w 40"/>
                <a:gd name="T53" fmla="*/ 50 h 76"/>
                <a:gd name="T54" fmla="*/ 35 w 40"/>
                <a:gd name="T55" fmla="*/ 63 h 76"/>
                <a:gd name="T56" fmla="*/ 22 w 40"/>
                <a:gd name="T57" fmla="*/ 69 h 76"/>
                <a:gd name="T58" fmla="*/ 22 w 40"/>
                <a:gd name="T59" fmla="*/ 76 h 76"/>
                <a:gd name="T60" fmla="*/ 18 w 40"/>
                <a:gd name="T61" fmla="*/ 76 h 76"/>
                <a:gd name="T62" fmla="*/ 18 w 40"/>
                <a:gd name="T63" fmla="*/ 10 h 76"/>
                <a:gd name="T64" fmla="*/ 11 w 40"/>
                <a:gd name="T65" fmla="*/ 14 h 76"/>
                <a:gd name="T66" fmla="*/ 9 w 40"/>
                <a:gd name="T67" fmla="*/ 21 h 76"/>
                <a:gd name="T68" fmla="*/ 11 w 40"/>
                <a:gd name="T69" fmla="*/ 27 h 76"/>
                <a:gd name="T70" fmla="*/ 18 w 40"/>
                <a:gd name="T71" fmla="*/ 31 h 76"/>
                <a:gd name="T72" fmla="*/ 18 w 40"/>
                <a:gd name="T73" fmla="*/ 10 h 76"/>
                <a:gd name="T74" fmla="*/ 22 w 40"/>
                <a:gd name="T75" fmla="*/ 63 h 76"/>
                <a:gd name="T76" fmla="*/ 30 w 40"/>
                <a:gd name="T77" fmla="*/ 59 h 76"/>
                <a:gd name="T78" fmla="*/ 33 w 40"/>
                <a:gd name="T79" fmla="*/ 51 h 76"/>
                <a:gd name="T80" fmla="*/ 31 w 40"/>
                <a:gd name="T81" fmla="*/ 44 h 76"/>
                <a:gd name="T82" fmla="*/ 22 w 40"/>
                <a:gd name="T83" fmla="*/ 40 h 76"/>
                <a:gd name="T84" fmla="*/ 22 w 40"/>
                <a:gd name="T85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" h="76">
                  <a:moveTo>
                    <a:pt x="18" y="76"/>
                  </a:moveTo>
                  <a:cubicBezTo>
                    <a:pt x="18" y="69"/>
                    <a:pt x="18" y="69"/>
                    <a:pt x="18" y="69"/>
                  </a:cubicBezTo>
                  <a:cubicBezTo>
                    <a:pt x="14" y="68"/>
                    <a:pt x="11" y="68"/>
                    <a:pt x="9" y="66"/>
                  </a:cubicBezTo>
                  <a:cubicBezTo>
                    <a:pt x="6" y="65"/>
                    <a:pt x="4" y="63"/>
                    <a:pt x="3" y="60"/>
                  </a:cubicBezTo>
                  <a:cubicBezTo>
                    <a:pt x="1" y="58"/>
                    <a:pt x="0" y="54"/>
                    <a:pt x="0" y="51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8" y="53"/>
                    <a:pt x="9" y="56"/>
                    <a:pt x="10" y="58"/>
                  </a:cubicBezTo>
                  <a:cubicBezTo>
                    <a:pt x="12" y="61"/>
                    <a:pt x="15" y="62"/>
                    <a:pt x="18" y="63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5" y="38"/>
                    <a:pt x="12" y="37"/>
                    <a:pt x="8" y="35"/>
                  </a:cubicBezTo>
                  <a:cubicBezTo>
                    <a:pt x="6" y="34"/>
                    <a:pt x="4" y="32"/>
                    <a:pt x="3" y="29"/>
                  </a:cubicBezTo>
                  <a:cubicBezTo>
                    <a:pt x="2" y="27"/>
                    <a:pt x="1" y="24"/>
                    <a:pt x="1" y="21"/>
                  </a:cubicBezTo>
                  <a:cubicBezTo>
                    <a:pt x="1" y="16"/>
                    <a:pt x="3" y="12"/>
                    <a:pt x="7" y="8"/>
                  </a:cubicBezTo>
                  <a:cubicBezTo>
                    <a:pt x="9" y="6"/>
                    <a:pt x="13" y="5"/>
                    <a:pt x="18" y="4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7" y="5"/>
                    <a:pt x="30" y="6"/>
                    <a:pt x="33" y="8"/>
                  </a:cubicBezTo>
                  <a:cubicBezTo>
                    <a:pt x="36" y="11"/>
                    <a:pt x="38" y="14"/>
                    <a:pt x="39" y="1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7"/>
                    <a:pt x="30" y="15"/>
                    <a:pt x="28" y="14"/>
                  </a:cubicBezTo>
                  <a:cubicBezTo>
                    <a:pt x="27" y="12"/>
                    <a:pt x="25" y="11"/>
                    <a:pt x="22" y="1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6" y="33"/>
                    <a:pt x="29" y="34"/>
                    <a:pt x="30" y="34"/>
                  </a:cubicBezTo>
                  <a:cubicBezTo>
                    <a:pt x="32" y="35"/>
                    <a:pt x="34" y="37"/>
                    <a:pt x="36" y="38"/>
                  </a:cubicBezTo>
                  <a:cubicBezTo>
                    <a:pt x="37" y="40"/>
                    <a:pt x="38" y="41"/>
                    <a:pt x="39" y="43"/>
                  </a:cubicBezTo>
                  <a:cubicBezTo>
                    <a:pt x="40" y="46"/>
                    <a:pt x="40" y="48"/>
                    <a:pt x="40" y="50"/>
                  </a:cubicBezTo>
                  <a:cubicBezTo>
                    <a:pt x="40" y="55"/>
                    <a:pt x="39" y="60"/>
                    <a:pt x="35" y="63"/>
                  </a:cubicBezTo>
                  <a:cubicBezTo>
                    <a:pt x="32" y="67"/>
                    <a:pt x="28" y="69"/>
                    <a:pt x="22" y="69"/>
                  </a:cubicBezTo>
                  <a:cubicBezTo>
                    <a:pt x="22" y="76"/>
                    <a:pt x="22" y="76"/>
                    <a:pt x="22" y="76"/>
                  </a:cubicBezTo>
                  <a:lnTo>
                    <a:pt x="18" y="76"/>
                  </a:lnTo>
                  <a:close/>
                  <a:moveTo>
                    <a:pt x="18" y="10"/>
                  </a:moveTo>
                  <a:cubicBezTo>
                    <a:pt x="15" y="11"/>
                    <a:pt x="13" y="12"/>
                    <a:pt x="11" y="14"/>
                  </a:cubicBezTo>
                  <a:cubicBezTo>
                    <a:pt x="9" y="16"/>
                    <a:pt x="9" y="18"/>
                    <a:pt x="9" y="21"/>
                  </a:cubicBezTo>
                  <a:cubicBezTo>
                    <a:pt x="9" y="23"/>
                    <a:pt x="9" y="25"/>
                    <a:pt x="11" y="27"/>
                  </a:cubicBezTo>
                  <a:cubicBezTo>
                    <a:pt x="12" y="29"/>
                    <a:pt x="15" y="30"/>
                    <a:pt x="18" y="31"/>
                  </a:cubicBezTo>
                  <a:lnTo>
                    <a:pt x="18" y="10"/>
                  </a:lnTo>
                  <a:close/>
                  <a:moveTo>
                    <a:pt x="22" y="63"/>
                  </a:moveTo>
                  <a:cubicBezTo>
                    <a:pt x="25" y="62"/>
                    <a:pt x="28" y="61"/>
                    <a:pt x="30" y="59"/>
                  </a:cubicBezTo>
                  <a:cubicBezTo>
                    <a:pt x="32" y="57"/>
                    <a:pt x="33" y="54"/>
                    <a:pt x="33" y="51"/>
                  </a:cubicBezTo>
                  <a:cubicBezTo>
                    <a:pt x="33" y="48"/>
                    <a:pt x="32" y="46"/>
                    <a:pt x="31" y="44"/>
                  </a:cubicBezTo>
                  <a:cubicBezTo>
                    <a:pt x="29" y="42"/>
                    <a:pt x="26" y="41"/>
                    <a:pt x="22" y="40"/>
                  </a:cubicBezTo>
                  <a:lnTo>
                    <a:pt x="22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9561" tIns="29781" rIns="59561" bIns="2978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61"/>
          <p:cNvGrpSpPr/>
          <p:nvPr/>
        </p:nvGrpSpPr>
        <p:grpSpPr>
          <a:xfrm>
            <a:off x="4056593" y="2732511"/>
            <a:ext cx="1495497" cy="1501433"/>
            <a:chOff x="4958468" y="3328177"/>
            <a:chExt cx="2986020" cy="2997870"/>
          </a:xfrm>
        </p:grpSpPr>
        <p:sp>
          <p:nvSpPr>
            <p:cNvPr id="6" name="Freeform 491"/>
            <p:cNvSpPr>
              <a:spLocks noEditPoints="1"/>
            </p:cNvSpPr>
            <p:nvPr/>
          </p:nvSpPr>
          <p:spPr bwMode="auto">
            <a:xfrm>
              <a:off x="4958468" y="3328177"/>
              <a:ext cx="2986020" cy="2997870"/>
            </a:xfrm>
            <a:custGeom>
              <a:avLst/>
              <a:gdLst>
                <a:gd name="T0" fmla="*/ 1407 w 1705"/>
                <a:gd name="T1" fmla="*/ 204 h 1712"/>
                <a:gd name="T2" fmla="*/ 1345 w 1705"/>
                <a:gd name="T3" fmla="*/ 201 h 1712"/>
                <a:gd name="T4" fmla="*/ 1229 w 1705"/>
                <a:gd name="T5" fmla="*/ 290 h 1712"/>
                <a:gd name="T6" fmla="*/ 1107 w 1705"/>
                <a:gd name="T7" fmla="*/ 310 h 1712"/>
                <a:gd name="T8" fmla="*/ 1012 w 1705"/>
                <a:gd name="T9" fmla="*/ 230 h 1712"/>
                <a:gd name="T10" fmla="*/ 986 w 1705"/>
                <a:gd name="T11" fmla="*/ 40 h 1712"/>
                <a:gd name="T12" fmla="*/ 946 w 1705"/>
                <a:gd name="T13" fmla="*/ 0 h 1712"/>
                <a:gd name="T14" fmla="*/ 777 w 1705"/>
                <a:gd name="T15" fmla="*/ 0 h 1712"/>
                <a:gd name="T16" fmla="*/ 728 w 1705"/>
                <a:gd name="T17" fmla="*/ 54 h 1712"/>
                <a:gd name="T18" fmla="*/ 702 w 1705"/>
                <a:gd name="T19" fmla="*/ 227 h 1712"/>
                <a:gd name="T20" fmla="*/ 628 w 1705"/>
                <a:gd name="T21" fmla="*/ 299 h 1712"/>
                <a:gd name="T22" fmla="*/ 537 w 1705"/>
                <a:gd name="T23" fmla="*/ 313 h 1712"/>
                <a:gd name="T24" fmla="*/ 365 w 1705"/>
                <a:gd name="T25" fmla="*/ 184 h 1712"/>
                <a:gd name="T26" fmla="*/ 312 w 1705"/>
                <a:gd name="T27" fmla="*/ 187 h 1712"/>
                <a:gd name="T28" fmla="*/ 193 w 1705"/>
                <a:gd name="T29" fmla="*/ 307 h 1712"/>
                <a:gd name="T30" fmla="*/ 193 w 1705"/>
                <a:gd name="T31" fmla="*/ 367 h 1712"/>
                <a:gd name="T32" fmla="*/ 314 w 1705"/>
                <a:gd name="T33" fmla="*/ 525 h 1712"/>
                <a:gd name="T34" fmla="*/ 304 w 1705"/>
                <a:gd name="T35" fmla="*/ 607 h 1712"/>
                <a:gd name="T36" fmla="*/ 241 w 1705"/>
                <a:gd name="T37" fmla="*/ 696 h 1712"/>
                <a:gd name="T38" fmla="*/ 46 w 1705"/>
                <a:gd name="T39" fmla="*/ 720 h 1712"/>
                <a:gd name="T40" fmla="*/ 4 w 1705"/>
                <a:gd name="T41" fmla="*/ 755 h 1712"/>
                <a:gd name="T42" fmla="*/ 0 w 1705"/>
                <a:gd name="T43" fmla="*/ 936 h 1712"/>
                <a:gd name="T44" fmla="*/ 51 w 1705"/>
                <a:gd name="T45" fmla="*/ 986 h 1712"/>
                <a:gd name="T46" fmla="*/ 217 w 1705"/>
                <a:gd name="T47" fmla="*/ 1012 h 1712"/>
                <a:gd name="T48" fmla="*/ 298 w 1705"/>
                <a:gd name="T49" fmla="*/ 1089 h 1712"/>
                <a:gd name="T50" fmla="*/ 300 w 1705"/>
                <a:gd name="T51" fmla="*/ 1189 h 1712"/>
                <a:gd name="T52" fmla="*/ 190 w 1705"/>
                <a:gd name="T53" fmla="*/ 1322 h 1712"/>
                <a:gd name="T54" fmla="*/ 194 w 1705"/>
                <a:gd name="T55" fmla="*/ 1407 h 1712"/>
                <a:gd name="T56" fmla="*/ 297 w 1705"/>
                <a:gd name="T57" fmla="*/ 1514 h 1712"/>
                <a:gd name="T58" fmla="*/ 372 w 1705"/>
                <a:gd name="T59" fmla="*/ 1515 h 1712"/>
                <a:gd name="T60" fmla="*/ 505 w 1705"/>
                <a:gd name="T61" fmla="*/ 1417 h 1712"/>
                <a:gd name="T62" fmla="*/ 623 w 1705"/>
                <a:gd name="T63" fmla="*/ 1421 h 1712"/>
                <a:gd name="T64" fmla="*/ 693 w 1705"/>
                <a:gd name="T65" fmla="*/ 1490 h 1712"/>
                <a:gd name="T66" fmla="*/ 716 w 1705"/>
                <a:gd name="T67" fmla="*/ 1655 h 1712"/>
                <a:gd name="T68" fmla="*/ 771 w 1705"/>
                <a:gd name="T69" fmla="*/ 1712 h 1712"/>
                <a:gd name="T70" fmla="*/ 922 w 1705"/>
                <a:gd name="T71" fmla="*/ 1712 h 1712"/>
                <a:gd name="T72" fmla="*/ 980 w 1705"/>
                <a:gd name="T73" fmla="*/ 1663 h 1712"/>
                <a:gd name="T74" fmla="*/ 1007 w 1705"/>
                <a:gd name="T75" fmla="*/ 1486 h 1712"/>
                <a:gd name="T76" fmla="*/ 1103 w 1705"/>
                <a:gd name="T77" fmla="*/ 1408 h 1712"/>
                <a:gd name="T78" fmla="*/ 1194 w 1705"/>
                <a:gd name="T79" fmla="*/ 1422 h 1712"/>
                <a:gd name="T80" fmla="*/ 1324 w 1705"/>
                <a:gd name="T81" fmla="*/ 1523 h 1712"/>
                <a:gd name="T82" fmla="*/ 1393 w 1705"/>
                <a:gd name="T83" fmla="*/ 1521 h 1712"/>
                <a:gd name="T84" fmla="*/ 1505 w 1705"/>
                <a:gd name="T85" fmla="*/ 1410 h 1712"/>
                <a:gd name="T86" fmla="*/ 1516 w 1705"/>
                <a:gd name="T87" fmla="*/ 1341 h 1712"/>
                <a:gd name="T88" fmla="*/ 1406 w 1705"/>
                <a:gd name="T89" fmla="*/ 1195 h 1712"/>
                <a:gd name="T90" fmla="*/ 1414 w 1705"/>
                <a:gd name="T91" fmla="*/ 1085 h 1712"/>
                <a:gd name="T92" fmla="*/ 1501 w 1705"/>
                <a:gd name="T93" fmla="*/ 1012 h 1712"/>
                <a:gd name="T94" fmla="*/ 1649 w 1705"/>
                <a:gd name="T95" fmla="*/ 995 h 1712"/>
                <a:gd name="T96" fmla="*/ 1701 w 1705"/>
                <a:gd name="T97" fmla="*/ 954 h 1712"/>
                <a:gd name="T98" fmla="*/ 1705 w 1705"/>
                <a:gd name="T99" fmla="*/ 778 h 1712"/>
                <a:gd name="T100" fmla="*/ 1662 w 1705"/>
                <a:gd name="T101" fmla="*/ 732 h 1712"/>
                <a:gd name="T102" fmla="*/ 1455 w 1705"/>
                <a:gd name="T103" fmla="*/ 692 h 1712"/>
                <a:gd name="T104" fmla="*/ 1404 w 1705"/>
                <a:gd name="T105" fmla="*/ 608 h 1712"/>
                <a:gd name="T106" fmla="*/ 1412 w 1705"/>
                <a:gd name="T107" fmla="*/ 517 h 1712"/>
                <a:gd name="T108" fmla="*/ 1504 w 1705"/>
                <a:gd name="T109" fmla="*/ 396 h 1712"/>
                <a:gd name="T110" fmla="*/ 1521 w 1705"/>
                <a:gd name="T111" fmla="*/ 332 h 1712"/>
                <a:gd name="T112" fmla="*/ 1407 w 1705"/>
                <a:gd name="T113" fmla="*/ 204 h 1712"/>
                <a:gd name="T114" fmla="*/ 996 w 1705"/>
                <a:gd name="T115" fmla="*/ 1003 h 1712"/>
                <a:gd name="T116" fmla="*/ 703 w 1705"/>
                <a:gd name="T117" fmla="*/ 1002 h 1712"/>
                <a:gd name="T118" fmla="*/ 705 w 1705"/>
                <a:gd name="T119" fmla="*/ 710 h 1712"/>
                <a:gd name="T120" fmla="*/ 997 w 1705"/>
                <a:gd name="T121" fmla="*/ 711 h 1712"/>
                <a:gd name="T122" fmla="*/ 996 w 1705"/>
                <a:gd name="T123" fmla="*/ 1003 h 1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5" h="1712">
                  <a:moveTo>
                    <a:pt x="1407" y="204"/>
                  </a:moveTo>
                  <a:cubicBezTo>
                    <a:pt x="1376" y="174"/>
                    <a:pt x="1345" y="201"/>
                    <a:pt x="1345" y="201"/>
                  </a:cubicBezTo>
                  <a:cubicBezTo>
                    <a:pt x="1345" y="201"/>
                    <a:pt x="1289" y="241"/>
                    <a:pt x="1229" y="290"/>
                  </a:cubicBezTo>
                  <a:cubicBezTo>
                    <a:pt x="1169" y="338"/>
                    <a:pt x="1107" y="310"/>
                    <a:pt x="1107" y="310"/>
                  </a:cubicBezTo>
                  <a:cubicBezTo>
                    <a:pt x="1015" y="289"/>
                    <a:pt x="1012" y="230"/>
                    <a:pt x="1012" y="230"/>
                  </a:cubicBezTo>
                  <a:cubicBezTo>
                    <a:pt x="986" y="40"/>
                    <a:pt x="986" y="40"/>
                    <a:pt x="986" y="40"/>
                  </a:cubicBezTo>
                  <a:cubicBezTo>
                    <a:pt x="980" y="1"/>
                    <a:pt x="946" y="0"/>
                    <a:pt x="946" y="0"/>
                  </a:cubicBezTo>
                  <a:cubicBezTo>
                    <a:pt x="777" y="0"/>
                    <a:pt x="777" y="0"/>
                    <a:pt x="777" y="0"/>
                  </a:cubicBezTo>
                  <a:cubicBezTo>
                    <a:pt x="730" y="2"/>
                    <a:pt x="728" y="54"/>
                    <a:pt x="728" y="54"/>
                  </a:cubicBezTo>
                  <a:cubicBezTo>
                    <a:pt x="702" y="227"/>
                    <a:pt x="702" y="227"/>
                    <a:pt x="702" y="227"/>
                  </a:cubicBezTo>
                  <a:cubicBezTo>
                    <a:pt x="696" y="258"/>
                    <a:pt x="628" y="299"/>
                    <a:pt x="628" y="299"/>
                  </a:cubicBezTo>
                  <a:cubicBezTo>
                    <a:pt x="589" y="322"/>
                    <a:pt x="537" y="313"/>
                    <a:pt x="537" y="313"/>
                  </a:cubicBezTo>
                  <a:cubicBezTo>
                    <a:pt x="365" y="184"/>
                    <a:pt x="365" y="184"/>
                    <a:pt x="365" y="184"/>
                  </a:cubicBezTo>
                  <a:cubicBezTo>
                    <a:pt x="342" y="166"/>
                    <a:pt x="312" y="187"/>
                    <a:pt x="312" y="187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65" y="336"/>
                    <a:pt x="193" y="367"/>
                    <a:pt x="193" y="367"/>
                  </a:cubicBezTo>
                  <a:cubicBezTo>
                    <a:pt x="199" y="374"/>
                    <a:pt x="314" y="525"/>
                    <a:pt x="314" y="525"/>
                  </a:cubicBezTo>
                  <a:cubicBezTo>
                    <a:pt x="322" y="545"/>
                    <a:pt x="304" y="607"/>
                    <a:pt x="304" y="607"/>
                  </a:cubicBezTo>
                  <a:cubicBezTo>
                    <a:pt x="292" y="669"/>
                    <a:pt x="241" y="696"/>
                    <a:pt x="241" y="696"/>
                  </a:cubicBezTo>
                  <a:cubicBezTo>
                    <a:pt x="46" y="720"/>
                    <a:pt x="46" y="720"/>
                    <a:pt x="46" y="720"/>
                  </a:cubicBezTo>
                  <a:cubicBezTo>
                    <a:pt x="16" y="720"/>
                    <a:pt x="4" y="755"/>
                    <a:pt x="4" y="755"/>
                  </a:cubicBezTo>
                  <a:cubicBezTo>
                    <a:pt x="0" y="936"/>
                    <a:pt x="0" y="936"/>
                    <a:pt x="0" y="936"/>
                  </a:cubicBezTo>
                  <a:cubicBezTo>
                    <a:pt x="2" y="977"/>
                    <a:pt x="51" y="986"/>
                    <a:pt x="51" y="986"/>
                  </a:cubicBezTo>
                  <a:cubicBezTo>
                    <a:pt x="217" y="1012"/>
                    <a:pt x="217" y="1012"/>
                    <a:pt x="217" y="1012"/>
                  </a:cubicBezTo>
                  <a:cubicBezTo>
                    <a:pt x="268" y="1014"/>
                    <a:pt x="298" y="1089"/>
                    <a:pt x="298" y="1089"/>
                  </a:cubicBezTo>
                  <a:cubicBezTo>
                    <a:pt x="321" y="1136"/>
                    <a:pt x="300" y="1189"/>
                    <a:pt x="300" y="1189"/>
                  </a:cubicBezTo>
                  <a:cubicBezTo>
                    <a:pt x="190" y="1322"/>
                    <a:pt x="190" y="1322"/>
                    <a:pt x="190" y="1322"/>
                  </a:cubicBezTo>
                  <a:cubicBezTo>
                    <a:pt x="152" y="1368"/>
                    <a:pt x="194" y="1407"/>
                    <a:pt x="194" y="1407"/>
                  </a:cubicBezTo>
                  <a:cubicBezTo>
                    <a:pt x="297" y="1514"/>
                    <a:pt x="297" y="1514"/>
                    <a:pt x="297" y="1514"/>
                  </a:cubicBezTo>
                  <a:cubicBezTo>
                    <a:pt x="335" y="1550"/>
                    <a:pt x="372" y="1515"/>
                    <a:pt x="372" y="1515"/>
                  </a:cubicBezTo>
                  <a:cubicBezTo>
                    <a:pt x="505" y="1417"/>
                    <a:pt x="505" y="1417"/>
                    <a:pt x="505" y="1417"/>
                  </a:cubicBezTo>
                  <a:cubicBezTo>
                    <a:pt x="551" y="1380"/>
                    <a:pt x="623" y="1421"/>
                    <a:pt x="623" y="1421"/>
                  </a:cubicBezTo>
                  <a:cubicBezTo>
                    <a:pt x="691" y="1446"/>
                    <a:pt x="693" y="1490"/>
                    <a:pt x="693" y="1490"/>
                  </a:cubicBezTo>
                  <a:cubicBezTo>
                    <a:pt x="716" y="1655"/>
                    <a:pt x="716" y="1655"/>
                    <a:pt x="716" y="1655"/>
                  </a:cubicBezTo>
                  <a:cubicBezTo>
                    <a:pt x="718" y="1709"/>
                    <a:pt x="771" y="1712"/>
                    <a:pt x="771" y="1712"/>
                  </a:cubicBezTo>
                  <a:cubicBezTo>
                    <a:pt x="922" y="1712"/>
                    <a:pt x="922" y="1712"/>
                    <a:pt x="922" y="1712"/>
                  </a:cubicBezTo>
                  <a:cubicBezTo>
                    <a:pt x="981" y="1703"/>
                    <a:pt x="980" y="1663"/>
                    <a:pt x="980" y="1663"/>
                  </a:cubicBezTo>
                  <a:cubicBezTo>
                    <a:pt x="1007" y="1486"/>
                    <a:pt x="1007" y="1486"/>
                    <a:pt x="1007" y="1486"/>
                  </a:cubicBezTo>
                  <a:cubicBezTo>
                    <a:pt x="1016" y="1422"/>
                    <a:pt x="1103" y="1408"/>
                    <a:pt x="1103" y="1408"/>
                  </a:cubicBezTo>
                  <a:cubicBezTo>
                    <a:pt x="1163" y="1387"/>
                    <a:pt x="1194" y="1422"/>
                    <a:pt x="1194" y="1422"/>
                  </a:cubicBezTo>
                  <a:cubicBezTo>
                    <a:pt x="1324" y="1523"/>
                    <a:pt x="1324" y="1523"/>
                    <a:pt x="1324" y="1523"/>
                  </a:cubicBezTo>
                  <a:cubicBezTo>
                    <a:pt x="1353" y="1549"/>
                    <a:pt x="1393" y="1521"/>
                    <a:pt x="1393" y="1521"/>
                  </a:cubicBezTo>
                  <a:cubicBezTo>
                    <a:pt x="1505" y="1410"/>
                    <a:pt x="1505" y="1410"/>
                    <a:pt x="1505" y="1410"/>
                  </a:cubicBezTo>
                  <a:cubicBezTo>
                    <a:pt x="1546" y="1372"/>
                    <a:pt x="1516" y="1341"/>
                    <a:pt x="1516" y="1341"/>
                  </a:cubicBezTo>
                  <a:cubicBezTo>
                    <a:pt x="1406" y="1195"/>
                    <a:pt x="1406" y="1195"/>
                    <a:pt x="1406" y="1195"/>
                  </a:cubicBezTo>
                  <a:cubicBezTo>
                    <a:pt x="1378" y="1154"/>
                    <a:pt x="1414" y="1085"/>
                    <a:pt x="1414" y="1085"/>
                  </a:cubicBezTo>
                  <a:cubicBezTo>
                    <a:pt x="1439" y="1013"/>
                    <a:pt x="1501" y="1012"/>
                    <a:pt x="1501" y="1012"/>
                  </a:cubicBezTo>
                  <a:cubicBezTo>
                    <a:pt x="1649" y="995"/>
                    <a:pt x="1649" y="995"/>
                    <a:pt x="1649" y="995"/>
                  </a:cubicBezTo>
                  <a:cubicBezTo>
                    <a:pt x="1688" y="998"/>
                    <a:pt x="1701" y="954"/>
                    <a:pt x="1701" y="954"/>
                  </a:cubicBezTo>
                  <a:cubicBezTo>
                    <a:pt x="1705" y="778"/>
                    <a:pt x="1705" y="778"/>
                    <a:pt x="1705" y="778"/>
                  </a:cubicBezTo>
                  <a:cubicBezTo>
                    <a:pt x="1700" y="733"/>
                    <a:pt x="1662" y="732"/>
                    <a:pt x="1662" y="732"/>
                  </a:cubicBezTo>
                  <a:cubicBezTo>
                    <a:pt x="1455" y="692"/>
                    <a:pt x="1455" y="692"/>
                    <a:pt x="1455" y="692"/>
                  </a:cubicBezTo>
                  <a:cubicBezTo>
                    <a:pt x="1420" y="683"/>
                    <a:pt x="1404" y="608"/>
                    <a:pt x="1404" y="608"/>
                  </a:cubicBezTo>
                  <a:cubicBezTo>
                    <a:pt x="1384" y="551"/>
                    <a:pt x="1412" y="517"/>
                    <a:pt x="1412" y="517"/>
                  </a:cubicBezTo>
                  <a:cubicBezTo>
                    <a:pt x="1504" y="396"/>
                    <a:pt x="1504" y="396"/>
                    <a:pt x="1504" y="396"/>
                  </a:cubicBezTo>
                  <a:cubicBezTo>
                    <a:pt x="1544" y="354"/>
                    <a:pt x="1521" y="332"/>
                    <a:pt x="1521" y="332"/>
                  </a:cubicBezTo>
                  <a:cubicBezTo>
                    <a:pt x="1521" y="332"/>
                    <a:pt x="1438" y="234"/>
                    <a:pt x="1407" y="204"/>
                  </a:cubicBezTo>
                  <a:close/>
                  <a:moveTo>
                    <a:pt x="996" y="1003"/>
                  </a:moveTo>
                  <a:cubicBezTo>
                    <a:pt x="915" y="1084"/>
                    <a:pt x="784" y="1083"/>
                    <a:pt x="703" y="1002"/>
                  </a:cubicBezTo>
                  <a:cubicBezTo>
                    <a:pt x="623" y="921"/>
                    <a:pt x="624" y="790"/>
                    <a:pt x="705" y="710"/>
                  </a:cubicBezTo>
                  <a:cubicBezTo>
                    <a:pt x="786" y="629"/>
                    <a:pt x="917" y="630"/>
                    <a:pt x="997" y="711"/>
                  </a:cubicBezTo>
                  <a:cubicBezTo>
                    <a:pt x="1077" y="792"/>
                    <a:pt x="1077" y="923"/>
                    <a:pt x="996" y="10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59561" tIns="29781" rIns="59561" bIns="2978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495"/>
            <p:cNvSpPr/>
            <p:nvPr/>
          </p:nvSpPr>
          <p:spPr bwMode="auto">
            <a:xfrm>
              <a:off x="5791621" y="5558806"/>
              <a:ext cx="124417" cy="14071"/>
            </a:xfrm>
            <a:custGeom>
              <a:avLst/>
              <a:gdLst>
                <a:gd name="T0" fmla="*/ 68 w 71"/>
                <a:gd name="T1" fmla="*/ 0 h 8"/>
                <a:gd name="T2" fmla="*/ 2 w 71"/>
                <a:gd name="T3" fmla="*/ 0 h 8"/>
                <a:gd name="T4" fmla="*/ 0 w 71"/>
                <a:gd name="T5" fmla="*/ 4 h 8"/>
                <a:gd name="T6" fmla="*/ 4 w 71"/>
                <a:gd name="T7" fmla="*/ 7 h 8"/>
                <a:gd name="T8" fmla="*/ 8 w 71"/>
                <a:gd name="T9" fmla="*/ 7 h 8"/>
                <a:gd name="T10" fmla="*/ 8 w 71"/>
                <a:gd name="T11" fmla="*/ 7 h 8"/>
                <a:gd name="T12" fmla="*/ 62 w 71"/>
                <a:gd name="T13" fmla="*/ 7 h 8"/>
                <a:gd name="T14" fmla="*/ 68 w 71"/>
                <a:gd name="T15" fmla="*/ 7 h 8"/>
                <a:gd name="T16" fmla="*/ 71 w 71"/>
                <a:gd name="T17" fmla="*/ 4 h 8"/>
                <a:gd name="T18" fmla="*/ 68 w 71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8">
                  <a:moveTo>
                    <a:pt x="6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0"/>
                    <a:pt x="0" y="4"/>
                  </a:cubicBezTo>
                  <a:cubicBezTo>
                    <a:pt x="0" y="8"/>
                    <a:pt x="4" y="7"/>
                    <a:pt x="4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71" y="6"/>
                    <a:pt x="71" y="4"/>
                  </a:cubicBezTo>
                  <a:cubicBezTo>
                    <a:pt x="71" y="1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9561" tIns="29781" rIns="59561" bIns="2978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496"/>
            <p:cNvSpPr/>
            <p:nvPr/>
          </p:nvSpPr>
          <p:spPr bwMode="auto">
            <a:xfrm>
              <a:off x="5784956" y="5539550"/>
              <a:ext cx="136267" cy="14071"/>
            </a:xfrm>
            <a:custGeom>
              <a:avLst/>
              <a:gdLst>
                <a:gd name="T0" fmla="*/ 75 w 78"/>
                <a:gd name="T1" fmla="*/ 0 h 8"/>
                <a:gd name="T2" fmla="*/ 3 w 78"/>
                <a:gd name="T3" fmla="*/ 0 h 8"/>
                <a:gd name="T4" fmla="*/ 0 w 78"/>
                <a:gd name="T5" fmla="*/ 4 h 8"/>
                <a:gd name="T6" fmla="*/ 6 w 78"/>
                <a:gd name="T7" fmla="*/ 7 h 8"/>
                <a:gd name="T8" fmla="*/ 72 w 78"/>
                <a:gd name="T9" fmla="*/ 7 h 8"/>
                <a:gd name="T10" fmla="*/ 75 w 78"/>
                <a:gd name="T11" fmla="*/ 7 h 8"/>
                <a:gd name="T12" fmla="*/ 78 w 78"/>
                <a:gd name="T13" fmla="*/ 3 h 8"/>
                <a:gd name="T14" fmla="*/ 75 w 7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">
                  <a:moveTo>
                    <a:pt x="7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0"/>
                    <a:pt x="0" y="4"/>
                  </a:cubicBezTo>
                  <a:cubicBezTo>
                    <a:pt x="0" y="8"/>
                    <a:pt x="6" y="7"/>
                    <a:pt x="6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5" y="0"/>
                    <a:pt x="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9561" tIns="29781" rIns="59561" bIns="2978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497"/>
            <p:cNvSpPr/>
            <p:nvPr/>
          </p:nvSpPr>
          <p:spPr bwMode="auto">
            <a:xfrm>
              <a:off x="5784956" y="5501040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9561" tIns="29781" rIns="59561" bIns="2978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498"/>
            <p:cNvSpPr/>
            <p:nvPr/>
          </p:nvSpPr>
          <p:spPr bwMode="auto">
            <a:xfrm>
              <a:off x="5784956" y="5520295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9561" tIns="29781" rIns="59561" bIns="2978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499"/>
            <p:cNvSpPr>
              <a:spLocks noEditPoints="1"/>
            </p:cNvSpPr>
            <p:nvPr/>
          </p:nvSpPr>
          <p:spPr bwMode="auto">
            <a:xfrm>
              <a:off x="5690161" y="5090018"/>
              <a:ext cx="324374" cy="402135"/>
            </a:xfrm>
            <a:custGeom>
              <a:avLst/>
              <a:gdLst>
                <a:gd name="T0" fmla="*/ 94 w 185"/>
                <a:gd name="T1" fmla="*/ 0 h 230"/>
                <a:gd name="T2" fmla="*/ 87 w 185"/>
                <a:gd name="T3" fmla="*/ 0 h 230"/>
                <a:gd name="T4" fmla="*/ 8 w 185"/>
                <a:gd name="T5" fmla="*/ 51 h 230"/>
                <a:gd name="T6" fmla="*/ 0 w 185"/>
                <a:gd name="T7" fmla="*/ 92 h 230"/>
                <a:gd name="T8" fmla="*/ 9 w 185"/>
                <a:gd name="T9" fmla="*/ 133 h 230"/>
                <a:gd name="T10" fmla="*/ 25 w 185"/>
                <a:gd name="T11" fmla="*/ 163 h 230"/>
                <a:gd name="T12" fmla="*/ 40 w 185"/>
                <a:gd name="T13" fmla="*/ 193 h 230"/>
                <a:gd name="T14" fmla="*/ 43 w 185"/>
                <a:gd name="T15" fmla="*/ 213 h 230"/>
                <a:gd name="T16" fmla="*/ 55 w 185"/>
                <a:gd name="T17" fmla="*/ 230 h 230"/>
                <a:gd name="T18" fmla="*/ 134 w 185"/>
                <a:gd name="T19" fmla="*/ 229 h 230"/>
                <a:gd name="T20" fmla="*/ 145 w 185"/>
                <a:gd name="T21" fmla="*/ 193 h 230"/>
                <a:gd name="T22" fmla="*/ 160 w 185"/>
                <a:gd name="T23" fmla="*/ 163 h 230"/>
                <a:gd name="T24" fmla="*/ 185 w 185"/>
                <a:gd name="T25" fmla="*/ 92 h 230"/>
                <a:gd name="T26" fmla="*/ 185 w 185"/>
                <a:gd name="T27" fmla="*/ 89 h 230"/>
                <a:gd name="T28" fmla="*/ 176 w 185"/>
                <a:gd name="T29" fmla="*/ 92 h 230"/>
                <a:gd name="T30" fmla="*/ 152 w 185"/>
                <a:gd name="T31" fmla="*/ 158 h 230"/>
                <a:gd name="T32" fmla="*/ 148 w 185"/>
                <a:gd name="T33" fmla="*/ 164 h 230"/>
                <a:gd name="T34" fmla="*/ 148 w 185"/>
                <a:gd name="T35" fmla="*/ 141 h 230"/>
                <a:gd name="T36" fmla="*/ 141 w 185"/>
                <a:gd name="T37" fmla="*/ 122 h 230"/>
                <a:gd name="T38" fmla="*/ 107 w 185"/>
                <a:gd name="T39" fmla="*/ 101 h 230"/>
                <a:gd name="T40" fmla="*/ 101 w 185"/>
                <a:gd name="T41" fmla="*/ 137 h 230"/>
                <a:gd name="T42" fmla="*/ 97 w 185"/>
                <a:gd name="T43" fmla="*/ 117 h 230"/>
                <a:gd name="T44" fmla="*/ 89 w 185"/>
                <a:gd name="T45" fmla="*/ 126 h 230"/>
                <a:gd name="T46" fmla="*/ 85 w 185"/>
                <a:gd name="T47" fmla="*/ 141 h 230"/>
                <a:gd name="T48" fmla="*/ 80 w 185"/>
                <a:gd name="T49" fmla="*/ 101 h 230"/>
                <a:gd name="T50" fmla="*/ 93 w 185"/>
                <a:gd name="T51" fmla="*/ 113 h 230"/>
                <a:gd name="T52" fmla="*/ 107 w 185"/>
                <a:gd name="T53" fmla="*/ 101 h 230"/>
                <a:gd name="T54" fmla="*/ 110 w 185"/>
                <a:gd name="T55" fmla="*/ 85 h 230"/>
                <a:gd name="T56" fmla="*/ 90 w 185"/>
                <a:gd name="T57" fmla="*/ 44 h 230"/>
                <a:gd name="T58" fmla="*/ 77 w 185"/>
                <a:gd name="T59" fmla="*/ 83 h 230"/>
                <a:gd name="T60" fmla="*/ 80 w 185"/>
                <a:gd name="T61" fmla="*/ 99 h 230"/>
                <a:gd name="T62" fmla="*/ 47 w 185"/>
                <a:gd name="T63" fmla="*/ 119 h 230"/>
                <a:gd name="T64" fmla="*/ 38 w 185"/>
                <a:gd name="T65" fmla="*/ 141 h 230"/>
                <a:gd name="T66" fmla="*/ 36 w 185"/>
                <a:gd name="T67" fmla="*/ 159 h 230"/>
                <a:gd name="T68" fmla="*/ 33 w 185"/>
                <a:gd name="T69" fmla="*/ 159 h 230"/>
                <a:gd name="T70" fmla="*/ 17 w 185"/>
                <a:gd name="T71" fmla="*/ 129 h 230"/>
                <a:gd name="T72" fmla="*/ 9 w 185"/>
                <a:gd name="T73" fmla="*/ 87 h 230"/>
                <a:gd name="T74" fmla="*/ 33 w 185"/>
                <a:gd name="T75" fmla="*/ 33 h 230"/>
                <a:gd name="T76" fmla="*/ 93 w 185"/>
                <a:gd name="T77" fmla="*/ 9 h 230"/>
                <a:gd name="T78" fmla="*/ 176 w 185"/>
                <a:gd name="T79" fmla="*/ 9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5" h="230">
                  <a:moveTo>
                    <a:pt x="158" y="26"/>
                  </a:moveTo>
                  <a:cubicBezTo>
                    <a:pt x="142" y="10"/>
                    <a:pt x="120" y="1"/>
                    <a:pt x="94" y="0"/>
                  </a:cubicBezTo>
                  <a:cubicBezTo>
                    <a:pt x="94" y="0"/>
                    <a:pt x="94" y="0"/>
                    <a:pt x="9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63" y="0"/>
                    <a:pt x="44" y="9"/>
                    <a:pt x="27" y="26"/>
                  </a:cubicBezTo>
                  <a:cubicBezTo>
                    <a:pt x="20" y="33"/>
                    <a:pt x="13" y="40"/>
                    <a:pt x="8" y="51"/>
                  </a:cubicBezTo>
                  <a:cubicBezTo>
                    <a:pt x="3" y="62"/>
                    <a:pt x="0" y="74"/>
                    <a:pt x="0" y="87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" y="109"/>
                    <a:pt x="4" y="122"/>
                    <a:pt x="9" y="133"/>
                  </a:cubicBezTo>
                  <a:cubicBezTo>
                    <a:pt x="13" y="142"/>
                    <a:pt x="18" y="151"/>
                    <a:pt x="23" y="160"/>
                  </a:cubicBezTo>
                  <a:cubicBezTo>
                    <a:pt x="25" y="163"/>
                    <a:pt x="25" y="163"/>
                    <a:pt x="25" y="163"/>
                  </a:cubicBezTo>
                  <a:cubicBezTo>
                    <a:pt x="26" y="165"/>
                    <a:pt x="27" y="167"/>
                    <a:pt x="28" y="169"/>
                  </a:cubicBezTo>
                  <a:cubicBezTo>
                    <a:pt x="33" y="177"/>
                    <a:pt x="37" y="184"/>
                    <a:pt x="40" y="193"/>
                  </a:cubicBezTo>
                  <a:cubicBezTo>
                    <a:pt x="41" y="197"/>
                    <a:pt x="41" y="201"/>
                    <a:pt x="42" y="205"/>
                  </a:cubicBezTo>
                  <a:cubicBezTo>
                    <a:pt x="42" y="208"/>
                    <a:pt x="42" y="210"/>
                    <a:pt x="43" y="213"/>
                  </a:cubicBezTo>
                  <a:cubicBezTo>
                    <a:pt x="44" y="220"/>
                    <a:pt x="49" y="225"/>
                    <a:pt x="52" y="229"/>
                  </a:cubicBezTo>
                  <a:cubicBezTo>
                    <a:pt x="53" y="230"/>
                    <a:pt x="54" y="230"/>
                    <a:pt x="55" y="230"/>
                  </a:cubicBezTo>
                  <a:cubicBezTo>
                    <a:pt x="130" y="230"/>
                    <a:pt x="130" y="230"/>
                    <a:pt x="130" y="230"/>
                  </a:cubicBezTo>
                  <a:cubicBezTo>
                    <a:pt x="132" y="230"/>
                    <a:pt x="133" y="230"/>
                    <a:pt x="134" y="229"/>
                  </a:cubicBezTo>
                  <a:cubicBezTo>
                    <a:pt x="140" y="223"/>
                    <a:pt x="141" y="214"/>
                    <a:pt x="142" y="205"/>
                  </a:cubicBezTo>
                  <a:cubicBezTo>
                    <a:pt x="143" y="201"/>
                    <a:pt x="144" y="197"/>
                    <a:pt x="145" y="193"/>
                  </a:cubicBezTo>
                  <a:cubicBezTo>
                    <a:pt x="148" y="185"/>
                    <a:pt x="152" y="176"/>
                    <a:pt x="156" y="168"/>
                  </a:cubicBezTo>
                  <a:cubicBezTo>
                    <a:pt x="158" y="166"/>
                    <a:pt x="159" y="164"/>
                    <a:pt x="160" y="163"/>
                  </a:cubicBezTo>
                  <a:cubicBezTo>
                    <a:pt x="161" y="160"/>
                    <a:pt x="162" y="157"/>
                    <a:pt x="164" y="155"/>
                  </a:cubicBezTo>
                  <a:cubicBezTo>
                    <a:pt x="173" y="137"/>
                    <a:pt x="184" y="119"/>
                    <a:pt x="185" y="92"/>
                  </a:cubicBezTo>
                  <a:cubicBezTo>
                    <a:pt x="185" y="92"/>
                    <a:pt x="185" y="92"/>
                    <a:pt x="185" y="92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4" y="64"/>
                    <a:pt x="175" y="43"/>
                    <a:pt x="158" y="26"/>
                  </a:cubicBezTo>
                  <a:close/>
                  <a:moveTo>
                    <a:pt x="176" y="92"/>
                  </a:moveTo>
                  <a:cubicBezTo>
                    <a:pt x="174" y="116"/>
                    <a:pt x="165" y="133"/>
                    <a:pt x="156" y="150"/>
                  </a:cubicBezTo>
                  <a:cubicBezTo>
                    <a:pt x="154" y="153"/>
                    <a:pt x="153" y="156"/>
                    <a:pt x="152" y="158"/>
                  </a:cubicBezTo>
                  <a:cubicBezTo>
                    <a:pt x="151" y="160"/>
                    <a:pt x="149" y="162"/>
                    <a:pt x="148" y="164"/>
                  </a:cubicBezTo>
                  <a:cubicBezTo>
                    <a:pt x="148" y="164"/>
                    <a:pt x="148" y="164"/>
                    <a:pt x="148" y="164"/>
                  </a:cubicBezTo>
                  <a:cubicBezTo>
                    <a:pt x="148" y="161"/>
                    <a:pt x="148" y="159"/>
                    <a:pt x="149" y="154"/>
                  </a:cubicBezTo>
                  <a:cubicBezTo>
                    <a:pt x="150" y="148"/>
                    <a:pt x="148" y="144"/>
                    <a:pt x="148" y="141"/>
                  </a:cubicBezTo>
                  <a:cubicBezTo>
                    <a:pt x="147" y="137"/>
                    <a:pt x="145" y="129"/>
                    <a:pt x="145" y="129"/>
                  </a:cubicBezTo>
                  <a:cubicBezTo>
                    <a:pt x="145" y="120"/>
                    <a:pt x="141" y="122"/>
                    <a:pt x="141" y="122"/>
                  </a:cubicBezTo>
                  <a:cubicBezTo>
                    <a:pt x="139" y="118"/>
                    <a:pt x="117" y="110"/>
                    <a:pt x="117" y="110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9" y="103"/>
                    <a:pt x="109" y="103"/>
                    <a:pt x="109" y="103"/>
                  </a:cubicBezTo>
                  <a:cubicBezTo>
                    <a:pt x="109" y="111"/>
                    <a:pt x="101" y="137"/>
                    <a:pt x="101" y="137"/>
                  </a:cubicBezTo>
                  <a:cubicBezTo>
                    <a:pt x="102" y="134"/>
                    <a:pt x="96" y="124"/>
                    <a:pt x="96" y="124"/>
                  </a:cubicBezTo>
                  <a:cubicBezTo>
                    <a:pt x="95" y="123"/>
                    <a:pt x="97" y="117"/>
                    <a:pt x="97" y="117"/>
                  </a:cubicBezTo>
                  <a:cubicBezTo>
                    <a:pt x="90" y="109"/>
                    <a:pt x="86" y="118"/>
                    <a:pt x="86" y="118"/>
                  </a:cubicBezTo>
                  <a:cubicBezTo>
                    <a:pt x="85" y="120"/>
                    <a:pt x="89" y="126"/>
                    <a:pt x="89" y="126"/>
                  </a:cubicBezTo>
                  <a:cubicBezTo>
                    <a:pt x="88" y="127"/>
                    <a:pt x="88" y="133"/>
                    <a:pt x="88" y="133"/>
                  </a:cubicBezTo>
                  <a:cubicBezTo>
                    <a:pt x="87" y="135"/>
                    <a:pt x="85" y="141"/>
                    <a:pt x="85" y="141"/>
                  </a:cubicBezTo>
                  <a:cubicBezTo>
                    <a:pt x="80" y="128"/>
                    <a:pt x="78" y="103"/>
                    <a:pt x="78" y="103"/>
                  </a:cubicBezTo>
                  <a:cubicBezTo>
                    <a:pt x="77" y="102"/>
                    <a:pt x="80" y="101"/>
                    <a:pt x="80" y="101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4" y="108"/>
                    <a:pt x="93" y="113"/>
                    <a:pt x="93" y="113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8" y="104"/>
                    <a:pt x="107" y="101"/>
                    <a:pt x="107" y="101"/>
                  </a:cubicBezTo>
                  <a:cubicBezTo>
                    <a:pt x="106" y="100"/>
                    <a:pt x="106" y="94"/>
                    <a:pt x="106" y="94"/>
                  </a:cubicBezTo>
                  <a:cubicBezTo>
                    <a:pt x="107" y="93"/>
                    <a:pt x="110" y="85"/>
                    <a:pt x="110" y="85"/>
                  </a:cubicBezTo>
                  <a:cubicBezTo>
                    <a:pt x="114" y="80"/>
                    <a:pt x="113" y="71"/>
                    <a:pt x="113" y="71"/>
                  </a:cubicBezTo>
                  <a:cubicBezTo>
                    <a:pt x="119" y="41"/>
                    <a:pt x="90" y="44"/>
                    <a:pt x="90" y="44"/>
                  </a:cubicBezTo>
                  <a:cubicBezTo>
                    <a:pt x="69" y="46"/>
                    <a:pt x="75" y="72"/>
                    <a:pt x="75" y="72"/>
                  </a:cubicBezTo>
                  <a:cubicBezTo>
                    <a:pt x="72" y="73"/>
                    <a:pt x="77" y="83"/>
                    <a:pt x="77" y="83"/>
                  </a:cubicBezTo>
                  <a:cubicBezTo>
                    <a:pt x="76" y="84"/>
                    <a:pt x="79" y="91"/>
                    <a:pt x="79" y="91"/>
                  </a:cubicBezTo>
                  <a:cubicBezTo>
                    <a:pt x="80" y="99"/>
                    <a:pt x="80" y="99"/>
                    <a:pt x="80" y="99"/>
                  </a:cubicBezTo>
                  <a:cubicBezTo>
                    <a:pt x="78" y="100"/>
                    <a:pt x="71" y="109"/>
                    <a:pt x="71" y="109"/>
                  </a:cubicBezTo>
                  <a:cubicBezTo>
                    <a:pt x="59" y="109"/>
                    <a:pt x="47" y="119"/>
                    <a:pt x="47" y="119"/>
                  </a:cubicBezTo>
                  <a:cubicBezTo>
                    <a:pt x="40" y="118"/>
                    <a:pt x="41" y="123"/>
                    <a:pt x="41" y="129"/>
                  </a:cubicBezTo>
                  <a:cubicBezTo>
                    <a:pt x="41" y="134"/>
                    <a:pt x="41" y="133"/>
                    <a:pt x="38" y="141"/>
                  </a:cubicBezTo>
                  <a:cubicBezTo>
                    <a:pt x="35" y="148"/>
                    <a:pt x="39" y="144"/>
                    <a:pt x="37" y="148"/>
                  </a:cubicBezTo>
                  <a:cubicBezTo>
                    <a:pt x="36" y="151"/>
                    <a:pt x="36" y="154"/>
                    <a:pt x="36" y="159"/>
                  </a:cubicBezTo>
                  <a:cubicBezTo>
                    <a:pt x="36" y="160"/>
                    <a:pt x="36" y="162"/>
                    <a:pt x="36" y="163"/>
                  </a:cubicBezTo>
                  <a:cubicBezTo>
                    <a:pt x="35" y="162"/>
                    <a:pt x="34" y="160"/>
                    <a:pt x="33" y="159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26" y="147"/>
                    <a:pt x="21" y="138"/>
                    <a:pt x="17" y="129"/>
                  </a:cubicBezTo>
                  <a:cubicBezTo>
                    <a:pt x="12" y="119"/>
                    <a:pt x="10" y="108"/>
                    <a:pt x="9" y="92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10" y="75"/>
                    <a:pt x="12" y="65"/>
                    <a:pt x="17" y="55"/>
                  </a:cubicBezTo>
                  <a:cubicBezTo>
                    <a:pt x="21" y="46"/>
                    <a:pt x="27" y="39"/>
                    <a:pt x="33" y="33"/>
                  </a:cubicBezTo>
                  <a:cubicBezTo>
                    <a:pt x="48" y="17"/>
                    <a:pt x="66" y="10"/>
                    <a:pt x="87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117" y="10"/>
                    <a:pt x="137" y="18"/>
                    <a:pt x="151" y="32"/>
                  </a:cubicBezTo>
                  <a:cubicBezTo>
                    <a:pt x="167" y="48"/>
                    <a:pt x="175" y="67"/>
                    <a:pt x="176" y="90"/>
                  </a:cubicBezTo>
                  <a:lnTo>
                    <a:pt x="176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9561" tIns="29781" rIns="59561" bIns="2978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500"/>
            <p:cNvSpPr/>
            <p:nvPr/>
          </p:nvSpPr>
          <p:spPr bwMode="auto">
            <a:xfrm>
              <a:off x="6883236" y="5084093"/>
              <a:ext cx="430277" cy="369550"/>
            </a:xfrm>
            <a:custGeom>
              <a:avLst/>
              <a:gdLst>
                <a:gd name="T0" fmla="*/ 164 w 246"/>
                <a:gd name="T1" fmla="*/ 0 h 211"/>
                <a:gd name="T2" fmla="*/ 81 w 246"/>
                <a:gd name="T3" fmla="*/ 0 h 211"/>
                <a:gd name="T4" fmla="*/ 0 w 246"/>
                <a:gd name="T5" fmla="*/ 68 h 211"/>
                <a:gd name="T6" fmla="*/ 25 w 246"/>
                <a:gd name="T7" fmla="*/ 68 h 211"/>
                <a:gd name="T8" fmla="*/ 84 w 246"/>
                <a:gd name="T9" fmla="*/ 23 h 211"/>
                <a:gd name="T10" fmla="*/ 161 w 246"/>
                <a:gd name="T11" fmla="*/ 23 h 211"/>
                <a:gd name="T12" fmla="*/ 222 w 246"/>
                <a:gd name="T13" fmla="*/ 85 h 211"/>
                <a:gd name="T14" fmla="*/ 161 w 246"/>
                <a:gd name="T15" fmla="*/ 146 h 211"/>
                <a:gd name="T16" fmla="*/ 123 w 246"/>
                <a:gd name="T17" fmla="*/ 146 h 211"/>
                <a:gd name="T18" fmla="*/ 123 w 246"/>
                <a:gd name="T19" fmla="*/ 155 h 211"/>
                <a:gd name="T20" fmla="*/ 123 w 246"/>
                <a:gd name="T21" fmla="*/ 160 h 211"/>
                <a:gd name="T22" fmla="*/ 123 w 246"/>
                <a:gd name="T23" fmla="*/ 168 h 211"/>
                <a:gd name="T24" fmla="*/ 139 w 246"/>
                <a:gd name="T25" fmla="*/ 168 h 211"/>
                <a:gd name="T26" fmla="*/ 189 w 246"/>
                <a:gd name="T27" fmla="*/ 211 h 211"/>
                <a:gd name="T28" fmla="*/ 186 w 246"/>
                <a:gd name="T29" fmla="*/ 165 h 211"/>
                <a:gd name="T30" fmla="*/ 246 w 246"/>
                <a:gd name="T31" fmla="*/ 86 h 211"/>
                <a:gd name="T32" fmla="*/ 246 w 246"/>
                <a:gd name="T33" fmla="*/ 82 h 211"/>
                <a:gd name="T34" fmla="*/ 164 w 246"/>
                <a:gd name="T3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211">
                  <a:moveTo>
                    <a:pt x="164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41" y="0"/>
                    <a:pt x="7" y="29"/>
                    <a:pt x="0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33" y="42"/>
                    <a:pt x="56" y="23"/>
                    <a:pt x="84" y="23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95" y="23"/>
                    <a:pt x="222" y="51"/>
                    <a:pt x="222" y="85"/>
                  </a:cubicBezTo>
                  <a:cubicBezTo>
                    <a:pt x="222" y="119"/>
                    <a:pt x="195" y="146"/>
                    <a:pt x="161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3" y="149"/>
                    <a:pt x="123" y="152"/>
                    <a:pt x="123" y="155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2"/>
                    <a:pt x="123" y="165"/>
                    <a:pt x="123" y="168"/>
                  </a:cubicBezTo>
                  <a:cubicBezTo>
                    <a:pt x="139" y="168"/>
                    <a:pt x="139" y="168"/>
                    <a:pt x="139" y="168"/>
                  </a:cubicBezTo>
                  <a:cubicBezTo>
                    <a:pt x="189" y="211"/>
                    <a:pt x="189" y="211"/>
                    <a:pt x="189" y="211"/>
                  </a:cubicBezTo>
                  <a:cubicBezTo>
                    <a:pt x="186" y="165"/>
                    <a:pt x="186" y="165"/>
                    <a:pt x="186" y="165"/>
                  </a:cubicBezTo>
                  <a:cubicBezTo>
                    <a:pt x="220" y="156"/>
                    <a:pt x="246" y="124"/>
                    <a:pt x="246" y="86"/>
                  </a:cubicBezTo>
                  <a:cubicBezTo>
                    <a:pt x="246" y="82"/>
                    <a:pt x="246" y="82"/>
                    <a:pt x="246" y="82"/>
                  </a:cubicBezTo>
                  <a:cubicBezTo>
                    <a:pt x="246" y="37"/>
                    <a:pt x="210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9561" tIns="29781" rIns="59561" bIns="2978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501"/>
            <p:cNvSpPr/>
            <p:nvPr/>
          </p:nvSpPr>
          <p:spPr bwMode="auto">
            <a:xfrm>
              <a:off x="6866944" y="5366255"/>
              <a:ext cx="17774" cy="39991"/>
            </a:xfrm>
            <a:custGeom>
              <a:avLst/>
              <a:gdLst>
                <a:gd name="T0" fmla="*/ 0 w 10"/>
                <a:gd name="T1" fmla="*/ 0 h 23"/>
                <a:gd name="T2" fmla="*/ 0 w 10"/>
                <a:gd name="T3" fmla="*/ 23 h 23"/>
                <a:gd name="T4" fmla="*/ 8 w 10"/>
                <a:gd name="T5" fmla="*/ 19 h 23"/>
                <a:gd name="T6" fmla="*/ 10 w 10"/>
                <a:gd name="T7" fmla="*/ 11 h 23"/>
                <a:gd name="T8" fmla="*/ 8 w 10"/>
                <a:gd name="T9" fmla="*/ 4 h 23"/>
                <a:gd name="T10" fmla="*/ 0 w 10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3" y="22"/>
                    <a:pt x="6" y="21"/>
                    <a:pt x="8" y="19"/>
                  </a:cubicBezTo>
                  <a:cubicBezTo>
                    <a:pt x="9" y="17"/>
                    <a:pt x="10" y="14"/>
                    <a:pt x="10" y="11"/>
                  </a:cubicBezTo>
                  <a:cubicBezTo>
                    <a:pt x="10" y="8"/>
                    <a:pt x="10" y="6"/>
                    <a:pt x="8" y="4"/>
                  </a:cubicBezTo>
                  <a:cubicBezTo>
                    <a:pt x="7" y="3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9561" tIns="29781" rIns="59561" bIns="2978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502"/>
            <p:cNvSpPr>
              <a:spLocks noEditPoints="1"/>
            </p:cNvSpPr>
            <p:nvPr/>
          </p:nvSpPr>
          <p:spPr bwMode="auto">
            <a:xfrm>
              <a:off x="6775852" y="5277385"/>
              <a:ext cx="174036" cy="173296"/>
            </a:xfrm>
            <a:custGeom>
              <a:avLst/>
              <a:gdLst>
                <a:gd name="T0" fmla="*/ 50 w 99"/>
                <a:gd name="T1" fmla="*/ 0 h 99"/>
                <a:gd name="T2" fmla="*/ 0 w 99"/>
                <a:gd name="T3" fmla="*/ 49 h 99"/>
                <a:gd name="T4" fmla="*/ 50 w 99"/>
                <a:gd name="T5" fmla="*/ 99 h 99"/>
                <a:gd name="T6" fmla="*/ 99 w 99"/>
                <a:gd name="T7" fmla="*/ 49 h 99"/>
                <a:gd name="T8" fmla="*/ 50 w 99"/>
                <a:gd name="T9" fmla="*/ 0 h 99"/>
                <a:gd name="T10" fmla="*/ 65 w 99"/>
                <a:gd name="T11" fmla="*/ 74 h 99"/>
                <a:gd name="T12" fmla="*/ 52 w 99"/>
                <a:gd name="T13" fmla="*/ 80 h 99"/>
                <a:gd name="T14" fmla="*/ 52 w 99"/>
                <a:gd name="T15" fmla="*/ 87 h 99"/>
                <a:gd name="T16" fmla="*/ 48 w 99"/>
                <a:gd name="T17" fmla="*/ 87 h 99"/>
                <a:gd name="T18" fmla="*/ 48 w 99"/>
                <a:gd name="T19" fmla="*/ 80 h 99"/>
                <a:gd name="T20" fmla="*/ 39 w 99"/>
                <a:gd name="T21" fmla="*/ 77 h 99"/>
                <a:gd name="T22" fmla="*/ 33 w 99"/>
                <a:gd name="T23" fmla="*/ 72 h 99"/>
                <a:gd name="T24" fmla="*/ 30 w 99"/>
                <a:gd name="T25" fmla="*/ 62 h 99"/>
                <a:gd name="T26" fmla="*/ 38 w 99"/>
                <a:gd name="T27" fmla="*/ 60 h 99"/>
                <a:gd name="T28" fmla="*/ 41 w 99"/>
                <a:gd name="T29" fmla="*/ 69 h 99"/>
                <a:gd name="T30" fmla="*/ 48 w 99"/>
                <a:gd name="T31" fmla="*/ 74 h 99"/>
                <a:gd name="T32" fmla="*/ 48 w 99"/>
                <a:gd name="T33" fmla="*/ 50 h 99"/>
                <a:gd name="T34" fmla="*/ 39 w 99"/>
                <a:gd name="T35" fmla="*/ 47 h 99"/>
                <a:gd name="T36" fmla="*/ 33 w 99"/>
                <a:gd name="T37" fmla="*/ 41 h 99"/>
                <a:gd name="T38" fmla="*/ 31 w 99"/>
                <a:gd name="T39" fmla="*/ 33 h 99"/>
                <a:gd name="T40" fmla="*/ 37 w 99"/>
                <a:gd name="T41" fmla="*/ 20 h 99"/>
                <a:gd name="T42" fmla="*/ 48 w 99"/>
                <a:gd name="T43" fmla="*/ 16 h 99"/>
                <a:gd name="T44" fmla="*/ 48 w 99"/>
                <a:gd name="T45" fmla="*/ 13 h 99"/>
                <a:gd name="T46" fmla="*/ 52 w 99"/>
                <a:gd name="T47" fmla="*/ 13 h 99"/>
                <a:gd name="T48" fmla="*/ 52 w 99"/>
                <a:gd name="T49" fmla="*/ 16 h 99"/>
                <a:gd name="T50" fmla="*/ 63 w 99"/>
                <a:gd name="T51" fmla="*/ 20 h 99"/>
                <a:gd name="T52" fmla="*/ 68 w 99"/>
                <a:gd name="T53" fmla="*/ 31 h 99"/>
                <a:gd name="T54" fmla="*/ 61 w 99"/>
                <a:gd name="T55" fmla="*/ 32 h 99"/>
                <a:gd name="T56" fmla="*/ 58 w 99"/>
                <a:gd name="T57" fmla="*/ 26 h 99"/>
                <a:gd name="T58" fmla="*/ 52 w 99"/>
                <a:gd name="T59" fmla="*/ 23 h 99"/>
                <a:gd name="T60" fmla="*/ 52 w 99"/>
                <a:gd name="T61" fmla="*/ 44 h 99"/>
                <a:gd name="T62" fmla="*/ 60 w 99"/>
                <a:gd name="T63" fmla="*/ 46 h 99"/>
                <a:gd name="T64" fmla="*/ 65 w 99"/>
                <a:gd name="T65" fmla="*/ 50 h 99"/>
                <a:gd name="T66" fmla="*/ 69 w 99"/>
                <a:gd name="T67" fmla="*/ 55 h 99"/>
                <a:gd name="T68" fmla="*/ 70 w 99"/>
                <a:gd name="T69" fmla="*/ 61 h 99"/>
                <a:gd name="T70" fmla="*/ 65 w 99"/>
                <a:gd name="T71" fmla="*/ 7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9">
                  <a:moveTo>
                    <a:pt x="50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77"/>
                    <a:pt x="22" y="99"/>
                    <a:pt x="50" y="99"/>
                  </a:cubicBezTo>
                  <a:cubicBezTo>
                    <a:pt x="77" y="99"/>
                    <a:pt x="99" y="77"/>
                    <a:pt x="99" y="49"/>
                  </a:cubicBezTo>
                  <a:cubicBezTo>
                    <a:pt x="99" y="22"/>
                    <a:pt x="77" y="0"/>
                    <a:pt x="50" y="0"/>
                  </a:cubicBezTo>
                  <a:close/>
                  <a:moveTo>
                    <a:pt x="65" y="74"/>
                  </a:moveTo>
                  <a:cubicBezTo>
                    <a:pt x="62" y="78"/>
                    <a:pt x="58" y="79"/>
                    <a:pt x="52" y="80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4" y="79"/>
                    <a:pt x="41" y="79"/>
                    <a:pt x="39" y="77"/>
                  </a:cubicBezTo>
                  <a:cubicBezTo>
                    <a:pt x="37" y="76"/>
                    <a:pt x="35" y="74"/>
                    <a:pt x="33" y="72"/>
                  </a:cubicBezTo>
                  <a:cubicBezTo>
                    <a:pt x="31" y="69"/>
                    <a:pt x="30" y="66"/>
                    <a:pt x="30" y="62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64"/>
                    <a:pt x="39" y="67"/>
                    <a:pt x="41" y="69"/>
                  </a:cubicBezTo>
                  <a:cubicBezTo>
                    <a:pt x="43" y="72"/>
                    <a:pt x="45" y="73"/>
                    <a:pt x="48" y="74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5" y="49"/>
                    <a:pt x="42" y="48"/>
                    <a:pt x="39" y="47"/>
                  </a:cubicBezTo>
                  <a:cubicBezTo>
                    <a:pt x="36" y="45"/>
                    <a:pt x="35" y="43"/>
                    <a:pt x="33" y="41"/>
                  </a:cubicBezTo>
                  <a:cubicBezTo>
                    <a:pt x="32" y="39"/>
                    <a:pt x="31" y="36"/>
                    <a:pt x="31" y="33"/>
                  </a:cubicBezTo>
                  <a:cubicBezTo>
                    <a:pt x="31" y="28"/>
                    <a:pt x="33" y="24"/>
                    <a:pt x="37" y="20"/>
                  </a:cubicBezTo>
                  <a:cubicBezTo>
                    <a:pt x="39" y="18"/>
                    <a:pt x="43" y="17"/>
                    <a:pt x="48" y="16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7" y="17"/>
                    <a:pt x="60" y="18"/>
                    <a:pt x="63" y="20"/>
                  </a:cubicBezTo>
                  <a:cubicBezTo>
                    <a:pt x="66" y="23"/>
                    <a:pt x="68" y="26"/>
                    <a:pt x="68" y="31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0" y="29"/>
                    <a:pt x="59" y="27"/>
                    <a:pt x="58" y="26"/>
                  </a:cubicBezTo>
                  <a:cubicBezTo>
                    <a:pt x="57" y="24"/>
                    <a:pt x="55" y="23"/>
                    <a:pt x="52" y="2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6" y="45"/>
                    <a:pt x="59" y="46"/>
                    <a:pt x="60" y="46"/>
                  </a:cubicBezTo>
                  <a:cubicBezTo>
                    <a:pt x="62" y="47"/>
                    <a:pt x="64" y="48"/>
                    <a:pt x="65" y="50"/>
                  </a:cubicBezTo>
                  <a:cubicBezTo>
                    <a:pt x="67" y="51"/>
                    <a:pt x="68" y="53"/>
                    <a:pt x="69" y="55"/>
                  </a:cubicBezTo>
                  <a:cubicBezTo>
                    <a:pt x="70" y="57"/>
                    <a:pt x="70" y="59"/>
                    <a:pt x="70" y="61"/>
                  </a:cubicBezTo>
                  <a:cubicBezTo>
                    <a:pt x="70" y="67"/>
                    <a:pt x="68" y="71"/>
                    <a:pt x="65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9561" tIns="29781" rIns="59561" bIns="2978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503"/>
            <p:cNvSpPr/>
            <p:nvPr/>
          </p:nvSpPr>
          <p:spPr bwMode="auto">
            <a:xfrm>
              <a:off x="6844726" y="5315895"/>
              <a:ext cx="15552" cy="36288"/>
            </a:xfrm>
            <a:custGeom>
              <a:avLst/>
              <a:gdLst>
                <a:gd name="T0" fmla="*/ 0 w 9"/>
                <a:gd name="T1" fmla="*/ 11 h 21"/>
                <a:gd name="T2" fmla="*/ 2 w 9"/>
                <a:gd name="T3" fmla="*/ 17 h 21"/>
                <a:gd name="T4" fmla="*/ 9 w 9"/>
                <a:gd name="T5" fmla="*/ 21 h 21"/>
                <a:gd name="T6" fmla="*/ 9 w 9"/>
                <a:gd name="T7" fmla="*/ 0 h 21"/>
                <a:gd name="T8" fmla="*/ 2 w 9"/>
                <a:gd name="T9" fmla="*/ 4 h 21"/>
                <a:gd name="T10" fmla="*/ 0 w 9"/>
                <a:gd name="T11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1">
                  <a:moveTo>
                    <a:pt x="0" y="11"/>
                  </a:moveTo>
                  <a:cubicBezTo>
                    <a:pt x="0" y="13"/>
                    <a:pt x="0" y="15"/>
                    <a:pt x="2" y="17"/>
                  </a:cubicBezTo>
                  <a:cubicBezTo>
                    <a:pt x="3" y="19"/>
                    <a:pt x="6" y="20"/>
                    <a:pt x="9" y="2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1"/>
                    <a:pt x="4" y="2"/>
                    <a:pt x="2" y="4"/>
                  </a:cubicBezTo>
                  <a:cubicBezTo>
                    <a:pt x="1" y="6"/>
                    <a:pt x="0" y="8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9561" tIns="29781" rIns="59561" bIns="2978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504"/>
            <p:cNvSpPr>
              <a:spLocks noEditPoints="1"/>
            </p:cNvSpPr>
            <p:nvPr/>
          </p:nvSpPr>
          <p:spPr bwMode="auto">
            <a:xfrm>
              <a:off x="6649954" y="5215917"/>
              <a:ext cx="432499" cy="369550"/>
            </a:xfrm>
            <a:custGeom>
              <a:avLst/>
              <a:gdLst>
                <a:gd name="T0" fmla="*/ 165 w 247"/>
                <a:gd name="T1" fmla="*/ 0 h 211"/>
                <a:gd name="T2" fmla="*/ 82 w 247"/>
                <a:gd name="T3" fmla="*/ 0 h 211"/>
                <a:gd name="T4" fmla="*/ 0 w 247"/>
                <a:gd name="T5" fmla="*/ 82 h 211"/>
                <a:gd name="T6" fmla="*/ 0 w 247"/>
                <a:gd name="T7" fmla="*/ 86 h 211"/>
                <a:gd name="T8" fmla="*/ 61 w 247"/>
                <a:gd name="T9" fmla="*/ 165 h 211"/>
                <a:gd name="T10" fmla="*/ 58 w 247"/>
                <a:gd name="T11" fmla="*/ 211 h 211"/>
                <a:gd name="T12" fmla="*/ 107 w 247"/>
                <a:gd name="T13" fmla="*/ 168 h 211"/>
                <a:gd name="T14" fmla="*/ 165 w 247"/>
                <a:gd name="T15" fmla="*/ 168 h 211"/>
                <a:gd name="T16" fmla="*/ 247 w 247"/>
                <a:gd name="T17" fmla="*/ 86 h 211"/>
                <a:gd name="T18" fmla="*/ 247 w 247"/>
                <a:gd name="T19" fmla="*/ 82 h 211"/>
                <a:gd name="T20" fmla="*/ 165 w 247"/>
                <a:gd name="T21" fmla="*/ 0 h 211"/>
                <a:gd name="T22" fmla="*/ 122 w 247"/>
                <a:gd name="T23" fmla="*/ 147 h 211"/>
                <a:gd name="T24" fmla="*/ 59 w 247"/>
                <a:gd name="T25" fmla="*/ 84 h 211"/>
                <a:gd name="T26" fmla="*/ 122 w 247"/>
                <a:gd name="T27" fmla="*/ 22 h 211"/>
                <a:gd name="T28" fmla="*/ 184 w 247"/>
                <a:gd name="T29" fmla="*/ 84 h 211"/>
                <a:gd name="T30" fmla="*/ 122 w 247"/>
                <a:gd name="T31" fmla="*/ 14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7" h="211">
                  <a:moveTo>
                    <a:pt x="165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37" y="0"/>
                    <a:pt x="0" y="37"/>
                    <a:pt x="0" y="8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24"/>
                    <a:pt x="26" y="156"/>
                    <a:pt x="61" y="165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65" y="168"/>
                    <a:pt x="165" y="168"/>
                    <a:pt x="165" y="168"/>
                  </a:cubicBezTo>
                  <a:cubicBezTo>
                    <a:pt x="211" y="168"/>
                    <a:pt x="247" y="131"/>
                    <a:pt x="247" y="86"/>
                  </a:cubicBezTo>
                  <a:cubicBezTo>
                    <a:pt x="247" y="82"/>
                    <a:pt x="247" y="82"/>
                    <a:pt x="247" y="82"/>
                  </a:cubicBezTo>
                  <a:cubicBezTo>
                    <a:pt x="247" y="37"/>
                    <a:pt x="211" y="0"/>
                    <a:pt x="165" y="0"/>
                  </a:cubicBezTo>
                  <a:close/>
                  <a:moveTo>
                    <a:pt x="122" y="147"/>
                  </a:moveTo>
                  <a:cubicBezTo>
                    <a:pt x="87" y="147"/>
                    <a:pt x="59" y="119"/>
                    <a:pt x="59" y="84"/>
                  </a:cubicBezTo>
                  <a:cubicBezTo>
                    <a:pt x="59" y="50"/>
                    <a:pt x="87" y="22"/>
                    <a:pt x="122" y="22"/>
                  </a:cubicBezTo>
                  <a:cubicBezTo>
                    <a:pt x="156" y="22"/>
                    <a:pt x="184" y="50"/>
                    <a:pt x="184" y="84"/>
                  </a:cubicBezTo>
                  <a:cubicBezTo>
                    <a:pt x="184" y="119"/>
                    <a:pt x="156" y="147"/>
                    <a:pt x="122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9561" tIns="29781" rIns="59561" bIns="2978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528"/>
            <p:cNvSpPr/>
            <p:nvPr/>
          </p:nvSpPr>
          <p:spPr bwMode="auto">
            <a:xfrm>
              <a:off x="6725493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1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2" y="1"/>
                    <a:pt x="0" y="14"/>
                    <a:pt x="1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9561" tIns="29781" rIns="59561" bIns="2978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529"/>
            <p:cNvSpPr/>
            <p:nvPr/>
          </p:nvSpPr>
          <p:spPr bwMode="auto">
            <a:xfrm>
              <a:off x="6679577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5 w 107"/>
                <a:gd name="T3" fmla="*/ 31 h 77"/>
                <a:gd name="T4" fmla="*/ 25 w 107"/>
                <a:gd name="T5" fmla="*/ 1 h 77"/>
                <a:gd name="T6" fmla="*/ 1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5" y="31"/>
                    <a:pt x="55" y="31"/>
                    <a:pt x="55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8" y="8"/>
                    <a:pt x="0" y="18"/>
                    <a:pt x="1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15"/>
                    <a:pt x="99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9561" tIns="29781" rIns="59561" bIns="2978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530"/>
            <p:cNvSpPr/>
            <p:nvPr/>
          </p:nvSpPr>
          <p:spPr bwMode="auto">
            <a:xfrm>
              <a:off x="6895086" y="4095418"/>
              <a:ext cx="139970" cy="136267"/>
            </a:xfrm>
            <a:custGeom>
              <a:avLst/>
              <a:gdLst>
                <a:gd name="T0" fmla="*/ 41 w 80"/>
                <a:gd name="T1" fmla="*/ 78 h 78"/>
                <a:gd name="T2" fmla="*/ 79 w 80"/>
                <a:gd name="T3" fmla="*/ 38 h 78"/>
                <a:gd name="T4" fmla="*/ 38 w 80"/>
                <a:gd name="T5" fmla="*/ 0 h 78"/>
                <a:gd name="T6" fmla="*/ 0 w 80"/>
                <a:gd name="T7" fmla="*/ 40 h 78"/>
                <a:gd name="T8" fmla="*/ 41 w 80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8">
                  <a:moveTo>
                    <a:pt x="41" y="78"/>
                  </a:moveTo>
                  <a:cubicBezTo>
                    <a:pt x="63" y="77"/>
                    <a:pt x="80" y="59"/>
                    <a:pt x="79" y="38"/>
                  </a:cubicBezTo>
                  <a:cubicBezTo>
                    <a:pt x="78" y="16"/>
                    <a:pt x="60" y="0"/>
                    <a:pt x="38" y="0"/>
                  </a:cubicBezTo>
                  <a:cubicBezTo>
                    <a:pt x="17" y="1"/>
                    <a:pt x="0" y="19"/>
                    <a:pt x="0" y="40"/>
                  </a:cubicBezTo>
                  <a:cubicBezTo>
                    <a:pt x="1" y="62"/>
                    <a:pt x="19" y="78"/>
                    <a:pt x="41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9561" tIns="29781" rIns="59561" bIns="2978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531"/>
            <p:cNvSpPr/>
            <p:nvPr/>
          </p:nvSpPr>
          <p:spPr bwMode="auto">
            <a:xfrm>
              <a:off x="6826952" y="4238351"/>
              <a:ext cx="276977" cy="203660"/>
            </a:xfrm>
            <a:custGeom>
              <a:avLst/>
              <a:gdLst>
                <a:gd name="T0" fmla="*/ 121 w 158"/>
                <a:gd name="T1" fmla="*/ 1 h 116"/>
                <a:gd name="T2" fmla="*/ 156 w 158"/>
                <a:gd name="T3" fmla="*/ 47 h 116"/>
                <a:gd name="T4" fmla="*/ 158 w 158"/>
                <a:gd name="T5" fmla="*/ 116 h 116"/>
                <a:gd name="T6" fmla="*/ 3 w 158"/>
                <a:gd name="T7" fmla="*/ 116 h 116"/>
                <a:gd name="T8" fmla="*/ 1 w 158"/>
                <a:gd name="T9" fmla="*/ 52 h 116"/>
                <a:gd name="T10" fmla="*/ 38 w 158"/>
                <a:gd name="T11" fmla="*/ 3 h 116"/>
                <a:gd name="T12" fmla="*/ 57 w 158"/>
                <a:gd name="T13" fmla="*/ 0 h 116"/>
                <a:gd name="T14" fmla="*/ 77 w 158"/>
                <a:gd name="T15" fmla="*/ 22 h 116"/>
                <a:gd name="T16" fmla="*/ 67 w 158"/>
                <a:gd name="T17" fmla="*/ 114 h 116"/>
                <a:gd name="T18" fmla="*/ 101 w 158"/>
                <a:gd name="T19" fmla="*/ 115 h 116"/>
                <a:gd name="T20" fmla="*/ 85 w 158"/>
                <a:gd name="T21" fmla="*/ 22 h 116"/>
                <a:gd name="T22" fmla="*/ 103 w 158"/>
                <a:gd name="T23" fmla="*/ 1 h 116"/>
                <a:gd name="T24" fmla="*/ 121 w 158"/>
                <a:gd name="T25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16">
                  <a:moveTo>
                    <a:pt x="121" y="1"/>
                  </a:moveTo>
                  <a:cubicBezTo>
                    <a:pt x="146" y="11"/>
                    <a:pt x="155" y="24"/>
                    <a:pt x="156" y="47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28"/>
                    <a:pt x="11" y="13"/>
                    <a:pt x="38" y="3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78" y="20"/>
                    <a:pt x="77" y="22"/>
                  </a:cubicBezTo>
                  <a:cubicBezTo>
                    <a:pt x="76" y="24"/>
                    <a:pt x="67" y="114"/>
                    <a:pt x="67" y="11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103" y="1"/>
                    <a:pt x="103" y="1"/>
                    <a:pt x="103" y="1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9561" tIns="29781" rIns="59561" bIns="2978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532"/>
            <p:cNvSpPr/>
            <p:nvPr/>
          </p:nvSpPr>
          <p:spPr bwMode="auto">
            <a:xfrm>
              <a:off x="7115779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0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1" y="1"/>
                    <a:pt x="0" y="14"/>
                    <a:pt x="0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9561" tIns="29781" rIns="59561" bIns="2978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533"/>
            <p:cNvSpPr/>
            <p:nvPr/>
          </p:nvSpPr>
          <p:spPr bwMode="auto">
            <a:xfrm>
              <a:off x="7070603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4 w 107"/>
                <a:gd name="T3" fmla="*/ 31 h 77"/>
                <a:gd name="T4" fmla="*/ 25 w 107"/>
                <a:gd name="T5" fmla="*/ 1 h 77"/>
                <a:gd name="T6" fmla="*/ 0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4" y="31"/>
                    <a:pt x="54" y="31"/>
                    <a:pt x="54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7" y="8"/>
                    <a:pt x="0" y="18"/>
                    <a:pt x="0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4" y="15"/>
                    <a:pt x="98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9561" tIns="29781" rIns="59561" bIns="2978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539"/>
            <p:cNvSpPr/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9561" tIns="29781" rIns="59561" bIns="2978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540"/>
            <p:cNvSpPr/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9561" tIns="29781" rIns="59561" bIns="2978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4873323" y="1944405"/>
            <a:ext cx="397971" cy="398454"/>
            <a:chOff x="6557381" y="2464660"/>
            <a:chExt cx="610979" cy="611720"/>
          </a:xfrm>
          <a:solidFill>
            <a:schemeClr val="accent1"/>
          </a:solidFill>
        </p:grpSpPr>
        <p:sp>
          <p:nvSpPr>
            <p:cNvPr id="52" name="Freeform 541"/>
            <p:cNvSpPr/>
            <p:nvPr/>
          </p:nvSpPr>
          <p:spPr bwMode="auto">
            <a:xfrm>
              <a:off x="6557381" y="2464660"/>
              <a:ext cx="610979" cy="611720"/>
            </a:xfrm>
            <a:custGeom>
              <a:avLst/>
              <a:gdLst>
                <a:gd name="T0" fmla="*/ 349 w 349"/>
                <a:gd name="T1" fmla="*/ 282 h 349"/>
                <a:gd name="T2" fmla="*/ 282 w 349"/>
                <a:gd name="T3" fmla="*/ 349 h 349"/>
                <a:gd name="T4" fmla="*/ 68 w 349"/>
                <a:gd name="T5" fmla="*/ 349 h 349"/>
                <a:gd name="T6" fmla="*/ 0 w 349"/>
                <a:gd name="T7" fmla="*/ 282 h 349"/>
                <a:gd name="T8" fmla="*/ 0 w 349"/>
                <a:gd name="T9" fmla="*/ 68 h 349"/>
                <a:gd name="T10" fmla="*/ 68 w 349"/>
                <a:gd name="T11" fmla="*/ 0 h 349"/>
                <a:gd name="T12" fmla="*/ 282 w 349"/>
                <a:gd name="T13" fmla="*/ 0 h 349"/>
                <a:gd name="T14" fmla="*/ 349 w 349"/>
                <a:gd name="T15" fmla="*/ 68 h 349"/>
                <a:gd name="T16" fmla="*/ 349 w 349"/>
                <a:gd name="T17" fmla="*/ 28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49">
                  <a:moveTo>
                    <a:pt x="349" y="282"/>
                  </a:moveTo>
                  <a:cubicBezTo>
                    <a:pt x="349" y="319"/>
                    <a:pt x="319" y="349"/>
                    <a:pt x="282" y="349"/>
                  </a:cubicBezTo>
                  <a:cubicBezTo>
                    <a:pt x="68" y="349"/>
                    <a:pt x="68" y="349"/>
                    <a:pt x="68" y="349"/>
                  </a:cubicBezTo>
                  <a:cubicBezTo>
                    <a:pt x="30" y="349"/>
                    <a:pt x="0" y="319"/>
                    <a:pt x="0" y="28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1"/>
                    <a:pt x="30" y="0"/>
                    <a:pt x="68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319" y="0"/>
                    <a:pt x="349" y="31"/>
                    <a:pt x="349" y="68"/>
                  </a:cubicBezTo>
                  <a:lnTo>
                    <a:pt x="349" y="282"/>
                  </a:lnTo>
                  <a:close/>
                </a:path>
              </a:pathLst>
            </a:custGeom>
            <a:solidFill>
              <a:srgbClr val="FFFFFF"/>
            </a:solidFill>
            <a:ln w="68263" cap="flat">
              <a:solidFill>
                <a:schemeClr val="accent1"/>
              </a:solidFill>
              <a:prstDash val="solid"/>
              <a:miter lim="800000"/>
            </a:ln>
          </p:spPr>
          <p:txBody>
            <a:bodyPr vert="horz" wrap="square" lIns="59561" tIns="29781" rIns="59561" bIns="2978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542"/>
            <p:cNvSpPr>
              <a:spLocks noEditPoints="1"/>
            </p:cNvSpPr>
            <p:nvPr/>
          </p:nvSpPr>
          <p:spPr bwMode="auto">
            <a:xfrm>
              <a:off x="6704757" y="2572044"/>
              <a:ext cx="309563" cy="385102"/>
            </a:xfrm>
            <a:custGeom>
              <a:avLst/>
              <a:gdLst>
                <a:gd name="T0" fmla="*/ 106 w 177"/>
                <a:gd name="T1" fmla="*/ 39 h 220"/>
                <a:gd name="T2" fmla="*/ 119 w 177"/>
                <a:gd name="T3" fmla="*/ 12 h 220"/>
                <a:gd name="T4" fmla="*/ 99 w 177"/>
                <a:gd name="T5" fmla="*/ 6 h 220"/>
                <a:gd name="T6" fmla="*/ 51 w 177"/>
                <a:gd name="T7" fmla="*/ 6 h 220"/>
                <a:gd name="T8" fmla="*/ 55 w 177"/>
                <a:gd name="T9" fmla="*/ 24 h 220"/>
                <a:gd name="T10" fmla="*/ 67 w 177"/>
                <a:gd name="T11" fmla="*/ 39 h 220"/>
                <a:gd name="T12" fmla="*/ 1 w 177"/>
                <a:gd name="T13" fmla="*/ 177 h 220"/>
                <a:gd name="T14" fmla="*/ 3 w 177"/>
                <a:gd name="T15" fmla="*/ 202 h 220"/>
                <a:gd name="T16" fmla="*/ 23 w 177"/>
                <a:gd name="T17" fmla="*/ 220 h 220"/>
                <a:gd name="T18" fmla="*/ 153 w 177"/>
                <a:gd name="T19" fmla="*/ 217 h 220"/>
                <a:gd name="T20" fmla="*/ 175 w 177"/>
                <a:gd name="T21" fmla="*/ 201 h 220"/>
                <a:gd name="T22" fmla="*/ 176 w 177"/>
                <a:gd name="T23" fmla="*/ 195 h 220"/>
                <a:gd name="T24" fmla="*/ 176 w 177"/>
                <a:gd name="T25" fmla="*/ 193 h 220"/>
                <a:gd name="T26" fmla="*/ 176 w 177"/>
                <a:gd name="T27" fmla="*/ 174 h 220"/>
                <a:gd name="T28" fmla="*/ 106 w 177"/>
                <a:gd name="T29" fmla="*/ 39 h 220"/>
                <a:gd name="T30" fmla="*/ 112 w 177"/>
                <a:gd name="T31" fmla="*/ 168 h 220"/>
                <a:gd name="T32" fmla="*/ 92 w 177"/>
                <a:gd name="T33" fmla="*/ 178 h 220"/>
                <a:gd name="T34" fmla="*/ 92 w 177"/>
                <a:gd name="T35" fmla="*/ 190 h 220"/>
                <a:gd name="T36" fmla="*/ 85 w 177"/>
                <a:gd name="T37" fmla="*/ 190 h 220"/>
                <a:gd name="T38" fmla="*/ 85 w 177"/>
                <a:gd name="T39" fmla="*/ 178 h 220"/>
                <a:gd name="T40" fmla="*/ 70 w 177"/>
                <a:gd name="T41" fmla="*/ 174 h 220"/>
                <a:gd name="T42" fmla="*/ 60 w 177"/>
                <a:gd name="T43" fmla="*/ 165 h 220"/>
                <a:gd name="T44" fmla="*/ 55 w 177"/>
                <a:gd name="T45" fmla="*/ 149 h 220"/>
                <a:gd name="T46" fmla="*/ 67 w 177"/>
                <a:gd name="T47" fmla="*/ 147 h 220"/>
                <a:gd name="T48" fmla="*/ 72 w 177"/>
                <a:gd name="T49" fmla="*/ 161 h 220"/>
                <a:gd name="T50" fmla="*/ 85 w 177"/>
                <a:gd name="T51" fmla="*/ 168 h 220"/>
                <a:gd name="T52" fmla="*/ 84 w 177"/>
                <a:gd name="T53" fmla="*/ 130 h 220"/>
                <a:gd name="T54" fmla="*/ 69 w 177"/>
                <a:gd name="T55" fmla="*/ 124 h 220"/>
                <a:gd name="T56" fmla="*/ 60 w 177"/>
                <a:gd name="T57" fmla="*/ 116 h 220"/>
                <a:gd name="T58" fmla="*/ 57 w 177"/>
                <a:gd name="T59" fmla="*/ 103 h 220"/>
                <a:gd name="T60" fmla="*/ 65 w 177"/>
                <a:gd name="T61" fmla="*/ 82 h 220"/>
                <a:gd name="T62" fmla="*/ 83 w 177"/>
                <a:gd name="T63" fmla="*/ 75 h 220"/>
                <a:gd name="T64" fmla="*/ 83 w 177"/>
                <a:gd name="T65" fmla="*/ 69 h 220"/>
                <a:gd name="T66" fmla="*/ 90 w 177"/>
                <a:gd name="T67" fmla="*/ 69 h 220"/>
                <a:gd name="T68" fmla="*/ 90 w 177"/>
                <a:gd name="T69" fmla="*/ 75 h 220"/>
                <a:gd name="T70" fmla="*/ 107 w 177"/>
                <a:gd name="T71" fmla="*/ 81 h 220"/>
                <a:gd name="T72" fmla="*/ 116 w 177"/>
                <a:gd name="T73" fmla="*/ 99 h 220"/>
                <a:gd name="T74" fmla="*/ 104 w 177"/>
                <a:gd name="T75" fmla="*/ 101 h 220"/>
                <a:gd name="T76" fmla="*/ 100 w 177"/>
                <a:gd name="T77" fmla="*/ 90 h 220"/>
                <a:gd name="T78" fmla="*/ 90 w 177"/>
                <a:gd name="T79" fmla="*/ 85 h 220"/>
                <a:gd name="T80" fmla="*/ 91 w 177"/>
                <a:gd name="T81" fmla="*/ 120 h 220"/>
                <a:gd name="T82" fmla="*/ 103 w 177"/>
                <a:gd name="T83" fmla="*/ 123 h 220"/>
                <a:gd name="T84" fmla="*/ 112 w 177"/>
                <a:gd name="T85" fmla="*/ 129 h 220"/>
                <a:gd name="T86" fmla="*/ 118 w 177"/>
                <a:gd name="T87" fmla="*/ 137 h 220"/>
                <a:gd name="T88" fmla="*/ 120 w 177"/>
                <a:gd name="T89" fmla="*/ 147 h 220"/>
                <a:gd name="T90" fmla="*/ 112 w 177"/>
                <a:gd name="T91" fmla="*/ 16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7" h="220">
                  <a:moveTo>
                    <a:pt x="106" y="39"/>
                  </a:moveTo>
                  <a:cubicBezTo>
                    <a:pt x="107" y="30"/>
                    <a:pt x="111" y="19"/>
                    <a:pt x="119" y="12"/>
                  </a:cubicBezTo>
                  <a:cubicBezTo>
                    <a:pt x="131" y="3"/>
                    <a:pt x="112" y="4"/>
                    <a:pt x="99" y="6"/>
                  </a:cubicBezTo>
                  <a:cubicBezTo>
                    <a:pt x="86" y="7"/>
                    <a:pt x="57" y="0"/>
                    <a:pt x="51" y="6"/>
                  </a:cubicBezTo>
                  <a:cubicBezTo>
                    <a:pt x="45" y="11"/>
                    <a:pt x="48" y="20"/>
                    <a:pt x="55" y="24"/>
                  </a:cubicBezTo>
                  <a:cubicBezTo>
                    <a:pt x="59" y="27"/>
                    <a:pt x="64" y="34"/>
                    <a:pt x="67" y="39"/>
                  </a:cubicBezTo>
                  <a:cubicBezTo>
                    <a:pt x="28" y="54"/>
                    <a:pt x="0" y="110"/>
                    <a:pt x="1" y="177"/>
                  </a:cubicBezTo>
                  <a:cubicBezTo>
                    <a:pt x="1" y="185"/>
                    <a:pt x="2" y="194"/>
                    <a:pt x="3" y="202"/>
                  </a:cubicBezTo>
                  <a:cubicBezTo>
                    <a:pt x="5" y="207"/>
                    <a:pt x="10" y="220"/>
                    <a:pt x="23" y="220"/>
                  </a:cubicBezTo>
                  <a:cubicBezTo>
                    <a:pt x="40" y="219"/>
                    <a:pt x="153" y="217"/>
                    <a:pt x="153" y="217"/>
                  </a:cubicBezTo>
                  <a:cubicBezTo>
                    <a:pt x="153" y="217"/>
                    <a:pt x="172" y="217"/>
                    <a:pt x="175" y="201"/>
                  </a:cubicBezTo>
                  <a:cubicBezTo>
                    <a:pt x="175" y="199"/>
                    <a:pt x="176" y="197"/>
                    <a:pt x="176" y="195"/>
                  </a:cubicBezTo>
                  <a:cubicBezTo>
                    <a:pt x="176" y="194"/>
                    <a:pt x="176" y="194"/>
                    <a:pt x="176" y="193"/>
                  </a:cubicBezTo>
                  <a:cubicBezTo>
                    <a:pt x="176" y="187"/>
                    <a:pt x="177" y="180"/>
                    <a:pt x="176" y="174"/>
                  </a:cubicBezTo>
                  <a:cubicBezTo>
                    <a:pt x="175" y="107"/>
                    <a:pt x="145" y="52"/>
                    <a:pt x="106" y="39"/>
                  </a:cubicBezTo>
                  <a:close/>
                  <a:moveTo>
                    <a:pt x="112" y="168"/>
                  </a:moveTo>
                  <a:cubicBezTo>
                    <a:pt x="107" y="174"/>
                    <a:pt x="100" y="177"/>
                    <a:pt x="92" y="178"/>
                  </a:cubicBezTo>
                  <a:cubicBezTo>
                    <a:pt x="92" y="190"/>
                    <a:pt x="92" y="190"/>
                    <a:pt x="92" y="190"/>
                  </a:cubicBezTo>
                  <a:cubicBezTo>
                    <a:pt x="85" y="190"/>
                    <a:pt x="85" y="190"/>
                    <a:pt x="85" y="190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79" y="177"/>
                    <a:pt x="74" y="176"/>
                    <a:pt x="70" y="174"/>
                  </a:cubicBezTo>
                  <a:cubicBezTo>
                    <a:pt x="66" y="172"/>
                    <a:pt x="63" y="169"/>
                    <a:pt x="60" y="165"/>
                  </a:cubicBezTo>
                  <a:cubicBezTo>
                    <a:pt x="58" y="161"/>
                    <a:pt x="56" y="155"/>
                    <a:pt x="55" y="149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8" y="153"/>
                    <a:pt x="70" y="158"/>
                    <a:pt x="72" y="161"/>
                  </a:cubicBezTo>
                  <a:cubicBezTo>
                    <a:pt x="76" y="165"/>
                    <a:pt x="80" y="167"/>
                    <a:pt x="85" y="168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79" y="129"/>
                    <a:pt x="74" y="127"/>
                    <a:pt x="69" y="124"/>
                  </a:cubicBezTo>
                  <a:cubicBezTo>
                    <a:pt x="65" y="122"/>
                    <a:pt x="62" y="119"/>
                    <a:pt x="60" y="116"/>
                  </a:cubicBezTo>
                  <a:cubicBezTo>
                    <a:pt x="58" y="112"/>
                    <a:pt x="57" y="108"/>
                    <a:pt x="57" y="103"/>
                  </a:cubicBezTo>
                  <a:cubicBezTo>
                    <a:pt x="56" y="94"/>
                    <a:pt x="59" y="87"/>
                    <a:pt x="65" y="82"/>
                  </a:cubicBezTo>
                  <a:cubicBezTo>
                    <a:pt x="69" y="78"/>
                    <a:pt x="75" y="76"/>
                    <a:pt x="83" y="75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7" y="76"/>
                    <a:pt x="103" y="78"/>
                    <a:pt x="107" y="81"/>
                  </a:cubicBezTo>
                  <a:cubicBezTo>
                    <a:pt x="112" y="85"/>
                    <a:pt x="115" y="91"/>
                    <a:pt x="116" y="99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103" y="96"/>
                    <a:pt x="102" y="92"/>
                    <a:pt x="100" y="90"/>
                  </a:cubicBezTo>
                  <a:cubicBezTo>
                    <a:pt x="97" y="87"/>
                    <a:pt x="94" y="86"/>
                    <a:pt x="90" y="85"/>
                  </a:cubicBezTo>
                  <a:cubicBezTo>
                    <a:pt x="91" y="120"/>
                    <a:pt x="91" y="120"/>
                    <a:pt x="91" y="120"/>
                  </a:cubicBezTo>
                  <a:cubicBezTo>
                    <a:pt x="97" y="121"/>
                    <a:pt x="101" y="122"/>
                    <a:pt x="103" y="123"/>
                  </a:cubicBezTo>
                  <a:cubicBezTo>
                    <a:pt x="107" y="124"/>
                    <a:pt x="110" y="126"/>
                    <a:pt x="112" y="129"/>
                  </a:cubicBezTo>
                  <a:cubicBezTo>
                    <a:pt x="114" y="131"/>
                    <a:pt x="116" y="134"/>
                    <a:pt x="118" y="137"/>
                  </a:cubicBezTo>
                  <a:cubicBezTo>
                    <a:pt x="119" y="140"/>
                    <a:pt x="120" y="144"/>
                    <a:pt x="120" y="147"/>
                  </a:cubicBezTo>
                  <a:cubicBezTo>
                    <a:pt x="120" y="156"/>
                    <a:pt x="117" y="163"/>
                    <a:pt x="112" y="1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9561" tIns="29781" rIns="59561" bIns="2978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543"/>
            <p:cNvSpPr/>
            <p:nvPr/>
          </p:nvSpPr>
          <p:spPr bwMode="auto">
            <a:xfrm>
              <a:off x="6863981" y="2800884"/>
              <a:ext cx="28142" cy="65171"/>
            </a:xfrm>
            <a:custGeom>
              <a:avLst/>
              <a:gdLst>
                <a:gd name="T0" fmla="*/ 0 w 16"/>
                <a:gd name="T1" fmla="*/ 0 h 37"/>
                <a:gd name="T2" fmla="*/ 1 w 16"/>
                <a:gd name="T3" fmla="*/ 37 h 37"/>
                <a:gd name="T4" fmla="*/ 12 w 16"/>
                <a:gd name="T5" fmla="*/ 30 h 37"/>
                <a:gd name="T6" fmla="*/ 16 w 16"/>
                <a:gd name="T7" fmla="*/ 17 h 37"/>
                <a:gd name="T8" fmla="*/ 13 w 16"/>
                <a:gd name="T9" fmla="*/ 7 h 37"/>
                <a:gd name="T10" fmla="*/ 0 w 16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7">
                  <a:moveTo>
                    <a:pt x="0" y="0"/>
                  </a:moveTo>
                  <a:cubicBezTo>
                    <a:pt x="1" y="37"/>
                    <a:pt x="1" y="37"/>
                    <a:pt x="1" y="37"/>
                  </a:cubicBezTo>
                  <a:cubicBezTo>
                    <a:pt x="5" y="36"/>
                    <a:pt x="9" y="34"/>
                    <a:pt x="12" y="30"/>
                  </a:cubicBezTo>
                  <a:cubicBezTo>
                    <a:pt x="15" y="27"/>
                    <a:pt x="16" y="23"/>
                    <a:pt x="16" y="17"/>
                  </a:cubicBezTo>
                  <a:cubicBezTo>
                    <a:pt x="16" y="13"/>
                    <a:pt x="15" y="10"/>
                    <a:pt x="13" y="7"/>
                  </a:cubicBezTo>
                  <a:cubicBezTo>
                    <a:pt x="11" y="4"/>
                    <a:pt x="6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9561" tIns="29781" rIns="59561" bIns="2978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544"/>
            <p:cNvSpPr/>
            <p:nvPr/>
          </p:nvSpPr>
          <p:spPr bwMode="auto">
            <a:xfrm>
              <a:off x="6823249" y="2720901"/>
              <a:ext cx="28142" cy="57765"/>
            </a:xfrm>
            <a:custGeom>
              <a:avLst/>
              <a:gdLst>
                <a:gd name="T0" fmla="*/ 1 w 16"/>
                <a:gd name="T1" fmla="*/ 17 h 33"/>
                <a:gd name="T2" fmla="*/ 4 w 16"/>
                <a:gd name="T3" fmla="*/ 27 h 33"/>
                <a:gd name="T4" fmla="*/ 16 w 16"/>
                <a:gd name="T5" fmla="*/ 33 h 33"/>
                <a:gd name="T6" fmla="*/ 15 w 16"/>
                <a:gd name="T7" fmla="*/ 0 h 33"/>
                <a:gd name="T8" fmla="*/ 4 w 16"/>
                <a:gd name="T9" fmla="*/ 6 h 33"/>
                <a:gd name="T10" fmla="*/ 1 w 16"/>
                <a:gd name="T11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3">
                  <a:moveTo>
                    <a:pt x="1" y="17"/>
                  </a:moveTo>
                  <a:cubicBezTo>
                    <a:pt x="1" y="21"/>
                    <a:pt x="2" y="24"/>
                    <a:pt x="4" y="27"/>
                  </a:cubicBezTo>
                  <a:cubicBezTo>
                    <a:pt x="6" y="30"/>
                    <a:pt x="10" y="32"/>
                    <a:pt x="16" y="3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1"/>
                    <a:pt x="7" y="3"/>
                    <a:pt x="4" y="6"/>
                  </a:cubicBezTo>
                  <a:cubicBezTo>
                    <a:pt x="2" y="9"/>
                    <a:pt x="0" y="13"/>
                    <a:pt x="1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9561" tIns="29781" rIns="59561" bIns="2978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57"/>
          <p:cNvGrpSpPr/>
          <p:nvPr/>
        </p:nvGrpSpPr>
        <p:grpSpPr>
          <a:xfrm>
            <a:off x="5449713" y="1755139"/>
            <a:ext cx="2280906" cy="406995"/>
            <a:chOff x="7813899" y="2232029"/>
            <a:chExt cx="3501728" cy="624835"/>
          </a:xfrm>
        </p:grpSpPr>
        <p:sp>
          <p:nvSpPr>
            <p:cNvPr id="56" name="Rectangle 55"/>
            <p:cNvSpPr/>
            <p:nvPr/>
          </p:nvSpPr>
          <p:spPr>
            <a:xfrm>
              <a:off x="7813899" y="2534178"/>
              <a:ext cx="3501728" cy="32268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57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57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890899" y="2232029"/>
              <a:ext cx="1378153" cy="2823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0" name="Group 66"/>
          <p:cNvGrpSpPr/>
          <p:nvPr/>
        </p:nvGrpSpPr>
        <p:grpSpPr>
          <a:xfrm flipH="1">
            <a:off x="1342980" y="3621180"/>
            <a:ext cx="2030112" cy="406994"/>
            <a:chOff x="7813899" y="2232029"/>
            <a:chExt cx="3116698" cy="624829"/>
          </a:xfrm>
        </p:grpSpPr>
        <p:sp>
          <p:nvSpPr>
            <p:cNvPr id="68" name="Rectangle 67"/>
            <p:cNvSpPr/>
            <p:nvPr/>
          </p:nvSpPr>
          <p:spPr>
            <a:xfrm>
              <a:off x="7813899" y="2534174"/>
              <a:ext cx="3116698" cy="32268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57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57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815155" y="2232029"/>
              <a:ext cx="1378152" cy="2823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995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1" name="Group 62"/>
          <p:cNvGrpSpPr/>
          <p:nvPr/>
        </p:nvGrpSpPr>
        <p:grpSpPr>
          <a:xfrm>
            <a:off x="5623163" y="3308156"/>
            <a:ext cx="2119616" cy="801168"/>
            <a:chOff x="8451972" y="4944509"/>
            <a:chExt cx="3254106" cy="1229981"/>
          </a:xfrm>
        </p:grpSpPr>
        <p:sp>
          <p:nvSpPr>
            <p:cNvPr id="74" name="Rectangle 73"/>
            <p:cNvSpPr/>
            <p:nvPr/>
          </p:nvSpPr>
          <p:spPr>
            <a:xfrm>
              <a:off x="8451972" y="4944509"/>
              <a:ext cx="3254106" cy="122998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64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9680532" y="5292855"/>
              <a:ext cx="1892126" cy="7871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57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57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704684" y="5312787"/>
              <a:ext cx="674803" cy="4240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99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85%</a:t>
              </a:r>
              <a:endParaRPr lang="en-GB" sz="99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487282" y="5570149"/>
              <a:ext cx="1162077" cy="323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64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6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Group 3"/>
          <p:cNvGrpSpPr/>
          <p:nvPr/>
        </p:nvGrpSpPr>
        <p:grpSpPr>
          <a:xfrm>
            <a:off x="1487891" y="1864610"/>
            <a:ext cx="2119616" cy="801168"/>
            <a:chOff x="741238" y="2041048"/>
            <a:chExt cx="3254106" cy="1229981"/>
          </a:xfrm>
        </p:grpSpPr>
        <p:sp>
          <p:nvSpPr>
            <p:cNvPr id="78" name="Rectangle 77"/>
            <p:cNvSpPr/>
            <p:nvPr/>
          </p:nvSpPr>
          <p:spPr>
            <a:xfrm>
              <a:off x="741238" y="2041048"/>
              <a:ext cx="3254106" cy="12299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64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945131" y="2373746"/>
              <a:ext cx="1892126" cy="7871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57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57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027189" y="2416106"/>
              <a:ext cx="674803" cy="4240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99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  <a:endParaRPr lang="en-GB" sz="99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83552" y="2662067"/>
              <a:ext cx="1162077" cy="323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64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6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2" y="2572545"/>
            <a:ext cx="9145085" cy="257205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grpSp>
        <p:nvGrpSpPr>
          <p:cNvPr id="2" name="组合 7"/>
          <p:cNvGrpSpPr/>
          <p:nvPr/>
        </p:nvGrpSpPr>
        <p:grpSpPr bwMode="auto">
          <a:xfrm>
            <a:off x="5545871" y="1138536"/>
            <a:ext cx="2816554" cy="1254064"/>
            <a:chOff x="2989865" y="607026"/>
            <a:chExt cx="2814868" cy="1254095"/>
          </a:xfrm>
        </p:grpSpPr>
        <p:sp>
          <p:nvSpPr>
            <p:cNvPr id="33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14868" cy="486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57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  </a:r>
              <a:endParaRPr lang="en-GB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4" name="文本框 13"/>
            <p:cNvSpPr txBox="1">
              <a:spLocks noChangeArrowheads="1"/>
            </p:cNvSpPr>
            <p:nvPr/>
          </p:nvSpPr>
          <p:spPr bwMode="auto">
            <a:xfrm>
              <a:off x="2990709" y="607026"/>
              <a:ext cx="1205057" cy="267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14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35" name="文本框 66"/>
            <p:cNvSpPr txBox="1">
              <a:spLocks noChangeArrowheads="1"/>
            </p:cNvSpPr>
            <p:nvPr/>
          </p:nvSpPr>
          <p:spPr bwMode="auto">
            <a:xfrm>
              <a:off x="2989865" y="880115"/>
              <a:ext cx="1898742" cy="26161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PLEASE ADD YOUR TITLE HERE</a:t>
              </a:r>
              <a:endParaRPr lang="zh-CN" altLang="en-US" sz="1100" dirty="0">
                <a:solidFill>
                  <a:schemeClr val="bg1">
                    <a:lumMod val="65000"/>
                  </a:schemeClr>
                </a:solidFill>
                <a:latin typeface="+mj-lt"/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3078717" y="1286573"/>
              <a:ext cx="287199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4" name="组合 7"/>
          <p:cNvGrpSpPr/>
          <p:nvPr/>
        </p:nvGrpSpPr>
        <p:grpSpPr bwMode="auto">
          <a:xfrm>
            <a:off x="645232" y="1138536"/>
            <a:ext cx="2816554" cy="1254064"/>
            <a:chOff x="2989865" y="607026"/>
            <a:chExt cx="2814868" cy="1254095"/>
          </a:xfrm>
        </p:grpSpPr>
        <p:sp>
          <p:nvSpPr>
            <p:cNvPr id="44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14868" cy="486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57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  </a:r>
              <a:endParaRPr lang="en-GB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5" name="文本框 13"/>
            <p:cNvSpPr txBox="1">
              <a:spLocks noChangeArrowheads="1"/>
            </p:cNvSpPr>
            <p:nvPr/>
          </p:nvSpPr>
          <p:spPr bwMode="auto">
            <a:xfrm>
              <a:off x="2990709" y="607026"/>
              <a:ext cx="1205057" cy="267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14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46" name="文本框 66"/>
            <p:cNvSpPr txBox="1">
              <a:spLocks noChangeArrowheads="1"/>
            </p:cNvSpPr>
            <p:nvPr/>
          </p:nvSpPr>
          <p:spPr bwMode="auto">
            <a:xfrm>
              <a:off x="2989865" y="880115"/>
              <a:ext cx="1898742" cy="26161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PLEASE ADD YOUR TITLE HERE</a:t>
              </a:r>
              <a:endParaRPr lang="zh-CN" altLang="en-US" sz="1100" dirty="0">
                <a:solidFill>
                  <a:schemeClr val="bg1">
                    <a:lumMod val="65000"/>
                  </a:schemeClr>
                </a:solidFill>
                <a:latin typeface="+mj-lt"/>
              </a:endParaRPr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3078717" y="1286573"/>
              <a:ext cx="287199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8"/>
          <p:cNvSpPr/>
          <p:nvPr/>
        </p:nvSpPr>
        <p:spPr bwMode="auto">
          <a:xfrm>
            <a:off x="1434267" y="1278996"/>
            <a:ext cx="2537012" cy="2534761"/>
          </a:xfrm>
          <a:custGeom>
            <a:avLst/>
            <a:gdLst>
              <a:gd name="T0" fmla="*/ 929 w 1857"/>
              <a:gd name="T1" fmla="*/ 0 h 1855"/>
              <a:gd name="T2" fmla="*/ 1857 w 1857"/>
              <a:gd name="T3" fmla="*/ 928 h 1855"/>
              <a:gd name="T4" fmla="*/ 929 w 1857"/>
              <a:gd name="T5" fmla="*/ 1855 h 1855"/>
              <a:gd name="T6" fmla="*/ 0 w 1857"/>
              <a:gd name="T7" fmla="*/ 928 h 1855"/>
              <a:gd name="T8" fmla="*/ 929 w 1857"/>
              <a:gd name="T9" fmla="*/ 0 h 1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7" h="1855">
                <a:moveTo>
                  <a:pt x="929" y="0"/>
                </a:moveTo>
                <a:lnTo>
                  <a:pt x="1857" y="928"/>
                </a:lnTo>
                <a:lnTo>
                  <a:pt x="929" y="1855"/>
                </a:lnTo>
                <a:lnTo>
                  <a:pt x="0" y="928"/>
                </a:lnTo>
                <a:lnTo>
                  <a:pt x="92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6" tIns="45723" rIns="91446" bIns="45723" numCol="1" anchor="t" anchorCtr="0" compatLnSpc="1"/>
          <a:lstStyle/>
          <a:p>
            <a:endParaRPr lang="zh-CN" altLang="en-US"/>
          </a:p>
        </p:txBody>
      </p:sp>
      <p:sp>
        <p:nvSpPr>
          <p:cNvPr id="205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99585" y="1742064"/>
            <a:ext cx="1206376" cy="111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73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03</a:t>
            </a:r>
            <a:endParaRPr lang="zh-CN" altLang="en-US" sz="73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>
          <a:xfrm>
            <a:off x="4413434" y="2572544"/>
            <a:ext cx="2947040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文本框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69949" y="2752040"/>
            <a:ext cx="2465648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章节 </a:t>
            </a:r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13434" y="1955231"/>
            <a:ext cx="3178239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buNone/>
            </a:pPr>
            <a:r>
              <a:rPr lang="zh-CN" altLang="zh-CN" sz="4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413434" y="2629323"/>
            <a:ext cx="1421946" cy="240837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38527" y="2629323"/>
            <a:ext cx="1421946" cy="240837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4413434" y="2895668"/>
            <a:ext cx="1421946" cy="240837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5938527" y="2895668"/>
            <a:ext cx="1421946" cy="240837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50" grpId="0"/>
      <p:bldP spid="2052" grpId="0"/>
      <p:bldP spid="8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reeform 24"/>
          <p:cNvSpPr/>
          <p:nvPr/>
        </p:nvSpPr>
        <p:spPr bwMode="auto">
          <a:xfrm rot="5400000">
            <a:off x="1515254" y="1638567"/>
            <a:ext cx="1038237" cy="1408445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57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3" name="Freeform 24"/>
          <p:cNvSpPr/>
          <p:nvPr/>
        </p:nvSpPr>
        <p:spPr bwMode="auto">
          <a:xfrm rot="5400000">
            <a:off x="3208815" y="1638567"/>
            <a:ext cx="1038237" cy="1408445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57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4" name="Freeform 24"/>
          <p:cNvSpPr/>
          <p:nvPr/>
        </p:nvSpPr>
        <p:spPr bwMode="auto">
          <a:xfrm rot="5400000">
            <a:off x="4902376" y="1638567"/>
            <a:ext cx="1038237" cy="1408445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57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6" name="Freeform 24"/>
          <p:cNvSpPr/>
          <p:nvPr/>
        </p:nvSpPr>
        <p:spPr bwMode="auto">
          <a:xfrm rot="5400000">
            <a:off x="6595937" y="1638567"/>
            <a:ext cx="1038237" cy="1408445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57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Group 128"/>
          <p:cNvGrpSpPr/>
          <p:nvPr/>
        </p:nvGrpSpPr>
        <p:grpSpPr>
          <a:xfrm>
            <a:off x="1618397" y="1925969"/>
            <a:ext cx="445559" cy="445559"/>
            <a:chOff x="1316879" y="4254550"/>
            <a:chExt cx="684000" cy="684000"/>
          </a:xfrm>
        </p:grpSpPr>
        <p:sp>
          <p:nvSpPr>
            <p:cNvPr id="117" name="Freeform 49"/>
            <p:cNvSpPr>
              <a:spLocks noChangeAspect="1" noEditPoints="1"/>
            </p:cNvSpPr>
            <p:nvPr/>
          </p:nvSpPr>
          <p:spPr bwMode="auto">
            <a:xfrm>
              <a:off x="1467830" y="4412272"/>
              <a:ext cx="407999" cy="347492"/>
            </a:xfrm>
            <a:custGeom>
              <a:avLst/>
              <a:gdLst>
                <a:gd name="T0" fmla="*/ 182 w 400"/>
                <a:gd name="T1" fmla="*/ 180 h 340"/>
                <a:gd name="T2" fmla="*/ 218 w 400"/>
                <a:gd name="T3" fmla="*/ 180 h 340"/>
                <a:gd name="T4" fmla="*/ 218 w 400"/>
                <a:gd name="T5" fmla="*/ 220 h 340"/>
                <a:gd name="T6" fmla="*/ 400 w 400"/>
                <a:gd name="T7" fmla="*/ 220 h 340"/>
                <a:gd name="T8" fmla="*/ 396 w 400"/>
                <a:gd name="T9" fmla="*/ 103 h 340"/>
                <a:gd name="T10" fmla="*/ 356 w 400"/>
                <a:gd name="T11" fmla="*/ 60 h 340"/>
                <a:gd name="T12" fmla="*/ 292 w 400"/>
                <a:gd name="T13" fmla="*/ 60 h 340"/>
                <a:gd name="T14" fmla="*/ 268 w 400"/>
                <a:gd name="T15" fmla="*/ 15 h 340"/>
                <a:gd name="T16" fmla="*/ 244 w 400"/>
                <a:gd name="T17" fmla="*/ 0 h 340"/>
                <a:gd name="T18" fmla="*/ 155 w 400"/>
                <a:gd name="T19" fmla="*/ 0 h 340"/>
                <a:gd name="T20" fmla="*/ 132 w 400"/>
                <a:gd name="T21" fmla="*/ 15 h 340"/>
                <a:gd name="T22" fmla="*/ 108 w 400"/>
                <a:gd name="T23" fmla="*/ 60 h 340"/>
                <a:gd name="T24" fmla="*/ 44 w 400"/>
                <a:gd name="T25" fmla="*/ 60 h 340"/>
                <a:gd name="T26" fmla="*/ 4 w 400"/>
                <a:gd name="T27" fmla="*/ 103 h 340"/>
                <a:gd name="T28" fmla="*/ 0 w 400"/>
                <a:gd name="T29" fmla="*/ 220 h 340"/>
                <a:gd name="T30" fmla="*/ 182 w 400"/>
                <a:gd name="T31" fmla="*/ 220 h 340"/>
                <a:gd name="T32" fmla="*/ 182 w 400"/>
                <a:gd name="T33" fmla="*/ 180 h 340"/>
                <a:gd name="T34" fmla="*/ 153 w 400"/>
                <a:gd name="T35" fmla="*/ 38 h 340"/>
                <a:gd name="T36" fmla="*/ 169 w 400"/>
                <a:gd name="T37" fmla="*/ 28 h 340"/>
                <a:gd name="T38" fmla="*/ 230 w 400"/>
                <a:gd name="T39" fmla="*/ 28 h 340"/>
                <a:gd name="T40" fmla="*/ 247 w 400"/>
                <a:gd name="T41" fmla="*/ 38 h 340"/>
                <a:gd name="T42" fmla="*/ 258 w 400"/>
                <a:gd name="T43" fmla="*/ 60 h 340"/>
                <a:gd name="T44" fmla="*/ 141 w 400"/>
                <a:gd name="T45" fmla="*/ 60 h 340"/>
                <a:gd name="T46" fmla="*/ 153 w 400"/>
                <a:gd name="T47" fmla="*/ 38 h 340"/>
                <a:gd name="T48" fmla="*/ 218 w 400"/>
                <a:gd name="T49" fmla="*/ 280 h 340"/>
                <a:gd name="T50" fmla="*/ 182 w 400"/>
                <a:gd name="T51" fmla="*/ 280 h 340"/>
                <a:gd name="T52" fmla="*/ 182 w 400"/>
                <a:gd name="T53" fmla="*/ 240 h 340"/>
                <a:gd name="T54" fmla="*/ 10 w 400"/>
                <a:gd name="T55" fmla="*/ 240 h 340"/>
                <a:gd name="T56" fmla="*/ 14 w 400"/>
                <a:gd name="T57" fmla="*/ 306 h 340"/>
                <a:gd name="T58" fmla="*/ 50 w 400"/>
                <a:gd name="T59" fmla="*/ 340 h 340"/>
                <a:gd name="T60" fmla="*/ 350 w 400"/>
                <a:gd name="T61" fmla="*/ 340 h 340"/>
                <a:gd name="T62" fmla="*/ 386 w 400"/>
                <a:gd name="T63" fmla="*/ 306 h 340"/>
                <a:gd name="T64" fmla="*/ 390 w 400"/>
                <a:gd name="T65" fmla="*/ 240 h 340"/>
                <a:gd name="T66" fmla="*/ 218 w 400"/>
                <a:gd name="T67" fmla="*/ 240 h 340"/>
                <a:gd name="T68" fmla="*/ 218 w 400"/>
                <a:gd name="T69" fmla="*/ 2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0" h="340">
                  <a:moveTo>
                    <a:pt x="182" y="180"/>
                  </a:moveTo>
                  <a:cubicBezTo>
                    <a:pt x="218" y="180"/>
                    <a:pt x="218" y="180"/>
                    <a:pt x="218" y="180"/>
                  </a:cubicBezTo>
                  <a:cubicBezTo>
                    <a:pt x="218" y="220"/>
                    <a:pt x="218" y="220"/>
                    <a:pt x="218" y="220"/>
                  </a:cubicBezTo>
                  <a:cubicBezTo>
                    <a:pt x="400" y="220"/>
                    <a:pt x="400" y="220"/>
                    <a:pt x="400" y="220"/>
                  </a:cubicBezTo>
                  <a:cubicBezTo>
                    <a:pt x="400" y="220"/>
                    <a:pt x="397" y="131"/>
                    <a:pt x="396" y="103"/>
                  </a:cubicBezTo>
                  <a:cubicBezTo>
                    <a:pt x="395" y="76"/>
                    <a:pt x="385" y="60"/>
                    <a:pt x="356" y="60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82" y="41"/>
                    <a:pt x="271" y="21"/>
                    <a:pt x="268" y="15"/>
                  </a:cubicBezTo>
                  <a:cubicBezTo>
                    <a:pt x="261" y="2"/>
                    <a:pt x="259" y="0"/>
                    <a:pt x="244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41" y="0"/>
                    <a:pt x="138" y="2"/>
                    <a:pt x="132" y="15"/>
                  </a:cubicBezTo>
                  <a:cubicBezTo>
                    <a:pt x="129" y="21"/>
                    <a:pt x="118" y="41"/>
                    <a:pt x="108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14" y="60"/>
                    <a:pt x="5" y="76"/>
                    <a:pt x="4" y="103"/>
                  </a:cubicBezTo>
                  <a:cubicBezTo>
                    <a:pt x="3" y="129"/>
                    <a:pt x="0" y="220"/>
                    <a:pt x="0" y="220"/>
                  </a:cubicBezTo>
                  <a:cubicBezTo>
                    <a:pt x="182" y="220"/>
                    <a:pt x="182" y="220"/>
                    <a:pt x="182" y="220"/>
                  </a:cubicBezTo>
                  <a:lnTo>
                    <a:pt x="182" y="180"/>
                  </a:lnTo>
                  <a:close/>
                  <a:moveTo>
                    <a:pt x="153" y="38"/>
                  </a:moveTo>
                  <a:cubicBezTo>
                    <a:pt x="157" y="30"/>
                    <a:pt x="159" y="28"/>
                    <a:pt x="169" y="28"/>
                  </a:cubicBezTo>
                  <a:cubicBezTo>
                    <a:pt x="230" y="28"/>
                    <a:pt x="230" y="28"/>
                    <a:pt x="230" y="28"/>
                  </a:cubicBezTo>
                  <a:cubicBezTo>
                    <a:pt x="241" y="28"/>
                    <a:pt x="242" y="30"/>
                    <a:pt x="247" y="38"/>
                  </a:cubicBezTo>
                  <a:cubicBezTo>
                    <a:pt x="248" y="41"/>
                    <a:pt x="253" y="50"/>
                    <a:pt x="258" y="60"/>
                  </a:cubicBezTo>
                  <a:cubicBezTo>
                    <a:pt x="141" y="60"/>
                    <a:pt x="141" y="60"/>
                    <a:pt x="141" y="60"/>
                  </a:cubicBezTo>
                  <a:cubicBezTo>
                    <a:pt x="146" y="50"/>
                    <a:pt x="151" y="41"/>
                    <a:pt x="153" y="38"/>
                  </a:cubicBezTo>
                  <a:close/>
                  <a:moveTo>
                    <a:pt x="218" y="280"/>
                  </a:moveTo>
                  <a:cubicBezTo>
                    <a:pt x="182" y="280"/>
                    <a:pt x="182" y="280"/>
                    <a:pt x="182" y="280"/>
                  </a:cubicBezTo>
                  <a:cubicBezTo>
                    <a:pt x="182" y="240"/>
                    <a:pt x="182" y="240"/>
                    <a:pt x="182" y="240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10" y="240"/>
                    <a:pt x="12" y="276"/>
                    <a:pt x="14" y="306"/>
                  </a:cubicBezTo>
                  <a:cubicBezTo>
                    <a:pt x="14" y="319"/>
                    <a:pt x="18" y="340"/>
                    <a:pt x="50" y="340"/>
                  </a:cubicBezTo>
                  <a:cubicBezTo>
                    <a:pt x="350" y="340"/>
                    <a:pt x="350" y="340"/>
                    <a:pt x="350" y="340"/>
                  </a:cubicBezTo>
                  <a:cubicBezTo>
                    <a:pt x="381" y="340"/>
                    <a:pt x="385" y="319"/>
                    <a:pt x="386" y="306"/>
                  </a:cubicBezTo>
                  <a:cubicBezTo>
                    <a:pt x="388" y="275"/>
                    <a:pt x="390" y="240"/>
                    <a:pt x="390" y="240"/>
                  </a:cubicBezTo>
                  <a:cubicBezTo>
                    <a:pt x="218" y="240"/>
                    <a:pt x="218" y="240"/>
                    <a:pt x="218" y="240"/>
                  </a:cubicBezTo>
                  <a:lnTo>
                    <a:pt x="218" y="28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59564" tIns="29782" rIns="59564" bIns="2978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57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1316879" y="4254550"/>
              <a:ext cx="684000" cy="6840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129"/>
          <p:cNvGrpSpPr/>
          <p:nvPr/>
        </p:nvGrpSpPr>
        <p:grpSpPr>
          <a:xfrm>
            <a:off x="3313054" y="1925969"/>
            <a:ext cx="445559" cy="445559"/>
            <a:chOff x="3401741" y="4254550"/>
            <a:chExt cx="684000" cy="684000"/>
          </a:xfrm>
        </p:grpSpPr>
        <p:sp>
          <p:nvSpPr>
            <p:cNvPr id="120" name="Freeform 31"/>
            <p:cNvSpPr>
              <a:spLocks noChangeAspect="1" noEditPoints="1"/>
            </p:cNvSpPr>
            <p:nvPr/>
          </p:nvSpPr>
          <p:spPr bwMode="auto">
            <a:xfrm>
              <a:off x="3577110" y="4366532"/>
              <a:ext cx="333262" cy="468000"/>
            </a:xfrm>
            <a:custGeom>
              <a:avLst/>
              <a:gdLst>
                <a:gd name="T0" fmla="*/ 90 w 293"/>
                <a:gd name="T1" fmla="*/ 383 h 400"/>
                <a:gd name="T2" fmla="*/ 147 w 293"/>
                <a:gd name="T3" fmla="*/ 400 h 400"/>
                <a:gd name="T4" fmla="*/ 203 w 293"/>
                <a:gd name="T5" fmla="*/ 383 h 400"/>
                <a:gd name="T6" fmla="*/ 203 w 293"/>
                <a:gd name="T7" fmla="*/ 342 h 400"/>
                <a:gd name="T8" fmla="*/ 90 w 293"/>
                <a:gd name="T9" fmla="*/ 342 h 400"/>
                <a:gd name="T10" fmla="*/ 90 w 293"/>
                <a:gd name="T11" fmla="*/ 383 h 400"/>
                <a:gd name="T12" fmla="*/ 201 w 293"/>
                <a:gd name="T13" fmla="*/ 318 h 400"/>
                <a:gd name="T14" fmla="*/ 286 w 293"/>
                <a:gd name="T15" fmla="*/ 116 h 400"/>
                <a:gd name="T16" fmla="*/ 147 w 293"/>
                <a:gd name="T17" fmla="*/ 0 h 400"/>
                <a:gd name="T18" fmla="*/ 7 w 293"/>
                <a:gd name="T19" fmla="*/ 116 h 400"/>
                <a:gd name="T20" fmla="*/ 93 w 293"/>
                <a:gd name="T21" fmla="*/ 318 h 400"/>
                <a:gd name="T22" fmla="*/ 201 w 293"/>
                <a:gd name="T23" fmla="*/ 318 h 400"/>
                <a:gd name="T24" fmla="*/ 50 w 293"/>
                <a:gd name="T25" fmla="*/ 119 h 400"/>
                <a:gd name="T26" fmla="*/ 147 w 293"/>
                <a:gd name="T27" fmla="*/ 41 h 400"/>
                <a:gd name="T28" fmla="*/ 244 w 293"/>
                <a:gd name="T29" fmla="*/ 119 h 400"/>
                <a:gd name="T30" fmla="*/ 208 w 293"/>
                <a:gd name="T31" fmla="*/ 198 h 400"/>
                <a:gd name="T32" fmla="*/ 163 w 293"/>
                <a:gd name="T33" fmla="*/ 283 h 400"/>
                <a:gd name="T34" fmla="*/ 130 w 293"/>
                <a:gd name="T35" fmla="*/ 283 h 400"/>
                <a:gd name="T36" fmla="*/ 86 w 293"/>
                <a:gd name="T37" fmla="*/ 198 h 400"/>
                <a:gd name="T38" fmla="*/ 50 w 293"/>
                <a:gd name="T39" fmla="*/ 11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3" h="400">
                  <a:moveTo>
                    <a:pt x="90" y="383"/>
                  </a:moveTo>
                  <a:cubicBezTo>
                    <a:pt x="106" y="393"/>
                    <a:pt x="125" y="400"/>
                    <a:pt x="147" y="400"/>
                  </a:cubicBezTo>
                  <a:cubicBezTo>
                    <a:pt x="169" y="400"/>
                    <a:pt x="187" y="393"/>
                    <a:pt x="203" y="383"/>
                  </a:cubicBezTo>
                  <a:cubicBezTo>
                    <a:pt x="203" y="342"/>
                    <a:pt x="203" y="342"/>
                    <a:pt x="203" y="342"/>
                  </a:cubicBezTo>
                  <a:cubicBezTo>
                    <a:pt x="90" y="342"/>
                    <a:pt x="90" y="342"/>
                    <a:pt x="90" y="342"/>
                  </a:cubicBezTo>
                  <a:lnTo>
                    <a:pt x="90" y="383"/>
                  </a:lnTo>
                  <a:close/>
                  <a:moveTo>
                    <a:pt x="201" y="318"/>
                  </a:moveTo>
                  <a:cubicBezTo>
                    <a:pt x="201" y="231"/>
                    <a:pt x="293" y="203"/>
                    <a:pt x="286" y="116"/>
                  </a:cubicBezTo>
                  <a:cubicBezTo>
                    <a:pt x="282" y="61"/>
                    <a:pt x="245" y="0"/>
                    <a:pt x="147" y="0"/>
                  </a:cubicBezTo>
                  <a:cubicBezTo>
                    <a:pt x="49" y="0"/>
                    <a:pt x="12" y="61"/>
                    <a:pt x="7" y="116"/>
                  </a:cubicBezTo>
                  <a:cubicBezTo>
                    <a:pt x="0" y="203"/>
                    <a:pt x="93" y="231"/>
                    <a:pt x="93" y="318"/>
                  </a:cubicBezTo>
                  <a:lnTo>
                    <a:pt x="201" y="318"/>
                  </a:lnTo>
                  <a:close/>
                  <a:moveTo>
                    <a:pt x="50" y="119"/>
                  </a:moveTo>
                  <a:cubicBezTo>
                    <a:pt x="54" y="67"/>
                    <a:pt x="89" y="41"/>
                    <a:pt x="147" y="41"/>
                  </a:cubicBezTo>
                  <a:cubicBezTo>
                    <a:pt x="204" y="41"/>
                    <a:pt x="240" y="67"/>
                    <a:pt x="244" y="119"/>
                  </a:cubicBezTo>
                  <a:cubicBezTo>
                    <a:pt x="246" y="148"/>
                    <a:pt x="230" y="167"/>
                    <a:pt x="208" y="198"/>
                  </a:cubicBezTo>
                  <a:cubicBezTo>
                    <a:pt x="192" y="221"/>
                    <a:pt x="172" y="248"/>
                    <a:pt x="163" y="283"/>
                  </a:cubicBezTo>
                  <a:cubicBezTo>
                    <a:pt x="130" y="283"/>
                    <a:pt x="130" y="283"/>
                    <a:pt x="130" y="283"/>
                  </a:cubicBezTo>
                  <a:cubicBezTo>
                    <a:pt x="121" y="248"/>
                    <a:pt x="102" y="221"/>
                    <a:pt x="86" y="198"/>
                  </a:cubicBezTo>
                  <a:cubicBezTo>
                    <a:pt x="64" y="167"/>
                    <a:pt x="47" y="148"/>
                    <a:pt x="50" y="119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59564" tIns="29782" rIns="59564" bIns="2978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3401741" y="4254550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130"/>
          <p:cNvGrpSpPr/>
          <p:nvPr/>
        </p:nvGrpSpPr>
        <p:grpSpPr>
          <a:xfrm>
            <a:off x="5007712" y="1925969"/>
            <a:ext cx="445559" cy="445559"/>
            <a:chOff x="6006611" y="4240036"/>
            <a:chExt cx="684000" cy="684000"/>
          </a:xfrm>
        </p:grpSpPr>
        <p:sp>
          <p:nvSpPr>
            <p:cNvPr id="119" name="Freeform 44"/>
            <p:cNvSpPr>
              <a:spLocks noChangeAspect="1" noEditPoints="1"/>
            </p:cNvSpPr>
            <p:nvPr/>
          </p:nvSpPr>
          <p:spPr bwMode="auto">
            <a:xfrm>
              <a:off x="6132322" y="4366036"/>
              <a:ext cx="432579" cy="432000"/>
            </a:xfrm>
            <a:custGeom>
              <a:avLst/>
              <a:gdLst>
                <a:gd name="T0" fmla="*/ 287 w 316"/>
                <a:gd name="T1" fmla="*/ 29 h 316"/>
                <a:gd name="T2" fmla="*/ 236 w 316"/>
                <a:gd name="T3" fmla="*/ 4 h 316"/>
                <a:gd name="T4" fmla="*/ 135 w 316"/>
                <a:gd name="T5" fmla="*/ 105 h 316"/>
                <a:gd name="T6" fmla="*/ 20 w 316"/>
                <a:gd name="T7" fmla="*/ 221 h 316"/>
                <a:gd name="T8" fmla="*/ 0 w 316"/>
                <a:gd name="T9" fmla="*/ 316 h 316"/>
                <a:gd name="T10" fmla="*/ 95 w 316"/>
                <a:gd name="T11" fmla="*/ 296 h 316"/>
                <a:gd name="T12" fmla="*/ 210 w 316"/>
                <a:gd name="T13" fmla="*/ 180 h 316"/>
                <a:gd name="T14" fmla="*/ 312 w 316"/>
                <a:gd name="T15" fmla="*/ 79 h 316"/>
                <a:gd name="T16" fmla="*/ 287 w 316"/>
                <a:gd name="T17" fmla="*/ 29 h 316"/>
                <a:gd name="T18" fmla="*/ 89 w 316"/>
                <a:gd name="T19" fmla="*/ 284 h 316"/>
                <a:gd name="T20" fmla="*/ 57 w 316"/>
                <a:gd name="T21" fmla="*/ 291 h 316"/>
                <a:gd name="T22" fmla="*/ 43 w 316"/>
                <a:gd name="T23" fmla="*/ 273 h 316"/>
                <a:gd name="T24" fmla="*/ 24 w 316"/>
                <a:gd name="T25" fmla="*/ 259 h 316"/>
                <a:gd name="T26" fmla="*/ 31 w 316"/>
                <a:gd name="T27" fmla="*/ 226 h 316"/>
                <a:gd name="T28" fmla="*/ 41 w 316"/>
                <a:gd name="T29" fmla="*/ 217 h 316"/>
                <a:gd name="T30" fmla="*/ 78 w 316"/>
                <a:gd name="T31" fmla="*/ 237 h 316"/>
                <a:gd name="T32" fmla="*/ 99 w 316"/>
                <a:gd name="T33" fmla="*/ 275 h 316"/>
                <a:gd name="T34" fmla="*/ 89 w 316"/>
                <a:gd name="T35" fmla="*/ 28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6" h="316">
                  <a:moveTo>
                    <a:pt x="287" y="29"/>
                  </a:moveTo>
                  <a:cubicBezTo>
                    <a:pt x="258" y="0"/>
                    <a:pt x="236" y="4"/>
                    <a:pt x="236" y="4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20" y="221"/>
                    <a:pt x="20" y="221"/>
                    <a:pt x="20" y="221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95" y="296"/>
                    <a:pt x="95" y="296"/>
                    <a:pt x="95" y="296"/>
                  </a:cubicBezTo>
                  <a:cubicBezTo>
                    <a:pt x="210" y="180"/>
                    <a:pt x="210" y="180"/>
                    <a:pt x="210" y="180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2" y="79"/>
                    <a:pt x="316" y="58"/>
                    <a:pt x="287" y="29"/>
                  </a:cubicBezTo>
                  <a:close/>
                  <a:moveTo>
                    <a:pt x="89" y="284"/>
                  </a:moveTo>
                  <a:cubicBezTo>
                    <a:pt x="57" y="291"/>
                    <a:pt x="57" y="291"/>
                    <a:pt x="57" y="291"/>
                  </a:cubicBezTo>
                  <a:cubicBezTo>
                    <a:pt x="54" y="285"/>
                    <a:pt x="50" y="280"/>
                    <a:pt x="43" y="273"/>
                  </a:cubicBezTo>
                  <a:cubicBezTo>
                    <a:pt x="36" y="266"/>
                    <a:pt x="30" y="262"/>
                    <a:pt x="24" y="259"/>
                  </a:cubicBezTo>
                  <a:cubicBezTo>
                    <a:pt x="31" y="226"/>
                    <a:pt x="31" y="226"/>
                    <a:pt x="31" y="226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58" y="217"/>
                    <a:pt x="78" y="237"/>
                  </a:cubicBezTo>
                  <a:cubicBezTo>
                    <a:pt x="98" y="257"/>
                    <a:pt x="99" y="275"/>
                    <a:pt x="99" y="275"/>
                  </a:cubicBezTo>
                  <a:lnTo>
                    <a:pt x="89" y="284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59564" tIns="29782" rIns="59564" bIns="2978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57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6006611" y="4240036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31"/>
          <p:cNvGrpSpPr/>
          <p:nvPr/>
        </p:nvGrpSpPr>
        <p:grpSpPr>
          <a:xfrm>
            <a:off x="6697182" y="1925969"/>
            <a:ext cx="445559" cy="445559"/>
            <a:chOff x="8794034" y="4283578"/>
            <a:chExt cx="684000" cy="684000"/>
          </a:xfrm>
        </p:grpSpPr>
        <p:sp>
          <p:nvSpPr>
            <p:cNvPr id="118" name="Freeform 36"/>
            <p:cNvSpPr>
              <a:spLocks noChangeAspect="1" noEditPoints="1"/>
            </p:cNvSpPr>
            <p:nvPr/>
          </p:nvSpPr>
          <p:spPr bwMode="auto">
            <a:xfrm>
              <a:off x="8879066" y="4481578"/>
              <a:ext cx="513936" cy="288000"/>
            </a:xfrm>
            <a:custGeom>
              <a:avLst/>
              <a:gdLst>
                <a:gd name="T0" fmla="*/ 200 w 400"/>
                <a:gd name="T1" fmla="*/ 0 h 224"/>
                <a:gd name="T2" fmla="*/ 0 w 400"/>
                <a:gd name="T3" fmla="*/ 112 h 224"/>
                <a:gd name="T4" fmla="*/ 200 w 400"/>
                <a:gd name="T5" fmla="*/ 224 h 224"/>
                <a:gd name="T6" fmla="*/ 400 w 400"/>
                <a:gd name="T7" fmla="*/ 112 h 224"/>
                <a:gd name="T8" fmla="*/ 200 w 400"/>
                <a:gd name="T9" fmla="*/ 0 h 224"/>
                <a:gd name="T10" fmla="*/ 200 w 400"/>
                <a:gd name="T11" fmla="*/ 198 h 224"/>
                <a:gd name="T12" fmla="*/ 111 w 400"/>
                <a:gd name="T13" fmla="*/ 112 h 224"/>
                <a:gd name="T14" fmla="*/ 200 w 400"/>
                <a:gd name="T15" fmla="*/ 26 h 224"/>
                <a:gd name="T16" fmla="*/ 289 w 400"/>
                <a:gd name="T17" fmla="*/ 112 h 224"/>
                <a:gd name="T18" fmla="*/ 200 w 400"/>
                <a:gd name="T19" fmla="*/ 198 h 224"/>
                <a:gd name="T20" fmla="*/ 200 w 400"/>
                <a:gd name="T21" fmla="*/ 112 h 224"/>
                <a:gd name="T22" fmla="*/ 200 w 400"/>
                <a:gd name="T23" fmla="*/ 69 h 224"/>
                <a:gd name="T24" fmla="*/ 155 w 400"/>
                <a:gd name="T25" fmla="*/ 112 h 224"/>
                <a:gd name="T26" fmla="*/ 200 w 400"/>
                <a:gd name="T27" fmla="*/ 155 h 224"/>
                <a:gd name="T28" fmla="*/ 244 w 400"/>
                <a:gd name="T29" fmla="*/ 112 h 224"/>
                <a:gd name="T30" fmla="*/ 200 w 400"/>
                <a:gd name="T31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0" h="224">
                  <a:moveTo>
                    <a:pt x="200" y="0"/>
                  </a:moveTo>
                  <a:cubicBezTo>
                    <a:pt x="69" y="0"/>
                    <a:pt x="0" y="97"/>
                    <a:pt x="0" y="112"/>
                  </a:cubicBezTo>
                  <a:cubicBezTo>
                    <a:pt x="0" y="127"/>
                    <a:pt x="69" y="224"/>
                    <a:pt x="200" y="224"/>
                  </a:cubicBezTo>
                  <a:cubicBezTo>
                    <a:pt x="331" y="224"/>
                    <a:pt x="400" y="127"/>
                    <a:pt x="400" y="112"/>
                  </a:cubicBezTo>
                  <a:cubicBezTo>
                    <a:pt x="400" y="97"/>
                    <a:pt x="331" y="0"/>
                    <a:pt x="200" y="0"/>
                  </a:cubicBezTo>
                  <a:close/>
                  <a:moveTo>
                    <a:pt x="200" y="198"/>
                  </a:moveTo>
                  <a:cubicBezTo>
                    <a:pt x="151" y="198"/>
                    <a:pt x="111" y="159"/>
                    <a:pt x="111" y="112"/>
                  </a:cubicBezTo>
                  <a:cubicBezTo>
                    <a:pt x="111" y="64"/>
                    <a:pt x="151" y="26"/>
                    <a:pt x="200" y="26"/>
                  </a:cubicBezTo>
                  <a:cubicBezTo>
                    <a:pt x="249" y="26"/>
                    <a:pt x="289" y="64"/>
                    <a:pt x="289" y="112"/>
                  </a:cubicBezTo>
                  <a:cubicBezTo>
                    <a:pt x="289" y="159"/>
                    <a:pt x="249" y="198"/>
                    <a:pt x="200" y="198"/>
                  </a:cubicBezTo>
                  <a:close/>
                  <a:moveTo>
                    <a:pt x="200" y="112"/>
                  </a:moveTo>
                  <a:cubicBezTo>
                    <a:pt x="192" y="103"/>
                    <a:pt x="213" y="69"/>
                    <a:pt x="200" y="69"/>
                  </a:cubicBezTo>
                  <a:cubicBezTo>
                    <a:pt x="175" y="69"/>
                    <a:pt x="155" y="88"/>
                    <a:pt x="155" y="112"/>
                  </a:cubicBezTo>
                  <a:cubicBezTo>
                    <a:pt x="155" y="136"/>
                    <a:pt x="175" y="155"/>
                    <a:pt x="200" y="155"/>
                  </a:cubicBezTo>
                  <a:cubicBezTo>
                    <a:pt x="224" y="155"/>
                    <a:pt x="244" y="136"/>
                    <a:pt x="244" y="112"/>
                  </a:cubicBezTo>
                  <a:cubicBezTo>
                    <a:pt x="244" y="101"/>
                    <a:pt x="207" y="119"/>
                    <a:pt x="200" y="112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59564" tIns="29782" rIns="59564" bIns="2978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57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8794034" y="4283578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Content Placeholder 2"/>
          <p:cNvSpPr txBox="1"/>
          <p:nvPr/>
        </p:nvSpPr>
        <p:spPr>
          <a:xfrm>
            <a:off x="1281229" y="3093713"/>
            <a:ext cx="1147748" cy="183896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995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Content Placeholder 2"/>
          <p:cNvSpPr txBox="1"/>
          <p:nvPr/>
        </p:nvSpPr>
        <p:spPr>
          <a:xfrm>
            <a:off x="1281229" y="3255615"/>
            <a:ext cx="1457367" cy="31527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57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Content Placeholder 2"/>
          <p:cNvSpPr txBox="1"/>
          <p:nvPr/>
        </p:nvSpPr>
        <p:spPr>
          <a:xfrm>
            <a:off x="3020417" y="3093713"/>
            <a:ext cx="1147748" cy="183896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995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Content Placeholder 2"/>
          <p:cNvSpPr txBox="1"/>
          <p:nvPr/>
        </p:nvSpPr>
        <p:spPr>
          <a:xfrm>
            <a:off x="3020418" y="3255615"/>
            <a:ext cx="1457367" cy="31527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57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4714781" y="3093713"/>
            <a:ext cx="1147748" cy="183896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995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4714782" y="3255615"/>
            <a:ext cx="1457367" cy="31527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57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6409145" y="3093713"/>
            <a:ext cx="1147748" cy="183896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995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6409145" y="3255615"/>
            <a:ext cx="1457367" cy="31527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57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14" grpId="0" animBg="1"/>
      <p:bldP spid="116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>
            <a:spLocks noEditPoints="1"/>
          </p:cNvSpPr>
          <p:nvPr/>
        </p:nvSpPr>
        <p:spPr bwMode="auto">
          <a:xfrm>
            <a:off x="7695765" y="3540271"/>
            <a:ext cx="333496" cy="250480"/>
          </a:xfrm>
          <a:custGeom>
            <a:avLst/>
            <a:gdLst>
              <a:gd name="T0" fmla="*/ 3 w 108"/>
              <a:gd name="T1" fmla="*/ 54 h 81"/>
              <a:gd name="T2" fmla="*/ 21 w 108"/>
              <a:gd name="T3" fmla="*/ 47 h 81"/>
              <a:gd name="T4" fmla="*/ 25 w 108"/>
              <a:gd name="T5" fmla="*/ 44 h 81"/>
              <a:gd name="T6" fmla="*/ 35 w 108"/>
              <a:gd name="T7" fmla="*/ 62 h 81"/>
              <a:gd name="T8" fmla="*/ 43 w 108"/>
              <a:gd name="T9" fmla="*/ 44 h 81"/>
              <a:gd name="T10" fmla="*/ 48 w 108"/>
              <a:gd name="T11" fmla="*/ 47 h 81"/>
              <a:gd name="T12" fmla="*/ 60 w 108"/>
              <a:gd name="T13" fmla="*/ 52 h 81"/>
              <a:gd name="T14" fmla="*/ 60 w 108"/>
              <a:gd name="T15" fmla="*/ 51 h 81"/>
              <a:gd name="T16" fmla="*/ 72 w 108"/>
              <a:gd name="T17" fmla="*/ 47 h 81"/>
              <a:gd name="T18" fmla="*/ 83 w 108"/>
              <a:gd name="T19" fmla="*/ 61 h 81"/>
              <a:gd name="T20" fmla="*/ 96 w 108"/>
              <a:gd name="T21" fmla="*/ 47 h 81"/>
              <a:gd name="T22" fmla="*/ 105 w 108"/>
              <a:gd name="T23" fmla="*/ 49 h 81"/>
              <a:gd name="T24" fmla="*/ 108 w 108"/>
              <a:gd name="T25" fmla="*/ 72 h 81"/>
              <a:gd name="T26" fmla="*/ 69 w 108"/>
              <a:gd name="T27" fmla="*/ 72 h 81"/>
              <a:gd name="T28" fmla="*/ 69 w 108"/>
              <a:gd name="T29" fmla="*/ 81 h 81"/>
              <a:gd name="T30" fmla="*/ 0 w 108"/>
              <a:gd name="T31" fmla="*/ 81 h 81"/>
              <a:gd name="T32" fmla="*/ 3 w 108"/>
              <a:gd name="T33" fmla="*/ 54 h 81"/>
              <a:gd name="T34" fmla="*/ 73 w 108"/>
              <a:gd name="T35" fmla="*/ 27 h 81"/>
              <a:gd name="T36" fmla="*/ 93 w 108"/>
              <a:gd name="T37" fmla="*/ 25 h 81"/>
              <a:gd name="T38" fmla="*/ 92 w 108"/>
              <a:gd name="T39" fmla="*/ 37 h 81"/>
              <a:gd name="T40" fmla="*/ 88 w 108"/>
              <a:gd name="T41" fmla="*/ 42 h 81"/>
              <a:gd name="T42" fmla="*/ 99 w 108"/>
              <a:gd name="T43" fmla="*/ 42 h 81"/>
              <a:gd name="T44" fmla="*/ 98 w 108"/>
              <a:gd name="T45" fmla="*/ 32 h 81"/>
              <a:gd name="T46" fmla="*/ 69 w 108"/>
              <a:gd name="T47" fmla="*/ 32 h 81"/>
              <a:gd name="T48" fmla="*/ 68 w 108"/>
              <a:gd name="T49" fmla="*/ 42 h 81"/>
              <a:gd name="T50" fmla="*/ 78 w 108"/>
              <a:gd name="T51" fmla="*/ 42 h 81"/>
              <a:gd name="T52" fmla="*/ 75 w 108"/>
              <a:gd name="T53" fmla="*/ 37 h 81"/>
              <a:gd name="T54" fmla="*/ 73 w 108"/>
              <a:gd name="T55" fmla="*/ 27 h 81"/>
              <a:gd name="T56" fmla="*/ 73 w 108"/>
              <a:gd name="T57" fmla="*/ 27 h 81"/>
              <a:gd name="T58" fmla="*/ 21 w 108"/>
              <a:gd name="T59" fmla="*/ 31 h 81"/>
              <a:gd name="T60" fmla="*/ 22 w 108"/>
              <a:gd name="T61" fmla="*/ 16 h 81"/>
              <a:gd name="T62" fmla="*/ 46 w 108"/>
              <a:gd name="T63" fmla="*/ 16 h 81"/>
              <a:gd name="T64" fmla="*/ 47 w 108"/>
              <a:gd name="T65" fmla="*/ 31 h 81"/>
              <a:gd name="T66" fmla="*/ 52 w 108"/>
              <a:gd name="T67" fmla="*/ 25 h 81"/>
              <a:gd name="T68" fmla="*/ 50 w 108"/>
              <a:gd name="T69" fmla="*/ 8 h 81"/>
              <a:gd name="T70" fmla="*/ 19 w 108"/>
              <a:gd name="T71" fmla="*/ 7 h 81"/>
              <a:gd name="T72" fmla="*/ 18 w 108"/>
              <a:gd name="T73" fmla="*/ 28 h 81"/>
              <a:gd name="T74" fmla="*/ 21 w 108"/>
              <a:gd name="T75" fmla="*/ 3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8" h="81">
                <a:moveTo>
                  <a:pt x="3" y="54"/>
                </a:moveTo>
                <a:cubicBezTo>
                  <a:pt x="9" y="52"/>
                  <a:pt x="15" y="49"/>
                  <a:pt x="21" y="47"/>
                </a:cubicBezTo>
                <a:cubicBezTo>
                  <a:pt x="22" y="46"/>
                  <a:pt x="24" y="45"/>
                  <a:pt x="25" y="44"/>
                </a:cubicBezTo>
                <a:cubicBezTo>
                  <a:pt x="35" y="62"/>
                  <a:pt x="35" y="62"/>
                  <a:pt x="35" y="62"/>
                </a:cubicBezTo>
                <a:cubicBezTo>
                  <a:pt x="43" y="44"/>
                  <a:pt x="43" y="44"/>
                  <a:pt x="43" y="44"/>
                </a:cubicBezTo>
                <a:cubicBezTo>
                  <a:pt x="45" y="45"/>
                  <a:pt x="46" y="46"/>
                  <a:pt x="48" y="47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51"/>
                  <a:pt x="60" y="51"/>
                  <a:pt x="60" y="51"/>
                </a:cubicBezTo>
                <a:cubicBezTo>
                  <a:pt x="65" y="49"/>
                  <a:pt x="69" y="47"/>
                  <a:pt x="72" y="47"/>
                </a:cubicBezTo>
                <a:cubicBezTo>
                  <a:pt x="74" y="53"/>
                  <a:pt x="78" y="57"/>
                  <a:pt x="83" y="61"/>
                </a:cubicBezTo>
                <a:cubicBezTo>
                  <a:pt x="89" y="57"/>
                  <a:pt x="93" y="52"/>
                  <a:pt x="96" y="47"/>
                </a:cubicBezTo>
                <a:cubicBezTo>
                  <a:pt x="98" y="47"/>
                  <a:pt x="102" y="48"/>
                  <a:pt x="105" y="49"/>
                </a:cubicBezTo>
                <a:cubicBezTo>
                  <a:pt x="108" y="54"/>
                  <a:pt x="108" y="65"/>
                  <a:pt x="108" y="72"/>
                </a:cubicBezTo>
                <a:cubicBezTo>
                  <a:pt x="69" y="72"/>
                  <a:pt x="69" y="72"/>
                  <a:pt x="69" y="72"/>
                </a:cubicBezTo>
                <a:cubicBezTo>
                  <a:pt x="70" y="75"/>
                  <a:pt x="70" y="78"/>
                  <a:pt x="69" y="81"/>
                </a:cubicBezTo>
                <a:cubicBezTo>
                  <a:pt x="46" y="81"/>
                  <a:pt x="23" y="81"/>
                  <a:pt x="0" y="81"/>
                </a:cubicBezTo>
                <a:cubicBezTo>
                  <a:pt x="0" y="68"/>
                  <a:pt x="0" y="59"/>
                  <a:pt x="3" y="54"/>
                </a:cubicBezTo>
                <a:close/>
                <a:moveTo>
                  <a:pt x="73" y="27"/>
                </a:moveTo>
                <a:cubicBezTo>
                  <a:pt x="79" y="28"/>
                  <a:pt x="89" y="27"/>
                  <a:pt x="93" y="25"/>
                </a:cubicBezTo>
                <a:cubicBezTo>
                  <a:pt x="93" y="27"/>
                  <a:pt x="93" y="33"/>
                  <a:pt x="92" y="37"/>
                </a:cubicBezTo>
                <a:cubicBezTo>
                  <a:pt x="91" y="39"/>
                  <a:pt x="90" y="41"/>
                  <a:pt x="88" y="42"/>
                </a:cubicBezTo>
                <a:cubicBezTo>
                  <a:pt x="99" y="42"/>
                  <a:pt x="99" y="42"/>
                  <a:pt x="99" y="42"/>
                </a:cubicBezTo>
                <a:cubicBezTo>
                  <a:pt x="99" y="42"/>
                  <a:pt x="98" y="34"/>
                  <a:pt x="98" y="32"/>
                </a:cubicBezTo>
                <a:cubicBezTo>
                  <a:pt x="102" y="3"/>
                  <a:pt x="64" y="3"/>
                  <a:pt x="69" y="32"/>
                </a:cubicBezTo>
                <a:cubicBezTo>
                  <a:pt x="69" y="34"/>
                  <a:pt x="68" y="42"/>
                  <a:pt x="68" y="42"/>
                </a:cubicBezTo>
                <a:cubicBezTo>
                  <a:pt x="78" y="42"/>
                  <a:pt x="78" y="42"/>
                  <a:pt x="78" y="42"/>
                </a:cubicBezTo>
                <a:cubicBezTo>
                  <a:pt x="77" y="41"/>
                  <a:pt x="76" y="39"/>
                  <a:pt x="75" y="37"/>
                </a:cubicBezTo>
                <a:cubicBezTo>
                  <a:pt x="73" y="34"/>
                  <a:pt x="73" y="30"/>
                  <a:pt x="73" y="27"/>
                </a:cubicBezTo>
                <a:cubicBezTo>
                  <a:pt x="73" y="27"/>
                  <a:pt x="73" y="27"/>
                  <a:pt x="73" y="27"/>
                </a:cubicBezTo>
                <a:close/>
                <a:moveTo>
                  <a:pt x="21" y="31"/>
                </a:moveTo>
                <a:cubicBezTo>
                  <a:pt x="21" y="25"/>
                  <a:pt x="21" y="21"/>
                  <a:pt x="22" y="16"/>
                </a:cubicBezTo>
                <a:cubicBezTo>
                  <a:pt x="29" y="12"/>
                  <a:pt x="37" y="18"/>
                  <a:pt x="46" y="16"/>
                </a:cubicBezTo>
                <a:cubicBezTo>
                  <a:pt x="47" y="20"/>
                  <a:pt x="48" y="25"/>
                  <a:pt x="47" y="31"/>
                </a:cubicBezTo>
                <a:cubicBezTo>
                  <a:pt x="47" y="31"/>
                  <a:pt x="51" y="28"/>
                  <a:pt x="52" y="25"/>
                </a:cubicBezTo>
                <a:cubicBezTo>
                  <a:pt x="52" y="22"/>
                  <a:pt x="51" y="10"/>
                  <a:pt x="50" y="8"/>
                </a:cubicBezTo>
                <a:cubicBezTo>
                  <a:pt x="45" y="0"/>
                  <a:pt x="25" y="0"/>
                  <a:pt x="19" y="7"/>
                </a:cubicBezTo>
                <a:cubicBezTo>
                  <a:pt x="18" y="9"/>
                  <a:pt x="16" y="25"/>
                  <a:pt x="18" y="28"/>
                </a:cubicBezTo>
                <a:cubicBezTo>
                  <a:pt x="19" y="30"/>
                  <a:pt x="21" y="31"/>
                  <a:pt x="21" y="3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4" tIns="34293" rIns="68584" bIns="34293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57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Freeform 17"/>
          <p:cNvSpPr>
            <a:spLocks noEditPoints="1"/>
          </p:cNvSpPr>
          <p:nvPr/>
        </p:nvSpPr>
        <p:spPr bwMode="auto">
          <a:xfrm>
            <a:off x="5445748" y="3479458"/>
            <a:ext cx="296282" cy="312026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4" tIns="34293" rIns="68584" bIns="34293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57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Freeform 18"/>
          <p:cNvSpPr>
            <a:spLocks noEditPoints="1"/>
          </p:cNvSpPr>
          <p:nvPr/>
        </p:nvSpPr>
        <p:spPr bwMode="auto">
          <a:xfrm>
            <a:off x="3210045" y="3479458"/>
            <a:ext cx="281968" cy="287694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4" tIns="34293" rIns="68584" bIns="34293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57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6576190" y="3518104"/>
            <a:ext cx="290556" cy="249048"/>
          </a:xfrm>
          <a:custGeom>
            <a:avLst/>
            <a:gdLst>
              <a:gd name="T0" fmla="*/ 4 w 94"/>
              <a:gd name="T1" fmla="*/ 19 h 81"/>
              <a:gd name="T2" fmla="*/ 46 w 94"/>
              <a:gd name="T3" fmla="*/ 19 h 81"/>
              <a:gd name="T4" fmla="*/ 50 w 94"/>
              <a:gd name="T5" fmla="*/ 16 h 81"/>
              <a:gd name="T6" fmla="*/ 73 w 94"/>
              <a:gd name="T7" fmla="*/ 0 h 81"/>
              <a:gd name="T8" fmla="*/ 73 w 94"/>
              <a:gd name="T9" fmla="*/ 33 h 81"/>
              <a:gd name="T10" fmla="*/ 73 w 94"/>
              <a:gd name="T11" fmla="*/ 66 h 81"/>
              <a:gd name="T12" fmla="*/ 50 w 94"/>
              <a:gd name="T13" fmla="*/ 49 h 81"/>
              <a:gd name="T14" fmla="*/ 46 w 94"/>
              <a:gd name="T15" fmla="*/ 47 h 81"/>
              <a:gd name="T16" fmla="*/ 33 w 94"/>
              <a:gd name="T17" fmla="*/ 47 h 81"/>
              <a:gd name="T18" fmla="*/ 40 w 94"/>
              <a:gd name="T19" fmla="*/ 70 h 81"/>
              <a:gd name="T20" fmla="*/ 45 w 94"/>
              <a:gd name="T21" fmla="*/ 70 h 81"/>
              <a:gd name="T22" fmla="*/ 45 w 94"/>
              <a:gd name="T23" fmla="*/ 81 h 81"/>
              <a:gd name="T24" fmla="*/ 43 w 94"/>
              <a:gd name="T25" fmla="*/ 81 h 81"/>
              <a:gd name="T26" fmla="*/ 21 w 94"/>
              <a:gd name="T27" fmla="*/ 81 h 81"/>
              <a:gd name="T28" fmla="*/ 11 w 94"/>
              <a:gd name="T29" fmla="*/ 47 h 81"/>
              <a:gd name="T30" fmla="*/ 4 w 94"/>
              <a:gd name="T31" fmla="*/ 47 h 81"/>
              <a:gd name="T32" fmla="*/ 4 w 94"/>
              <a:gd name="T33" fmla="*/ 19 h 81"/>
              <a:gd name="T34" fmla="*/ 87 w 94"/>
              <a:gd name="T35" fmla="*/ 23 h 81"/>
              <a:gd name="T36" fmla="*/ 94 w 94"/>
              <a:gd name="T37" fmla="*/ 33 h 81"/>
              <a:gd name="T38" fmla="*/ 87 w 94"/>
              <a:gd name="T39" fmla="*/ 43 h 81"/>
              <a:gd name="T40" fmla="*/ 87 w 94"/>
              <a:gd name="T41" fmla="*/ 66 h 81"/>
              <a:gd name="T42" fmla="*/ 78 w 94"/>
              <a:gd name="T43" fmla="*/ 66 h 81"/>
              <a:gd name="T44" fmla="*/ 78 w 94"/>
              <a:gd name="T45" fmla="*/ 0 h 81"/>
              <a:gd name="T46" fmla="*/ 87 w 94"/>
              <a:gd name="T47" fmla="*/ 0 h 81"/>
              <a:gd name="T48" fmla="*/ 87 w 94"/>
              <a:gd name="T49" fmla="*/ 23 h 81"/>
              <a:gd name="T50" fmla="*/ 46 w 94"/>
              <a:gd name="T51" fmla="*/ 49 h 81"/>
              <a:gd name="T52" fmla="*/ 37 w 94"/>
              <a:gd name="T53" fmla="*/ 49 h 81"/>
              <a:gd name="T54" fmla="*/ 40 w 94"/>
              <a:gd name="T55" fmla="*/ 61 h 81"/>
              <a:gd name="T56" fmla="*/ 43 w 94"/>
              <a:gd name="T57" fmla="*/ 61 h 81"/>
              <a:gd name="T58" fmla="*/ 43 w 94"/>
              <a:gd name="T59" fmla="*/ 57 h 81"/>
              <a:gd name="T60" fmla="*/ 46 w 94"/>
              <a:gd name="T61" fmla="*/ 49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4" h="81">
                <a:moveTo>
                  <a:pt x="4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50" y="16"/>
                  <a:pt x="50" y="16"/>
                  <a:pt x="50" y="16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66"/>
                  <a:pt x="73" y="66"/>
                  <a:pt x="73" y="66"/>
                </a:cubicBezTo>
                <a:cubicBezTo>
                  <a:pt x="50" y="49"/>
                  <a:pt x="50" y="49"/>
                  <a:pt x="50" y="49"/>
                </a:cubicBezTo>
                <a:cubicBezTo>
                  <a:pt x="46" y="47"/>
                  <a:pt x="46" y="47"/>
                  <a:pt x="46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40" y="70"/>
                  <a:pt x="40" y="70"/>
                  <a:pt x="40" y="70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81"/>
                  <a:pt x="45" y="81"/>
                  <a:pt x="45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11" y="47"/>
                  <a:pt x="11" y="47"/>
                  <a:pt x="11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0" y="37"/>
                  <a:pt x="0" y="28"/>
                  <a:pt x="4" y="19"/>
                </a:cubicBezTo>
                <a:close/>
                <a:moveTo>
                  <a:pt x="87" y="23"/>
                </a:moveTo>
                <a:cubicBezTo>
                  <a:pt x="91" y="24"/>
                  <a:pt x="94" y="28"/>
                  <a:pt x="94" y="33"/>
                </a:cubicBezTo>
                <a:cubicBezTo>
                  <a:pt x="94" y="38"/>
                  <a:pt x="91" y="42"/>
                  <a:pt x="87" y="43"/>
                </a:cubicBezTo>
                <a:cubicBezTo>
                  <a:pt x="87" y="66"/>
                  <a:pt x="87" y="66"/>
                  <a:pt x="87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0"/>
                  <a:pt x="78" y="0"/>
                  <a:pt x="78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23"/>
                  <a:pt x="87" y="23"/>
                  <a:pt x="87" y="23"/>
                </a:cubicBezTo>
                <a:close/>
                <a:moveTo>
                  <a:pt x="46" y="49"/>
                </a:moveTo>
                <a:cubicBezTo>
                  <a:pt x="37" y="49"/>
                  <a:pt x="37" y="49"/>
                  <a:pt x="37" y="49"/>
                </a:cubicBezTo>
                <a:cubicBezTo>
                  <a:pt x="40" y="61"/>
                  <a:pt x="40" y="61"/>
                  <a:pt x="4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57"/>
                  <a:pt x="43" y="57"/>
                  <a:pt x="43" y="57"/>
                </a:cubicBezTo>
                <a:lnTo>
                  <a:pt x="46" y="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4" tIns="34293" rIns="68584" bIns="34293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57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20"/>
          <p:cNvSpPr>
            <a:spLocks noEditPoints="1"/>
          </p:cNvSpPr>
          <p:nvPr/>
        </p:nvSpPr>
        <p:spPr bwMode="auto">
          <a:xfrm>
            <a:off x="4326174" y="3434804"/>
            <a:ext cx="285413" cy="332347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4" tIns="34293" rIns="68584" bIns="34293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57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87572" y="3843788"/>
            <a:ext cx="861111" cy="827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95472" y="3843788"/>
            <a:ext cx="861111" cy="827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24478" y="3843788"/>
            <a:ext cx="861111" cy="827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32380" y="3843788"/>
            <a:ext cx="861111" cy="827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561820" y="3843788"/>
            <a:ext cx="861111" cy="827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44301" y="1998854"/>
            <a:ext cx="2874390" cy="2449448"/>
            <a:chOff x="458370" y="2292267"/>
            <a:chExt cx="3832276" cy="3265722"/>
          </a:xfrm>
        </p:grpSpPr>
        <p:graphicFrame>
          <p:nvGraphicFramePr>
            <p:cNvPr id="16" name="Chart 15"/>
            <p:cNvGraphicFramePr/>
            <p:nvPr/>
          </p:nvGraphicFramePr>
          <p:xfrm>
            <a:off x="458370" y="2292267"/>
            <a:ext cx="3832276" cy="32657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3" name="TextBox 32"/>
            <p:cNvSpPr txBox="1"/>
            <p:nvPr/>
          </p:nvSpPr>
          <p:spPr>
            <a:xfrm>
              <a:off x="1841649" y="3744336"/>
              <a:ext cx="1071166" cy="3682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9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SUCCESS</a:t>
              </a:r>
              <a:endParaRPr lang="en-GB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191368" y="3736315"/>
              <a:ext cx="637314" cy="40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4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40%</a:t>
              </a:r>
              <a:endParaRPr lang="en-GB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18979" y="2707379"/>
              <a:ext cx="637314" cy="40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4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15%</a:t>
              </a:r>
              <a:endParaRPr lang="en-GB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80718" y="3338633"/>
              <a:ext cx="637314" cy="40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4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15%</a:t>
              </a:r>
              <a:endParaRPr lang="en-GB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79743" y="4257789"/>
              <a:ext cx="637314" cy="40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4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20%</a:t>
              </a:r>
              <a:endParaRPr lang="en-GB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840449" y="4885903"/>
              <a:ext cx="637314" cy="40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4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20%</a:t>
              </a:r>
              <a:endParaRPr lang="en-GB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129823" y="2005068"/>
            <a:ext cx="1117614" cy="276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 </a:t>
            </a:r>
            <a:endParaRPr lang="en-GB" sz="9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129743" y="2253537"/>
            <a:ext cx="5221615" cy="3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altLang="zh-CN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129743" y="2883311"/>
            <a:ext cx="5221615" cy="3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altLang="zh-CN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9" grpId="0"/>
      <p:bldP spid="30" grpId="0"/>
      <p:bldP spid="31" grpId="0"/>
      <p:bldP spid="32" grpId="0"/>
      <p:bldP spid="40" grpId="0"/>
      <p:bldP spid="41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1459444" y="1448741"/>
            <a:ext cx="2006357" cy="2902494"/>
            <a:chOff x="3285725" y="973793"/>
            <a:chExt cx="2882322" cy="4169707"/>
          </a:xfrm>
        </p:grpSpPr>
        <p:sp>
          <p:nvSpPr>
            <p:cNvPr id="43" name="Freeform 5"/>
            <p:cNvSpPr/>
            <p:nvPr/>
          </p:nvSpPr>
          <p:spPr bwMode="auto">
            <a:xfrm>
              <a:off x="3739829" y="3869949"/>
              <a:ext cx="2081691" cy="531173"/>
            </a:xfrm>
            <a:custGeom>
              <a:avLst/>
              <a:gdLst>
                <a:gd name="T0" fmla="*/ 831 w 1419"/>
                <a:gd name="T1" fmla="*/ 0 h 362"/>
                <a:gd name="T2" fmla="*/ 831 w 1419"/>
                <a:gd name="T3" fmla="*/ 24 h 362"/>
                <a:gd name="T4" fmla="*/ 835 w 1419"/>
                <a:gd name="T5" fmla="*/ 37 h 362"/>
                <a:gd name="T6" fmla="*/ 847 w 1419"/>
                <a:gd name="T7" fmla="*/ 60 h 362"/>
                <a:gd name="T8" fmla="*/ 858 w 1419"/>
                <a:gd name="T9" fmla="*/ 99 h 362"/>
                <a:gd name="T10" fmla="*/ 858 w 1419"/>
                <a:gd name="T11" fmla="*/ 100 h 362"/>
                <a:gd name="T12" fmla="*/ 858 w 1419"/>
                <a:gd name="T13" fmla="*/ 101 h 362"/>
                <a:gd name="T14" fmla="*/ 858 w 1419"/>
                <a:gd name="T15" fmla="*/ 101 h 362"/>
                <a:gd name="T16" fmla="*/ 791 w 1419"/>
                <a:gd name="T17" fmla="*/ 154 h 362"/>
                <a:gd name="T18" fmla="*/ 724 w 1419"/>
                <a:gd name="T19" fmla="*/ 96 h 362"/>
                <a:gd name="T20" fmla="*/ 724 w 1419"/>
                <a:gd name="T21" fmla="*/ 96 h 362"/>
                <a:gd name="T22" fmla="*/ 735 w 1419"/>
                <a:gd name="T23" fmla="*/ 60 h 362"/>
                <a:gd name="T24" fmla="*/ 746 w 1419"/>
                <a:gd name="T25" fmla="*/ 39 h 362"/>
                <a:gd name="T26" fmla="*/ 750 w 1419"/>
                <a:gd name="T27" fmla="*/ 24 h 362"/>
                <a:gd name="T28" fmla="*/ 751 w 1419"/>
                <a:gd name="T29" fmla="*/ 24 h 362"/>
                <a:gd name="T30" fmla="*/ 751 w 1419"/>
                <a:gd name="T31" fmla="*/ 0 h 362"/>
                <a:gd name="T32" fmla="*/ 30 w 1419"/>
                <a:gd name="T33" fmla="*/ 0 h 362"/>
                <a:gd name="T34" fmla="*/ 0 w 1419"/>
                <a:gd name="T35" fmla="*/ 161 h 362"/>
                <a:gd name="T36" fmla="*/ 876 w 1419"/>
                <a:gd name="T37" fmla="*/ 362 h 362"/>
                <a:gd name="T38" fmla="*/ 953 w 1419"/>
                <a:gd name="T39" fmla="*/ 133 h 362"/>
                <a:gd name="T40" fmla="*/ 1362 w 1419"/>
                <a:gd name="T41" fmla="*/ 133 h 362"/>
                <a:gd name="T42" fmla="*/ 1419 w 1419"/>
                <a:gd name="T43" fmla="*/ 0 h 362"/>
                <a:gd name="T44" fmla="*/ 831 w 1419"/>
                <a:gd name="T45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19" h="362">
                  <a:moveTo>
                    <a:pt x="831" y="0"/>
                  </a:moveTo>
                  <a:cubicBezTo>
                    <a:pt x="831" y="24"/>
                    <a:pt x="831" y="24"/>
                    <a:pt x="831" y="24"/>
                  </a:cubicBezTo>
                  <a:cubicBezTo>
                    <a:pt x="835" y="37"/>
                    <a:pt x="835" y="37"/>
                    <a:pt x="835" y="37"/>
                  </a:cubicBezTo>
                  <a:cubicBezTo>
                    <a:pt x="838" y="46"/>
                    <a:pt x="840" y="50"/>
                    <a:pt x="847" y="60"/>
                  </a:cubicBezTo>
                  <a:cubicBezTo>
                    <a:pt x="856" y="71"/>
                    <a:pt x="859" y="84"/>
                    <a:pt x="858" y="99"/>
                  </a:cubicBezTo>
                  <a:cubicBezTo>
                    <a:pt x="858" y="99"/>
                    <a:pt x="858" y="100"/>
                    <a:pt x="858" y="100"/>
                  </a:cubicBezTo>
                  <a:cubicBezTo>
                    <a:pt x="858" y="101"/>
                    <a:pt x="858" y="101"/>
                    <a:pt x="858" y="101"/>
                  </a:cubicBezTo>
                  <a:cubicBezTo>
                    <a:pt x="858" y="101"/>
                    <a:pt x="858" y="101"/>
                    <a:pt x="858" y="101"/>
                  </a:cubicBezTo>
                  <a:cubicBezTo>
                    <a:pt x="855" y="130"/>
                    <a:pt x="826" y="154"/>
                    <a:pt x="791" y="154"/>
                  </a:cubicBezTo>
                  <a:cubicBezTo>
                    <a:pt x="754" y="154"/>
                    <a:pt x="724" y="128"/>
                    <a:pt x="724" y="96"/>
                  </a:cubicBezTo>
                  <a:cubicBezTo>
                    <a:pt x="724" y="96"/>
                    <a:pt x="724" y="96"/>
                    <a:pt x="724" y="96"/>
                  </a:cubicBezTo>
                  <a:cubicBezTo>
                    <a:pt x="723" y="82"/>
                    <a:pt x="727" y="71"/>
                    <a:pt x="735" y="60"/>
                  </a:cubicBezTo>
                  <a:cubicBezTo>
                    <a:pt x="741" y="51"/>
                    <a:pt x="744" y="47"/>
                    <a:pt x="746" y="39"/>
                  </a:cubicBezTo>
                  <a:cubicBezTo>
                    <a:pt x="750" y="24"/>
                    <a:pt x="750" y="24"/>
                    <a:pt x="750" y="24"/>
                  </a:cubicBezTo>
                  <a:cubicBezTo>
                    <a:pt x="751" y="24"/>
                    <a:pt x="751" y="24"/>
                    <a:pt x="751" y="24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8" y="87"/>
                    <a:pt x="0" y="161"/>
                    <a:pt x="0" y="161"/>
                  </a:cubicBezTo>
                  <a:cubicBezTo>
                    <a:pt x="876" y="362"/>
                    <a:pt x="876" y="362"/>
                    <a:pt x="876" y="362"/>
                  </a:cubicBezTo>
                  <a:cubicBezTo>
                    <a:pt x="876" y="362"/>
                    <a:pt x="908" y="149"/>
                    <a:pt x="953" y="133"/>
                  </a:cubicBezTo>
                  <a:cubicBezTo>
                    <a:pt x="997" y="117"/>
                    <a:pt x="1278" y="237"/>
                    <a:pt x="1362" y="133"/>
                  </a:cubicBezTo>
                  <a:cubicBezTo>
                    <a:pt x="1399" y="87"/>
                    <a:pt x="1414" y="40"/>
                    <a:pt x="1419" y="0"/>
                  </a:cubicBezTo>
                  <a:lnTo>
                    <a:pt x="83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22334" tIns="11167" rIns="22334" bIns="1116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9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Freeform 6"/>
            <p:cNvSpPr/>
            <p:nvPr/>
          </p:nvSpPr>
          <p:spPr bwMode="auto">
            <a:xfrm>
              <a:off x="5224584" y="1646612"/>
              <a:ext cx="730995" cy="633614"/>
            </a:xfrm>
            <a:custGeom>
              <a:avLst/>
              <a:gdLst>
                <a:gd name="T0" fmla="*/ 382 w 498"/>
                <a:gd name="T1" fmla="*/ 0 h 432"/>
                <a:gd name="T2" fmla="*/ 0 w 498"/>
                <a:gd name="T3" fmla="*/ 0 h 432"/>
                <a:gd name="T4" fmla="*/ 0 w 498"/>
                <a:gd name="T5" fmla="*/ 432 h 432"/>
                <a:gd name="T6" fmla="*/ 65 w 498"/>
                <a:gd name="T7" fmla="*/ 432 h 432"/>
                <a:gd name="T8" fmla="*/ 65 w 498"/>
                <a:gd name="T9" fmla="*/ 420 h 432"/>
                <a:gd name="T10" fmla="*/ 62 w 498"/>
                <a:gd name="T11" fmla="*/ 407 h 432"/>
                <a:gd name="T12" fmla="*/ 49 w 498"/>
                <a:gd name="T13" fmla="*/ 384 h 432"/>
                <a:gd name="T14" fmla="*/ 39 w 498"/>
                <a:gd name="T15" fmla="*/ 345 h 432"/>
                <a:gd name="T16" fmla="*/ 39 w 498"/>
                <a:gd name="T17" fmla="*/ 344 h 432"/>
                <a:gd name="T18" fmla="*/ 39 w 498"/>
                <a:gd name="T19" fmla="*/ 343 h 432"/>
                <a:gd name="T20" fmla="*/ 39 w 498"/>
                <a:gd name="T21" fmla="*/ 343 h 432"/>
                <a:gd name="T22" fmla="*/ 106 w 498"/>
                <a:gd name="T23" fmla="*/ 290 h 432"/>
                <a:gd name="T24" fmla="*/ 173 w 498"/>
                <a:gd name="T25" fmla="*/ 348 h 432"/>
                <a:gd name="T26" fmla="*/ 173 w 498"/>
                <a:gd name="T27" fmla="*/ 348 h 432"/>
                <a:gd name="T28" fmla="*/ 162 w 498"/>
                <a:gd name="T29" fmla="*/ 384 h 432"/>
                <a:gd name="T30" fmla="*/ 150 w 498"/>
                <a:gd name="T31" fmla="*/ 405 h 432"/>
                <a:gd name="T32" fmla="*/ 146 w 498"/>
                <a:gd name="T33" fmla="*/ 420 h 432"/>
                <a:gd name="T34" fmla="*/ 146 w 498"/>
                <a:gd name="T35" fmla="*/ 420 h 432"/>
                <a:gd name="T36" fmla="*/ 146 w 498"/>
                <a:gd name="T37" fmla="*/ 432 h 432"/>
                <a:gd name="T38" fmla="*/ 491 w 498"/>
                <a:gd name="T39" fmla="*/ 432 h 432"/>
                <a:gd name="T40" fmla="*/ 382 w 498"/>
                <a:gd name="T41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8" h="432">
                  <a:moveTo>
                    <a:pt x="3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32"/>
                    <a:pt x="0" y="432"/>
                    <a:pt x="0" y="432"/>
                  </a:cubicBezTo>
                  <a:cubicBezTo>
                    <a:pt x="65" y="432"/>
                    <a:pt x="65" y="432"/>
                    <a:pt x="65" y="432"/>
                  </a:cubicBezTo>
                  <a:cubicBezTo>
                    <a:pt x="65" y="420"/>
                    <a:pt x="65" y="420"/>
                    <a:pt x="65" y="420"/>
                  </a:cubicBezTo>
                  <a:cubicBezTo>
                    <a:pt x="62" y="407"/>
                    <a:pt x="62" y="407"/>
                    <a:pt x="62" y="407"/>
                  </a:cubicBezTo>
                  <a:cubicBezTo>
                    <a:pt x="59" y="398"/>
                    <a:pt x="56" y="394"/>
                    <a:pt x="49" y="384"/>
                  </a:cubicBezTo>
                  <a:cubicBezTo>
                    <a:pt x="41" y="373"/>
                    <a:pt x="37" y="360"/>
                    <a:pt x="39" y="345"/>
                  </a:cubicBezTo>
                  <a:cubicBezTo>
                    <a:pt x="39" y="345"/>
                    <a:pt x="39" y="344"/>
                    <a:pt x="39" y="344"/>
                  </a:cubicBezTo>
                  <a:cubicBezTo>
                    <a:pt x="39" y="343"/>
                    <a:pt x="39" y="343"/>
                    <a:pt x="39" y="343"/>
                  </a:cubicBezTo>
                  <a:cubicBezTo>
                    <a:pt x="39" y="343"/>
                    <a:pt x="39" y="343"/>
                    <a:pt x="39" y="343"/>
                  </a:cubicBezTo>
                  <a:cubicBezTo>
                    <a:pt x="42" y="314"/>
                    <a:pt x="71" y="290"/>
                    <a:pt x="106" y="290"/>
                  </a:cubicBezTo>
                  <a:cubicBezTo>
                    <a:pt x="143" y="290"/>
                    <a:pt x="173" y="316"/>
                    <a:pt x="173" y="348"/>
                  </a:cubicBezTo>
                  <a:cubicBezTo>
                    <a:pt x="173" y="348"/>
                    <a:pt x="173" y="348"/>
                    <a:pt x="173" y="348"/>
                  </a:cubicBezTo>
                  <a:cubicBezTo>
                    <a:pt x="173" y="362"/>
                    <a:pt x="170" y="373"/>
                    <a:pt x="162" y="384"/>
                  </a:cubicBezTo>
                  <a:cubicBezTo>
                    <a:pt x="156" y="393"/>
                    <a:pt x="153" y="397"/>
                    <a:pt x="150" y="405"/>
                  </a:cubicBezTo>
                  <a:cubicBezTo>
                    <a:pt x="146" y="420"/>
                    <a:pt x="146" y="420"/>
                    <a:pt x="146" y="420"/>
                  </a:cubicBezTo>
                  <a:cubicBezTo>
                    <a:pt x="146" y="420"/>
                    <a:pt x="146" y="420"/>
                    <a:pt x="146" y="420"/>
                  </a:cubicBezTo>
                  <a:cubicBezTo>
                    <a:pt x="146" y="432"/>
                    <a:pt x="146" y="432"/>
                    <a:pt x="146" y="432"/>
                  </a:cubicBezTo>
                  <a:cubicBezTo>
                    <a:pt x="491" y="432"/>
                    <a:pt x="491" y="432"/>
                    <a:pt x="491" y="432"/>
                  </a:cubicBezTo>
                  <a:cubicBezTo>
                    <a:pt x="498" y="320"/>
                    <a:pt x="483" y="157"/>
                    <a:pt x="3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22334" tIns="11167" rIns="22334" bIns="1116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9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Freeform 9"/>
            <p:cNvSpPr/>
            <p:nvPr/>
          </p:nvSpPr>
          <p:spPr bwMode="auto">
            <a:xfrm>
              <a:off x="4063592" y="973793"/>
              <a:ext cx="1642841" cy="565319"/>
            </a:xfrm>
            <a:custGeom>
              <a:avLst/>
              <a:gdLst>
                <a:gd name="T0" fmla="*/ 793 w 1120"/>
                <a:gd name="T1" fmla="*/ 146 h 385"/>
                <a:gd name="T2" fmla="*/ 0 w 1120"/>
                <a:gd name="T3" fmla="*/ 136 h 385"/>
                <a:gd name="T4" fmla="*/ 0 w 1120"/>
                <a:gd name="T5" fmla="*/ 385 h 385"/>
                <a:gd name="T6" fmla="*/ 603 w 1120"/>
                <a:gd name="T7" fmla="*/ 385 h 385"/>
                <a:gd name="T8" fmla="*/ 603 w 1120"/>
                <a:gd name="T9" fmla="*/ 342 h 385"/>
                <a:gd name="T10" fmla="*/ 600 w 1120"/>
                <a:gd name="T11" fmla="*/ 330 h 385"/>
                <a:gd name="T12" fmla="*/ 587 w 1120"/>
                <a:gd name="T13" fmla="*/ 307 h 385"/>
                <a:gd name="T14" fmla="*/ 577 w 1120"/>
                <a:gd name="T15" fmla="*/ 267 h 385"/>
                <a:gd name="T16" fmla="*/ 577 w 1120"/>
                <a:gd name="T17" fmla="*/ 266 h 385"/>
                <a:gd name="T18" fmla="*/ 577 w 1120"/>
                <a:gd name="T19" fmla="*/ 266 h 385"/>
                <a:gd name="T20" fmla="*/ 577 w 1120"/>
                <a:gd name="T21" fmla="*/ 266 h 385"/>
                <a:gd name="T22" fmla="*/ 644 w 1120"/>
                <a:gd name="T23" fmla="*/ 212 h 385"/>
                <a:gd name="T24" fmla="*/ 711 w 1120"/>
                <a:gd name="T25" fmla="*/ 270 h 385"/>
                <a:gd name="T26" fmla="*/ 711 w 1120"/>
                <a:gd name="T27" fmla="*/ 270 h 385"/>
                <a:gd name="T28" fmla="*/ 700 w 1120"/>
                <a:gd name="T29" fmla="*/ 307 h 385"/>
                <a:gd name="T30" fmla="*/ 688 w 1120"/>
                <a:gd name="T31" fmla="*/ 327 h 385"/>
                <a:gd name="T32" fmla="*/ 684 w 1120"/>
                <a:gd name="T33" fmla="*/ 342 h 385"/>
                <a:gd name="T34" fmla="*/ 684 w 1120"/>
                <a:gd name="T35" fmla="*/ 342 h 385"/>
                <a:gd name="T36" fmla="*/ 684 w 1120"/>
                <a:gd name="T37" fmla="*/ 385 h 385"/>
                <a:gd name="T38" fmla="*/ 1120 w 1120"/>
                <a:gd name="T39" fmla="*/ 385 h 385"/>
                <a:gd name="T40" fmla="*/ 793 w 1120"/>
                <a:gd name="T41" fmla="*/ 14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0" h="385">
                  <a:moveTo>
                    <a:pt x="793" y="146"/>
                  </a:moveTo>
                  <a:cubicBezTo>
                    <a:pt x="476" y="0"/>
                    <a:pt x="207" y="32"/>
                    <a:pt x="0" y="136"/>
                  </a:cubicBezTo>
                  <a:cubicBezTo>
                    <a:pt x="0" y="385"/>
                    <a:pt x="0" y="385"/>
                    <a:pt x="0" y="385"/>
                  </a:cubicBezTo>
                  <a:cubicBezTo>
                    <a:pt x="603" y="385"/>
                    <a:pt x="603" y="385"/>
                    <a:pt x="603" y="385"/>
                  </a:cubicBezTo>
                  <a:cubicBezTo>
                    <a:pt x="603" y="342"/>
                    <a:pt x="603" y="342"/>
                    <a:pt x="603" y="342"/>
                  </a:cubicBezTo>
                  <a:cubicBezTo>
                    <a:pt x="600" y="330"/>
                    <a:pt x="600" y="330"/>
                    <a:pt x="600" y="330"/>
                  </a:cubicBezTo>
                  <a:cubicBezTo>
                    <a:pt x="597" y="320"/>
                    <a:pt x="594" y="316"/>
                    <a:pt x="587" y="307"/>
                  </a:cubicBezTo>
                  <a:cubicBezTo>
                    <a:pt x="579" y="295"/>
                    <a:pt x="575" y="282"/>
                    <a:pt x="577" y="267"/>
                  </a:cubicBezTo>
                  <a:cubicBezTo>
                    <a:pt x="577" y="267"/>
                    <a:pt x="577" y="267"/>
                    <a:pt x="577" y="266"/>
                  </a:cubicBezTo>
                  <a:cubicBezTo>
                    <a:pt x="577" y="266"/>
                    <a:pt x="577" y="266"/>
                    <a:pt x="577" y="266"/>
                  </a:cubicBezTo>
                  <a:cubicBezTo>
                    <a:pt x="577" y="266"/>
                    <a:pt x="577" y="266"/>
                    <a:pt x="577" y="266"/>
                  </a:cubicBezTo>
                  <a:cubicBezTo>
                    <a:pt x="580" y="236"/>
                    <a:pt x="609" y="212"/>
                    <a:pt x="644" y="212"/>
                  </a:cubicBezTo>
                  <a:cubicBezTo>
                    <a:pt x="681" y="212"/>
                    <a:pt x="711" y="238"/>
                    <a:pt x="711" y="270"/>
                  </a:cubicBezTo>
                  <a:cubicBezTo>
                    <a:pt x="711" y="270"/>
                    <a:pt x="711" y="270"/>
                    <a:pt x="711" y="270"/>
                  </a:cubicBezTo>
                  <a:cubicBezTo>
                    <a:pt x="712" y="284"/>
                    <a:pt x="708" y="296"/>
                    <a:pt x="700" y="307"/>
                  </a:cubicBezTo>
                  <a:cubicBezTo>
                    <a:pt x="694" y="315"/>
                    <a:pt x="691" y="319"/>
                    <a:pt x="688" y="327"/>
                  </a:cubicBezTo>
                  <a:cubicBezTo>
                    <a:pt x="684" y="342"/>
                    <a:pt x="684" y="342"/>
                    <a:pt x="684" y="342"/>
                  </a:cubicBezTo>
                  <a:cubicBezTo>
                    <a:pt x="684" y="342"/>
                    <a:pt x="684" y="342"/>
                    <a:pt x="684" y="342"/>
                  </a:cubicBezTo>
                  <a:cubicBezTo>
                    <a:pt x="684" y="385"/>
                    <a:pt x="684" y="385"/>
                    <a:pt x="684" y="385"/>
                  </a:cubicBezTo>
                  <a:cubicBezTo>
                    <a:pt x="1120" y="385"/>
                    <a:pt x="1120" y="385"/>
                    <a:pt x="1120" y="385"/>
                  </a:cubicBezTo>
                  <a:cubicBezTo>
                    <a:pt x="1046" y="297"/>
                    <a:pt x="941" y="215"/>
                    <a:pt x="793" y="1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22334" tIns="11167" rIns="22334" bIns="1116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9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Freeform 13"/>
            <p:cNvSpPr/>
            <p:nvPr/>
          </p:nvSpPr>
          <p:spPr bwMode="auto">
            <a:xfrm>
              <a:off x="4626382" y="3128837"/>
              <a:ext cx="295939" cy="634878"/>
            </a:xfrm>
            <a:custGeom>
              <a:avLst/>
              <a:gdLst>
                <a:gd name="T0" fmla="*/ 234 w 234"/>
                <a:gd name="T1" fmla="*/ 0 h 502"/>
                <a:gd name="T2" fmla="*/ 0 w 234"/>
                <a:gd name="T3" fmla="*/ 0 h 502"/>
                <a:gd name="T4" fmla="*/ 0 w 234"/>
                <a:gd name="T5" fmla="*/ 502 h 502"/>
                <a:gd name="T6" fmla="*/ 0 w 234"/>
                <a:gd name="T7" fmla="*/ 502 h 502"/>
                <a:gd name="T8" fmla="*/ 234 w 234"/>
                <a:gd name="T9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502">
                  <a:moveTo>
                    <a:pt x="234" y="0"/>
                  </a:moveTo>
                  <a:lnTo>
                    <a:pt x="0" y="0"/>
                  </a:lnTo>
                  <a:lnTo>
                    <a:pt x="0" y="502"/>
                  </a:lnTo>
                  <a:lnTo>
                    <a:pt x="0" y="502"/>
                  </a:lnTo>
                  <a:lnTo>
                    <a:pt x="234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22334" tIns="11167" rIns="22334" bIns="1116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9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Freeform 18"/>
            <p:cNvSpPr/>
            <p:nvPr/>
          </p:nvSpPr>
          <p:spPr bwMode="auto">
            <a:xfrm>
              <a:off x="3609565" y="1235586"/>
              <a:ext cx="345263" cy="303528"/>
            </a:xfrm>
            <a:custGeom>
              <a:avLst/>
              <a:gdLst>
                <a:gd name="T0" fmla="*/ 235 w 235"/>
                <a:gd name="T1" fmla="*/ 207 h 207"/>
                <a:gd name="T2" fmla="*/ 235 w 235"/>
                <a:gd name="T3" fmla="*/ 0 h 207"/>
                <a:gd name="T4" fmla="*/ 0 w 235"/>
                <a:gd name="T5" fmla="*/ 207 h 207"/>
                <a:gd name="T6" fmla="*/ 235 w 235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5" h="207">
                  <a:moveTo>
                    <a:pt x="235" y="207"/>
                  </a:moveTo>
                  <a:cubicBezTo>
                    <a:pt x="235" y="0"/>
                    <a:pt x="235" y="0"/>
                    <a:pt x="235" y="0"/>
                  </a:cubicBezTo>
                  <a:cubicBezTo>
                    <a:pt x="141" y="58"/>
                    <a:pt x="62" y="132"/>
                    <a:pt x="0" y="207"/>
                  </a:cubicBezTo>
                  <a:lnTo>
                    <a:pt x="235" y="2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22334" tIns="11167" rIns="22334" bIns="1116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9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20"/>
            <p:cNvSpPr/>
            <p:nvPr/>
          </p:nvSpPr>
          <p:spPr bwMode="auto">
            <a:xfrm>
              <a:off x="4063592" y="1646612"/>
              <a:ext cx="902994" cy="633614"/>
            </a:xfrm>
            <a:custGeom>
              <a:avLst/>
              <a:gdLst>
                <a:gd name="T0" fmla="*/ 714 w 714"/>
                <a:gd name="T1" fmla="*/ 0 h 501"/>
                <a:gd name="T2" fmla="*/ 0 w 714"/>
                <a:gd name="T3" fmla="*/ 0 h 501"/>
                <a:gd name="T4" fmla="*/ 0 w 714"/>
                <a:gd name="T5" fmla="*/ 501 h 501"/>
                <a:gd name="T6" fmla="*/ 433 w 714"/>
                <a:gd name="T7" fmla="*/ 501 h 501"/>
                <a:gd name="T8" fmla="*/ 714 w 714"/>
                <a:gd name="T9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4" h="501">
                  <a:moveTo>
                    <a:pt x="714" y="0"/>
                  </a:moveTo>
                  <a:lnTo>
                    <a:pt x="0" y="0"/>
                  </a:lnTo>
                  <a:lnTo>
                    <a:pt x="0" y="501"/>
                  </a:lnTo>
                  <a:lnTo>
                    <a:pt x="433" y="501"/>
                  </a:lnTo>
                  <a:lnTo>
                    <a:pt x="714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22334" tIns="11167" rIns="22334" bIns="1116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9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22"/>
            <p:cNvSpPr/>
            <p:nvPr/>
          </p:nvSpPr>
          <p:spPr bwMode="auto">
            <a:xfrm>
              <a:off x="3297185" y="4378358"/>
              <a:ext cx="2174014" cy="765142"/>
            </a:xfrm>
            <a:custGeom>
              <a:avLst/>
              <a:gdLst>
                <a:gd name="T0" fmla="*/ 0 w 1719"/>
                <a:gd name="T1" fmla="*/ 605 h 605"/>
                <a:gd name="T2" fmla="*/ 224 w 1719"/>
                <a:gd name="T3" fmla="*/ 0 h 605"/>
                <a:gd name="T4" fmla="*/ 1440 w 1719"/>
                <a:gd name="T5" fmla="*/ 261 h 605"/>
                <a:gd name="T6" fmla="*/ 1440 w 1719"/>
                <a:gd name="T7" fmla="*/ 218 h 605"/>
                <a:gd name="T8" fmla="*/ 1719 w 1719"/>
                <a:gd name="T9" fmla="*/ 605 h 605"/>
                <a:gd name="T10" fmla="*/ 0 w 1719"/>
                <a:gd name="T11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9" h="605">
                  <a:moveTo>
                    <a:pt x="0" y="605"/>
                  </a:moveTo>
                  <a:lnTo>
                    <a:pt x="224" y="0"/>
                  </a:lnTo>
                  <a:lnTo>
                    <a:pt x="1440" y="261"/>
                  </a:lnTo>
                  <a:lnTo>
                    <a:pt x="1440" y="218"/>
                  </a:lnTo>
                  <a:lnTo>
                    <a:pt x="1719" y="605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22334" tIns="11167" rIns="22334" bIns="1116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9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23"/>
            <p:cNvSpPr/>
            <p:nvPr/>
          </p:nvSpPr>
          <p:spPr bwMode="auto">
            <a:xfrm>
              <a:off x="3580477" y="3995155"/>
              <a:ext cx="1537871" cy="713289"/>
            </a:xfrm>
            <a:custGeom>
              <a:avLst/>
              <a:gdLst>
                <a:gd name="T0" fmla="*/ 1216 w 1216"/>
                <a:gd name="T1" fmla="*/ 564 h 564"/>
                <a:gd name="T2" fmla="*/ 0 w 1216"/>
                <a:gd name="T3" fmla="*/ 303 h 564"/>
                <a:gd name="T4" fmla="*/ 102 w 1216"/>
                <a:gd name="T5" fmla="*/ 0 h 564"/>
                <a:gd name="T6" fmla="*/ 1216 w 1216"/>
                <a:gd name="T7" fmla="*/ 260 h 564"/>
                <a:gd name="T8" fmla="*/ 1216 w 1216"/>
                <a:gd name="T9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6" h="564">
                  <a:moveTo>
                    <a:pt x="1216" y="564"/>
                  </a:moveTo>
                  <a:lnTo>
                    <a:pt x="0" y="303"/>
                  </a:lnTo>
                  <a:lnTo>
                    <a:pt x="102" y="0"/>
                  </a:lnTo>
                  <a:lnTo>
                    <a:pt x="1216" y="260"/>
                  </a:lnTo>
                  <a:lnTo>
                    <a:pt x="1216" y="5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22334" tIns="11167" rIns="22334" bIns="1116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9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4063592" y="2055109"/>
              <a:ext cx="1367137" cy="967493"/>
            </a:xfrm>
            <a:custGeom>
              <a:avLst/>
              <a:gdLst>
                <a:gd name="connsiteX0" fmla="*/ 875170 w 1367137"/>
                <a:gd name="connsiteY0" fmla="*/ 0 h 967493"/>
                <a:gd name="connsiteX1" fmla="*/ 940741 w 1367137"/>
                <a:gd name="connsiteY1" fmla="*/ 52782 h 967493"/>
                <a:gd name="connsiteX2" fmla="*/ 930541 w 1367137"/>
                <a:gd name="connsiteY2" fmla="*/ 95300 h 967493"/>
                <a:gd name="connsiteX3" fmla="*/ 908684 w 1367137"/>
                <a:gd name="connsiteY3" fmla="*/ 136352 h 967493"/>
                <a:gd name="connsiteX4" fmla="*/ 901398 w 1367137"/>
                <a:gd name="connsiteY4" fmla="*/ 162743 h 967493"/>
                <a:gd name="connsiteX5" fmla="*/ 901398 w 1367137"/>
                <a:gd name="connsiteY5" fmla="*/ 331350 h 967493"/>
                <a:gd name="connsiteX6" fmla="*/ 1054757 w 1367137"/>
                <a:gd name="connsiteY6" fmla="*/ 331350 h 967493"/>
                <a:gd name="connsiteX7" fmla="*/ 1054757 w 1367137"/>
                <a:gd name="connsiteY7" fmla="*/ 471137 h 967493"/>
                <a:gd name="connsiteX8" fmla="*/ 1074553 w 1367137"/>
                <a:gd name="connsiteY8" fmla="*/ 470966 h 967493"/>
                <a:gd name="connsiteX9" fmla="*/ 1202403 w 1367137"/>
                <a:gd name="connsiteY9" fmla="*/ 469855 h 967493"/>
                <a:gd name="connsiteX10" fmla="*/ 1231820 w 1367137"/>
                <a:gd name="connsiteY10" fmla="*/ 462512 h 967493"/>
                <a:gd name="connsiteX11" fmla="*/ 1270062 w 1367137"/>
                <a:gd name="connsiteY11" fmla="*/ 441950 h 967493"/>
                <a:gd name="connsiteX12" fmla="*/ 1308304 w 1367137"/>
                <a:gd name="connsiteY12" fmla="*/ 430201 h 967493"/>
                <a:gd name="connsiteX13" fmla="*/ 1367137 w 1367137"/>
                <a:gd name="connsiteY13" fmla="*/ 497760 h 967493"/>
                <a:gd name="connsiteX14" fmla="*/ 1312716 w 1367137"/>
                <a:gd name="connsiteY14" fmla="*/ 563851 h 967493"/>
                <a:gd name="connsiteX15" fmla="*/ 1270062 w 1367137"/>
                <a:gd name="connsiteY15" fmla="*/ 553571 h 967493"/>
                <a:gd name="connsiteX16" fmla="*/ 1228879 w 1367137"/>
                <a:gd name="connsiteY16" fmla="*/ 530072 h 967493"/>
                <a:gd name="connsiteX17" fmla="*/ 1228879 w 1367137"/>
                <a:gd name="connsiteY17" fmla="*/ 531540 h 967493"/>
                <a:gd name="connsiteX18" fmla="*/ 1202403 w 1367137"/>
                <a:gd name="connsiteY18" fmla="*/ 524197 h 967493"/>
                <a:gd name="connsiteX19" fmla="*/ 1089089 w 1367137"/>
                <a:gd name="connsiteY19" fmla="*/ 524197 h 967493"/>
                <a:gd name="connsiteX20" fmla="*/ 1054757 w 1367137"/>
                <a:gd name="connsiteY20" fmla="*/ 524197 h 967493"/>
                <a:gd name="connsiteX21" fmla="*/ 1054757 w 1367137"/>
                <a:gd name="connsiteY21" fmla="*/ 967493 h 967493"/>
                <a:gd name="connsiteX22" fmla="*/ 212712 w 1367137"/>
                <a:gd name="connsiteY22" fmla="*/ 967493 h 967493"/>
                <a:gd name="connsiteX23" fmla="*/ 212712 w 1367137"/>
                <a:gd name="connsiteY23" fmla="*/ 935172 h 967493"/>
                <a:gd name="connsiteX24" fmla="*/ 218580 w 1367137"/>
                <a:gd name="connsiteY24" fmla="*/ 913135 h 967493"/>
                <a:gd name="connsiteX25" fmla="*/ 236183 w 1367137"/>
                <a:gd name="connsiteY25" fmla="*/ 883751 h 967493"/>
                <a:gd name="connsiteX26" fmla="*/ 252320 w 1367137"/>
                <a:gd name="connsiteY26" fmla="*/ 829393 h 967493"/>
                <a:gd name="connsiteX27" fmla="*/ 154033 w 1367137"/>
                <a:gd name="connsiteY27" fmla="*/ 745651 h 967493"/>
                <a:gd name="connsiteX28" fmla="*/ 55745 w 1367137"/>
                <a:gd name="connsiteY28" fmla="*/ 823516 h 967493"/>
                <a:gd name="connsiteX29" fmla="*/ 55745 w 1367137"/>
                <a:gd name="connsiteY29" fmla="*/ 826455 h 967493"/>
                <a:gd name="connsiteX30" fmla="*/ 70415 w 1367137"/>
                <a:gd name="connsiteY30" fmla="*/ 883751 h 967493"/>
                <a:gd name="connsiteX31" fmla="*/ 89486 w 1367137"/>
                <a:gd name="connsiteY31" fmla="*/ 917542 h 967493"/>
                <a:gd name="connsiteX32" fmla="*/ 93886 w 1367137"/>
                <a:gd name="connsiteY32" fmla="*/ 935172 h 967493"/>
                <a:gd name="connsiteX33" fmla="*/ 93886 w 1367137"/>
                <a:gd name="connsiteY33" fmla="*/ 967493 h 967493"/>
                <a:gd name="connsiteX34" fmla="*/ 0 w 1367137"/>
                <a:gd name="connsiteY34" fmla="*/ 967493 h 967493"/>
                <a:gd name="connsiteX35" fmla="*/ 0 w 1367137"/>
                <a:gd name="connsiteY35" fmla="*/ 331350 h 967493"/>
                <a:gd name="connsiteX36" fmla="*/ 706605 w 1367137"/>
                <a:gd name="connsiteY36" fmla="*/ 331350 h 967493"/>
                <a:gd name="connsiteX37" fmla="*/ 848941 w 1367137"/>
                <a:gd name="connsiteY37" fmla="*/ 331350 h 967493"/>
                <a:gd name="connsiteX38" fmla="*/ 848941 w 1367137"/>
                <a:gd name="connsiteY38" fmla="*/ 162743 h 967493"/>
                <a:gd name="connsiteX39" fmla="*/ 841655 w 1367137"/>
                <a:gd name="connsiteY39" fmla="*/ 133420 h 967493"/>
                <a:gd name="connsiteX40" fmla="*/ 840198 w 1367137"/>
                <a:gd name="connsiteY40" fmla="*/ 133420 h 967493"/>
                <a:gd name="connsiteX41" fmla="*/ 819798 w 1367137"/>
                <a:gd name="connsiteY41" fmla="*/ 95300 h 967493"/>
                <a:gd name="connsiteX42" fmla="*/ 809598 w 1367137"/>
                <a:gd name="connsiteY42" fmla="*/ 57180 h 967493"/>
                <a:gd name="connsiteX43" fmla="*/ 875170 w 1367137"/>
                <a:gd name="connsiteY43" fmla="*/ 0 h 9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367137" h="967493">
                  <a:moveTo>
                    <a:pt x="875170" y="0"/>
                  </a:moveTo>
                  <a:cubicBezTo>
                    <a:pt x="910141" y="0"/>
                    <a:pt x="939284" y="23458"/>
                    <a:pt x="940741" y="52782"/>
                  </a:cubicBezTo>
                  <a:cubicBezTo>
                    <a:pt x="942198" y="68909"/>
                    <a:pt x="939284" y="83571"/>
                    <a:pt x="930541" y="95300"/>
                  </a:cubicBezTo>
                  <a:cubicBezTo>
                    <a:pt x="918884" y="111428"/>
                    <a:pt x="914513" y="120224"/>
                    <a:pt x="908684" y="136352"/>
                  </a:cubicBezTo>
                  <a:cubicBezTo>
                    <a:pt x="908684" y="136352"/>
                    <a:pt x="908684" y="136352"/>
                    <a:pt x="901398" y="162743"/>
                  </a:cubicBezTo>
                  <a:cubicBezTo>
                    <a:pt x="901398" y="162743"/>
                    <a:pt x="901398" y="162743"/>
                    <a:pt x="901398" y="331350"/>
                  </a:cubicBezTo>
                  <a:lnTo>
                    <a:pt x="1054757" y="331350"/>
                  </a:lnTo>
                  <a:lnTo>
                    <a:pt x="1054757" y="471137"/>
                  </a:lnTo>
                  <a:lnTo>
                    <a:pt x="1074553" y="470966"/>
                  </a:lnTo>
                  <a:cubicBezTo>
                    <a:pt x="1099330" y="470750"/>
                    <a:pt x="1138974" y="470406"/>
                    <a:pt x="1202403" y="469855"/>
                  </a:cubicBezTo>
                  <a:cubicBezTo>
                    <a:pt x="1202403" y="469855"/>
                    <a:pt x="1202403" y="469855"/>
                    <a:pt x="1231820" y="462512"/>
                  </a:cubicBezTo>
                  <a:cubicBezTo>
                    <a:pt x="1246529" y="456637"/>
                    <a:pt x="1255354" y="452231"/>
                    <a:pt x="1270062" y="441950"/>
                  </a:cubicBezTo>
                  <a:cubicBezTo>
                    <a:pt x="1281829" y="433138"/>
                    <a:pt x="1293595" y="428732"/>
                    <a:pt x="1308304" y="430201"/>
                  </a:cubicBezTo>
                  <a:cubicBezTo>
                    <a:pt x="1340662" y="430201"/>
                    <a:pt x="1367137" y="461043"/>
                    <a:pt x="1367137" y="497760"/>
                  </a:cubicBezTo>
                  <a:cubicBezTo>
                    <a:pt x="1367137" y="533009"/>
                    <a:pt x="1343604" y="560914"/>
                    <a:pt x="1312716" y="563851"/>
                  </a:cubicBezTo>
                  <a:cubicBezTo>
                    <a:pt x="1296537" y="565320"/>
                    <a:pt x="1283300" y="562383"/>
                    <a:pt x="1270062" y="553571"/>
                  </a:cubicBezTo>
                  <a:cubicBezTo>
                    <a:pt x="1253883" y="540352"/>
                    <a:pt x="1246529" y="535946"/>
                    <a:pt x="1228879" y="530072"/>
                  </a:cubicBezTo>
                  <a:cubicBezTo>
                    <a:pt x="1228879" y="530072"/>
                    <a:pt x="1228879" y="530072"/>
                    <a:pt x="1228879" y="531540"/>
                  </a:cubicBezTo>
                  <a:lnTo>
                    <a:pt x="1202403" y="524197"/>
                  </a:lnTo>
                  <a:cubicBezTo>
                    <a:pt x="1202403" y="524197"/>
                    <a:pt x="1202403" y="524197"/>
                    <a:pt x="1089089" y="524197"/>
                  </a:cubicBezTo>
                  <a:lnTo>
                    <a:pt x="1054757" y="524197"/>
                  </a:lnTo>
                  <a:lnTo>
                    <a:pt x="1054757" y="967493"/>
                  </a:lnTo>
                  <a:cubicBezTo>
                    <a:pt x="1054757" y="967493"/>
                    <a:pt x="1054757" y="967493"/>
                    <a:pt x="212712" y="967493"/>
                  </a:cubicBezTo>
                  <a:cubicBezTo>
                    <a:pt x="212712" y="967493"/>
                    <a:pt x="212712" y="967493"/>
                    <a:pt x="212712" y="935172"/>
                  </a:cubicBezTo>
                  <a:cubicBezTo>
                    <a:pt x="212712" y="935172"/>
                    <a:pt x="212712" y="935172"/>
                    <a:pt x="218580" y="913135"/>
                  </a:cubicBezTo>
                  <a:cubicBezTo>
                    <a:pt x="222980" y="901381"/>
                    <a:pt x="225914" y="895505"/>
                    <a:pt x="236183" y="883751"/>
                  </a:cubicBezTo>
                  <a:cubicBezTo>
                    <a:pt x="247919" y="867591"/>
                    <a:pt x="252320" y="849961"/>
                    <a:pt x="252320" y="829393"/>
                  </a:cubicBezTo>
                  <a:cubicBezTo>
                    <a:pt x="252320" y="783849"/>
                    <a:pt x="208311" y="745651"/>
                    <a:pt x="154033" y="745651"/>
                  </a:cubicBezTo>
                  <a:cubicBezTo>
                    <a:pt x="102688" y="745651"/>
                    <a:pt x="60146" y="779442"/>
                    <a:pt x="55745" y="823516"/>
                  </a:cubicBezTo>
                  <a:cubicBezTo>
                    <a:pt x="55745" y="824985"/>
                    <a:pt x="55745" y="824985"/>
                    <a:pt x="55745" y="826455"/>
                  </a:cubicBezTo>
                  <a:cubicBezTo>
                    <a:pt x="52811" y="847023"/>
                    <a:pt x="58679" y="866122"/>
                    <a:pt x="70415" y="883751"/>
                  </a:cubicBezTo>
                  <a:cubicBezTo>
                    <a:pt x="80684" y="896974"/>
                    <a:pt x="83618" y="902850"/>
                    <a:pt x="89486" y="917542"/>
                  </a:cubicBezTo>
                  <a:cubicBezTo>
                    <a:pt x="89486" y="917542"/>
                    <a:pt x="89486" y="917542"/>
                    <a:pt x="93886" y="935172"/>
                  </a:cubicBezTo>
                  <a:cubicBezTo>
                    <a:pt x="93886" y="935172"/>
                    <a:pt x="93886" y="935172"/>
                    <a:pt x="93886" y="967493"/>
                  </a:cubicBezTo>
                  <a:cubicBezTo>
                    <a:pt x="93886" y="967493"/>
                    <a:pt x="93886" y="967493"/>
                    <a:pt x="0" y="967493"/>
                  </a:cubicBezTo>
                  <a:cubicBezTo>
                    <a:pt x="0" y="967493"/>
                    <a:pt x="0" y="967493"/>
                    <a:pt x="0" y="331350"/>
                  </a:cubicBezTo>
                  <a:cubicBezTo>
                    <a:pt x="0" y="331350"/>
                    <a:pt x="0" y="331350"/>
                    <a:pt x="706605" y="331350"/>
                  </a:cubicBezTo>
                  <a:lnTo>
                    <a:pt x="848941" y="331350"/>
                  </a:lnTo>
                  <a:cubicBezTo>
                    <a:pt x="848941" y="331350"/>
                    <a:pt x="848941" y="331350"/>
                    <a:pt x="848941" y="162743"/>
                  </a:cubicBezTo>
                  <a:cubicBezTo>
                    <a:pt x="848941" y="162743"/>
                    <a:pt x="848941" y="162743"/>
                    <a:pt x="841655" y="133420"/>
                  </a:cubicBezTo>
                  <a:cubicBezTo>
                    <a:pt x="841655" y="133420"/>
                    <a:pt x="841655" y="133420"/>
                    <a:pt x="840198" y="133420"/>
                  </a:cubicBezTo>
                  <a:cubicBezTo>
                    <a:pt x="835827" y="118758"/>
                    <a:pt x="829998" y="109961"/>
                    <a:pt x="819798" y="95300"/>
                  </a:cubicBezTo>
                  <a:cubicBezTo>
                    <a:pt x="811056" y="83571"/>
                    <a:pt x="808141" y="71842"/>
                    <a:pt x="809598" y="57180"/>
                  </a:cubicBezTo>
                  <a:cubicBezTo>
                    <a:pt x="809598" y="24925"/>
                    <a:pt x="838741" y="0"/>
                    <a:pt x="875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22334" tIns="11167" rIns="22334" bIns="11167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9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3476772" y="2826574"/>
              <a:ext cx="1042111" cy="937140"/>
            </a:xfrm>
            <a:custGeom>
              <a:avLst/>
              <a:gdLst>
                <a:gd name="connsiteX0" fmla="*/ 740582 w 1042111"/>
                <a:gd name="connsiteY0" fmla="*/ 0 h 937140"/>
                <a:gd name="connsiteX1" fmla="*/ 806672 w 1042111"/>
                <a:gd name="connsiteY1" fmla="*/ 54289 h 937140"/>
                <a:gd name="connsiteX2" fmla="*/ 794923 w 1042111"/>
                <a:gd name="connsiteY2" fmla="*/ 96840 h 937140"/>
                <a:gd name="connsiteX3" fmla="*/ 772893 w 1042111"/>
                <a:gd name="connsiteY3" fmla="*/ 137923 h 937140"/>
                <a:gd name="connsiteX4" fmla="*/ 767018 w 1042111"/>
                <a:gd name="connsiteY4" fmla="*/ 162866 h 937140"/>
                <a:gd name="connsiteX5" fmla="*/ 767018 w 1042111"/>
                <a:gd name="connsiteY5" fmla="*/ 280821 h 937140"/>
                <a:gd name="connsiteX6" fmla="*/ 767018 w 1042111"/>
                <a:gd name="connsiteY6" fmla="*/ 302262 h 937140"/>
                <a:gd name="connsiteX7" fmla="*/ 833111 w 1042111"/>
                <a:gd name="connsiteY7" fmla="*/ 302262 h 937140"/>
                <a:gd name="connsiteX8" fmla="*/ 1042110 w 1042111"/>
                <a:gd name="connsiteY8" fmla="*/ 302262 h 937140"/>
                <a:gd name="connsiteX9" fmla="*/ 1042110 w 1042111"/>
                <a:gd name="connsiteY9" fmla="*/ 302263 h 937140"/>
                <a:gd name="connsiteX10" fmla="*/ 1042111 w 1042111"/>
                <a:gd name="connsiteY10" fmla="*/ 302262 h 937140"/>
                <a:gd name="connsiteX11" fmla="*/ 1042111 w 1042111"/>
                <a:gd name="connsiteY11" fmla="*/ 937140 h 937140"/>
                <a:gd name="connsiteX12" fmla="*/ 1042110 w 1042111"/>
                <a:gd name="connsiteY12" fmla="*/ 937140 h 937140"/>
                <a:gd name="connsiteX13" fmla="*/ 1040702 w 1042111"/>
                <a:gd name="connsiteY13" fmla="*/ 937140 h 937140"/>
                <a:gd name="connsiteX14" fmla="*/ 1040702 w 1042111"/>
                <a:gd name="connsiteY14" fmla="*/ 937140 h 937140"/>
                <a:gd name="connsiteX15" fmla="*/ 1030843 w 1042111"/>
                <a:gd name="connsiteY15" fmla="*/ 937140 h 937140"/>
                <a:gd name="connsiteX16" fmla="*/ 1030838 w 1042111"/>
                <a:gd name="connsiteY16" fmla="*/ 937140 h 937140"/>
                <a:gd name="connsiteX17" fmla="*/ 1004082 w 1042111"/>
                <a:gd name="connsiteY17" fmla="*/ 937140 h 937140"/>
                <a:gd name="connsiteX18" fmla="*/ 1004063 w 1042111"/>
                <a:gd name="connsiteY18" fmla="*/ 937140 h 937140"/>
                <a:gd name="connsiteX19" fmla="*/ 981723 w 1042111"/>
                <a:gd name="connsiteY19" fmla="*/ 937140 h 937140"/>
                <a:gd name="connsiteX20" fmla="*/ 981693 w 1042111"/>
                <a:gd name="connsiteY20" fmla="*/ 937140 h 937140"/>
                <a:gd name="connsiteX21" fmla="*/ 951970 w 1042111"/>
                <a:gd name="connsiteY21" fmla="*/ 937140 h 937140"/>
                <a:gd name="connsiteX22" fmla="*/ 951924 w 1042111"/>
                <a:gd name="connsiteY22" fmla="*/ 937140 h 937140"/>
                <a:gd name="connsiteX23" fmla="*/ 913766 w 1042111"/>
                <a:gd name="connsiteY23" fmla="*/ 937140 h 937140"/>
                <a:gd name="connsiteX24" fmla="*/ 913700 w 1042111"/>
                <a:gd name="connsiteY24" fmla="*/ 937140 h 937140"/>
                <a:gd name="connsiteX25" fmla="*/ 866055 w 1042111"/>
                <a:gd name="connsiteY25" fmla="*/ 937140 h 937140"/>
                <a:gd name="connsiteX26" fmla="*/ 865964 w 1042111"/>
                <a:gd name="connsiteY26" fmla="*/ 937140 h 937140"/>
                <a:gd name="connsiteX27" fmla="*/ 807781 w 1042111"/>
                <a:gd name="connsiteY27" fmla="*/ 937140 h 937140"/>
                <a:gd name="connsiteX28" fmla="*/ 807660 w 1042111"/>
                <a:gd name="connsiteY28" fmla="*/ 937140 h 937140"/>
                <a:gd name="connsiteX29" fmla="*/ 737887 w 1042111"/>
                <a:gd name="connsiteY29" fmla="*/ 937140 h 937140"/>
                <a:gd name="connsiteX30" fmla="*/ 737729 w 1042111"/>
                <a:gd name="connsiteY30" fmla="*/ 937140 h 937140"/>
                <a:gd name="connsiteX31" fmla="*/ 655316 w 1042111"/>
                <a:gd name="connsiteY31" fmla="*/ 937140 h 937140"/>
                <a:gd name="connsiteX32" fmla="*/ 655116 w 1042111"/>
                <a:gd name="connsiteY32" fmla="*/ 937140 h 937140"/>
                <a:gd name="connsiteX33" fmla="*/ 559014 w 1042111"/>
                <a:gd name="connsiteY33" fmla="*/ 937140 h 937140"/>
                <a:gd name="connsiteX34" fmla="*/ 558764 w 1042111"/>
                <a:gd name="connsiteY34" fmla="*/ 937140 h 937140"/>
                <a:gd name="connsiteX35" fmla="*/ 447923 w 1042111"/>
                <a:gd name="connsiteY35" fmla="*/ 937140 h 937140"/>
                <a:gd name="connsiteX36" fmla="*/ 447615 w 1042111"/>
                <a:gd name="connsiteY36" fmla="*/ 937140 h 937140"/>
                <a:gd name="connsiteX37" fmla="*/ 320987 w 1042111"/>
                <a:gd name="connsiteY37" fmla="*/ 937140 h 937140"/>
                <a:gd name="connsiteX38" fmla="*/ 320613 w 1042111"/>
                <a:gd name="connsiteY38" fmla="*/ 937140 h 937140"/>
                <a:gd name="connsiteX39" fmla="*/ 325012 w 1042111"/>
                <a:gd name="connsiteY39" fmla="*/ 831327 h 937140"/>
                <a:gd name="connsiteX40" fmla="*/ 323202 w 1042111"/>
                <a:gd name="connsiteY40" fmla="*/ 777915 h 937140"/>
                <a:gd name="connsiteX41" fmla="*/ 319975 w 1042111"/>
                <a:gd name="connsiteY41" fmla="*/ 753187 h 937140"/>
                <a:gd name="connsiteX42" fmla="*/ 314183 w 1042111"/>
                <a:gd name="connsiteY42" fmla="*/ 721555 h 937140"/>
                <a:gd name="connsiteX43" fmla="*/ 308725 w 1042111"/>
                <a:gd name="connsiteY43" fmla="*/ 703337 h 937140"/>
                <a:gd name="connsiteX44" fmla="*/ 290823 w 1042111"/>
                <a:gd name="connsiteY44" fmla="*/ 670540 h 937140"/>
                <a:gd name="connsiteX45" fmla="*/ 288351 w 1042111"/>
                <a:gd name="connsiteY45" fmla="*/ 666729 h 937140"/>
                <a:gd name="connsiteX46" fmla="*/ 288618 w 1042111"/>
                <a:gd name="connsiteY46" fmla="*/ 666600 h 937140"/>
                <a:gd name="connsiteX47" fmla="*/ 201785 w 1042111"/>
                <a:gd name="connsiteY47" fmla="*/ 576095 h 937140"/>
                <a:gd name="connsiteX48" fmla="*/ 0 w 1042111"/>
                <a:gd name="connsiteY48" fmla="*/ 302262 h 937140"/>
                <a:gd name="connsiteX49" fmla="*/ 290208 w 1042111"/>
                <a:gd name="connsiteY49" fmla="*/ 302262 h 937140"/>
                <a:gd name="connsiteX50" fmla="*/ 290208 w 1042111"/>
                <a:gd name="connsiteY50" fmla="*/ 325776 h 937140"/>
                <a:gd name="connsiteX51" fmla="*/ 284345 w 1042111"/>
                <a:gd name="connsiteY51" fmla="*/ 349290 h 937140"/>
                <a:gd name="connsiteX52" fmla="*/ 266757 w 1042111"/>
                <a:gd name="connsiteY52" fmla="*/ 378683 h 937140"/>
                <a:gd name="connsiteX53" fmla="*/ 250634 w 1042111"/>
                <a:gd name="connsiteY53" fmla="*/ 431589 h 937140"/>
                <a:gd name="connsiteX54" fmla="*/ 348836 w 1042111"/>
                <a:gd name="connsiteY54" fmla="*/ 516827 h 937140"/>
                <a:gd name="connsiteX55" fmla="*/ 447037 w 1042111"/>
                <a:gd name="connsiteY55" fmla="*/ 438937 h 937140"/>
                <a:gd name="connsiteX56" fmla="*/ 447037 w 1042111"/>
                <a:gd name="connsiteY56" fmla="*/ 437468 h 937140"/>
                <a:gd name="connsiteX57" fmla="*/ 447037 w 1042111"/>
                <a:gd name="connsiteY57" fmla="*/ 435998 h 937140"/>
                <a:gd name="connsiteX58" fmla="*/ 432380 w 1042111"/>
                <a:gd name="connsiteY58" fmla="*/ 378683 h 937140"/>
                <a:gd name="connsiteX59" fmla="*/ 413326 w 1042111"/>
                <a:gd name="connsiteY59" fmla="*/ 344881 h 937140"/>
                <a:gd name="connsiteX60" fmla="*/ 408929 w 1042111"/>
                <a:gd name="connsiteY60" fmla="*/ 325776 h 937140"/>
                <a:gd name="connsiteX61" fmla="*/ 408929 w 1042111"/>
                <a:gd name="connsiteY61" fmla="*/ 302262 h 937140"/>
                <a:gd name="connsiteX62" fmla="*/ 676053 w 1042111"/>
                <a:gd name="connsiteY62" fmla="*/ 302262 h 937140"/>
                <a:gd name="connsiteX63" fmla="*/ 712677 w 1042111"/>
                <a:gd name="connsiteY63" fmla="*/ 302262 h 937140"/>
                <a:gd name="connsiteX64" fmla="*/ 712677 w 1042111"/>
                <a:gd name="connsiteY64" fmla="*/ 295952 h 937140"/>
                <a:gd name="connsiteX65" fmla="*/ 712677 w 1042111"/>
                <a:gd name="connsiteY65" fmla="*/ 162866 h 937140"/>
                <a:gd name="connsiteX66" fmla="*/ 705334 w 1042111"/>
                <a:gd name="connsiteY66" fmla="*/ 134988 h 937140"/>
                <a:gd name="connsiteX67" fmla="*/ 683304 w 1042111"/>
                <a:gd name="connsiteY67" fmla="*/ 96840 h 937140"/>
                <a:gd name="connsiteX68" fmla="*/ 673023 w 1042111"/>
                <a:gd name="connsiteY68" fmla="*/ 57223 h 937140"/>
                <a:gd name="connsiteX69" fmla="*/ 740582 w 1042111"/>
                <a:gd name="connsiteY69" fmla="*/ 0 h 93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042111" h="937140">
                  <a:moveTo>
                    <a:pt x="740582" y="0"/>
                  </a:moveTo>
                  <a:cubicBezTo>
                    <a:pt x="775830" y="0"/>
                    <a:pt x="803735" y="23476"/>
                    <a:pt x="806672" y="54289"/>
                  </a:cubicBezTo>
                  <a:cubicBezTo>
                    <a:pt x="808141" y="70429"/>
                    <a:pt x="805204" y="83634"/>
                    <a:pt x="794923" y="96840"/>
                  </a:cubicBezTo>
                  <a:cubicBezTo>
                    <a:pt x="783174" y="111512"/>
                    <a:pt x="778768" y="120316"/>
                    <a:pt x="772893" y="137923"/>
                  </a:cubicBezTo>
                  <a:lnTo>
                    <a:pt x="767018" y="162866"/>
                  </a:lnTo>
                  <a:cubicBezTo>
                    <a:pt x="767018" y="162866"/>
                    <a:pt x="767018" y="162866"/>
                    <a:pt x="767018" y="280821"/>
                  </a:cubicBezTo>
                  <a:lnTo>
                    <a:pt x="767018" y="302262"/>
                  </a:lnTo>
                  <a:lnTo>
                    <a:pt x="833111" y="302262"/>
                  </a:lnTo>
                  <a:cubicBezTo>
                    <a:pt x="893708" y="302262"/>
                    <a:pt x="962963" y="302262"/>
                    <a:pt x="1042110" y="302262"/>
                  </a:cubicBezTo>
                  <a:lnTo>
                    <a:pt x="1042110" y="302263"/>
                  </a:lnTo>
                  <a:lnTo>
                    <a:pt x="1042111" y="302262"/>
                  </a:lnTo>
                  <a:cubicBezTo>
                    <a:pt x="1042111" y="302262"/>
                    <a:pt x="1042111" y="302262"/>
                    <a:pt x="1042111" y="937140"/>
                  </a:cubicBezTo>
                  <a:lnTo>
                    <a:pt x="1042110" y="937140"/>
                  </a:lnTo>
                  <a:lnTo>
                    <a:pt x="1040702" y="937140"/>
                  </a:lnTo>
                  <a:lnTo>
                    <a:pt x="1040702" y="937140"/>
                  </a:lnTo>
                  <a:lnTo>
                    <a:pt x="1030843" y="937140"/>
                  </a:lnTo>
                  <a:lnTo>
                    <a:pt x="1030838" y="937140"/>
                  </a:lnTo>
                  <a:lnTo>
                    <a:pt x="1004082" y="937140"/>
                  </a:lnTo>
                  <a:lnTo>
                    <a:pt x="1004063" y="937140"/>
                  </a:lnTo>
                  <a:lnTo>
                    <a:pt x="981723" y="937140"/>
                  </a:lnTo>
                  <a:lnTo>
                    <a:pt x="981693" y="937140"/>
                  </a:lnTo>
                  <a:lnTo>
                    <a:pt x="951970" y="937140"/>
                  </a:lnTo>
                  <a:lnTo>
                    <a:pt x="951924" y="937140"/>
                  </a:lnTo>
                  <a:lnTo>
                    <a:pt x="913766" y="937140"/>
                  </a:lnTo>
                  <a:lnTo>
                    <a:pt x="913700" y="937140"/>
                  </a:lnTo>
                  <a:lnTo>
                    <a:pt x="866055" y="937140"/>
                  </a:lnTo>
                  <a:lnTo>
                    <a:pt x="865964" y="937140"/>
                  </a:lnTo>
                  <a:lnTo>
                    <a:pt x="807781" y="937140"/>
                  </a:lnTo>
                  <a:lnTo>
                    <a:pt x="807660" y="937140"/>
                  </a:lnTo>
                  <a:lnTo>
                    <a:pt x="737887" y="937140"/>
                  </a:lnTo>
                  <a:lnTo>
                    <a:pt x="737729" y="937140"/>
                  </a:lnTo>
                  <a:lnTo>
                    <a:pt x="655316" y="937140"/>
                  </a:lnTo>
                  <a:lnTo>
                    <a:pt x="655116" y="937140"/>
                  </a:lnTo>
                  <a:lnTo>
                    <a:pt x="559014" y="937140"/>
                  </a:lnTo>
                  <a:lnTo>
                    <a:pt x="558764" y="937140"/>
                  </a:lnTo>
                  <a:lnTo>
                    <a:pt x="447923" y="937140"/>
                  </a:lnTo>
                  <a:lnTo>
                    <a:pt x="447615" y="937140"/>
                  </a:lnTo>
                  <a:lnTo>
                    <a:pt x="320987" y="937140"/>
                  </a:lnTo>
                  <a:lnTo>
                    <a:pt x="320613" y="937140"/>
                  </a:lnTo>
                  <a:cubicBezTo>
                    <a:pt x="323546" y="900400"/>
                    <a:pt x="325012" y="865129"/>
                    <a:pt x="325012" y="831327"/>
                  </a:cubicBezTo>
                  <a:cubicBezTo>
                    <a:pt x="325012" y="812589"/>
                    <a:pt x="324462" y="794678"/>
                    <a:pt x="323202" y="777915"/>
                  </a:cubicBezTo>
                  <a:lnTo>
                    <a:pt x="319975" y="753187"/>
                  </a:lnTo>
                  <a:lnTo>
                    <a:pt x="314183" y="721555"/>
                  </a:lnTo>
                  <a:lnTo>
                    <a:pt x="308725" y="703337"/>
                  </a:lnTo>
                  <a:lnTo>
                    <a:pt x="290823" y="670540"/>
                  </a:lnTo>
                  <a:lnTo>
                    <a:pt x="288351" y="666729"/>
                  </a:lnTo>
                  <a:lnTo>
                    <a:pt x="288618" y="666600"/>
                  </a:lnTo>
                  <a:lnTo>
                    <a:pt x="201785" y="576095"/>
                  </a:lnTo>
                  <a:cubicBezTo>
                    <a:pt x="120095" y="485230"/>
                    <a:pt x="53864" y="393746"/>
                    <a:pt x="0" y="302262"/>
                  </a:cubicBezTo>
                  <a:cubicBezTo>
                    <a:pt x="0" y="302262"/>
                    <a:pt x="0" y="302262"/>
                    <a:pt x="290208" y="302262"/>
                  </a:cubicBezTo>
                  <a:cubicBezTo>
                    <a:pt x="290208" y="302262"/>
                    <a:pt x="290208" y="302262"/>
                    <a:pt x="290208" y="325776"/>
                  </a:cubicBezTo>
                  <a:cubicBezTo>
                    <a:pt x="290208" y="325776"/>
                    <a:pt x="290208" y="325776"/>
                    <a:pt x="284345" y="349290"/>
                  </a:cubicBezTo>
                  <a:cubicBezTo>
                    <a:pt x="279948" y="359578"/>
                    <a:pt x="277016" y="366926"/>
                    <a:pt x="266757" y="378683"/>
                  </a:cubicBezTo>
                  <a:cubicBezTo>
                    <a:pt x="255031" y="394849"/>
                    <a:pt x="250634" y="412484"/>
                    <a:pt x="250634" y="431589"/>
                  </a:cubicBezTo>
                  <a:cubicBezTo>
                    <a:pt x="250634" y="478617"/>
                    <a:pt x="294605" y="516827"/>
                    <a:pt x="348836" y="516827"/>
                  </a:cubicBezTo>
                  <a:cubicBezTo>
                    <a:pt x="401601" y="516827"/>
                    <a:pt x="442640" y="483026"/>
                    <a:pt x="447037" y="438937"/>
                  </a:cubicBezTo>
                  <a:cubicBezTo>
                    <a:pt x="447037" y="438937"/>
                    <a:pt x="447037" y="438937"/>
                    <a:pt x="447037" y="437468"/>
                  </a:cubicBezTo>
                  <a:cubicBezTo>
                    <a:pt x="447037" y="437468"/>
                    <a:pt x="447037" y="437468"/>
                    <a:pt x="447037" y="435998"/>
                  </a:cubicBezTo>
                  <a:cubicBezTo>
                    <a:pt x="449969" y="413954"/>
                    <a:pt x="444106" y="396318"/>
                    <a:pt x="432380" y="378683"/>
                  </a:cubicBezTo>
                  <a:cubicBezTo>
                    <a:pt x="422120" y="365456"/>
                    <a:pt x="419189" y="359578"/>
                    <a:pt x="413326" y="344881"/>
                  </a:cubicBezTo>
                  <a:cubicBezTo>
                    <a:pt x="413326" y="344881"/>
                    <a:pt x="413326" y="344881"/>
                    <a:pt x="408929" y="325776"/>
                  </a:cubicBezTo>
                  <a:cubicBezTo>
                    <a:pt x="408929" y="325776"/>
                    <a:pt x="408929" y="325776"/>
                    <a:pt x="408929" y="302262"/>
                  </a:cubicBezTo>
                  <a:cubicBezTo>
                    <a:pt x="408929" y="302262"/>
                    <a:pt x="408929" y="302262"/>
                    <a:pt x="676053" y="302262"/>
                  </a:cubicBezTo>
                  <a:lnTo>
                    <a:pt x="712677" y="302262"/>
                  </a:lnTo>
                  <a:lnTo>
                    <a:pt x="712677" y="295952"/>
                  </a:lnTo>
                  <a:cubicBezTo>
                    <a:pt x="712677" y="270160"/>
                    <a:pt x="712677" y="228893"/>
                    <a:pt x="712677" y="162866"/>
                  </a:cubicBezTo>
                  <a:cubicBezTo>
                    <a:pt x="712677" y="162866"/>
                    <a:pt x="712677" y="162866"/>
                    <a:pt x="705334" y="134988"/>
                  </a:cubicBezTo>
                  <a:cubicBezTo>
                    <a:pt x="699459" y="120316"/>
                    <a:pt x="695053" y="111512"/>
                    <a:pt x="683304" y="96840"/>
                  </a:cubicBezTo>
                  <a:cubicBezTo>
                    <a:pt x="675960" y="85101"/>
                    <a:pt x="671554" y="71896"/>
                    <a:pt x="673023" y="57223"/>
                  </a:cubicBezTo>
                  <a:cubicBezTo>
                    <a:pt x="673023" y="26411"/>
                    <a:pt x="703865" y="0"/>
                    <a:pt x="740582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22334" tIns="11167" rIns="22334" bIns="11167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9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5224583" y="2099374"/>
              <a:ext cx="918170" cy="923229"/>
            </a:xfrm>
            <a:custGeom>
              <a:avLst/>
              <a:gdLst>
                <a:gd name="connsiteX0" fmla="*/ 155558 w 918170"/>
                <a:gd name="connsiteY0" fmla="*/ 0 h 923229"/>
                <a:gd name="connsiteX1" fmla="*/ 221129 w 918170"/>
                <a:gd name="connsiteY1" fmla="*/ 52846 h 923229"/>
                <a:gd name="connsiteX2" fmla="*/ 210929 w 918170"/>
                <a:gd name="connsiteY2" fmla="*/ 95417 h 923229"/>
                <a:gd name="connsiteX3" fmla="*/ 187615 w 918170"/>
                <a:gd name="connsiteY3" fmla="*/ 136520 h 923229"/>
                <a:gd name="connsiteX4" fmla="*/ 189072 w 918170"/>
                <a:gd name="connsiteY4" fmla="*/ 136520 h 923229"/>
                <a:gd name="connsiteX5" fmla="*/ 181786 w 918170"/>
                <a:gd name="connsiteY5" fmla="*/ 162943 h 923229"/>
                <a:gd name="connsiteX6" fmla="*/ 181786 w 918170"/>
                <a:gd name="connsiteY6" fmla="*/ 274068 h 923229"/>
                <a:gd name="connsiteX7" fmla="*/ 181786 w 918170"/>
                <a:gd name="connsiteY7" fmla="*/ 287086 h 923229"/>
                <a:gd name="connsiteX8" fmla="*/ 229728 w 918170"/>
                <a:gd name="connsiteY8" fmla="*/ 287086 h 923229"/>
                <a:gd name="connsiteX9" fmla="*/ 706962 w 918170"/>
                <a:gd name="connsiteY9" fmla="*/ 287086 h 923229"/>
                <a:gd name="connsiteX10" fmla="*/ 684961 w 918170"/>
                <a:gd name="connsiteY10" fmla="*/ 391396 h 923229"/>
                <a:gd name="connsiteX11" fmla="*/ 918170 w 918170"/>
                <a:gd name="connsiteY11" fmla="*/ 923229 h 923229"/>
                <a:gd name="connsiteX12" fmla="*/ 573490 w 918170"/>
                <a:gd name="connsiteY12" fmla="*/ 923229 h 923229"/>
                <a:gd name="connsiteX13" fmla="*/ 573490 w 918170"/>
                <a:gd name="connsiteY13" fmla="*/ 879155 h 923229"/>
                <a:gd name="connsiteX14" fmla="*/ 579357 w 918170"/>
                <a:gd name="connsiteY14" fmla="*/ 857117 h 923229"/>
                <a:gd name="connsiteX15" fmla="*/ 596957 w 918170"/>
                <a:gd name="connsiteY15" fmla="*/ 826265 h 923229"/>
                <a:gd name="connsiteX16" fmla="*/ 613091 w 918170"/>
                <a:gd name="connsiteY16" fmla="*/ 773376 h 923229"/>
                <a:gd name="connsiteX17" fmla="*/ 514821 w 918170"/>
                <a:gd name="connsiteY17" fmla="*/ 688165 h 923229"/>
                <a:gd name="connsiteX18" fmla="*/ 416550 w 918170"/>
                <a:gd name="connsiteY18" fmla="*/ 766030 h 923229"/>
                <a:gd name="connsiteX19" fmla="*/ 416550 w 918170"/>
                <a:gd name="connsiteY19" fmla="*/ 767499 h 923229"/>
                <a:gd name="connsiteX20" fmla="*/ 416550 w 918170"/>
                <a:gd name="connsiteY20" fmla="*/ 768968 h 923229"/>
                <a:gd name="connsiteX21" fmla="*/ 431217 w 918170"/>
                <a:gd name="connsiteY21" fmla="*/ 826265 h 923229"/>
                <a:gd name="connsiteX22" fmla="*/ 450285 w 918170"/>
                <a:gd name="connsiteY22" fmla="*/ 860056 h 923229"/>
                <a:gd name="connsiteX23" fmla="*/ 454685 w 918170"/>
                <a:gd name="connsiteY23" fmla="*/ 879155 h 923229"/>
                <a:gd name="connsiteX24" fmla="*/ 454685 w 918170"/>
                <a:gd name="connsiteY24" fmla="*/ 923229 h 923229"/>
                <a:gd name="connsiteX25" fmla="*/ 0 w 918170"/>
                <a:gd name="connsiteY25" fmla="*/ 923229 h 923229"/>
                <a:gd name="connsiteX26" fmla="*/ 0 w 918170"/>
                <a:gd name="connsiteY26" fmla="*/ 511866 h 923229"/>
                <a:gd name="connsiteX27" fmla="*/ 41068 w 918170"/>
                <a:gd name="connsiteY27" fmla="*/ 511866 h 923229"/>
                <a:gd name="connsiteX28" fmla="*/ 64536 w 918170"/>
                <a:gd name="connsiteY28" fmla="*/ 517743 h 923229"/>
                <a:gd name="connsiteX29" fmla="*/ 93871 w 918170"/>
                <a:gd name="connsiteY29" fmla="*/ 535373 h 923229"/>
                <a:gd name="connsiteX30" fmla="*/ 146673 w 918170"/>
                <a:gd name="connsiteY30" fmla="*/ 551534 h 923229"/>
                <a:gd name="connsiteX31" fmla="*/ 231743 w 918170"/>
                <a:gd name="connsiteY31" fmla="*/ 453100 h 923229"/>
                <a:gd name="connsiteX32" fmla="*/ 154006 w 918170"/>
                <a:gd name="connsiteY32" fmla="*/ 354667 h 923229"/>
                <a:gd name="connsiteX33" fmla="*/ 151073 w 918170"/>
                <a:gd name="connsiteY33" fmla="*/ 354667 h 923229"/>
                <a:gd name="connsiteX34" fmla="*/ 93871 w 918170"/>
                <a:gd name="connsiteY34" fmla="*/ 369359 h 923229"/>
                <a:gd name="connsiteX35" fmla="*/ 60135 w 918170"/>
                <a:gd name="connsiteY35" fmla="*/ 388458 h 923229"/>
                <a:gd name="connsiteX36" fmla="*/ 41068 w 918170"/>
                <a:gd name="connsiteY36" fmla="*/ 392865 h 923229"/>
                <a:gd name="connsiteX37" fmla="*/ 0 w 918170"/>
                <a:gd name="connsiteY37" fmla="*/ 392865 h 923229"/>
                <a:gd name="connsiteX38" fmla="*/ 0 w 918170"/>
                <a:gd name="connsiteY38" fmla="*/ 287086 h 923229"/>
                <a:gd name="connsiteX39" fmla="*/ 125824 w 918170"/>
                <a:gd name="connsiteY39" fmla="*/ 287086 h 923229"/>
                <a:gd name="connsiteX40" fmla="*/ 128963 w 918170"/>
                <a:gd name="connsiteY40" fmla="*/ 287086 h 923229"/>
                <a:gd name="connsiteX41" fmla="*/ 128715 w 918170"/>
                <a:gd name="connsiteY41" fmla="*/ 258841 h 923229"/>
                <a:gd name="connsiteX42" fmla="*/ 127872 w 918170"/>
                <a:gd name="connsiteY42" fmla="*/ 162943 h 923229"/>
                <a:gd name="connsiteX43" fmla="*/ 120586 w 918170"/>
                <a:gd name="connsiteY43" fmla="*/ 133584 h 923229"/>
                <a:gd name="connsiteX44" fmla="*/ 100186 w 918170"/>
                <a:gd name="connsiteY44" fmla="*/ 95417 h 923229"/>
                <a:gd name="connsiteX45" fmla="*/ 88529 w 918170"/>
                <a:gd name="connsiteY45" fmla="*/ 57250 h 923229"/>
                <a:gd name="connsiteX46" fmla="*/ 155558 w 918170"/>
                <a:gd name="connsiteY46" fmla="*/ 0 h 92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18170" h="923229">
                  <a:moveTo>
                    <a:pt x="155558" y="0"/>
                  </a:moveTo>
                  <a:cubicBezTo>
                    <a:pt x="190529" y="0"/>
                    <a:pt x="218215" y="23487"/>
                    <a:pt x="221129" y="52846"/>
                  </a:cubicBezTo>
                  <a:cubicBezTo>
                    <a:pt x="222586" y="70462"/>
                    <a:pt x="219672" y="83673"/>
                    <a:pt x="210929" y="95417"/>
                  </a:cubicBezTo>
                  <a:cubicBezTo>
                    <a:pt x="199272" y="111564"/>
                    <a:pt x="193443" y="120372"/>
                    <a:pt x="187615" y="136520"/>
                  </a:cubicBezTo>
                  <a:cubicBezTo>
                    <a:pt x="187615" y="136520"/>
                    <a:pt x="187615" y="136520"/>
                    <a:pt x="189072" y="136520"/>
                  </a:cubicBezTo>
                  <a:lnTo>
                    <a:pt x="181786" y="162943"/>
                  </a:lnTo>
                  <a:cubicBezTo>
                    <a:pt x="181786" y="162943"/>
                    <a:pt x="181786" y="162943"/>
                    <a:pt x="181786" y="274068"/>
                  </a:cubicBezTo>
                  <a:lnTo>
                    <a:pt x="181786" y="287086"/>
                  </a:lnTo>
                  <a:lnTo>
                    <a:pt x="229728" y="287086"/>
                  </a:lnTo>
                  <a:cubicBezTo>
                    <a:pt x="334150" y="287086"/>
                    <a:pt x="486036" y="287086"/>
                    <a:pt x="706962" y="287086"/>
                  </a:cubicBezTo>
                  <a:cubicBezTo>
                    <a:pt x="696695" y="353198"/>
                    <a:pt x="683494" y="364951"/>
                    <a:pt x="684961" y="391396"/>
                  </a:cubicBezTo>
                  <a:cubicBezTo>
                    <a:pt x="692295" y="536842"/>
                    <a:pt x="918170" y="923229"/>
                    <a:pt x="918170" y="923229"/>
                  </a:cubicBezTo>
                  <a:cubicBezTo>
                    <a:pt x="918170" y="923229"/>
                    <a:pt x="918170" y="923229"/>
                    <a:pt x="573490" y="923229"/>
                  </a:cubicBezTo>
                  <a:cubicBezTo>
                    <a:pt x="573490" y="923229"/>
                    <a:pt x="573490" y="923229"/>
                    <a:pt x="573490" y="879155"/>
                  </a:cubicBezTo>
                  <a:cubicBezTo>
                    <a:pt x="573490" y="879155"/>
                    <a:pt x="573490" y="879155"/>
                    <a:pt x="579357" y="857117"/>
                  </a:cubicBezTo>
                  <a:cubicBezTo>
                    <a:pt x="583757" y="845364"/>
                    <a:pt x="586690" y="839487"/>
                    <a:pt x="596957" y="826265"/>
                  </a:cubicBezTo>
                  <a:cubicBezTo>
                    <a:pt x="608691" y="810104"/>
                    <a:pt x="613091" y="792475"/>
                    <a:pt x="613091" y="773376"/>
                  </a:cubicBezTo>
                  <a:cubicBezTo>
                    <a:pt x="613091" y="726363"/>
                    <a:pt x="569090" y="688165"/>
                    <a:pt x="514821" y="688165"/>
                  </a:cubicBezTo>
                  <a:cubicBezTo>
                    <a:pt x="462019" y="688165"/>
                    <a:pt x="420950" y="721955"/>
                    <a:pt x="416550" y="766030"/>
                  </a:cubicBezTo>
                  <a:cubicBezTo>
                    <a:pt x="416550" y="766030"/>
                    <a:pt x="416550" y="766030"/>
                    <a:pt x="416550" y="767499"/>
                  </a:cubicBezTo>
                  <a:cubicBezTo>
                    <a:pt x="416550" y="767499"/>
                    <a:pt x="416550" y="768968"/>
                    <a:pt x="416550" y="768968"/>
                  </a:cubicBezTo>
                  <a:cubicBezTo>
                    <a:pt x="413617" y="791005"/>
                    <a:pt x="419484" y="808635"/>
                    <a:pt x="431217" y="826265"/>
                  </a:cubicBezTo>
                  <a:cubicBezTo>
                    <a:pt x="441485" y="839487"/>
                    <a:pt x="444418" y="846833"/>
                    <a:pt x="450285" y="860056"/>
                  </a:cubicBezTo>
                  <a:lnTo>
                    <a:pt x="454685" y="879155"/>
                  </a:lnTo>
                  <a:cubicBezTo>
                    <a:pt x="454685" y="879155"/>
                    <a:pt x="454685" y="879155"/>
                    <a:pt x="454685" y="923229"/>
                  </a:cubicBezTo>
                  <a:cubicBezTo>
                    <a:pt x="454685" y="923229"/>
                    <a:pt x="454685" y="923229"/>
                    <a:pt x="0" y="923229"/>
                  </a:cubicBezTo>
                  <a:cubicBezTo>
                    <a:pt x="0" y="923229"/>
                    <a:pt x="0" y="923229"/>
                    <a:pt x="0" y="511866"/>
                  </a:cubicBezTo>
                  <a:cubicBezTo>
                    <a:pt x="0" y="511866"/>
                    <a:pt x="0" y="511866"/>
                    <a:pt x="41068" y="511866"/>
                  </a:cubicBezTo>
                  <a:cubicBezTo>
                    <a:pt x="41068" y="511866"/>
                    <a:pt x="41068" y="511866"/>
                    <a:pt x="64536" y="517743"/>
                  </a:cubicBezTo>
                  <a:cubicBezTo>
                    <a:pt x="76269" y="522151"/>
                    <a:pt x="82136" y="526558"/>
                    <a:pt x="93871" y="535373"/>
                  </a:cubicBezTo>
                  <a:cubicBezTo>
                    <a:pt x="110005" y="547126"/>
                    <a:pt x="127605" y="551534"/>
                    <a:pt x="146673" y="551534"/>
                  </a:cubicBezTo>
                  <a:cubicBezTo>
                    <a:pt x="193608" y="551534"/>
                    <a:pt x="231743" y="507459"/>
                    <a:pt x="231743" y="453100"/>
                  </a:cubicBezTo>
                  <a:cubicBezTo>
                    <a:pt x="231743" y="401680"/>
                    <a:pt x="198008" y="359075"/>
                    <a:pt x="154006" y="354667"/>
                  </a:cubicBezTo>
                  <a:cubicBezTo>
                    <a:pt x="152540" y="354667"/>
                    <a:pt x="152540" y="354667"/>
                    <a:pt x="151073" y="354667"/>
                  </a:cubicBezTo>
                  <a:cubicBezTo>
                    <a:pt x="130539" y="351729"/>
                    <a:pt x="111471" y="357605"/>
                    <a:pt x="93871" y="369359"/>
                  </a:cubicBezTo>
                  <a:cubicBezTo>
                    <a:pt x="80670" y="379643"/>
                    <a:pt x="74803" y="382581"/>
                    <a:pt x="60135" y="388458"/>
                  </a:cubicBezTo>
                  <a:cubicBezTo>
                    <a:pt x="60135" y="388458"/>
                    <a:pt x="60135" y="388458"/>
                    <a:pt x="41068" y="392865"/>
                  </a:cubicBezTo>
                  <a:cubicBezTo>
                    <a:pt x="41068" y="392865"/>
                    <a:pt x="41068" y="392865"/>
                    <a:pt x="0" y="392865"/>
                  </a:cubicBezTo>
                  <a:cubicBezTo>
                    <a:pt x="0" y="392865"/>
                    <a:pt x="0" y="392865"/>
                    <a:pt x="0" y="287086"/>
                  </a:cubicBezTo>
                  <a:cubicBezTo>
                    <a:pt x="0" y="287086"/>
                    <a:pt x="0" y="287086"/>
                    <a:pt x="125824" y="287086"/>
                  </a:cubicBezTo>
                  <a:lnTo>
                    <a:pt x="128963" y="287086"/>
                  </a:lnTo>
                  <a:lnTo>
                    <a:pt x="128715" y="258841"/>
                  </a:lnTo>
                  <a:cubicBezTo>
                    <a:pt x="128510" y="235514"/>
                    <a:pt x="128237" y="204412"/>
                    <a:pt x="127872" y="162943"/>
                  </a:cubicBezTo>
                  <a:cubicBezTo>
                    <a:pt x="127872" y="162943"/>
                    <a:pt x="127872" y="162943"/>
                    <a:pt x="120586" y="133584"/>
                  </a:cubicBezTo>
                  <a:cubicBezTo>
                    <a:pt x="114758" y="118904"/>
                    <a:pt x="110386" y="110096"/>
                    <a:pt x="100186" y="95417"/>
                  </a:cubicBezTo>
                  <a:cubicBezTo>
                    <a:pt x="91444" y="83673"/>
                    <a:pt x="88529" y="71930"/>
                    <a:pt x="88529" y="57250"/>
                  </a:cubicBezTo>
                  <a:cubicBezTo>
                    <a:pt x="88529" y="24955"/>
                    <a:pt x="119129" y="0"/>
                    <a:pt x="155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22334" tIns="11167" rIns="22334" bIns="11167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9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4626382" y="2815192"/>
              <a:ext cx="1541665" cy="1253315"/>
            </a:xfrm>
            <a:custGeom>
              <a:avLst/>
              <a:gdLst>
                <a:gd name="connsiteX0" fmla="*/ 1113667 w 1541665"/>
                <a:gd name="connsiteY0" fmla="*/ 0 h 1253315"/>
                <a:gd name="connsiteX1" fmla="*/ 1179758 w 1541665"/>
                <a:gd name="connsiteY1" fmla="*/ 52768 h 1253315"/>
                <a:gd name="connsiteX2" fmla="*/ 1168008 w 1541665"/>
                <a:gd name="connsiteY2" fmla="*/ 95275 h 1253315"/>
                <a:gd name="connsiteX3" fmla="*/ 1145978 w 1541665"/>
                <a:gd name="connsiteY3" fmla="*/ 136317 h 1253315"/>
                <a:gd name="connsiteX4" fmla="*/ 1140103 w 1541665"/>
                <a:gd name="connsiteY4" fmla="*/ 162701 h 1253315"/>
                <a:gd name="connsiteX5" fmla="*/ 1139119 w 1541665"/>
                <a:gd name="connsiteY5" fmla="*/ 288392 h 1253315"/>
                <a:gd name="connsiteX6" fmla="*/ 1138922 w 1541665"/>
                <a:gd name="connsiteY6" fmla="*/ 313644 h 1253315"/>
                <a:gd name="connsiteX7" fmla="*/ 1147451 w 1541665"/>
                <a:gd name="connsiteY7" fmla="*/ 313644 h 1253315"/>
                <a:gd name="connsiteX8" fmla="*/ 1541665 w 1541665"/>
                <a:gd name="connsiteY8" fmla="*/ 313644 h 1253315"/>
                <a:gd name="connsiteX9" fmla="*/ 1306968 w 1541665"/>
                <a:gd name="connsiteY9" fmla="*/ 406231 h 1253315"/>
                <a:gd name="connsiteX10" fmla="*/ 1292300 w 1541665"/>
                <a:gd name="connsiteY10" fmla="*/ 438562 h 1253315"/>
                <a:gd name="connsiteX11" fmla="*/ 1268830 w 1541665"/>
                <a:gd name="connsiteY11" fmla="*/ 512044 h 1253315"/>
                <a:gd name="connsiteX12" fmla="*/ 1301101 w 1541665"/>
                <a:gd name="connsiteY12" fmla="*/ 606100 h 1253315"/>
                <a:gd name="connsiteX13" fmla="*/ 1251228 w 1541665"/>
                <a:gd name="connsiteY13" fmla="*/ 700156 h 1253315"/>
                <a:gd name="connsiteX14" fmla="*/ 1276164 w 1541665"/>
                <a:gd name="connsiteY14" fmla="*/ 779515 h 1253315"/>
                <a:gd name="connsiteX15" fmla="*/ 1195487 w 1541665"/>
                <a:gd name="connsiteY15" fmla="*/ 850057 h 1253315"/>
                <a:gd name="connsiteX16" fmla="*/ 1194020 w 1541665"/>
                <a:gd name="connsiteY16" fmla="*/ 948522 h 1253315"/>
                <a:gd name="connsiteX17" fmla="*/ 1135346 w 1541665"/>
                <a:gd name="connsiteY17" fmla="*/ 948522 h 1253315"/>
                <a:gd name="connsiteX18" fmla="*/ 374753 w 1541665"/>
                <a:gd name="connsiteY18" fmla="*/ 948522 h 1253315"/>
                <a:gd name="connsiteX19" fmla="*/ 300344 w 1541665"/>
                <a:gd name="connsiteY19" fmla="*/ 948522 h 1253315"/>
                <a:gd name="connsiteX20" fmla="*/ 300344 w 1541665"/>
                <a:gd name="connsiteY20" fmla="*/ 962197 h 1253315"/>
                <a:gd name="connsiteX21" fmla="*/ 300344 w 1541665"/>
                <a:gd name="connsiteY21" fmla="*/ 1090671 h 1253315"/>
                <a:gd name="connsiteX22" fmla="*/ 307688 w 1541665"/>
                <a:gd name="connsiteY22" fmla="*/ 1119976 h 1253315"/>
                <a:gd name="connsiteX23" fmla="*/ 329718 w 1541665"/>
                <a:gd name="connsiteY23" fmla="*/ 1158073 h 1253315"/>
                <a:gd name="connsiteX24" fmla="*/ 339999 w 1541665"/>
                <a:gd name="connsiteY24" fmla="*/ 1196170 h 1253315"/>
                <a:gd name="connsiteX25" fmla="*/ 273908 w 1541665"/>
                <a:gd name="connsiteY25" fmla="*/ 1253315 h 1253315"/>
                <a:gd name="connsiteX26" fmla="*/ 207818 w 1541665"/>
                <a:gd name="connsiteY26" fmla="*/ 1200566 h 1253315"/>
                <a:gd name="connsiteX27" fmla="*/ 218098 w 1541665"/>
                <a:gd name="connsiteY27" fmla="*/ 1158073 h 1253315"/>
                <a:gd name="connsiteX28" fmla="*/ 240129 w 1541665"/>
                <a:gd name="connsiteY28" fmla="*/ 1117046 h 1253315"/>
                <a:gd name="connsiteX29" fmla="*/ 247472 w 1541665"/>
                <a:gd name="connsiteY29" fmla="*/ 1090671 h 1253315"/>
                <a:gd name="connsiteX30" fmla="*/ 247472 w 1541665"/>
                <a:gd name="connsiteY30" fmla="*/ 976804 h 1253315"/>
                <a:gd name="connsiteX31" fmla="*/ 247472 w 1541665"/>
                <a:gd name="connsiteY31" fmla="*/ 948522 h 1253315"/>
                <a:gd name="connsiteX32" fmla="*/ 199850 w 1541665"/>
                <a:gd name="connsiteY32" fmla="*/ 948522 h 1253315"/>
                <a:gd name="connsiteX33" fmla="*/ 0 w 1541665"/>
                <a:gd name="connsiteY33" fmla="*/ 948522 h 1253315"/>
                <a:gd name="connsiteX34" fmla="*/ 0 w 1541665"/>
                <a:gd name="connsiteY34" fmla="*/ 313644 h 1253315"/>
                <a:gd name="connsiteX35" fmla="*/ 274384 w 1541665"/>
                <a:gd name="connsiteY35" fmla="*/ 313644 h 1253315"/>
                <a:gd name="connsiteX36" fmla="*/ 295939 w 1541665"/>
                <a:gd name="connsiteY36" fmla="*/ 313644 h 1253315"/>
                <a:gd name="connsiteX37" fmla="*/ 376383 w 1541665"/>
                <a:gd name="connsiteY37" fmla="*/ 313644 h 1253315"/>
                <a:gd name="connsiteX38" fmla="*/ 978449 w 1541665"/>
                <a:gd name="connsiteY38" fmla="*/ 313644 h 1253315"/>
                <a:gd name="connsiteX39" fmla="*/ 1085762 w 1541665"/>
                <a:gd name="connsiteY39" fmla="*/ 313644 h 1253315"/>
                <a:gd name="connsiteX40" fmla="*/ 1085762 w 1541665"/>
                <a:gd name="connsiteY40" fmla="*/ 304515 h 1253315"/>
                <a:gd name="connsiteX41" fmla="*/ 1085762 w 1541665"/>
                <a:gd name="connsiteY41" fmla="*/ 162701 h 1253315"/>
                <a:gd name="connsiteX42" fmla="*/ 1078419 w 1541665"/>
                <a:gd name="connsiteY42" fmla="*/ 133386 h 1253315"/>
                <a:gd name="connsiteX43" fmla="*/ 1056389 w 1541665"/>
                <a:gd name="connsiteY43" fmla="*/ 95275 h 1253315"/>
                <a:gd name="connsiteX44" fmla="*/ 1046108 w 1541665"/>
                <a:gd name="connsiteY44" fmla="*/ 57165 h 1253315"/>
                <a:gd name="connsiteX45" fmla="*/ 1113667 w 1541665"/>
                <a:gd name="connsiteY45" fmla="*/ 0 h 125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541665" h="1253315">
                  <a:moveTo>
                    <a:pt x="1113667" y="0"/>
                  </a:moveTo>
                  <a:cubicBezTo>
                    <a:pt x="1147447" y="0"/>
                    <a:pt x="1176820" y="23452"/>
                    <a:pt x="1179758" y="52768"/>
                  </a:cubicBezTo>
                  <a:cubicBezTo>
                    <a:pt x="1181226" y="68891"/>
                    <a:pt x="1178289" y="83549"/>
                    <a:pt x="1168008" y="95275"/>
                  </a:cubicBezTo>
                  <a:cubicBezTo>
                    <a:pt x="1156259" y="111399"/>
                    <a:pt x="1151853" y="120194"/>
                    <a:pt x="1145978" y="136317"/>
                  </a:cubicBezTo>
                  <a:lnTo>
                    <a:pt x="1140103" y="162701"/>
                  </a:lnTo>
                  <a:cubicBezTo>
                    <a:pt x="1140103" y="162701"/>
                    <a:pt x="1140103" y="162701"/>
                    <a:pt x="1139119" y="288392"/>
                  </a:cubicBezTo>
                  <a:lnTo>
                    <a:pt x="1138922" y="313644"/>
                  </a:lnTo>
                  <a:lnTo>
                    <a:pt x="1147451" y="313644"/>
                  </a:lnTo>
                  <a:cubicBezTo>
                    <a:pt x="1266153" y="313644"/>
                    <a:pt x="1397134" y="313644"/>
                    <a:pt x="1541665" y="313644"/>
                  </a:cubicBezTo>
                  <a:cubicBezTo>
                    <a:pt x="1541665" y="313644"/>
                    <a:pt x="1541665" y="313644"/>
                    <a:pt x="1306968" y="406231"/>
                  </a:cubicBezTo>
                  <a:cubicBezTo>
                    <a:pt x="1306968" y="406231"/>
                    <a:pt x="1306968" y="406231"/>
                    <a:pt x="1292300" y="438562"/>
                  </a:cubicBezTo>
                  <a:cubicBezTo>
                    <a:pt x="1292300" y="438562"/>
                    <a:pt x="1292300" y="438562"/>
                    <a:pt x="1268830" y="512044"/>
                  </a:cubicBezTo>
                  <a:cubicBezTo>
                    <a:pt x="1268830" y="512044"/>
                    <a:pt x="1290833" y="586994"/>
                    <a:pt x="1301101" y="606100"/>
                  </a:cubicBezTo>
                  <a:cubicBezTo>
                    <a:pt x="1324571" y="654597"/>
                    <a:pt x="1251228" y="700156"/>
                    <a:pt x="1251228" y="700156"/>
                  </a:cubicBezTo>
                  <a:cubicBezTo>
                    <a:pt x="1251228" y="700156"/>
                    <a:pt x="1301101" y="723670"/>
                    <a:pt x="1276164" y="779515"/>
                  </a:cubicBezTo>
                  <a:cubicBezTo>
                    <a:pt x="1264430" y="803029"/>
                    <a:pt x="1195487" y="850057"/>
                    <a:pt x="1195487" y="850057"/>
                  </a:cubicBezTo>
                  <a:cubicBezTo>
                    <a:pt x="1195487" y="850057"/>
                    <a:pt x="1195487" y="850057"/>
                    <a:pt x="1194020" y="948522"/>
                  </a:cubicBezTo>
                  <a:cubicBezTo>
                    <a:pt x="1194020" y="948522"/>
                    <a:pt x="1194020" y="948522"/>
                    <a:pt x="1135346" y="948522"/>
                  </a:cubicBezTo>
                  <a:cubicBezTo>
                    <a:pt x="1135346" y="948522"/>
                    <a:pt x="1135346" y="948522"/>
                    <a:pt x="374753" y="948522"/>
                  </a:cubicBezTo>
                  <a:lnTo>
                    <a:pt x="300344" y="948522"/>
                  </a:lnTo>
                  <a:lnTo>
                    <a:pt x="300344" y="962197"/>
                  </a:lnTo>
                  <a:cubicBezTo>
                    <a:pt x="300344" y="987095"/>
                    <a:pt x="300344" y="1026932"/>
                    <a:pt x="300344" y="1090671"/>
                  </a:cubicBezTo>
                  <a:cubicBezTo>
                    <a:pt x="300344" y="1090671"/>
                    <a:pt x="300344" y="1090671"/>
                    <a:pt x="307688" y="1119976"/>
                  </a:cubicBezTo>
                  <a:cubicBezTo>
                    <a:pt x="313562" y="1134629"/>
                    <a:pt x="317968" y="1143420"/>
                    <a:pt x="329718" y="1158073"/>
                  </a:cubicBezTo>
                  <a:cubicBezTo>
                    <a:pt x="338530" y="1169795"/>
                    <a:pt x="341467" y="1181517"/>
                    <a:pt x="339999" y="1196170"/>
                  </a:cubicBezTo>
                  <a:cubicBezTo>
                    <a:pt x="339999" y="1228406"/>
                    <a:pt x="310625" y="1253315"/>
                    <a:pt x="273908" y="1253315"/>
                  </a:cubicBezTo>
                  <a:cubicBezTo>
                    <a:pt x="238660" y="1253315"/>
                    <a:pt x="209286" y="1229871"/>
                    <a:pt x="207818" y="1200566"/>
                  </a:cubicBezTo>
                  <a:cubicBezTo>
                    <a:pt x="204880" y="1182982"/>
                    <a:pt x="209286" y="1169795"/>
                    <a:pt x="218098" y="1158073"/>
                  </a:cubicBezTo>
                  <a:cubicBezTo>
                    <a:pt x="229848" y="1141955"/>
                    <a:pt x="234254" y="1133163"/>
                    <a:pt x="240129" y="1117046"/>
                  </a:cubicBezTo>
                  <a:lnTo>
                    <a:pt x="247472" y="1090671"/>
                  </a:lnTo>
                  <a:cubicBezTo>
                    <a:pt x="247472" y="1090671"/>
                    <a:pt x="247472" y="1090671"/>
                    <a:pt x="247472" y="976804"/>
                  </a:cubicBezTo>
                  <a:lnTo>
                    <a:pt x="247472" y="948522"/>
                  </a:lnTo>
                  <a:lnTo>
                    <a:pt x="199850" y="948522"/>
                  </a:lnTo>
                  <a:cubicBezTo>
                    <a:pt x="137484" y="948522"/>
                    <a:pt x="70959" y="948522"/>
                    <a:pt x="0" y="948522"/>
                  </a:cubicBezTo>
                  <a:cubicBezTo>
                    <a:pt x="0" y="948522"/>
                    <a:pt x="0" y="948522"/>
                    <a:pt x="0" y="313644"/>
                  </a:cubicBezTo>
                  <a:cubicBezTo>
                    <a:pt x="0" y="313644"/>
                    <a:pt x="0" y="313644"/>
                    <a:pt x="274384" y="313644"/>
                  </a:cubicBezTo>
                  <a:lnTo>
                    <a:pt x="295939" y="313644"/>
                  </a:lnTo>
                  <a:lnTo>
                    <a:pt x="376383" y="313644"/>
                  </a:lnTo>
                  <a:cubicBezTo>
                    <a:pt x="517527" y="313644"/>
                    <a:pt x="711599" y="313644"/>
                    <a:pt x="978449" y="313644"/>
                  </a:cubicBezTo>
                  <a:lnTo>
                    <a:pt x="1085762" y="313644"/>
                  </a:lnTo>
                  <a:lnTo>
                    <a:pt x="1085762" y="304515"/>
                  </a:lnTo>
                  <a:cubicBezTo>
                    <a:pt x="1085762" y="277032"/>
                    <a:pt x="1085762" y="233059"/>
                    <a:pt x="1085762" y="162701"/>
                  </a:cubicBezTo>
                  <a:cubicBezTo>
                    <a:pt x="1085762" y="162701"/>
                    <a:pt x="1085762" y="162701"/>
                    <a:pt x="1078419" y="133386"/>
                  </a:cubicBezTo>
                  <a:cubicBezTo>
                    <a:pt x="1072544" y="118728"/>
                    <a:pt x="1068138" y="109933"/>
                    <a:pt x="1056389" y="95275"/>
                  </a:cubicBezTo>
                  <a:cubicBezTo>
                    <a:pt x="1049045" y="83549"/>
                    <a:pt x="1044639" y="71823"/>
                    <a:pt x="1046108" y="57165"/>
                  </a:cubicBezTo>
                  <a:cubicBezTo>
                    <a:pt x="1046108" y="24918"/>
                    <a:pt x="1076950" y="0"/>
                    <a:pt x="1113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22334" tIns="11167" rIns="22334" bIns="11167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9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Freeform 38"/>
            <p:cNvSpPr/>
            <p:nvPr/>
          </p:nvSpPr>
          <p:spPr bwMode="auto">
            <a:xfrm>
              <a:off x="3295921" y="1646612"/>
              <a:ext cx="658907" cy="633614"/>
            </a:xfrm>
            <a:custGeom>
              <a:avLst/>
              <a:gdLst>
                <a:gd name="T0" fmla="*/ 449 w 449"/>
                <a:gd name="T1" fmla="*/ 0 h 432"/>
                <a:gd name="T2" fmla="*/ 159 w 449"/>
                <a:gd name="T3" fmla="*/ 0 h 432"/>
                <a:gd name="T4" fmla="*/ 99 w 449"/>
                <a:gd name="T5" fmla="*/ 103 h 432"/>
                <a:gd name="T6" fmla="*/ 0 w 449"/>
                <a:gd name="T7" fmla="*/ 432 h 432"/>
                <a:gd name="T8" fmla="*/ 271 w 449"/>
                <a:gd name="T9" fmla="*/ 432 h 432"/>
                <a:gd name="T10" fmla="*/ 271 w 449"/>
                <a:gd name="T11" fmla="*/ 391 h 432"/>
                <a:gd name="T12" fmla="*/ 268 w 449"/>
                <a:gd name="T13" fmla="*/ 378 h 432"/>
                <a:gd name="T14" fmla="*/ 255 w 449"/>
                <a:gd name="T15" fmla="*/ 355 h 432"/>
                <a:gd name="T16" fmla="*/ 244 w 449"/>
                <a:gd name="T17" fmla="*/ 316 h 432"/>
                <a:gd name="T18" fmla="*/ 245 w 449"/>
                <a:gd name="T19" fmla="*/ 315 h 432"/>
                <a:gd name="T20" fmla="*/ 245 w 449"/>
                <a:gd name="T21" fmla="*/ 314 h 432"/>
                <a:gd name="T22" fmla="*/ 245 w 449"/>
                <a:gd name="T23" fmla="*/ 314 h 432"/>
                <a:gd name="T24" fmla="*/ 311 w 449"/>
                <a:gd name="T25" fmla="*/ 261 h 432"/>
                <a:gd name="T26" fmla="*/ 379 w 449"/>
                <a:gd name="T27" fmla="*/ 319 h 432"/>
                <a:gd name="T28" fmla="*/ 378 w 449"/>
                <a:gd name="T29" fmla="*/ 319 h 432"/>
                <a:gd name="T30" fmla="*/ 368 w 449"/>
                <a:gd name="T31" fmla="*/ 355 h 432"/>
                <a:gd name="T32" fmla="*/ 356 w 449"/>
                <a:gd name="T33" fmla="*/ 376 h 432"/>
                <a:gd name="T34" fmla="*/ 352 w 449"/>
                <a:gd name="T35" fmla="*/ 391 h 432"/>
                <a:gd name="T36" fmla="*/ 352 w 449"/>
                <a:gd name="T37" fmla="*/ 391 h 432"/>
                <a:gd name="T38" fmla="*/ 352 w 449"/>
                <a:gd name="T39" fmla="*/ 432 h 432"/>
                <a:gd name="T40" fmla="*/ 449 w 449"/>
                <a:gd name="T41" fmla="*/ 432 h 432"/>
                <a:gd name="T42" fmla="*/ 449 w 449"/>
                <a:gd name="T43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9" h="432">
                  <a:moveTo>
                    <a:pt x="449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35" y="35"/>
                    <a:pt x="115" y="70"/>
                    <a:pt x="99" y="103"/>
                  </a:cubicBezTo>
                  <a:cubicBezTo>
                    <a:pt x="54" y="195"/>
                    <a:pt x="15" y="308"/>
                    <a:pt x="0" y="432"/>
                  </a:cubicBezTo>
                  <a:cubicBezTo>
                    <a:pt x="271" y="432"/>
                    <a:pt x="271" y="432"/>
                    <a:pt x="271" y="432"/>
                  </a:cubicBezTo>
                  <a:cubicBezTo>
                    <a:pt x="271" y="391"/>
                    <a:pt x="271" y="391"/>
                    <a:pt x="271" y="391"/>
                  </a:cubicBezTo>
                  <a:cubicBezTo>
                    <a:pt x="268" y="378"/>
                    <a:pt x="268" y="378"/>
                    <a:pt x="268" y="378"/>
                  </a:cubicBezTo>
                  <a:cubicBezTo>
                    <a:pt x="264" y="369"/>
                    <a:pt x="262" y="365"/>
                    <a:pt x="255" y="355"/>
                  </a:cubicBezTo>
                  <a:cubicBezTo>
                    <a:pt x="246" y="344"/>
                    <a:pt x="243" y="331"/>
                    <a:pt x="244" y="316"/>
                  </a:cubicBezTo>
                  <a:cubicBezTo>
                    <a:pt x="244" y="316"/>
                    <a:pt x="245" y="315"/>
                    <a:pt x="245" y="315"/>
                  </a:cubicBezTo>
                  <a:cubicBezTo>
                    <a:pt x="245" y="314"/>
                    <a:pt x="245" y="314"/>
                    <a:pt x="245" y="314"/>
                  </a:cubicBezTo>
                  <a:cubicBezTo>
                    <a:pt x="245" y="314"/>
                    <a:pt x="245" y="314"/>
                    <a:pt x="245" y="314"/>
                  </a:cubicBezTo>
                  <a:cubicBezTo>
                    <a:pt x="247" y="284"/>
                    <a:pt x="276" y="261"/>
                    <a:pt x="311" y="261"/>
                  </a:cubicBezTo>
                  <a:cubicBezTo>
                    <a:pt x="348" y="261"/>
                    <a:pt x="379" y="287"/>
                    <a:pt x="379" y="319"/>
                  </a:cubicBezTo>
                  <a:cubicBezTo>
                    <a:pt x="378" y="319"/>
                    <a:pt x="378" y="319"/>
                    <a:pt x="378" y="319"/>
                  </a:cubicBezTo>
                  <a:cubicBezTo>
                    <a:pt x="379" y="332"/>
                    <a:pt x="376" y="344"/>
                    <a:pt x="368" y="355"/>
                  </a:cubicBezTo>
                  <a:cubicBezTo>
                    <a:pt x="361" y="364"/>
                    <a:pt x="359" y="368"/>
                    <a:pt x="356" y="376"/>
                  </a:cubicBezTo>
                  <a:cubicBezTo>
                    <a:pt x="352" y="391"/>
                    <a:pt x="352" y="391"/>
                    <a:pt x="352" y="391"/>
                  </a:cubicBezTo>
                  <a:cubicBezTo>
                    <a:pt x="352" y="391"/>
                    <a:pt x="352" y="391"/>
                    <a:pt x="352" y="391"/>
                  </a:cubicBezTo>
                  <a:cubicBezTo>
                    <a:pt x="352" y="432"/>
                    <a:pt x="352" y="432"/>
                    <a:pt x="352" y="432"/>
                  </a:cubicBezTo>
                  <a:cubicBezTo>
                    <a:pt x="449" y="432"/>
                    <a:pt x="449" y="432"/>
                    <a:pt x="449" y="432"/>
                  </a:cubicBezTo>
                  <a:lnTo>
                    <a:pt x="4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22334" tIns="11167" rIns="22334" bIns="1116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9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4063592" y="1312731"/>
              <a:ext cx="1054757" cy="967494"/>
            </a:xfrm>
            <a:custGeom>
              <a:avLst/>
              <a:gdLst>
                <a:gd name="connsiteX0" fmla="*/ 0 w 1054757"/>
                <a:gd name="connsiteY0" fmla="*/ 333881 h 967494"/>
                <a:gd name="connsiteX1" fmla="*/ 2060 w 1054757"/>
                <a:gd name="connsiteY1" fmla="*/ 333881 h 967494"/>
                <a:gd name="connsiteX2" fmla="*/ 16481 w 1054757"/>
                <a:gd name="connsiteY2" fmla="*/ 333881 h 967494"/>
                <a:gd name="connsiteX3" fmla="*/ 55622 w 1054757"/>
                <a:gd name="connsiteY3" fmla="*/ 333881 h 967494"/>
                <a:gd name="connsiteX4" fmla="*/ 131845 w 1054757"/>
                <a:gd name="connsiteY4" fmla="*/ 333881 h 967494"/>
                <a:gd name="connsiteX5" fmla="*/ 187724 w 1054757"/>
                <a:gd name="connsiteY5" fmla="*/ 333881 h 967494"/>
                <a:gd name="connsiteX6" fmla="*/ 257509 w 1054757"/>
                <a:gd name="connsiteY6" fmla="*/ 333881 h 967494"/>
                <a:gd name="connsiteX7" fmla="*/ 342745 w 1054757"/>
                <a:gd name="connsiteY7" fmla="*/ 333881 h 967494"/>
                <a:gd name="connsiteX8" fmla="*/ 444976 w 1054757"/>
                <a:gd name="connsiteY8" fmla="*/ 333881 h 967494"/>
                <a:gd name="connsiteX9" fmla="*/ 565747 w 1054757"/>
                <a:gd name="connsiteY9" fmla="*/ 333881 h 967494"/>
                <a:gd name="connsiteX10" fmla="*/ 706605 w 1054757"/>
                <a:gd name="connsiteY10" fmla="*/ 333881 h 967494"/>
                <a:gd name="connsiteX11" fmla="*/ 869093 w 1054757"/>
                <a:gd name="connsiteY11" fmla="*/ 333881 h 967494"/>
                <a:gd name="connsiteX12" fmla="*/ 902994 w 1054757"/>
                <a:gd name="connsiteY12" fmla="*/ 333881 h 967494"/>
                <a:gd name="connsiteX13" fmla="*/ 1054757 w 1054757"/>
                <a:gd name="connsiteY13" fmla="*/ 333881 h 967494"/>
                <a:gd name="connsiteX14" fmla="*/ 1054757 w 1054757"/>
                <a:gd name="connsiteY14" fmla="*/ 967494 h 967494"/>
                <a:gd name="connsiteX15" fmla="*/ 934465 w 1054757"/>
                <a:gd name="connsiteY15" fmla="*/ 967494 h 967494"/>
                <a:gd name="connsiteX16" fmla="*/ 934465 w 1054757"/>
                <a:gd name="connsiteY16" fmla="*/ 905893 h 967494"/>
                <a:gd name="connsiteX17" fmla="*/ 935932 w 1054757"/>
                <a:gd name="connsiteY17" fmla="*/ 905893 h 967494"/>
                <a:gd name="connsiteX18" fmla="*/ 940333 w 1054757"/>
                <a:gd name="connsiteY18" fmla="*/ 883892 h 967494"/>
                <a:gd name="connsiteX19" fmla="*/ 957937 w 1054757"/>
                <a:gd name="connsiteY19" fmla="*/ 853092 h 967494"/>
                <a:gd name="connsiteX20" fmla="*/ 974073 w 1054757"/>
                <a:gd name="connsiteY20" fmla="*/ 800291 h 967494"/>
                <a:gd name="connsiteX21" fmla="*/ 875786 w 1054757"/>
                <a:gd name="connsiteY21" fmla="*/ 715222 h 967494"/>
                <a:gd name="connsiteX22" fmla="*/ 777498 w 1054757"/>
                <a:gd name="connsiteY22" fmla="*/ 792957 h 967494"/>
                <a:gd name="connsiteX23" fmla="*/ 777498 w 1054757"/>
                <a:gd name="connsiteY23" fmla="*/ 794424 h 967494"/>
                <a:gd name="connsiteX24" fmla="*/ 777498 w 1054757"/>
                <a:gd name="connsiteY24" fmla="*/ 795891 h 967494"/>
                <a:gd name="connsiteX25" fmla="*/ 793635 w 1054757"/>
                <a:gd name="connsiteY25" fmla="*/ 853092 h 967494"/>
                <a:gd name="connsiteX26" fmla="*/ 811239 w 1054757"/>
                <a:gd name="connsiteY26" fmla="*/ 886826 h 967494"/>
                <a:gd name="connsiteX27" fmla="*/ 817107 w 1054757"/>
                <a:gd name="connsiteY27" fmla="*/ 905893 h 967494"/>
                <a:gd name="connsiteX28" fmla="*/ 817107 w 1054757"/>
                <a:gd name="connsiteY28" fmla="*/ 967494 h 967494"/>
                <a:gd name="connsiteX29" fmla="*/ 551587 w 1054757"/>
                <a:gd name="connsiteY29" fmla="*/ 967494 h 967494"/>
                <a:gd name="connsiteX30" fmla="*/ 547614 w 1054757"/>
                <a:gd name="connsiteY30" fmla="*/ 967494 h 967494"/>
                <a:gd name="connsiteX31" fmla="*/ 472390 w 1054757"/>
                <a:gd name="connsiteY31" fmla="*/ 967494 h 967494"/>
                <a:gd name="connsiteX32" fmla="*/ 378830 w 1054757"/>
                <a:gd name="connsiteY32" fmla="*/ 967494 h 967494"/>
                <a:gd name="connsiteX33" fmla="*/ 269709 w 1054757"/>
                <a:gd name="connsiteY33" fmla="*/ 967494 h 967494"/>
                <a:gd name="connsiteX34" fmla="*/ 143832 w 1054757"/>
                <a:gd name="connsiteY34" fmla="*/ 967494 h 967494"/>
                <a:gd name="connsiteX35" fmla="*/ 0 w 1054757"/>
                <a:gd name="connsiteY35" fmla="*/ 967494 h 967494"/>
                <a:gd name="connsiteX36" fmla="*/ 0 w 1054757"/>
                <a:gd name="connsiteY36" fmla="*/ 966257 h 967494"/>
                <a:gd name="connsiteX37" fmla="*/ 0 w 1054757"/>
                <a:gd name="connsiteY37" fmla="*/ 957594 h 967494"/>
                <a:gd name="connsiteX38" fmla="*/ 0 w 1054757"/>
                <a:gd name="connsiteY38" fmla="*/ 934081 h 967494"/>
                <a:gd name="connsiteX39" fmla="*/ 0 w 1054757"/>
                <a:gd name="connsiteY39" fmla="*/ 888292 h 967494"/>
                <a:gd name="connsiteX40" fmla="*/ 0 w 1054757"/>
                <a:gd name="connsiteY40" fmla="*/ 854725 h 967494"/>
                <a:gd name="connsiteX41" fmla="*/ 0 w 1054757"/>
                <a:gd name="connsiteY41" fmla="*/ 812803 h 967494"/>
                <a:gd name="connsiteX42" fmla="*/ 0 w 1054757"/>
                <a:gd name="connsiteY42" fmla="*/ 761601 h 967494"/>
                <a:gd name="connsiteX43" fmla="*/ 0 w 1054757"/>
                <a:gd name="connsiteY43" fmla="*/ 700189 h 967494"/>
                <a:gd name="connsiteX44" fmla="*/ 0 w 1054757"/>
                <a:gd name="connsiteY44" fmla="*/ 627639 h 967494"/>
                <a:gd name="connsiteX45" fmla="*/ 0 w 1054757"/>
                <a:gd name="connsiteY45" fmla="*/ 543023 h 967494"/>
                <a:gd name="connsiteX46" fmla="*/ 0 w 1054757"/>
                <a:gd name="connsiteY46" fmla="*/ 445413 h 967494"/>
                <a:gd name="connsiteX47" fmla="*/ 944096 w 1054757"/>
                <a:gd name="connsiteY47" fmla="*/ 0 h 967494"/>
                <a:gd name="connsiteX48" fmla="*/ 1010286 w 1054757"/>
                <a:gd name="connsiteY48" fmla="*/ 54421 h 967494"/>
                <a:gd name="connsiteX49" fmla="*/ 999990 w 1054757"/>
                <a:gd name="connsiteY49" fmla="*/ 97075 h 967494"/>
                <a:gd name="connsiteX50" fmla="*/ 976456 w 1054757"/>
                <a:gd name="connsiteY50" fmla="*/ 138259 h 967494"/>
                <a:gd name="connsiteX51" fmla="*/ 977926 w 1054757"/>
                <a:gd name="connsiteY51" fmla="*/ 138259 h 967494"/>
                <a:gd name="connsiteX52" fmla="*/ 970572 w 1054757"/>
                <a:gd name="connsiteY52" fmla="*/ 163263 h 967494"/>
                <a:gd name="connsiteX53" fmla="*/ 970572 w 1054757"/>
                <a:gd name="connsiteY53" fmla="*/ 333880 h 967494"/>
                <a:gd name="connsiteX54" fmla="*/ 917620 w 1054757"/>
                <a:gd name="connsiteY54" fmla="*/ 333880 h 967494"/>
                <a:gd name="connsiteX55" fmla="*/ 916149 w 1054757"/>
                <a:gd name="connsiteY55" fmla="*/ 163263 h 967494"/>
                <a:gd name="connsiteX56" fmla="*/ 908794 w 1054757"/>
                <a:gd name="connsiteY56" fmla="*/ 135317 h 967494"/>
                <a:gd name="connsiteX57" fmla="*/ 888201 w 1054757"/>
                <a:gd name="connsiteY57" fmla="*/ 97075 h 967494"/>
                <a:gd name="connsiteX58" fmla="*/ 876434 w 1054757"/>
                <a:gd name="connsiteY58" fmla="*/ 57363 h 967494"/>
                <a:gd name="connsiteX59" fmla="*/ 944096 w 1054757"/>
                <a:gd name="connsiteY59" fmla="*/ 0 h 967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054757" h="967494">
                  <a:moveTo>
                    <a:pt x="0" y="333881"/>
                  </a:moveTo>
                  <a:lnTo>
                    <a:pt x="2060" y="333881"/>
                  </a:lnTo>
                  <a:lnTo>
                    <a:pt x="16481" y="333881"/>
                  </a:lnTo>
                  <a:lnTo>
                    <a:pt x="55622" y="333881"/>
                  </a:lnTo>
                  <a:lnTo>
                    <a:pt x="131845" y="333881"/>
                  </a:lnTo>
                  <a:lnTo>
                    <a:pt x="187724" y="333881"/>
                  </a:lnTo>
                  <a:lnTo>
                    <a:pt x="257509" y="333881"/>
                  </a:lnTo>
                  <a:lnTo>
                    <a:pt x="342745" y="333881"/>
                  </a:lnTo>
                  <a:lnTo>
                    <a:pt x="444976" y="333881"/>
                  </a:lnTo>
                  <a:lnTo>
                    <a:pt x="565747" y="333881"/>
                  </a:lnTo>
                  <a:lnTo>
                    <a:pt x="706605" y="333881"/>
                  </a:lnTo>
                  <a:lnTo>
                    <a:pt x="869093" y="333881"/>
                  </a:lnTo>
                  <a:lnTo>
                    <a:pt x="902994" y="333881"/>
                  </a:lnTo>
                  <a:lnTo>
                    <a:pt x="1054757" y="333881"/>
                  </a:lnTo>
                  <a:cubicBezTo>
                    <a:pt x="1054757" y="333881"/>
                    <a:pt x="1054757" y="333881"/>
                    <a:pt x="1054757" y="967494"/>
                  </a:cubicBezTo>
                  <a:cubicBezTo>
                    <a:pt x="1054757" y="967494"/>
                    <a:pt x="1054757" y="967494"/>
                    <a:pt x="934465" y="967494"/>
                  </a:cubicBezTo>
                  <a:cubicBezTo>
                    <a:pt x="934465" y="967494"/>
                    <a:pt x="934465" y="967494"/>
                    <a:pt x="934465" y="905893"/>
                  </a:cubicBezTo>
                  <a:cubicBezTo>
                    <a:pt x="934465" y="905893"/>
                    <a:pt x="934465" y="905893"/>
                    <a:pt x="935932" y="905893"/>
                  </a:cubicBezTo>
                  <a:cubicBezTo>
                    <a:pt x="935932" y="905893"/>
                    <a:pt x="935932" y="905893"/>
                    <a:pt x="940333" y="883892"/>
                  </a:cubicBezTo>
                  <a:cubicBezTo>
                    <a:pt x="944734" y="872159"/>
                    <a:pt x="949135" y="866292"/>
                    <a:pt x="957937" y="853092"/>
                  </a:cubicBezTo>
                  <a:cubicBezTo>
                    <a:pt x="969673" y="836958"/>
                    <a:pt x="975540" y="819358"/>
                    <a:pt x="974073" y="800291"/>
                  </a:cubicBezTo>
                  <a:cubicBezTo>
                    <a:pt x="974073" y="753356"/>
                    <a:pt x="930064" y="715222"/>
                    <a:pt x="875786" y="715222"/>
                  </a:cubicBezTo>
                  <a:cubicBezTo>
                    <a:pt x="824442" y="715222"/>
                    <a:pt x="781899" y="748956"/>
                    <a:pt x="777498" y="792957"/>
                  </a:cubicBezTo>
                  <a:cubicBezTo>
                    <a:pt x="777498" y="792957"/>
                    <a:pt x="777498" y="792957"/>
                    <a:pt x="777498" y="794424"/>
                  </a:cubicBezTo>
                  <a:cubicBezTo>
                    <a:pt x="777498" y="794424"/>
                    <a:pt x="777498" y="795891"/>
                    <a:pt x="777498" y="795891"/>
                  </a:cubicBezTo>
                  <a:cubicBezTo>
                    <a:pt x="776031" y="817891"/>
                    <a:pt x="780432" y="836958"/>
                    <a:pt x="793635" y="853092"/>
                  </a:cubicBezTo>
                  <a:cubicBezTo>
                    <a:pt x="803904" y="866292"/>
                    <a:pt x="806838" y="873626"/>
                    <a:pt x="811239" y="886826"/>
                  </a:cubicBezTo>
                  <a:cubicBezTo>
                    <a:pt x="811239" y="886826"/>
                    <a:pt x="811239" y="886826"/>
                    <a:pt x="817107" y="905893"/>
                  </a:cubicBezTo>
                  <a:cubicBezTo>
                    <a:pt x="817107" y="905893"/>
                    <a:pt x="817107" y="905893"/>
                    <a:pt x="817107" y="967494"/>
                  </a:cubicBezTo>
                  <a:cubicBezTo>
                    <a:pt x="817107" y="967494"/>
                    <a:pt x="817107" y="967494"/>
                    <a:pt x="551587" y="967494"/>
                  </a:cubicBezTo>
                  <a:lnTo>
                    <a:pt x="547614" y="967494"/>
                  </a:lnTo>
                  <a:lnTo>
                    <a:pt x="472390" y="967494"/>
                  </a:lnTo>
                  <a:lnTo>
                    <a:pt x="378830" y="967494"/>
                  </a:lnTo>
                  <a:lnTo>
                    <a:pt x="269709" y="967494"/>
                  </a:lnTo>
                  <a:lnTo>
                    <a:pt x="143832" y="967494"/>
                  </a:lnTo>
                  <a:lnTo>
                    <a:pt x="0" y="967494"/>
                  </a:lnTo>
                  <a:lnTo>
                    <a:pt x="0" y="966257"/>
                  </a:lnTo>
                  <a:lnTo>
                    <a:pt x="0" y="957594"/>
                  </a:lnTo>
                  <a:lnTo>
                    <a:pt x="0" y="934081"/>
                  </a:lnTo>
                  <a:lnTo>
                    <a:pt x="0" y="888292"/>
                  </a:lnTo>
                  <a:lnTo>
                    <a:pt x="0" y="854725"/>
                  </a:lnTo>
                  <a:lnTo>
                    <a:pt x="0" y="812803"/>
                  </a:lnTo>
                  <a:lnTo>
                    <a:pt x="0" y="761601"/>
                  </a:lnTo>
                  <a:lnTo>
                    <a:pt x="0" y="700189"/>
                  </a:lnTo>
                  <a:lnTo>
                    <a:pt x="0" y="627639"/>
                  </a:lnTo>
                  <a:lnTo>
                    <a:pt x="0" y="543023"/>
                  </a:lnTo>
                  <a:lnTo>
                    <a:pt x="0" y="445413"/>
                  </a:lnTo>
                  <a:close/>
                  <a:moveTo>
                    <a:pt x="944096" y="0"/>
                  </a:moveTo>
                  <a:cubicBezTo>
                    <a:pt x="979397" y="0"/>
                    <a:pt x="1007345" y="23533"/>
                    <a:pt x="1010286" y="54421"/>
                  </a:cubicBezTo>
                  <a:cubicBezTo>
                    <a:pt x="1011757" y="70600"/>
                    <a:pt x="1008815" y="83838"/>
                    <a:pt x="999990" y="97075"/>
                  </a:cubicBezTo>
                  <a:cubicBezTo>
                    <a:pt x="988223" y="111784"/>
                    <a:pt x="983810" y="120609"/>
                    <a:pt x="976456" y="138259"/>
                  </a:cubicBezTo>
                  <a:cubicBezTo>
                    <a:pt x="976456" y="138259"/>
                    <a:pt x="976456" y="138259"/>
                    <a:pt x="977926" y="138259"/>
                  </a:cubicBezTo>
                  <a:lnTo>
                    <a:pt x="970572" y="163263"/>
                  </a:lnTo>
                  <a:cubicBezTo>
                    <a:pt x="970572" y="163263"/>
                    <a:pt x="970572" y="163263"/>
                    <a:pt x="970572" y="333880"/>
                  </a:cubicBezTo>
                  <a:cubicBezTo>
                    <a:pt x="970572" y="333880"/>
                    <a:pt x="970572" y="333880"/>
                    <a:pt x="917620" y="333880"/>
                  </a:cubicBezTo>
                  <a:cubicBezTo>
                    <a:pt x="917620" y="333880"/>
                    <a:pt x="917620" y="333880"/>
                    <a:pt x="916149" y="163263"/>
                  </a:cubicBezTo>
                  <a:cubicBezTo>
                    <a:pt x="916149" y="163263"/>
                    <a:pt x="916149" y="163263"/>
                    <a:pt x="908794" y="135317"/>
                  </a:cubicBezTo>
                  <a:cubicBezTo>
                    <a:pt x="902910" y="119138"/>
                    <a:pt x="898498" y="111784"/>
                    <a:pt x="888201" y="97075"/>
                  </a:cubicBezTo>
                  <a:cubicBezTo>
                    <a:pt x="879376" y="85308"/>
                    <a:pt x="876434" y="72071"/>
                    <a:pt x="876434" y="57363"/>
                  </a:cubicBezTo>
                  <a:cubicBezTo>
                    <a:pt x="876434" y="26475"/>
                    <a:pt x="907323" y="0"/>
                    <a:pt x="944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22334" tIns="11167" rIns="22334" bIns="11167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9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3285725" y="2056374"/>
              <a:ext cx="669102" cy="1259638"/>
            </a:xfrm>
            <a:custGeom>
              <a:avLst/>
              <a:gdLst>
                <a:gd name="connsiteX0" fmla="*/ 466016 w 669102"/>
                <a:gd name="connsiteY0" fmla="*/ 0 h 1259638"/>
                <a:gd name="connsiteX1" fmla="*/ 533575 w 669102"/>
                <a:gd name="connsiteY1" fmla="*/ 52814 h 1259638"/>
                <a:gd name="connsiteX2" fmla="*/ 532107 w 669102"/>
                <a:gd name="connsiteY2" fmla="*/ 52814 h 1259638"/>
                <a:gd name="connsiteX3" fmla="*/ 521826 w 669102"/>
                <a:gd name="connsiteY3" fmla="*/ 95358 h 1259638"/>
                <a:gd name="connsiteX4" fmla="*/ 499796 w 669102"/>
                <a:gd name="connsiteY4" fmla="*/ 136436 h 1259638"/>
                <a:gd name="connsiteX5" fmla="*/ 493921 w 669102"/>
                <a:gd name="connsiteY5" fmla="*/ 162843 h 1259638"/>
                <a:gd name="connsiteX6" fmla="*/ 492452 w 669102"/>
                <a:gd name="connsiteY6" fmla="*/ 330086 h 1259638"/>
                <a:gd name="connsiteX7" fmla="*/ 551551 w 669102"/>
                <a:gd name="connsiteY7" fmla="*/ 330086 h 1259638"/>
                <a:gd name="connsiteX8" fmla="*/ 669102 w 669102"/>
                <a:gd name="connsiteY8" fmla="*/ 330086 h 1259638"/>
                <a:gd name="connsiteX9" fmla="*/ 669102 w 669102"/>
                <a:gd name="connsiteY9" fmla="*/ 966229 h 1259638"/>
                <a:gd name="connsiteX10" fmla="*/ 573757 w 669102"/>
                <a:gd name="connsiteY10" fmla="*/ 966229 h 1259638"/>
                <a:gd name="connsiteX11" fmla="*/ 567273 w 669102"/>
                <a:gd name="connsiteY11" fmla="*/ 966229 h 1259638"/>
                <a:gd name="connsiteX12" fmla="*/ 567273 w 669102"/>
                <a:gd name="connsiteY12" fmla="*/ 1002174 h 1259638"/>
                <a:gd name="connsiteX13" fmla="*/ 567273 w 669102"/>
                <a:gd name="connsiteY13" fmla="*/ 1096493 h 1259638"/>
                <a:gd name="connsiteX14" fmla="*/ 574617 w 669102"/>
                <a:gd name="connsiteY14" fmla="*/ 1125888 h 1259638"/>
                <a:gd name="connsiteX15" fmla="*/ 596647 w 669102"/>
                <a:gd name="connsiteY15" fmla="*/ 1164102 h 1259638"/>
                <a:gd name="connsiteX16" fmla="*/ 606927 w 669102"/>
                <a:gd name="connsiteY16" fmla="*/ 1202317 h 1259638"/>
                <a:gd name="connsiteX17" fmla="*/ 539368 w 669102"/>
                <a:gd name="connsiteY17" fmla="*/ 1259638 h 1259638"/>
                <a:gd name="connsiteX18" fmla="*/ 473278 w 669102"/>
                <a:gd name="connsiteY18" fmla="*/ 1206726 h 1259638"/>
                <a:gd name="connsiteX19" fmla="*/ 485027 w 669102"/>
                <a:gd name="connsiteY19" fmla="*/ 1164102 h 1259638"/>
                <a:gd name="connsiteX20" fmla="*/ 507057 w 669102"/>
                <a:gd name="connsiteY20" fmla="*/ 1122949 h 1259638"/>
                <a:gd name="connsiteX21" fmla="*/ 512932 w 669102"/>
                <a:gd name="connsiteY21" fmla="*/ 1096493 h 1259638"/>
                <a:gd name="connsiteX22" fmla="*/ 512932 w 669102"/>
                <a:gd name="connsiteY22" fmla="*/ 987198 h 1259638"/>
                <a:gd name="connsiteX23" fmla="*/ 512932 w 669102"/>
                <a:gd name="connsiteY23" fmla="*/ 966229 h 1259638"/>
                <a:gd name="connsiteX24" fmla="*/ 495022 w 669102"/>
                <a:gd name="connsiteY24" fmla="*/ 966229 h 1259638"/>
                <a:gd name="connsiteX25" fmla="*/ 133389 w 669102"/>
                <a:gd name="connsiteY25" fmla="*/ 966229 h 1259638"/>
                <a:gd name="connsiteX26" fmla="*/ 1295 w 669102"/>
                <a:gd name="connsiteY26" fmla="*/ 330086 h 1259638"/>
                <a:gd name="connsiteX27" fmla="*/ 359491 w 669102"/>
                <a:gd name="connsiteY27" fmla="*/ 330086 h 1259638"/>
                <a:gd name="connsiteX28" fmla="*/ 439580 w 669102"/>
                <a:gd name="connsiteY28" fmla="*/ 330086 h 1259638"/>
                <a:gd name="connsiteX29" fmla="*/ 439580 w 669102"/>
                <a:gd name="connsiteY29" fmla="*/ 162843 h 1259638"/>
                <a:gd name="connsiteX30" fmla="*/ 432237 w 669102"/>
                <a:gd name="connsiteY30" fmla="*/ 133502 h 1259638"/>
                <a:gd name="connsiteX31" fmla="*/ 410207 w 669102"/>
                <a:gd name="connsiteY31" fmla="*/ 95358 h 1259638"/>
                <a:gd name="connsiteX32" fmla="*/ 399926 w 669102"/>
                <a:gd name="connsiteY32" fmla="*/ 57215 h 1259638"/>
                <a:gd name="connsiteX33" fmla="*/ 466016 w 669102"/>
                <a:gd name="connsiteY33" fmla="*/ 0 h 1259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69102" h="1259638">
                  <a:moveTo>
                    <a:pt x="466016" y="0"/>
                  </a:moveTo>
                  <a:cubicBezTo>
                    <a:pt x="501265" y="0"/>
                    <a:pt x="530638" y="23473"/>
                    <a:pt x="533575" y="52814"/>
                  </a:cubicBezTo>
                  <a:cubicBezTo>
                    <a:pt x="533575" y="52814"/>
                    <a:pt x="533575" y="52814"/>
                    <a:pt x="532107" y="52814"/>
                  </a:cubicBezTo>
                  <a:cubicBezTo>
                    <a:pt x="535044" y="68951"/>
                    <a:pt x="532107" y="83622"/>
                    <a:pt x="521826" y="95358"/>
                  </a:cubicBezTo>
                  <a:cubicBezTo>
                    <a:pt x="510077" y="111496"/>
                    <a:pt x="505671" y="120298"/>
                    <a:pt x="499796" y="136436"/>
                  </a:cubicBezTo>
                  <a:lnTo>
                    <a:pt x="493921" y="162843"/>
                  </a:lnTo>
                  <a:cubicBezTo>
                    <a:pt x="493921" y="162843"/>
                    <a:pt x="493921" y="162843"/>
                    <a:pt x="492452" y="330086"/>
                  </a:cubicBezTo>
                  <a:lnTo>
                    <a:pt x="551551" y="330086"/>
                  </a:lnTo>
                  <a:cubicBezTo>
                    <a:pt x="588235" y="330086"/>
                    <a:pt x="627364" y="330086"/>
                    <a:pt x="669102" y="330086"/>
                  </a:cubicBezTo>
                  <a:lnTo>
                    <a:pt x="669102" y="966229"/>
                  </a:lnTo>
                  <a:cubicBezTo>
                    <a:pt x="669102" y="966229"/>
                    <a:pt x="669102" y="966229"/>
                    <a:pt x="573757" y="966229"/>
                  </a:cubicBezTo>
                  <a:lnTo>
                    <a:pt x="567273" y="966229"/>
                  </a:lnTo>
                  <a:lnTo>
                    <a:pt x="567273" y="1002174"/>
                  </a:lnTo>
                  <a:cubicBezTo>
                    <a:pt x="567273" y="1025116"/>
                    <a:pt x="567273" y="1055706"/>
                    <a:pt x="567273" y="1096493"/>
                  </a:cubicBezTo>
                  <a:cubicBezTo>
                    <a:pt x="567273" y="1096493"/>
                    <a:pt x="567273" y="1096493"/>
                    <a:pt x="574617" y="1125888"/>
                  </a:cubicBezTo>
                  <a:cubicBezTo>
                    <a:pt x="580491" y="1140586"/>
                    <a:pt x="584897" y="1149405"/>
                    <a:pt x="596647" y="1164102"/>
                  </a:cubicBezTo>
                  <a:cubicBezTo>
                    <a:pt x="603990" y="1175861"/>
                    <a:pt x="608396" y="1187619"/>
                    <a:pt x="606927" y="1202317"/>
                  </a:cubicBezTo>
                  <a:cubicBezTo>
                    <a:pt x="606927" y="1234652"/>
                    <a:pt x="576085" y="1259638"/>
                    <a:pt x="539368" y="1259638"/>
                  </a:cubicBezTo>
                  <a:cubicBezTo>
                    <a:pt x="505589" y="1259638"/>
                    <a:pt x="476215" y="1236122"/>
                    <a:pt x="473278" y="1206726"/>
                  </a:cubicBezTo>
                  <a:cubicBezTo>
                    <a:pt x="471809" y="1190559"/>
                    <a:pt x="474746" y="1177330"/>
                    <a:pt x="485027" y="1164102"/>
                  </a:cubicBezTo>
                  <a:cubicBezTo>
                    <a:pt x="496777" y="1147935"/>
                    <a:pt x="501183" y="1140586"/>
                    <a:pt x="507057" y="1122949"/>
                  </a:cubicBezTo>
                  <a:lnTo>
                    <a:pt x="512932" y="1096493"/>
                  </a:lnTo>
                  <a:cubicBezTo>
                    <a:pt x="512932" y="1096493"/>
                    <a:pt x="512932" y="1096493"/>
                    <a:pt x="512932" y="987198"/>
                  </a:cubicBezTo>
                  <a:lnTo>
                    <a:pt x="512932" y="966229"/>
                  </a:lnTo>
                  <a:lnTo>
                    <a:pt x="495022" y="966229"/>
                  </a:lnTo>
                  <a:cubicBezTo>
                    <a:pt x="415894" y="966229"/>
                    <a:pt x="300799" y="966229"/>
                    <a:pt x="133389" y="966229"/>
                  </a:cubicBezTo>
                  <a:cubicBezTo>
                    <a:pt x="27714" y="745856"/>
                    <a:pt x="-7511" y="529891"/>
                    <a:pt x="1295" y="330086"/>
                  </a:cubicBezTo>
                  <a:cubicBezTo>
                    <a:pt x="1295" y="330086"/>
                    <a:pt x="1295" y="330086"/>
                    <a:pt x="359491" y="330086"/>
                  </a:cubicBezTo>
                  <a:lnTo>
                    <a:pt x="439580" y="330086"/>
                  </a:lnTo>
                  <a:cubicBezTo>
                    <a:pt x="439580" y="330086"/>
                    <a:pt x="439580" y="330086"/>
                    <a:pt x="439580" y="162843"/>
                  </a:cubicBezTo>
                  <a:cubicBezTo>
                    <a:pt x="439580" y="162843"/>
                    <a:pt x="439580" y="162843"/>
                    <a:pt x="432237" y="133502"/>
                  </a:cubicBezTo>
                  <a:cubicBezTo>
                    <a:pt x="426362" y="118831"/>
                    <a:pt x="421956" y="110029"/>
                    <a:pt x="410207" y="95358"/>
                  </a:cubicBezTo>
                  <a:cubicBezTo>
                    <a:pt x="402863" y="83622"/>
                    <a:pt x="398457" y="71886"/>
                    <a:pt x="399926" y="57215"/>
                  </a:cubicBezTo>
                  <a:cubicBezTo>
                    <a:pt x="399926" y="24940"/>
                    <a:pt x="429299" y="0"/>
                    <a:pt x="4660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22334" tIns="11167" rIns="22334" bIns="11167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9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" name="Text Placeholder 7"/>
          <p:cNvSpPr txBox="1"/>
          <p:nvPr/>
        </p:nvSpPr>
        <p:spPr>
          <a:xfrm>
            <a:off x="4326058" y="2283332"/>
            <a:ext cx="1028502" cy="282830"/>
          </a:xfrm>
          <a:prstGeom prst="rect">
            <a:avLst/>
          </a:prstGeom>
        </p:spPr>
        <p:txBody>
          <a:bodyPr vert="horz" wrap="square" lIns="0" tIns="64165" rIns="0" bIns="64165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99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99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4326057" y="2579005"/>
            <a:ext cx="1340117" cy="31527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94385">
              <a:spcBef>
                <a:spcPct val="20000"/>
              </a:spcBef>
              <a:defRPr/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5" name="Rounded Rectangle 11"/>
          <p:cNvSpPr>
            <a:spLocks noChangeAspect="1"/>
          </p:cNvSpPr>
          <p:nvPr/>
        </p:nvSpPr>
        <p:spPr>
          <a:xfrm>
            <a:off x="3784266" y="2424264"/>
            <a:ext cx="468974" cy="46943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11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7"/>
          <p:cNvSpPr txBox="1"/>
          <p:nvPr/>
        </p:nvSpPr>
        <p:spPr>
          <a:xfrm>
            <a:off x="3828936" y="2483726"/>
            <a:ext cx="379634" cy="313295"/>
          </a:xfrm>
          <a:prstGeom prst="rect">
            <a:avLst/>
          </a:prstGeom>
        </p:spPr>
        <p:txBody>
          <a:bodyPr vert="horz" lIns="0" tIns="64165" rIns="0" bIns="64165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11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37" name="Text Placeholder 7"/>
          <p:cNvSpPr txBox="1"/>
          <p:nvPr/>
        </p:nvSpPr>
        <p:spPr>
          <a:xfrm>
            <a:off x="6487303" y="2272738"/>
            <a:ext cx="1006928" cy="282830"/>
          </a:xfrm>
          <a:prstGeom prst="rect">
            <a:avLst/>
          </a:prstGeom>
        </p:spPr>
        <p:txBody>
          <a:bodyPr vert="horz" wrap="square" lIns="0" tIns="64165" rIns="0" bIns="64165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99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99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 Placeholder 2"/>
          <p:cNvSpPr txBox="1"/>
          <p:nvPr/>
        </p:nvSpPr>
        <p:spPr>
          <a:xfrm>
            <a:off x="6487303" y="2568413"/>
            <a:ext cx="1312008" cy="31527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94385">
              <a:spcBef>
                <a:spcPct val="20000"/>
              </a:spcBef>
              <a:defRPr/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9" name="Rounded Rectangle 23"/>
          <p:cNvSpPr>
            <a:spLocks noChangeAspect="1"/>
          </p:cNvSpPr>
          <p:nvPr/>
        </p:nvSpPr>
        <p:spPr>
          <a:xfrm>
            <a:off x="5932282" y="2413670"/>
            <a:ext cx="468974" cy="46943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11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 Placeholder 7"/>
          <p:cNvSpPr txBox="1"/>
          <p:nvPr/>
        </p:nvSpPr>
        <p:spPr>
          <a:xfrm>
            <a:off x="5976952" y="2473132"/>
            <a:ext cx="379634" cy="313295"/>
          </a:xfrm>
          <a:prstGeom prst="rect">
            <a:avLst/>
          </a:prstGeom>
        </p:spPr>
        <p:txBody>
          <a:bodyPr vert="horz" lIns="0" tIns="64165" rIns="0" bIns="64165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11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1" name="Text Placeholder 7"/>
          <p:cNvSpPr txBox="1"/>
          <p:nvPr/>
        </p:nvSpPr>
        <p:spPr>
          <a:xfrm>
            <a:off x="4356397" y="3248561"/>
            <a:ext cx="1006928" cy="282830"/>
          </a:xfrm>
          <a:prstGeom prst="rect">
            <a:avLst/>
          </a:prstGeom>
        </p:spPr>
        <p:txBody>
          <a:bodyPr vert="horz" wrap="square" lIns="0" tIns="64165" rIns="0" bIns="64165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99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99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 Placeholder 2"/>
          <p:cNvSpPr txBox="1"/>
          <p:nvPr/>
        </p:nvSpPr>
        <p:spPr>
          <a:xfrm>
            <a:off x="4356396" y="3544237"/>
            <a:ext cx="1312008" cy="31527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94385">
              <a:spcBef>
                <a:spcPct val="20000"/>
              </a:spcBef>
              <a:defRPr/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9" name="Rounded Rectangle 27"/>
          <p:cNvSpPr>
            <a:spLocks noChangeAspect="1"/>
          </p:cNvSpPr>
          <p:nvPr/>
        </p:nvSpPr>
        <p:spPr>
          <a:xfrm>
            <a:off x="3784266" y="3389492"/>
            <a:ext cx="468974" cy="46943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11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7"/>
          <p:cNvSpPr txBox="1"/>
          <p:nvPr/>
        </p:nvSpPr>
        <p:spPr>
          <a:xfrm>
            <a:off x="3828936" y="3448955"/>
            <a:ext cx="379634" cy="313295"/>
          </a:xfrm>
          <a:prstGeom prst="rect">
            <a:avLst/>
          </a:prstGeom>
        </p:spPr>
        <p:txBody>
          <a:bodyPr vert="horz" lIns="0" tIns="64165" rIns="0" bIns="64165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11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61" name="Text Placeholder 7"/>
          <p:cNvSpPr txBox="1"/>
          <p:nvPr/>
        </p:nvSpPr>
        <p:spPr>
          <a:xfrm>
            <a:off x="6487305" y="3257882"/>
            <a:ext cx="1006928" cy="282830"/>
          </a:xfrm>
          <a:prstGeom prst="rect">
            <a:avLst/>
          </a:prstGeom>
        </p:spPr>
        <p:txBody>
          <a:bodyPr vert="horz" wrap="square" lIns="0" tIns="64165" rIns="0" bIns="64165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99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99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Text Placeholder 2"/>
          <p:cNvSpPr txBox="1"/>
          <p:nvPr/>
        </p:nvSpPr>
        <p:spPr>
          <a:xfrm>
            <a:off x="6487305" y="3553556"/>
            <a:ext cx="1312008" cy="31527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94385">
              <a:spcBef>
                <a:spcPct val="20000"/>
              </a:spcBef>
              <a:defRPr/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3" name="Rounded Rectangle 16"/>
          <p:cNvSpPr>
            <a:spLocks noChangeAspect="1"/>
          </p:cNvSpPr>
          <p:nvPr/>
        </p:nvSpPr>
        <p:spPr>
          <a:xfrm>
            <a:off x="5932282" y="3398813"/>
            <a:ext cx="468974" cy="469430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11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Text Placeholder 7"/>
          <p:cNvSpPr txBox="1"/>
          <p:nvPr/>
        </p:nvSpPr>
        <p:spPr>
          <a:xfrm>
            <a:off x="5976952" y="3458275"/>
            <a:ext cx="379634" cy="313295"/>
          </a:xfrm>
          <a:prstGeom prst="rect">
            <a:avLst/>
          </a:prstGeom>
        </p:spPr>
        <p:txBody>
          <a:bodyPr vert="horz" lIns="0" tIns="64165" rIns="0" bIns="64165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11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65" name="Text Placeholder 7"/>
          <p:cNvSpPr txBox="1"/>
          <p:nvPr/>
        </p:nvSpPr>
        <p:spPr>
          <a:xfrm>
            <a:off x="3765463" y="1421411"/>
            <a:ext cx="1169521" cy="282830"/>
          </a:xfrm>
          <a:prstGeom prst="rect">
            <a:avLst/>
          </a:prstGeom>
        </p:spPr>
        <p:txBody>
          <a:bodyPr vert="horz" wrap="square" lIns="0" tIns="64165" rIns="0" bIns="64165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99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99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 Placeholder 2"/>
          <p:cNvSpPr txBox="1"/>
          <p:nvPr/>
        </p:nvSpPr>
        <p:spPr>
          <a:xfrm>
            <a:off x="3765463" y="1703130"/>
            <a:ext cx="4424038" cy="210186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94385">
              <a:spcBef>
                <a:spcPct val="20000"/>
              </a:spcBef>
              <a:defRPr/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57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4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2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 bwMode="auto">
          <a:xfrm>
            <a:off x="731701" y="1184905"/>
            <a:ext cx="1829017" cy="3597702"/>
            <a:chOff x="-1" y="0"/>
            <a:chExt cx="1829063" cy="3596384"/>
          </a:xfrm>
        </p:grpSpPr>
        <p:sp>
          <p:nvSpPr>
            <p:cNvPr id="19458" name="AutoShape 2" descr="pic12.jpg"/>
            <p:cNvSpPr/>
            <p:nvPr/>
          </p:nvSpPr>
          <p:spPr bwMode="auto">
            <a:xfrm>
              <a:off x="-1" y="0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190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9459" name="AutoShape 3"/>
            <p:cNvSpPr/>
            <p:nvPr/>
          </p:nvSpPr>
          <p:spPr bwMode="auto">
            <a:xfrm>
              <a:off x="-1" y="1798192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190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9460" name="AutoShape 4"/>
            <p:cNvSpPr/>
            <p:nvPr/>
          </p:nvSpPr>
          <p:spPr bwMode="auto">
            <a:xfrm>
              <a:off x="188939" y="2493345"/>
              <a:ext cx="1436893" cy="6491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45725" tIns="45725" rIns="45725" bIns="45725"/>
            <a:lstStyle/>
            <a:p>
              <a:pPr>
                <a:lnSpc>
                  <a:spcPct val="150000"/>
                </a:lnSpc>
              </a:pPr>
              <a:r>
                <a:rPr lang="zh-CN" altLang="en-US" sz="57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19461" name="AutoShape 5"/>
            <p:cNvSpPr/>
            <p:nvPr/>
          </p:nvSpPr>
          <p:spPr bwMode="auto">
            <a:xfrm>
              <a:off x="187351" y="2212427"/>
              <a:ext cx="1260656" cy="3063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r>
                <a:rPr lang="zh-CN" altLang="en-US" sz="99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19465" name="AutoShape 9"/>
          <p:cNvSpPr/>
          <p:nvPr/>
        </p:nvSpPr>
        <p:spPr bwMode="auto">
          <a:xfrm>
            <a:off x="4532627" y="3677576"/>
            <a:ext cx="1437406" cy="65095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45725" tIns="45725" rIns="45725" bIns="45725"/>
          <a:lstStyle/>
          <a:p>
            <a:pPr>
              <a:lnSpc>
                <a:spcPct val="150000"/>
              </a:lnSpc>
            </a:pPr>
            <a:r>
              <a:rPr lang="zh-CN" altLang="en-US" sz="57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9466" name="AutoShape 10"/>
          <p:cNvSpPr/>
          <p:nvPr/>
        </p:nvSpPr>
        <p:spPr bwMode="auto">
          <a:xfrm>
            <a:off x="4531040" y="3396555"/>
            <a:ext cx="1152662" cy="3080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>
              <a:defRPr/>
            </a:pPr>
            <a:r>
              <a:rPr lang="es-ES" sz="1200" b="1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Portfolio 4</a:t>
            </a:r>
            <a:endParaRPr lang="es-ES" sz="1900">
              <a:cs typeface="Calibri" panose="020F0502020204030204" pitchFamily="34" charset="0"/>
            </a:endParaRPr>
          </a:p>
        </p:txBody>
      </p:sp>
      <p:grpSp>
        <p:nvGrpSpPr>
          <p:cNvPr id="3" name="Group 1"/>
          <p:cNvGrpSpPr/>
          <p:nvPr/>
        </p:nvGrpSpPr>
        <p:grpSpPr bwMode="auto">
          <a:xfrm>
            <a:off x="2601466" y="1184905"/>
            <a:ext cx="1829017" cy="3597702"/>
            <a:chOff x="-1" y="0"/>
            <a:chExt cx="1829063" cy="3596384"/>
          </a:xfrm>
        </p:grpSpPr>
        <p:sp>
          <p:nvSpPr>
            <p:cNvPr id="32" name="AutoShape 2" descr="pic12.jpg"/>
            <p:cNvSpPr/>
            <p:nvPr/>
          </p:nvSpPr>
          <p:spPr bwMode="auto">
            <a:xfrm>
              <a:off x="-1" y="0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190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33" name="AutoShape 3"/>
            <p:cNvSpPr/>
            <p:nvPr/>
          </p:nvSpPr>
          <p:spPr bwMode="auto">
            <a:xfrm>
              <a:off x="-1" y="1798192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190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34" name="AutoShape 4"/>
            <p:cNvSpPr/>
            <p:nvPr/>
          </p:nvSpPr>
          <p:spPr bwMode="auto">
            <a:xfrm>
              <a:off x="188939" y="2493345"/>
              <a:ext cx="1436893" cy="6491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45725" tIns="45725" rIns="45725" bIns="45725"/>
            <a:lstStyle/>
            <a:p>
              <a:pPr>
                <a:lnSpc>
                  <a:spcPct val="150000"/>
                </a:lnSpc>
              </a:pPr>
              <a:r>
                <a:rPr lang="zh-CN" altLang="en-US" sz="57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35" name="AutoShape 5"/>
            <p:cNvSpPr/>
            <p:nvPr/>
          </p:nvSpPr>
          <p:spPr bwMode="auto">
            <a:xfrm>
              <a:off x="187351" y="2212427"/>
              <a:ext cx="1260656" cy="3063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r>
                <a:rPr lang="zh-CN" altLang="en-US" sz="99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4" name="Group 1"/>
          <p:cNvGrpSpPr/>
          <p:nvPr/>
        </p:nvGrpSpPr>
        <p:grpSpPr bwMode="auto">
          <a:xfrm>
            <a:off x="4489296" y="1184905"/>
            <a:ext cx="1829017" cy="3597702"/>
            <a:chOff x="-1" y="0"/>
            <a:chExt cx="1829063" cy="3596384"/>
          </a:xfrm>
        </p:grpSpPr>
        <p:sp>
          <p:nvSpPr>
            <p:cNvPr id="37" name="AutoShape 2" descr="pic12.jpg"/>
            <p:cNvSpPr/>
            <p:nvPr/>
          </p:nvSpPr>
          <p:spPr bwMode="auto">
            <a:xfrm>
              <a:off x="-1" y="0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190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38" name="AutoShape 3"/>
            <p:cNvSpPr/>
            <p:nvPr/>
          </p:nvSpPr>
          <p:spPr bwMode="auto">
            <a:xfrm>
              <a:off x="-1" y="1798192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190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39" name="AutoShape 4"/>
            <p:cNvSpPr/>
            <p:nvPr/>
          </p:nvSpPr>
          <p:spPr bwMode="auto">
            <a:xfrm>
              <a:off x="188939" y="2493345"/>
              <a:ext cx="1436893" cy="6491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45725" tIns="45725" rIns="45725" bIns="45725"/>
            <a:lstStyle/>
            <a:p>
              <a:pPr>
                <a:lnSpc>
                  <a:spcPct val="150000"/>
                </a:lnSpc>
              </a:pPr>
              <a:r>
                <a:rPr lang="zh-CN" altLang="en-US" sz="57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40" name="AutoShape 5"/>
            <p:cNvSpPr/>
            <p:nvPr/>
          </p:nvSpPr>
          <p:spPr bwMode="auto">
            <a:xfrm>
              <a:off x="187351" y="2212427"/>
              <a:ext cx="1260656" cy="3063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r>
                <a:rPr lang="zh-CN" altLang="en-US" sz="99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5" name="Group 1"/>
          <p:cNvGrpSpPr/>
          <p:nvPr/>
        </p:nvGrpSpPr>
        <p:grpSpPr bwMode="auto">
          <a:xfrm>
            <a:off x="6386158" y="1184905"/>
            <a:ext cx="1829017" cy="3597702"/>
            <a:chOff x="-1" y="0"/>
            <a:chExt cx="1829063" cy="3596384"/>
          </a:xfrm>
        </p:grpSpPr>
        <p:sp>
          <p:nvSpPr>
            <p:cNvPr id="42" name="AutoShape 2" descr="pic12.jpg"/>
            <p:cNvSpPr/>
            <p:nvPr/>
          </p:nvSpPr>
          <p:spPr bwMode="auto">
            <a:xfrm>
              <a:off x="-1" y="0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190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43" name="AutoShape 3"/>
            <p:cNvSpPr/>
            <p:nvPr/>
          </p:nvSpPr>
          <p:spPr bwMode="auto">
            <a:xfrm>
              <a:off x="-1" y="1798192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190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44" name="AutoShape 4"/>
            <p:cNvSpPr/>
            <p:nvPr/>
          </p:nvSpPr>
          <p:spPr bwMode="auto">
            <a:xfrm>
              <a:off x="188939" y="2493345"/>
              <a:ext cx="1436893" cy="6491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45725" tIns="45725" rIns="45725" bIns="45725"/>
            <a:lstStyle/>
            <a:p>
              <a:pPr>
                <a:lnSpc>
                  <a:spcPct val="150000"/>
                </a:lnSpc>
              </a:pPr>
              <a:r>
                <a:rPr lang="zh-CN" altLang="en-US" sz="57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45" name="AutoShape 5"/>
            <p:cNvSpPr/>
            <p:nvPr/>
          </p:nvSpPr>
          <p:spPr bwMode="auto">
            <a:xfrm>
              <a:off x="187351" y="2212427"/>
              <a:ext cx="1260656" cy="3063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r>
                <a:rPr lang="zh-CN" altLang="en-US" sz="99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8"/>
          <p:cNvSpPr/>
          <p:nvPr/>
        </p:nvSpPr>
        <p:spPr bwMode="auto">
          <a:xfrm>
            <a:off x="1434267" y="1278996"/>
            <a:ext cx="2537012" cy="2534761"/>
          </a:xfrm>
          <a:custGeom>
            <a:avLst/>
            <a:gdLst>
              <a:gd name="T0" fmla="*/ 929 w 1857"/>
              <a:gd name="T1" fmla="*/ 0 h 1855"/>
              <a:gd name="T2" fmla="*/ 1857 w 1857"/>
              <a:gd name="T3" fmla="*/ 928 h 1855"/>
              <a:gd name="T4" fmla="*/ 929 w 1857"/>
              <a:gd name="T5" fmla="*/ 1855 h 1855"/>
              <a:gd name="T6" fmla="*/ 0 w 1857"/>
              <a:gd name="T7" fmla="*/ 928 h 1855"/>
              <a:gd name="T8" fmla="*/ 929 w 1857"/>
              <a:gd name="T9" fmla="*/ 0 h 1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7" h="1855">
                <a:moveTo>
                  <a:pt x="929" y="0"/>
                </a:moveTo>
                <a:lnTo>
                  <a:pt x="1857" y="928"/>
                </a:lnTo>
                <a:lnTo>
                  <a:pt x="929" y="1855"/>
                </a:lnTo>
                <a:lnTo>
                  <a:pt x="0" y="928"/>
                </a:lnTo>
                <a:lnTo>
                  <a:pt x="92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6" tIns="45723" rIns="91446" bIns="45723" numCol="1" anchor="t" anchorCtr="0" compatLnSpc="1"/>
          <a:lstStyle/>
          <a:p>
            <a:endParaRPr lang="zh-CN" altLang="en-US"/>
          </a:p>
        </p:txBody>
      </p:sp>
      <p:sp>
        <p:nvSpPr>
          <p:cNvPr id="205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99585" y="1742064"/>
            <a:ext cx="1206376" cy="111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73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04</a:t>
            </a:r>
            <a:endParaRPr lang="zh-CN" altLang="en-US" sz="73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>
          <a:xfrm>
            <a:off x="4413434" y="2572544"/>
            <a:ext cx="2947040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文本框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69949" y="2752040"/>
            <a:ext cx="2465648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章节 </a:t>
            </a:r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13434" y="1955231"/>
            <a:ext cx="3178239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buNone/>
            </a:pPr>
            <a:r>
              <a:rPr lang="zh-CN" altLang="zh-CN" sz="4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413434" y="2629323"/>
            <a:ext cx="1421946" cy="240837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38527" y="2629323"/>
            <a:ext cx="1421946" cy="240837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4413434" y="2895668"/>
            <a:ext cx="1421946" cy="240837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5938527" y="2895668"/>
            <a:ext cx="1421946" cy="240837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50" grpId="0"/>
      <p:bldP spid="2052" grpId="0"/>
      <p:bldP spid="8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-10322" y="2120083"/>
            <a:ext cx="3525376" cy="959288"/>
            <a:chOff x="-939773" y="2734405"/>
            <a:chExt cx="5411981" cy="1472650"/>
          </a:xfrm>
        </p:grpSpPr>
        <p:grpSp>
          <p:nvGrpSpPr>
            <p:cNvPr id="3" name="Group 14"/>
            <p:cNvGrpSpPr/>
            <p:nvPr/>
          </p:nvGrpSpPr>
          <p:grpSpPr>
            <a:xfrm>
              <a:off x="-939773" y="2734405"/>
              <a:ext cx="5411981" cy="1472650"/>
              <a:chOff x="-939773" y="2903219"/>
              <a:chExt cx="5411981" cy="147265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-939773" y="2903219"/>
                <a:ext cx="4653644" cy="147265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GB" sz="57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999558" y="2903219"/>
                <a:ext cx="1472650" cy="147265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GB" sz="57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3127350" y="2862197"/>
              <a:ext cx="1217066" cy="12170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57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AutoShape 117"/>
            <p:cNvSpPr/>
            <p:nvPr/>
          </p:nvSpPr>
          <p:spPr bwMode="auto">
            <a:xfrm>
              <a:off x="3456664" y="3238832"/>
              <a:ext cx="561856" cy="463795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lIns="12409" tIns="12409" rIns="12409" bIns="12409" anchor="ctr"/>
            <a:lstStyle/>
            <a:p>
              <a:pPr algn="just" defTabSz="148590" hangingPunct="0">
                <a:lnSpc>
                  <a:spcPct val="120000"/>
                </a:lnSpc>
              </a:pPr>
              <a:endParaRPr lang="en-US" sz="57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Group 24"/>
            <p:cNvGrpSpPr/>
            <p:nvPr/>
          </p:nvGrpSpPr>
          <p:grpSpPr>
            <a:xfrm>
              <a:off x="394416" y="2862197"/>
              <a:ext cx="2475011" cy="968591"/>
              <a:chOff x="578142" y="3091663"/>
              <a:chExt cx="2475011" cy="968591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578142" y="3091663"/>
                <a:ext cx="1661567" cy="42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995" b="1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99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78142" y="3434509"/>
                <a:ext cx="2475011" cy="625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57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Please replace text, click add relevant headline, modify the text content, also can copy your content to this directly.</a:t>
                </a:r>
                <a:r>
                  <a:rPr lang="zh-CN" altLang="en-US" sz="57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。</a:t>
                </a:r>
                <a:endParaRPr lang="en-GB" sz="57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5" name="Group 29"/>
          <p:cNvGrpSpPr/>
          <p:nvPr/>
        </p:nvGrpSpPr>
        <p:grpSpPr>
          <a:xfrm>
            <a:off x="347534" y="814983"/>
            <a:ext cx="6939022" cy="3569491"/>
            <a:chOff x="0" y="730879"/>
            <a:chExt cx="10652441" cy="5479705"/>
          </a:xfrm>
        </p:grpSpPr>
        <p:grpSp>
          <p:nvGrpSpPr>
            <p:cNvPr id="15" name="Group 4"/>
            <p:cNvGrpSpPr/>
            <p:nvPr/>
          </p:nvGrpSpPr>
          <p:grpSpPr>
            <a:xfrm>
              <a:off x="0" y="730879"/>
              <a:ext cx="10652441" cy="5479705"/>
              <a:chOff x="-4093176" y="-217744"/>
              <a:chExt cx="14178398" cy="7293488"/>
            </a:xfrm>
          </p:grpSpPr>
          <p:sp>
            <p:nvSpPr>
              <p:cNvPr id="6" name="Block Arc 5"/>
              <p:cNvSpPr/>
              <p:nvPr/>
            </p:nvSpPr>
            <p:spPr>
              <a:xfrm>
                <a:off x="-4093176" y="-217744"/>
                <a:ext cx="7293488" cy="7293488"/>
              </a:xfrm>
              <a:prstGeom prst="blockArc">
                <a:avLst>
                  <a:gd name="adj1" fmla="val 18900000"/>
                  <a:gd name="adj2" fmla="val 2700000"/>
                  <a:gd name="adj3" fmla="val 296"/>
                </a:avLst>
              </a:prstGeom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just">
                  <a:lnSpc>
                    <a:spcPct val="120000"/>
                  </a:lnSpc>
                </a:pPr>
                <a:endParaRPr lang="zh-CN" altLang="en-US" sz="57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2784110" y="1261532"/>
                <a:ext cx="7301111" cy="1083733"/>
              </a:xfrm>
              <a:custGeom>
                <a:avLst/>
                <a:gdLst>
                  <a:gd name="connsiteX0" fmla="*/ 0 w 7301111"/>
                  <a:gd name="connsiteY0" fmla="*/ 0 h 1083733"/>
                  <a:gd name="connsiteX1" fmla="*/ 7301111 w 7301111"/>
                  <a:gd name="connsiteY1" fmla="*/ 0 h 1083733"/>
                  <a:gd name="connsiteX2" fmla="*/ 7301111 w 7301111"/>
                  <a:gd name="connsiteY2" fmla="*/ 1083733 h 1083733"/>
                  <a:gd name="connsiteX3" fmla="*/ 0 w 7301111"/>
                  <a:gd name="connsiteY3" fmla="*/ 1083733 h 1083733"/>
                  <a:gd name="connsiteX4" fmla="*/ 0 w 7301111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01111" h="1083733">
                    <a:moveTo>
                      <a:pt x="0" y="0"/>
                    </a:moveTo>
                    <a:lnTo>
                      <a:pt x="7301111" y="0"/>
                    </a:lnTo>
                    <a:lnTo>
                      <a:pt x="7301111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60345" tIns="92655" rIns="92655" bIns="92655" numCol="1" spcCol="1270" anchor="ctr" anchorCtr="0">
                <a:noAutofit/>
              </a:bodyPr>
              <a:lstStyle/>
              <a:p>
                <a:pPr algn="just" defTabSz="1621155">
                  <a:lnSpc>
                    <a:spcPct val="120000"/>
                  </a:lnSpc>
                </a:pPr>
                <a:endParaRPr lang="en-GB" sz="57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106777" y="1126066"/>
                <a:ext cx="1354666" cy="1354666"/>
              </a:xfrm>
              <a:prstGeom prst="ellipse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just">
                  <a:lnSpc>
                    <a:spcPct val="120000"/>
                  </a:lnSpc>
                </a:pPr>
                <a:endParaRPr lang="zh-CN" altLang="en-US" sz="64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3178048" y="2887132"/>
                <a:ext cx="6907174" cy="1083733"/>
              </a:xfrm>
              <a:custGeom>
                <a:avLst/>
                <a:gdLst>
                  <a:gd name="connsiteX0" fmla="*/ 0 w 6907174"/>
                  <a:gd name="connsiteY0" fmla="*/ 0 h 1083733"/>
                  <a:gd name="connsiteX1" fmla="*/ 6907174 w 6907174"/>
                  <a:gd name="connsiteY1" fmla="*/ 0 h 1083733"/>
                  <a:gd name="connsiteX2" fmla="*/ 6907174 w 6907174"/>
                  <a:gd name="connsiteY2" fmla="*/ 1083733 h 1083733"/>
                  <a:gd name="connsiteX3" fmla="*/ 0 w 6907174"/>
                  <a:gd name="connsiteY3" fmla="*/ 1083733 h 1083733"/>
                  <a:gd name="connsiteX4" fmla="*/ 0 w 6907174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07174" h="1083733">
                    <a:moveTo>
                      <a:pt x="0" y="0"/>
                    </a:moveTo>
                    <a:lnTo>
                      <a:pt x="6907174" y="0"/>
                    </a:lnTo>
                    <a:lnTo>
                      <a:pt x="6907174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60345" tIns="92655" rIns="92655" bIns="92655" numCol="1" spcCol="1270" anchor="ctr" anchorCtr="0">
                <a:noAutofit/>
              </a:bodyPr>
              <a:lstStyle/>
              <a:p>
                <a:pPr algn="just" defTabSz="1621155">
                  <a:lnSpc>
                    <a:spcPct val="120000"/>
                  </a:lnSpc>
                </a:pPr>
                <a:endParaRPr lang="en-GB" sz="57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500714" y="2751666"/>
                <a:ext cx="1354666" cy="1354666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just">
                  <a:lnSpc>
                    <a:spcPct val="120000"/>
                  </a:lnSpc>
                </a:pPr>
                <a:endParaRPr lang="zh-CN" altLang="en-US" sz="64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2784110" y="4512732"/>
                <a:ext cx="7301111" cy="1083733"/>
              </a:xfrm>
              <a:custGeom>
                <a:avLst/>
                <a:gdLst>
                  <a:gd name="connsiteX0" fmla="*/ 0 w 7301111"/>
                  <a:gd name="connsiteY0" fmla="*/ 0 h 1083733"/>
                  <a:gd name="connsiteX1" fmla="*/ 7301111 w 7301111"/>
                  <a:gd name="connsiteY1" fmla="*/ 0 h 1083733"/>
                  <a:gd name="connsiteX2" fmla="*/ 7301111 w 7301111"/>
                  <a:gd name="connsiteY2" fmla="*/ 1083733 h 1083733"/>
                  <a:gd name="connsiteX3" fmla="*/ 0 w 7301111"/>
                  <a:gd name="connsiteY3" fmla="*/ 1083733 h 1083733"/>
                  <a:gd name="connsiteX4" fmla="*/ 0 w 7301111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01111" h="1083733">
                    <a:moveTo>
                      <a:pt x="0" y="0"/>
                    </a:moveTo>
                    <a:lnTo>
                      <a:pt x="7301111" y="0"/>
                    </a:lnTo>
                    <a:lnTo>
                      <a:pt x="7301111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60345" tIns="92655" rIns="92655" bIns="92655" numCol="1" spcCol="1270" anchor="ctr" anchorCtr="0">
                <a:noAutofit/>
              </a:bodyPr>
              <a:lstStyle/>
              <a:p>
                <a:pPr algn="just" defTabSz="1621155">
                  <a:lnSpc>
                    <a:spcPct val="120000"/>
                  </a:lnSpc>
                </a:pPr>
                <a:endParaRPr lang="en-GB" sz="57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106777" y="4377266"/>
                <a:ext cx="1354666" cy="1354666"/>
              </a:xfrm>
              <a:prstGeom prst="ellips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just">
                  <a:lnSpc>
                    <a:spcPct val="120000"/>
                  </a:lnSpc>
                </a:pPr>
                <a:endParaRPr lang="zh-CN" altLang="en-US" sz="64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4813797" y="2036133"/>
              <a:ext cx="677227" cy="652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1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01</a:t>
              </a:r>
              <a:endParaRPr lang="en-GB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23438" y="3261651"/>
              <a:ext cx="677227" cy="652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1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02</a:t>
              </a:r>
              <a:endParaRPr lang="en-GB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27467" y="4478807"/>
              <a:ext cx="677227" cy="652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1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03</a:t>
              </a:r>
              <a:endParaRPr lang="en-GB" b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098114" y="1985453"/>
              <a:ext cx="3988455" cy="4644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57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57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sz="57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98114" y="3175850"/>
              <a:ext cx="3988455" cy="4644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57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57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sz="57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8114" y="4428126"/>
              <a:ext cx="3988455" cy="4644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57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57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sz="57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1792405" y="3985405"/>
            <a:ext cx="5494150" cy="3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57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H_SubTitle_1"/>
          <p:cNvSpPr/>
          <p:nvPr>
            <p:custDataLst>
              <p:tags r:id="rId1"/>
            </p:custDataLst>
          </p:nvPr>
        </p:nvSpPr>
        <p:spPr>
          <a:xfrm>
            <a:off x="3826424" y="1680641"/>
            <a:ext cx="2854167" cy="528090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1260428 w 4508453"/>
              <a:gd name="connsiteY3" fmla="*/ 88141 h 969560"/>
              <a:gd name="connsiteX4" fmla="*/ 1260428 w 4508453"/>
              <a:gd name="connsiteY4" fmla="*/ 890894 h 969560"/>
              <a:gd name="connsiteX5" fmla="*/ 3969982 w 4508453"/>
              <a:gd name="connsiteY5" fmla="*/ 890894 h 969560"/>
              <a:gd name="connsiteX6" fmla="*/ 4411496 w 4508453"/>
              <a:gd name="connsiteY6" fmla="*/ 489518 h 969560"/>
              <a:gd name="connsiteX7" fmla="*/ 4411497 w 4508453"/>
              <a:gd name="connsiteY7" fmla="*/ 489518 h 969560"/>
              <a:gd name="connsiteX8" fmla="*/ 3969983 w 4508453"/>
              <a:gd name="connsiteY8" fmla="*/ 88141 h 969560"/>
              <a:gd name="connsiteX9" fmla="*/ 484780 w 4508453"/>
              <a:gd name="connsiteY9" fmla="*/ 0 h 969560"/>
              <a:gd name="connsiteX10" fmla="*/ 4023673 w 4508453"/>
              <a:gd name="connsiteY10" fmla="*/ 0 h 969560"/>
              <a:gd name="connsiteX11" fmla="*/ 4508453 w 4508453"/>
              <a:gd name="connsiteY11" fmla="*/ 484780 h 969560"/>
              <a:gd name="connsiteX12" fmla="*/ 4508452 w 4508453"/>
              <a:gd name="connsiteY12" fmla="*/ 484780 h 969560"/>
              <a:gd name="connsiteX13" fmla="*/ 4023672 w 4508453"/>
              <a:gd name="connsiteY13" fmla="*/ 969560 h 969560"/>
              <a:gd name="connsiteX14" fmla="*/ 484780 w 4508453"/>
              <a:gd name="connsiteY14" fmla="*/ 969559 h 969560"/>
              <a:gd name="connsiteX15" fmla="*/ 9849 w 4508453"/>
              <a:gd name="connsiteY15" fmla="*/ 582479 h 969560"/>
              <a:gd name="connsiteX16" fmla="*/ 0 w 4508453"/>
              <a:gd name="connsiteY16" fmla="*/ 484780 h 969560"/>
              <a:gd name="connsiteX17" fmla="*/ 9849 w 4508453"/>
              <a:gd name="connsiteY17" fmla="*/ 387080 h 969560"/>
              <a:gd name="connsiteX18" fmla="*/ 484780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1260428" y="88141"/>
                </a:moveTo>
                <a:lnTo>
                  <a:pt x="1260428" y="890894"/>
                </a:lnTo>
                <a:lnTo>
                  <a:pt x="3969982" y="890894"/>
                </a:lnTo>
                <a:cubicBezTo>
                  <a:pt x="4213824" y="890894"/>
                  <a:pt x="4411496" y="711192"/>
                  <a:pt x="4411496" y="489518"/>
                </a:cubicBezTo>
                <a:lnTo>
                  <a:pt x="4411497" y="489518"/>
                </a:lnTo>
                <a:cubicBezTo>
                  <a:pt x="4411497" y="267843"/>
                  <a:pt x="4213825" y="88141"/>
                  <a:pt x="3969983" y="88141"/>
                </a:cubicBezTo>
                <a:close/>
                <a:moveTo>
                  <a:pt x="484780" y="0"/>
                </a:moveTo>
                <a:lnTo>
                  <a:pt x="4023673" y="0"/>
                </a:lnTo>
                <a:cubicBezTo>
                  <a:pt x="4291410" y="0"/>
                  <a:pt x="4508453" y="217043"/>
                  <a:pt x="4508453" y="484780"/>
                </a:cubicBezTo>
                <a:lnTo>
                  <a:pt x="4508452" y="484780"/>
                </a:lnTo>
                <a:cubicBezTo>
                  <a:pt x="4508452" y="752517"/>
                  <a:pt x="4291409" y="969560"/>
                  <a:pt x="4023672" y="969560"/>
                </a:cubicBezTo>
                <a:lnTo>
                  <a:pt x="484780" y="969559"/>
                </a:lnTo>
                <a:cubicBezTo>
                  <a:pt x="250510" y="969559"/>
                  <a:pt x="55053" y="803386"/>
                  <a:pt x="9849" y="582479"/>
                </a:cubicBezTo>
                <a:lnTo>
                  <a:pt x="0" y="484780"/>
                </a:lnTo>
                <a:lnTo>
                  <a:pt x="9849" y="387080"/>
                </a:lnTo>
                <a:cubicBezTo>
                  <a:pt x="55053" y="166174"/>
                  <a:pt x="250510" y="0"/>
                  <a:pt x="484780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972868" tIns="0" rIns="0" bIns="0" rtlCol="0" anchor="ctr" anchorCtr="0">
            <a:noAutofit/>
          </a:bodyPr>
          <a:lstStyle/>
          <a:p>
            <a:r>
              <a:rPr lang="zh-CN" altLang="en-US" sz="1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17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MH_Other_1"/>
          <p:cNvSpPr txBox="1"/>
          <p:nvPr>
            <p:custDataLst>
              <p:tags r:id="rId2"/>
            </p:custDataLst>
          </p:nvPr>
        </p:nvSpPr>
        <p:spPr>
          <a:xfrm flipH="1">
            <a:off x="3979786" y="1715139"/>
            <a:ext cx="601591" cy="437795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altLang="zh-CN" sz="2800" dirty="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01</a:t>
            </a:r>
            <a:endParaRPr lang="zh-CN" altLang="en-US" sz="2800" dirty="0">
              <a:solidFill>
                <a:srgbClr val="FFFFFF"/>
              </a:solidFill>
              <a:latin typeface="Arial" panose="020B06040202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6" name="MH_SubTitle_2"/>
          <p:cNvSpPr/>
          <p:nvPr>
            <p:custDataLst>
              <p:tags r:id="rId3"/>
            </p:custDataLst>
          </p:nvPr>
        </p:nvSpPr>
        <p:spPr>
          <a:xfrm flipH="1">
            <a:off x="2464998" y="2387315"/>
            <a:ext cx="2853078" cy="527273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3969983 w 4508453"/>
              <a:gd name="connsiteY3" fmla="*/ 88141 h 969560"/>
              <a:gd name="connsiteX4" fmla="*/ 4411497 w 4508453"/>
              <a:gd name="connsiteY4" fmla="*/ 489518 h 969560"/>
              <a:gd name="connsiteX5" fmla="*/ 4411496 w 4508453"/>
              <a:gd name="connsiteY5" fmla="*/ 489518 h 969560"/>
              <a:gd name="connsiteX6" fmla="*/ 3969982 w 4508453"/>
              <a:gd name="connsiteY6" fmla="*/ 890894 h 969560"/>
              <a:gd name="connsiteX7" fmla="*/ 1260428 w 4508453"/>
              <a:gd name="connsiteY7" fmla="*/ 890894 h 969560"/>
              <a:gd name="connsiteX8" fmla="*/ 1260428 w 4508453"/>
              <a:gd name="connsiteY8" fmla="*/ 88141 h 969560"/>
              <a:gd name="connsiteX9" fmla="*/ 4023673 w 4508453"/>
              <a:gd name="connsiteY9" fmla="*/ 0 h 969560"/>
              <a:gd name="connsiteX10" fmla="*/ 484780 w 4508453"/>
              <a:gd name="connsiteY10" fmla="*/ 0 h 969560"/>
              <a:gd name="connsiteX11" fmla="*/ 9849 w 4508453"/>
              <a:gd name="connsiteY11" fmla="*/ 387080 h 969560"/>
              <a:gd name="connsiteX12" fmla="*/ 0 w 4508453"/>
              <a:gd name="connsiteY12" fmla="*/ 484780 h 969560"/>
              <a:gd name="connsiteX13" fmla="*/ 9849 w 4508453"/>
              <a:gd name="connsiteY13" fmla="*/ 582479 h 969560"/>
              <a:gd name="connsiteX14" fmla="*/ 484780 w 4508453"/>
              <a:gd name="connsiteY14" fmla="*/ 969559 h 969560"/>
              <a:gd name="connsiteX15" fmla="*/ 4023672 w 4508453"/>
              <a:gd name="connsiteY15" fmla="*/ 969560 h 969560"/>
              <a:gd name="connsiteX16" fmla="*/ 4508452 w 4508453"/>
              <a:gd name="connsiteY16" fmla="*/ 484780 h 969560"/>
              <a:gd name="connsiteX17" fmla="*/ 4508453 w 4508453"/>
              <a:gd name="connsiteY17" fmla="*/ 484780 h 969560"/>
              <a:gd name="connsiteX18" fmla="*/ 4023673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3969983" y="88141"/>
                </a:moveTo>
                <a:cubicBezTo>
                  <a:pt x="4213825" y="88141"/>
                  <a:pt x="4411497" y="267843"/>
                  <a:pt x="4411497" y="489518"/>
                </a:cubicBezTo>
                <a:lnTo>
                  <a:pt x="4411496" y="489518"/>
                </a:lnTo>
                <a:cubicBezTo>
                  <a:pt x="4411496" y="711192"/>
                  <a:pt x="4213824" y="890894"/>
                  <a:pt x="3969982" y="890894"/>
                </a:cubicBezTo>
                <a:lnTo>
                  <a:pt x="1260428" y="890894"/>
                </a:lnTo>
                <a:lnTo>
                  <a:pt x="1260428" y="88141"/>
                </a:lnTo>
                <a:close/>
                <a:moveTo>
                  <a:pt x="4023673" y="0"/>
                </a:moveTo>
                <a:lnTo>
                  <a:pt x="484780" y="0"/>
                </a:lnTo>
                <a:cubicBezTo>
                  <a:pt x="250510" y="0"/>
                  <a:pt x="55053" y="166174"/>
                  <a:pt x="9849" y="387080"/>
                </a:cubicBezTo>
                <a:lnTo>
                  <a:pt x="0" y="484780"/>
                </a:lnTo>
                <a:lnTo>
                  <a:pt x="9849" y="582479"/>
                </a:lnTo>
                <a:cubicBezTo>
                  <a:pt x="55053" y="803386"/>
                  <a:pt x="250510" y="969559"/>
                  <a:pt x="484780" y="969559"/>
                </a:cubicBezTo>
                <a:lnTo>
                  <a:pt x="4023672" y="969560"/>
                </a:lnTo>
                <a:cubicBezTo>
                  <a:pt x="4291409" y="969560"/>
                  <a:pt x="4508452" y="752517"/>
                  <a:pt x="4508452" y="484780"/>
                </a:cubicBezTo>
                <a:lnTo>
                  <a:pt x="4508453" y="484780"/>
                </a:lnTo>
                <a:cubicBezTo>
                  <a:pt x="4508453" y="217043"/>
                  <a:pt x="4291410" y="0"/>
                  <a:pt x="4023673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wrap="square" lIns="230416" tIns="0" rIns="0" bIns="0" rtlCol="0" anchor="ctr">
            <a:noAutofit/>
          </a:bodyPr>
          <a:lstStyle/>
          <a:p>
            <a:pPr lvl="0"/>
            <a:r>
              <a:rPr lang="zh-CN" altLang="en-US" sz="1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17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MH_Other_2"/>
          <p:cNvSpPr txBox="1"/>
          <p:nvPr>
            <p:custDataLst>
              <p:tags r:id="rId4"/>
            </p:custDataLst>
          </p:nvPr>
        </p:nvSpPr>
        <p:spPr>
          <a:xfrm flipH="1">
            <a:off x="4581378" y="2421405"/>
            <a:ext cx="601591" cy="437795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altLang="zh-CN" sz="2800" dirty="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02</a:t>
            </a:r>
            <a:endParaRPr lang="zh-CN" altLang="en-US" sz="2800" dirty="0">
              <a:solidFill>
                <a:srgbClr val="FFFFFF"/>
              </a:solidFill>
              <a:latin typeface="Arial" panose="020B06040202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8" name="MH_SubTitle_1"/>
          <p:cNvSpPr/>
          <p:nvPr>
            <p:custDataLst>
              <p:tags r:id="rId5"/>
            </p:custDataLst>
          </p:nvPr>
        </p:nvSpPr>
        <p:spPr>
          <a:xfrm>
            <a:off x="3826424" y="3052445"/>
            <a:ext cx="2854167" cy="528090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1260428 w 4508453"/>
              <a:gd name="connsiteY3" fmla="*/ 88141 h 969560"/>
              <a:gd name="connsiteX4" fmla="*/ 1260428 w 4508453"/>
              <a:gd name="connsiteY4" fmla="*/ 890894 h 969560"/>
              <a:gd name="connsiteX5" fmla="*/ 3969982 w 4508453"/>
              <a:gd name="connsiteY5" fmla="*/ 890894 h 969560"/>
              <a:gd name="connsiteX6" fmla="*/ 4411496 w 4508453"/>
              <a:gd name="connsiteY6" fmla="*/ 489518 h 969560"/>
              <a:gd name="connsiteX7" fmla="*/ 4411497 w 4508453"/>
              <a:gd name="connsiteY7" fmla="*/ 489518 h 969560"/>
              <a:gd name="connsiteX8" fmla="*/ 3969983 w 4508453"/>
              <a:gd name="connsiteY8" fmla="*/ 88141 h 969560"/>
              <a:gd name="connsiteX9" fmla="*/ 484780 w 4508453"/>
              <a:gd name="connsiteY9" fmla="*/ 0 h 969560"/>
              <a:gd name="connsiteX10" fmla="*/ 4023673 w 4508453"/>
              <a:gd name="connsiteY10" fmla="*/ 0 h 969560"/>
              <a:gd name="connsiteX11" fmla="*/ 4508453 w 4508453"/>
              <a:gd name="connsiteY11" fmla="*/ 484780 h 969560"/>
              <a:gd name="connsiteX12" fmla="*/ 4508452 w 4508453"/>
              <a:gd name="connsiteY12" fmla="*/ 484780 h 969560"/>
              <a:gd name="connsiteX13" fmla="*/ 4023672 w 4508453"/>
              <a:gd name="connsiteY13" fmla="*/ 969560 h 969560"/>
              <a:gd name="connsiteX14" fmla="*/ 484780 w 4508453"/>
              <a:gd name="connsiteY14" fmla="*/ 969559 h 969560"/>
              <a:gd name="connsiteX15" fmla="*/ 9849 w 4508453"/>
              <a:gd name="connsiteY15" fmla="*/ 582479 h 969560"/>
              <a:gd name="connsiteX16" fmla="*/ 0 w 4508453"/>
              <a:gd name="connsiteY16" fmla="*/ 484780 h 969560"/>
              <a:gd name="connsiteX17" fmla="*/ 9849 w 4508453"/>
              <a:gd name="connsiteY17" fmla="*/ 387080 h 969560"/>
              <a:gd name="connsiteX18" fmla="*/ 484780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1260428" y="88141"/>
                </a:moveTo>
                <a:lnTo>
                  <a:pt x="1260428" y="890894"/>
                </a:lnTo>
                <a:lnTo>
                  <a:pt x="3969982" y="890894"/>
                </a:lnTo>
                <a:cubicBezTo>
                  <a:pt x="4213824" y="890894"/>
                  <a:pt x="4411496" y="711192"/>
                  <a:pt x="4411496" y="489518"/>
                </a:cubicBezTo>
                <a:lnTo>
                  <a:pt x="4411497" y="489518"/>
                </a:lnTo>
                <a:cubicBezTo>
                  <a:pt x="4411497" y="267843"/>
                  <a:pt x="4213825" y="88141"/>
                  <a:pt x="3969983" y="88141"/>
                </a:cubicBezTo>
                <a:close/>
                <a:moveTo>
                  <a:pt x="484780" y="0"/>
                </a:moveTo>
                <a:lnTo>
                  <a:pt x="4023673" y="0"/>
                </a:lnTo>
                <a:cubicBezTo>
                  <a:pt x="4291410" y="0"/>
                  <a:pt x="4508453" y="217043"/>
                  <a:pt x="4508453" y="484780"/>
                </a:cubicBezTo>
                <a:lnTo>
                  <a:pt x="4508452" y="484780"/>
                </a:lnTo>
                <a:cubicBezTo>
                  <a:pt x="4508452" y="752517"/>
                  <a:pt x="4291409" y="969560"/>
                  <a:pt x="4023672" y="969560"/>
                </a:cubicBezTo>
                <a:lnTo>
                  <a:pt x="484780" y="969559"/>
                </a:lnTo>
                <a:cubicBezTo>
                  <a:pt x="250510" y="969559"/>
                  <a:pt x="55053" y="803386"/>
                  <a:pt x="9849" y="582479"/>
                </a:cubicBezTo>
                <a:lnTo>
                  <a:pt x="0" y="484780"/>
                </a:lnTo>
                <a:lnTo>
                  <a:pt x="9849" y="387080"/>
                </a:lnTo>
                <a:cubicBezTo>
                  <a:pt x="55053" y="166174"/>
                  <a:pt x="250510" y="0"/>
                  <a:pt x="484780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972868" tIns="0" rIns="0" bIns="0" rtlCol="0" anchor="ctr" anchorCtr="0">
            <a:noAutofit/>
          </a:bodyPr>
          <a:lstStyle/>
          <a:p>
            <a:r>
              <a:rPr lang="zh-CN" altLang="en-US" sz="1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17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MH_Other_1"/>
          <p:cNvSpPr txBox="1"/>
          <p:nvPr>
            <p:custDataLst>
              <p:tags r:id="rId6"/>
            </p:custDataLst>
          </p:nvPr>
        </p:nvSpPr>
        <p:spPr>
          <a:xfrm flipH="1">
            <a:off x="3979786" y="3086943"/>
            <a:ext cx="601591" cy="437795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altLang="zh-CN" sz="2800" dirty="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03</a:t>
            </a:r>
            <a:endParaRPr lang="zh-CN" altLang="en-US" sz="2800" dirty="0">
              <a:solidFill>
                <a:srgbClr val="FFFFFF"/>
              </a:solidFill>
              <a:latin typeface="Arial" panose="020B06040202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0" name="MH_SubTitle_2"/>
          <p:cNvSpPr/>
          <p:nvPr>
            <p:custDataLst>
              <p:tags r:id="rId7"/>
            </p:custDataLst>
          </p:nvPr>
        </p:nvSpPr>
        <p:spPr>
          <a:xfrm flipH="1">
            <a:off x="2464998" y="3759119"/>
            <a:ext cx="2853078" cy="527273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3969983 w 4508453"/>
              <a:gd name="connsiteY3" fmla="*/ 88141 h 969560"/>
              <a:gd name="connsiteX4" fmla="*/ 4411497 w 4508453"/>
              <a:gd name="connsiteY4" fmla="*/ 489518 h 969560"/>
              <a:gd name="connsiteX5" fmla="*/ 4411496 w 4508453"/>
              <a:gd name="connsiteY5" fmla="*/ 489518 h 969560"/>
              <a:gd name="connsiteX6" fmla="*/ 3969982 w 4508453"/>
              <a:gd name="connsiteY6" fmla="*/ 890894 h 969560"/>
              <a:gd name="connsiteX7" fmla="*/ 1260428 w 4508453"/>
              <a:gd name="connsiteY7" fmla="*/ 890894 h 969560"/>
              <a:gd name="connsiteX8" fmla="*/ 1260428 w 4508453"/>
              <a:gd name="connsiteY8" fmla="*/ 88141 h 969560"/>
              <a:gd name="connsiteX9" fmla="*/ 4023673 w 4508453"/>
              <a:gd name="connsiteY9" fmla="*/ 0 h 969560"/>
              <a:gd name="connsiteX10" fmla="*/ 484780 w 4508453"/>
              <a:gd name="connsiteY10" fmla="*/ 0 h 969560"/>
              <a:gd name="connsiteX11" fmla="*/ 9849 w 4508453"/>
              <a:gd name="connsiteY11" fmla="*/ 387080 h 969560"/>
              <a:gd name="connsiteX12" fmla="*/ 0 w 4508453"/>
              <a:gd name="connsiteY12" fmla="*/ 484780 h 969560"/>
              <a:gd name="connsiteX13" fmla="*/ 9849 w 4508453"/>
              <a:gd name="connsiteY13" fmla="*/ 582479 h 969560"/>
              <a:gd name="connsiteX14" fmla="*/ 484780 w 4508453"/>
              <a:gd name="connsiteY14" fmla="*/ 969559 h 969560"/>
              <a:gd name="connsiteX15" fmla="*/ 4023672 w 4508453"/>
              <a:gd name="connsiteY15" fmla="*/ 969560 h 969560"/>
              <a:gd name="connsiteX16" fmla="*/ 4508452 w 4508453"/>
              <a:gd name="connsiteY16" fmla="*/ 484780 h 969560"/>
              <a:gd name="connsiteX17" fmla="*/ 4508453 w 4508453"/>
              <a:gd name="connsiteY17" fmla="*/ 484780 h 969560"/>
              <a:gd name="connsiteX18" fmla="*/ 4023673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3969983" y="88141"/>
                </a:moveTo>
                <a:cubicBezTo>
                  <a:pt x="4213825" y="88141"/>
                  <a:pt x="4411497" y="267843"/>
                  <a:pt x="4411497" y="489518"/>
                </a:cubicBezTo>
                <a:lnTo>
                  <a:pt x="4411496" y="489518"/>
                </a:lnTo>
                <a:cubicBezTo>
                  <a:pt x="4411496" y="711192"/>
                  <a:pt x="4213824" y="890894"/>
                  <a:pt x="3969982" y="890894"/>
                </a:cubicBezTo>
                <a:lnTo>
                  <a:pt x="1260428" y="890894"/>
                </a:lnTo>
                <a:lnTo>
                  <a:pt x="1260428" y="88141"/>
                </a:lnTo>
                <a:close/>
                <a:moveTo>
                  <a:pt x="4023673" y="0"/>
                </a:moveTo>
                <a:lnTo>
                  <a:pt x="484780" y="0"/>
                </a:lnTo>
                <a:cubicBezTo>
                  <a:pt x="250510" y="0"/>
                  <a:pt x="55053" y="166174"/>
                  <a:pt x="9849" y="387080"/>
                </a:cubicBezTo>
                <a:lnTo>
                  <a:pt x="0" y="484780"/>
                </a:lnTo>
                <a:lnTo>
                  <a:pt x="9849" y="582479"/>
                </a:lnTo>
                <a:cubicBezTo>
                  <a:pt x="55053" y="803386"/>
                  <a:pt x="250510" y="969559"/>
                  <a:pt x="484780" y="969559"/>
                </a:cubicBezTo>
                <a:lnTo>
                  <a:pt x="4023672" y="969560"/>
                </a:lnTo>
                <a:cubicBezTo>
                  <a:pt x="4291409" y="969560"/>
                  <a:pt x="4508452" y="752517"/>
                  <a:pt x="4508452" y="484780"/>
                </a:cubicBezTo>
                <a:lnTo>
                  <a:pt x="4508453" y="484780"/>
                </a:lnTo>
                <a:cubicBezTo>
                  <a:pt x="4508453" y="217043"/>
                  <a:pt x="4291410" y="0"/>
                  <a:pt x="4023673" y="0"/>
                </a:cubicBez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wrap="square" lIns="230416" tIns="0" rIns="0" bIns="0" rtlCol="0" anchor="ctr">
            <a:noAutofit/>
          </a:bodyPr>
          <a:lstStyle/>
          <a:p>
            <a:pPr lvl="0"/>
            <a:r>
              <a:rPr lang="zh-CN" altLang="en-US" sz="1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17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MH_Other_2"/>
          <p:cNvSpPr txBox="1"/>
          <p:nvPr>
            <p:custDataLst>
              <p:tags r:id="rId8"/>
            </p:custDataLst>
          </p:nvPr>
        </p:nvSpPr>
        <p:spPr>
          <a:xfrm flipH="1">
            <a:off x="4581378" y="3793208"/>
            <a:ext cx="601591" cy="437795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altLang="zh-CN" sz="2800" dirty="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04</a:t>
            </a:r>
            <a:endParaRPr lang="zh-CN" altLang="en-US" sz="2800" dirty="0">
              <a:solidFill>
                <a:srgbClr val="FFFFFF"/>
              </a:solidFill>
              <a:latin typeface="Arial" panose="020B06040202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2" name="MH_Others_1"/>
          <p:cNvSpPr txBox="1"/>
          <p:nvPr>
            <p:custDataLst>
              <p:tags r:id="rId9"/>
            </p:custDataLst>
          </p:nvPr>
        </p:nvSpPr>
        <p:spPr>
          <a:xfrm>
            <a:off x="3036440" y="866720"/>
            <a:ext cx="1194506" cy="48167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31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</a:p>
        </p:txBody>
      </p:sp>
      <p:sp>
        <p:nvSpPr>
          <p:cNvPr id="33" name="MH_Others_2"/>
          <p:cNvSpPr txBox="1"/>
          <p:nvPr>
            <p:custDataLst>
              <p:tags r:id="rId10"/>
            </p:custDataLst>
          </p:nvPr>
        </p:nvSpPr>
        <p:spPr>
          <a:xfrm>
            <a:off x="4476624" y="866734"/>
            <a:ext cx="2255066" cy="4816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1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31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图表 65"/>
          <p:cNvGraphicFramePr/>
          <p:nvPr/>
        </p:nvGraphicFramePr>
        <p:xfrm>
          <a:off x="1261419" y="1548252"/>
          <a:ext cx="4106750" cy="2704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Freeform 19"/>
          <p:cNvSpPr/>
          <p:nvPr/>
        </p:nvSpPr>
        <p:spPr bwMode="auto">
          <a:xfrm>
            <a:off x="1597157" y="3126522"/>
            <a:ext cx="480216" cy="1036208"/>
          </a:xfrm>
          <a:custGeom>
            <a:avLst/>
            <a:gdLst>
              <a:gd name="T0" fmla="*/ 379 w 488"/>
              <a:gd name="T1" fmla="*/ 1053 h 1053"/>
              <a:gd name="T2" fmla="*/ 109 w 488"/>
              <a:gd name="T3" fmla="*/ 1053 h 1053"/>
              <a:gd name="T4" fmla="*/ 109 w 488"/>
              <a:gd name="T5" fmla="*/ 247 h 1053"/>
              <a:gd name="T6" fmla="*/ 0 w 488"/>
              <a:gd name="T7" fmla="*/ 247 h 1053"/>
              <a:gd name="T8" fmla="*/ 241 w 488"/>
              <a:gd name="T9" fmla="*/ 0 h 1053"/>
              <a:gd name="T10" fmla="*/ 488 w 488"/>
              <a:gd name="T11" fmla="*/ 247 h 1053"/>
              <a:gd name="T12" fmla="*/ 379 w 488"/>
              <a:gd name="T13" fmla="*/ 247 h 1053"/>
              <a:gd name="T14" fmla="*/ 379 w 488"/>
              <a:gd name="T15" fmla="*/ 1053 h 1053"/>
              <a:gd name="T16" fmla="*/ 379 w 488"/>
              <a:gd name="T17" fmla="*/ 1053 h 1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1053">
                <a:moveTo>
                  <a:pt x="379" y="1053"/>
                </a:moveTo>
                <a:lnTo>
                  <a:pt x="109" y="1053"/>
                </a:lnTo>
                <a:lnTo>
                  <a:pt x="109" y="247"/>
                </a:lnTo>
                <a:lnTo>
                  <a:pt x="0" y="247"/>
                </a:lnTo>
                <a:lnTo>
                  <a:pt x="241" y="0"/>
                </a:lnTo>
                <a:lnTo>
                  <a:pt x="488" y="247"/>
                </a:lnTo>
                <a:lnTo>
                  <a:pt x="379" y="247"/>
                </a:lnTo>
                <a:lnTo>
                  <a:pt x="379" y="1053"/>
                </a:lnTo>
                <a:lnTo>
                  <a:pt x="379" y="10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4" tIns="34293" rIns="68584" bIns="34293" numCol="1" anchor="t" anchorCtr="0" compatLnSpc="1"/>
          <a:lstStyle/>
          <a:p>
            <a:pPr algn="just">
              <a:lnSpc>
                <a:spcPct val="120000"/>
              </a:lnSpc>
            </a:pPr>
            <a:endParaRPr lang="zh-CN" altLang="en-US" sz="5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22"/>
          <p:cNvSpPr/>
          <p:nvPr/>
        </p:nvSpPr>
        <p:spPr bwMode="auto">
          <a:xfrm>
            <a:off x="2582054" y="2524584"/>
            <a:ext cx="480216" cy="888600"/>
          </a:xfrm>
          <a:custGeom>
            <a:avLst/>
            <a:gdLst>
              <a:gd name="T0" fmla="*/ 115 w 488"/>
              <a:gd name="T1" fmla="*/ 0 h 903"/>
              <a:gd name="T2" fmla="*/ 379 w 488"/>
              <a:gd name="T3" fmla="*/ 0 h 903"/>
              <a:gd name="T4" fmla="*/ 379 w 488"/>
              <a:gd name="T5" fmla="*/ 662 h 903"/>
              <a:gd name="T6" fmla="*/ 488 w 488"/>
              <a:gd name="T7" fmla="*/ 662 h 903"/>
              <a:gd name="T8" fmla="*/ 247 w 488"/>
              <a:gd name="T9" fmla="*/ 903 h 903"/>
              <a:gd name="T10" fmla="*/ 0 w 488"/>
              <a:gd name="T11" fmla="*/ 662 h 903"/>
              <a:gd name="T12" fmla="*/ 115 w 488"/>
              <a:gd name="T13" fmla="*/ 662 h 903"/>
              <a:gd name="T14" fmla="*/ 115 w 488"/>
              <a:gd name="T15" fmla="*/ 0 h 903"/>
              <a:gd name="T16" fmla="*/ 115 w 488"/>
              <a:gd name="T17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903">
                <a:moveTo>
                  <a:pt x="115" y="0"/>
                </a:moveTo>
                <a:lnTo>
                  <a:pt x="379" y="0"/>
                </a:lnTo>
                <a:lnTo>
                  <a:pt x="379" y="662"/>
                </a:lnTo>
                <a:lnTo>
                  <a:pt x="488" y="662"/>
                </a:lnTo>
                <a:lnTo>
                  <a:pt x="247" y="903"/>
                </a:lnTo>
                <a:lnTo>
                  <a:pt x="0" y="662"/>
                </a:lnTo>
                <a:lnTo>
                  <a:pt x="115" y="662"/>
                </a:lnTo>
                <a:lnTo>
                  <a:pt x="115" y="0"/>
                </a:lnTo>
                <a:lnTo>
                  <a:pt x="11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4" tIns="34293" rIns="68584" bIns="34293" numCol="1" anchor="t" anchorCtr="0" compatLnSpc="1"/>
          <a:lstStyle/>
          <a:p>
            <a:pPr algn="just">
              <a:lnSpc>
                <a:spcPct val="120000"/>
              </a:lnSpc>
            </a:pPr>
            <a:endParaRPr lang="zh-CN" altLang="en-US" sz="5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26"/>
          <p:cNvSpPr/>
          <p:nvPr/>
        </p:nvSpPr>
        <p:spPr bwMode="auto">
          <a:xfrm>
            <a:off x="3565119" y="3126522"/>
            <a:ext cx="479232" cy="1036208"/>
          </a:xfrm>
          <a:custGeom>
            <a:avLst/>
            <a:gdLst>
              <a:gd name="T0" fmla="*/ 373 w 487"/>
              <a:gd name="T1" fmla="*/ 1053 h 1053"/>
              <a:gd name="T2" fmla="*/ 109 w 487"/>
              <a:gd name="T3" fmla="*/ 1053 h 1053"/>
              <a:gd name="T4" fmla="*/ 109 w 487"/>
              <a:gd name="T5" fmla="*/ 247 h 1053"/>
              <a:gd name="T6" fmla="*/ 0 w 487"/>
              <a:gd name="T7" fmla="*/ 247 h 1053"/>
              <a:gd name="T8" fmla="*/ 241 w 487"/>
              <a:gd name="T9" fmla="*/ 0 h 1053"/>
              <a:gd name="T10" fmla="*/ 487 w 487"/>
              <a:gd name="T11" fmla="*/ 247 h 1053"/>
              <a:gd name="T12" fmla="*/ 373 w 487"/>
              <a:gd name="T13" fmla="*/ 247 h 1053"/>
              <a:gd name="T14" fmla="*/ 373 w 487"/>
              <a:gd name="T15" fmla="*/ 1053 h 1053"/>
              <a:gd name="T16" fmla="*/ 373 w 487"/>
              <a:gd name="T17" fmla="*/ 1053 h 1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7" h="1053">
                <a:moveTo>
                  <a:pt x="373" y="1053"/>
                </a:moveTo>
                <a:lnTo>
                  <a:pt x="109" y="1053"/>
                </a:lnTo>
                <a:lnTo>
                  <a:pt x="109" y="247"/>
                </a:lnTo>
                <a:lnTo>
                  <a:pt x="0" y="247"/>
                </a:lnTo>
                <a:lnTo>
                  <a:pt x="241" y="0"/>
                </a:lnTo>
                <a:lnTo>
                  <a:pt x="487" y="247"/>
                </a:lnTo>
                <a:lnTo>
                  <a:pt x="373" y="247"/>
                </a:lnTo>
                <a:lnTo>
                  <a:pt x="373" y="1053"/>
                </a:lnTo>
                <a:lnTo>
                  <a:pt x="373" y="10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4" tIns="34293" rIns="68584" bIns="34293" numCol="1" anchor="t" anchorCtr="0" compatLnSpc="1"/>
          <a:lstStyle/>
          <a:p>
            <a:pPr algn="just">
              <a:lnSpc>
                <a:spcPct val="120000"/>
              </a:lnSpc>
            </a:pPr>
            <a:endParaRPr lang="zh-CN" altLang="en-US" sz="5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28"/>
          <p:cNvSpPr/>
          <p:nvPr/>
        </p:nvSpPr>
        <p:spPr bwMode="auto">
          <a:xfrm>
            <a:off x="4550016" y="2195210"/>
            <a:ext cx="480216" cy="1182832"/>
          </a:xfrm>
          <a:custGeom>
            <a:avLst/>
            <a:gdLst>
              <a:gd name="T0" fmla="*/ 115 w 488"/>
              <a:gd name="T1" fmla="*/ 0 h 1202"/>
              <a:gd name="T2" fmla="*/ 379 w 488"/>
              <a:gd name="T3" fmla="*/ 0 h 1202"/>
              <a:gd name="T4" fmla="*/ 379 w 488"/>
              <a:gd name="T5" fmla="*/ 955 h 1202"/>
              <a:gd name="T6" fmla="*/ 488 w 488"/>
              <a:gd name="T7" fmla="*/ 955 h 1202"/>
              <a:gd name="T8" fmla="*/ 247 w 488"/>
              <a:gd name="T9" fmla="*/ 1202 h 1202"/>
              <a:gd name="T10" fmla="*/ 0 w 488"/>
              <a:gd name="T11" fmla="*/ 955 h 1202"/>
              <a:gd name="T12" fmla="*/ 115 w 488"/>
              <a:gd name="T13" fmla="*/ 955 h 1202"/>
              <a:gd name="T14" fmla="*/ 115 w 488"/>
              <a:gd name="T15" fmla="*/ 0 h 1202"/>
              <a:gd name="T16" fmla="*/ 115 w 488"/>
              <a:gd name="T17" fmla="*/ 0 h 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1202">
                <a:moveTo>
                  <a:pt x="115" y="0"/>
                </a:moveTo>
                <a:lnTo>
                  <a:pt x="379" y="0"/>
                </a:lnTo>
                <a:lnTo>
                  <a:pt x="379" y="955"/>
                </a:lnTo>
                <a:lnTo>
                  <a:pt x="488" y="955"/>
                </a:lnTo>
                <a:lnTo>
                  <a:pt x="247" y="1202"/>
                </a:lnTo>
                <a:lnTo>
                  <a:pt x="0" y="955"/>
                </a:lnTo>
                <a:lnTo>
                  <a:pt x="115" y="955"/>
                </a:lnTo>
                <a:lnTo>
                  <a:pt x="115" y="0"/>
                </a:lnTo>
                <a:lnTo>
                  <a:pt x="11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4" tIns="34293" rIns="68584" bIns="34293" numCol="1" anchor="t" anchorCtr="0" compatLnSpc="1"/>
          <a:lstStyle/>
          <a:p>
            <a:pPr algn="just">
              <a:lnSpc>
                <a:spcPct val="120000"/>
              </a:lnSpc>
            </a:pPr>
            <a:endParaRPr lang="zh-CN" altLang="en-US" sz="5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86466" y="2369689"/>
            <a:ext cx="1100484" cy="18389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9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79697" y="4205632"/>
            <a:ext cx="620851" cy="2367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78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78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93952" y="4205632"/>
            <a:ext cx="620851" cy="2367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78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78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11736" y="4205632"/>
            <a:ext cx="620851" cy="2367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78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78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26346" y="4205632"/>
            <a:ext cx="620851" cy="2367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78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2012</a:t>
            </a:r>
            <a:endParaRPr lang="en-GB" sz="78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853159" y="2649638"/>
            <a:ext cx="240384" cy="2185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>
              <a:lnSpc>
                <a:spcPct val="120000"/>
              </a:lnSpc>
            </a:pPr>
            <a:endParaRPr lang="en-GB" sz="5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53159" y="3077720"/>
            <a:ext cx="240384" cy="2185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>
              <a:lnSpc>
                <a:spcPct val="120000"/>
              </a:lnSpc>
            </a:pPr>
            <a:endParaRPr lang="en-GB" sz="5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53159" y="3505803"/>
            <a:ext cx="240384" cy="2185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>
              <a:lnSpc>
                <a:spcPct val="120000"/>
              </a:lnSpc>
            </a:pPr>
            <a:endParaRPr lang="en-GB" sz="5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853159" y="3933885"/>
            <a:ext cx="240384" cy="2185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>
              <a:lnSpc>
                <a:spcPct val="120000"/>
              </a:lnSpc>
            </a:pPr>
            <a:endParaRPr lang="en-GB" sz="5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23639" y="2641179"/>
            <a:ext cx="1507590" cy="31527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23639" y="3077106"/>
            <a:ext cx="1507590" cy="31527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26308" y="3502069"/>
            <a:ext cx="1504921" cy="31527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26972" y="3927803"/>
            <a:ext cx="1481557" cy="31527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0"/>
          <p:cNvGrpSpPr/>
          <p:nvPr/>
        </p:nvGrpSpPr>
        <p:grpSpPr>
          <a:xfrm>
            <a:off x="3697307" y="3027982"/>
            <a:ext cx="1815438" cy="1507035"/>
            <a:chOff x="914400" y="3061139"/>
            <a:chExt cx="2182197" cy="1811491"/>
          </a:xfrm>
        </p:grpSpPr>
        <p:sp>
          <p:nvSpPr>
            <p:cNvPr id="6" name="Freeform 18"/>
            <p:cNvSpPr/>
            <p:nvPr/>
          </p:nvSpPr>
          <p:spPr bwMode="auto">
            <a:xfrm>
              <a:off x="937330" y="3909559"/>
              <a:ext cx="2094298" cy="963071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707" y="0"/>
                </a:cxn>
                <a:cxn ang="0">
                  <a:pos x="1096" y="302"/>
                </a:cxn>
                <a:cxn ang="0">
                  <a:pos x="290" y="504"/>
                </a:cxn>
                <a:cxn ang="0">
                  <a:pos x="0" y="152"/>
                </a:cxn>
              </a:cxnLst>
              <a:rect l="0" t="0" r="r" b="b"/>
              <a:pathLst>
                <a:path w="1096" h="504">
                  <a:moveTo>
                    <a:pt x="0" y="152"/>
                  </a:moveTo>
                  <a:lnTo>
                    <a:pt x="707" y="0"/>
                  </a:lnTo>
                  <a:lnTo>
                    <a:pt x="1096" y="302"/>
                  </a:lnTo>
                  <a:lnTo>
                    <a:pt x="290" y="504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51" tIns="45725" rIns="91451" bIns="4572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19"/>
            <p:cNvSpPr/>
            <p:nvPr/>
          </p:nvSpPr>
          <p:spPr bwMode="auto">
            <a:xfrm>
              <a:off x="2288305" y="3061139"/>
              <a:ext cx="808292" cy="14254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3" y="255"/>
                </a:cxn>
                <a:cxn ang="0">
                  <a:pos x="394" y="744"/>
                </a:cxn>
                <a:cxn ang="0">
                  <a:pos x="389" y="746"/>
                </a:cxn>
                <a:cxn ang="0">
                  <a:pos x="0" y="444"/>
                </a:cxn>
                <a:cxn ang="0">
                  <a:pos x="0" y="0"/>
                </a:cxn>
              </a:cxnLst>
              <a:rect l="0" t="0" r="r" b="b"/>
              <a:pathLst>
                <a:path w="423" h="746">
                  <a:moveTo>
                    <a:pt x="0" y="0"/>
                  </a:moveTo>
                  <a:lnTo>
                    <a:pt x="423" y="255"/>
                  </a:lnTo>
                  <a:lnTo>
                    <a:pt x="394" y="744"/>
                  </a:lnTo>
                  <a:lnTo>
                    <a:pt x="389" y="746"/>
                  </a:lnTo>
                  <a:lnTo>
                    <a:pt x="0" y="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91451" tIns="45725" rIns="91451" bIns="4572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20"/>
            <p:cNvSpPr/>
            <p:nvPr/>
          </p:nvSpPr>
          <p:spPr bwMode="auto">
            <a:xfrm>
              <a:off x="914400" y="3061139"/>
              <a:ext cx="1373906" cy="1138870"/>
            </a:xfrm>
            <a:custGeom>
              <a:avLst/>
              <a:gdLst/>
              <a:ahLst/>
              <a:cxnLst>
                <a:cxn ang="0">
                  <a:pos x="719" y="0"/>
                </a:cxn>
                <a:cxn ang="0">
                  <a:pos x="719" y="444"/>
                </a:cxn>
                <a:cxn ang="0">
                  <a:pos x="12" y="596"/>
                </a:cxn>
                <a:cxn ang="0">
                  <a:pos x="0" y="118"/>
                </a:cxn>
                <a:cxn ang="0">
                  <a:pos x="719" y="0"/>
                </a:cxn>
              </a:cxnLst>
              <a:rect l="0" t="0" r="r" b="b"/>
              <a:pathLst>
                <a:path w="719" h="596">
                  <a:moveTo>
                    <a:pt x="719" y="0"/>
                  </a:moveTo>
                  <a:lnTo>
                    <a:pt x="719" y="444"/>
                  </a:lnTo>
                  <a:lnTo>
                    <a:pt x="12" y="596"/>
                  </a:lnTo>
                  <a:lnTo>
                    <a:pt x="0" y="118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91451" tIns="45725" rIns="91451" bIns="4572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11"/>
          <p:cNvGrpSpPr/>
          <p:nvPr/>
        </p:nvGrpSpPr>
        <p:grpSpPr>
          <a:xfrm>
            <a:off x="3307768" y="1359212"/>
            <a:ext cx="2789207" cy="2276988"/>
            <a:chOff x="2934848" y="1057173"/>
            <a:chExt cx="3352690" cy="2736990"/>
          </a:xfrm>
        </p:grpSpPr>
        <p:grpSp>
          <p:nvGrpSpPr>
            <p:cNvPr id="4" name="Group 189"/>
            <p:cNvGrpSpPr/>
            <p:nvPr/>
          </p:nvGrpSpPr>
          <p:grpSpPr>
            <a:xfrm>
              <a:off x="4653082" y="1221946"/>
              <a:ext cx="395845" cy="464439"/>
              <a:chOff x="4913463" y="1279524"/>
              <a:chExt cx="395845" cy="464439"/>
            </a:xfrm>
          </p:grpSpPr>
          <p:grpSp>
            <p:nvGrpSpPr>
              <p:cNvPr id="5" name="Group 149"/>
              <p:cNvGrpSpPr/>
              <p:nvPr/>
            </p:nvGrpSpPr>
            <p:grpSpPr>
              <a:xfrm>
                <a:off x="4913463" y="1279524"/>
                <a:ext cx="395845" cy="464439"/>
                <a:chOff x="4951413" y="1201738"/>
                <a:chExt cx="439738" cy="515938"/>
              </a:xfrm>
              <a:solidFill>
                <a:schemeClr val="accent4"/>
              </a:solidFill>
            </p:grpSpPr>
            <p:sp>
              <p:nvSpPr>
                <p:cNvPr id="31" name="Oval 13"/>
                <p:cNvSpPr>
                  <a:spLocks noChangeArrowheads="1"/>
                </p:cNvSpPr>
                <p:nvPr/>
              </p:nvSpPr>
              <p:spPr bwMode="auto">
                <a:xfrm>
                  <a:off x="4951413" y="1201738"/>
                  <a:ext cx="439738" cy="4413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2" name="Freeform 14"/>
                <p:cNvSpPr/>
                <p:nvPr/>
              </p:nvSpPr>
              <p:spPr bwMode="auto">
                <a:xfrm>
                  <a:off x="5064125" y="1611313"/>
                  <a:ext cx="112713" cy="1063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67"/>
                    </a:cxn>
                    <a:cxn ang="0">
                      <a:pos x="71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1" h="67">
                      <a:moveTo>
                        <a:pt x="0" y="0"/>
                      </a:moveTo>
                      <a:lnTo>
                        <a:pt x="5" y="67"/>
                      </a:lnTo>
                      <a:lnTo>
                        <a:pt x="71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" name="Group 148"/>
              <p:cNvGrpSpPr/>
              <p:nvPr/>
            </p:nvGrpSpPr>
            <p:grpSpPr>
              <a:xfrm>
                <a:off x="5042077" y="1345260"/>
                <a:ext cx="142904" cy="275805"/>
                <a:chOff x="5094288" y="1274763"/>
                <a:chExt cx="158750" cy="306387"/>
              </a:xfrm>
            </p:grpSpPr>
            <p:sp>
              <p:nvSpPr>
                <p:cNvPr id="21" name="Freeform 15"/>
                <p:cNvSpPr/>
                <p:nvPr/>
              </p:nvSpPr>
              <p:spPr bwMode="auto">
                <a:xfrm>
                  <a:off x="5097463" y="1317625"/>
                  <a:ext cx="55563" cy="236538"/>
                </a:xfrm>
                <a:custGeom>
                  <a:avLst/>
                  <a:gdLst/>
                  <a:ahLst/>
                  <a:cxnLst>
                    <a:cxn ang="0">
                      <a:pos x="35" y="119"/>
                    </a:cxn>
                    <a:cxn ang="0">
                      <a:pos x="24" y="149"/>
                    </a:cxn>
                    <a:cxn ang="0">
                      <a:pos x="11" y="149"/>
                    </a:cxn>
                    <a:cxn ang="0">
                      <a:pos x="0" y="119"/>
                    </a:cxn>
                    <a:cxn ang="0">
                      <a:pos x="0" y="0"/>
                    </a:cxn>
                    <a:cxn ang="0">
                      <a:pos x="35" y="0"/>
                    </a:cxn>
                    <a:cxn ang="0">
                      <a:pos x="35" y="119"/>
                    </a:cxn>
                  </a:cxnLst>
                  <a:rect l="0" t="0" r="r" b="b"/>
                  <a:pathLst>
                    <a:path w="35" h="149">
                      <a:moveTo>
                        <a:pt x="35" y="119"/>
                      </a:moveTo>
                      <a:lnTo>
                        <a:pt x="24" y="149"/>
                      </a:lnTo>
                      <a:lnTo>
                        <a:pt x="11" y="149"/>
                      </a:lnTo>
                      <a:lnTo>
                        <a:pt x="0" y="119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119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2" name="Freeform 16"/>
                <p:cNvSpPr/>
                <p:nvPr/>
              </p:nvSpPr>
              <p:spPr bwMode="auto">
                <a:xfrm>
                  <a:off x="5097463" y="1274763"/>
                  <a:ext cx="55563" cy="68263"/>
                </a:xfrm>
                <a:custGeom>
                  <a:avLst/>
                  <a:gdLst/>
                  <a:ahLst/>
                  <a:cxnLst>
                    <a:cxn ang="0">
                      <a:pos x="44" y="32"/>
                    </a:cxn>
                    <a:cxn ang="0">
                      <a:pos x="22" y="54"/>
                    </a:cxn>
                    <a:cxn ang="0">
                      <a:pos x="22" y="54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44" y="12"/>
                    </a:cxn>
                    <a:cxn ang="0">
                      <a:pos x="44" y="32"/>
                    </a:cxn>
                  </a:cxnLst>
                  <a:rect l="0" t="0" r="r" b="b"/>
                  <a:pathLst>
                    <a:path w="44" h="54">
                      <a:moveTo>
                        <a:pt x="44" y="32"/>
                      </a:moveTo>
                      <a:cubicBezTo>
                        <a:pt x="44" y="44"/>
                        <a:pt x="34" y="54"/>
                        <a:pt x="22" y="54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10" y="54"/>
                        <a:pt x="0" y="44"/>
                        <a:pt x="0" y="3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0"/>
                        <a:pt x="10" y="2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34" y="2"/>
                        <a:pt x="44" y="0"/>
                        <a:pt x="44" y="12"/>
                      </a:cubicBezTo>
                      <a:lnTo>
                        <a:pt x="44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" name="Rectangle 17"/>
                <p:cNvSpPr>
                  <a:spLocks noChangeArrowheads="1"/>
                </p:cNvSpPr>
                <p:nvPr/>
              </p:nvSpPr>
              <p:spPr bwMode="auto">
                <a:xfrm>
                  <a:off x="5094288" y="1303338"/>
                  <a:ext cx="61913" cy="571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" name="Freeform 18"/>
                <p:cNvSpPr/>
                <p:nvPr/>
              </p:nvSpPr>
              <p:spPr bwMode="auto">
                <a:xfrm>
                  <a:off x="5114925" y="1546225"/>
                  <a:ext cx="20638" cy="3492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6" y="21"/>
                    </a:cxn>
                    <a:cxn ang="0">
                      <a:pos x="17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7" h="27">
                      <a:moveTo>
                        <a:pt x="0" y="5"/>
                      </a:moveTo>
                      <a:cubicBezTo>
                        <a:pt x="0" y="5"/>
                        <a:pt x="4" y="18"/>
                        <a:pt x="6" y="21"/>
                      </a:cubicBezTo>
                      <a:cubicBezTo>
                        <a:pt x="8" y="25"/>
                        <a:pt x="11" y="27"/>
                        <a:pt x="17" y="6"/>
                      </a:cubicBezTo>
                      <a:cubicBezTo>
                        <a:pt x="17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5" name="Freeform 19"/>
                <p:cNvSpPr/>
                <p:nvPr/>
              </p:nvSpPr>
              <p:spPr bwMode="auto">
                <a:xfrm>
                  <a:off x="5181600" y="1317625"/>
                  <a:ext cx="55563" cy="236538"/>
                </a:xfrm>
                <a:custGeom>
                  <a:avLst/>
                  <a:gdLst/>
                  <a:ahLst/>
                  <a:cxnLst>
                    <a:cxn ang="0">
                      <a:pos x="35" y="119"/>
                    </a:cxn>
                    <a:cxn ang="0">
                      <a:pos x="24" y="149"/>
                    </a:cxn>
                    <a:cxn ang="0">
                      <a:pos x="11" y="149"/>
                    </a:cxn>
                    <a:cxn ang="0">
                      <a:pos x="0" y="119"/>
                    </a:cxn>
                    <a:cxn ang="0">
                      <a:pos x="0" y="0"/>
                    </a:cxn>
                    <a:cxn ang="0">
                      <a:pos x="35" y="0"/>
                    </a:cxn>
                    <a:cxn ang="0">
                      <a:pos x="35" y="119"/>
                    </a:cxn>
                  </a:cxnLst>
                  <a:rect l="0" t="0" r="r" b="b"/>
                  <a:pathLst>
                    <a:path w="35" h="149">
                      <a:moveTo>
                        <a:pt x="35" y="119"/>
                      </a:moveTo>
                      <a:lnTo>
                        <a:pt x="24" y="149"/>
                      </a:lnTo>
                      <a:lnTo>
                        <a:pt x="11" y="149"/>
                      </a:lnTo>
                      <a:lnTo>
                        <a:pt x="0" y="119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119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6" name="Freeform 20"/>
                <p:cNvSpPr/>
                <p:nvPr/>
              </p:nvSpPr>
              <p:spPr bwMode="auto">
                <a:xfrm>
                  <a:off x="5181600" y="1274763"/>
                  <a:ext cx="55563" cy="68263"/>
                </a:xfrm>
                <a:custGeom>
                  <a:avLst/>
                  <a:gdLst/>
                  <a:ahLst/>
                  <a:cxnLst>
                    <a:cxn ang="0">
                      <a:pos x="44" y="32"/>
                    </a:cxn>
                    <a:cxn ang="0">
                      <a:pos x="22" y="54"/>
                    </a:cxn>
                    <a:cxn ang="0">
                      <a:pos x="22" y="54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44" y="12"/>
                    </a:cxn>
                    <a:cxn ang="0">
                      <a:pos x="44" y="32"/>
                    </a:cxn>
                  </a:cxnLst>
                  <a:rect l="0" t="0" r="r" b="b"/>
                  <a:pathLst>
                    <a:path w="44" h="54">
                      <a:moveTo>
                        <a:pt x="44" y="32"/>
                      </a:moveTo>
                      <a:cubicBezTo>
                        <a:pt x="44" y="44"/>
                        <a:pt x="34" y="54"/>
                        <a:pt x="22" y="54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10" y="54"/>
                        <a:pt x="0" y="44"/>
                        <a:pt x="0" y="3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0"/>
                        <a:pt x="10" y="2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34" y="2"/>
                        <a:pt x="44" y="0"/>
                        <a:pt x="44" y="12"/>
                      </a:cubicBezTo>
                      <a:lnTo>
                        <a:pt x="44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7" name="Rectangle 21"/>
                <p:cNvSpPr>
                  <a:spLocks noChangeArrowheads="1"/>
                </p:cNvSpPr>
                <p:nvPr/>
              </p:nvSpPr>
              <p:spPr bwMode="auto">
                <a:xfrm>
                  <a:off x="5178425" y="1303338"/>
                  <a:ext cx="61913" cy="571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" name="Freeform 22"/>
                <p:cNvSpPr/>
                <p:nvPr/>
              </p:nvSpPr>
              <p:spPr bwMode="auto">
                <a:xfrm>
                  <a:off x="5197475" y="1546225"/>
                  <a:ext cx="22225" cy="3492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6" y="21"/>
                    </a:cxn>
                    <a:cxn ang="0">
                      <a:pos x="17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7" h="27">
                      <a:moveTo>
                        <a:pt x="0" y="5"/>
                      </a:moveTo>
                      <a:cubicBezTo>
                        <a:pt x="0" y="5"/>
                        <a:pt x="5" y="18"/>
                        <a:pt x="6" y="21"/>
                      </a:cubicBezTo>
                      <a:cubicBezTo>
                        <a:pt x="8" y="25"/>
                        <a:pt x="11" y="27"/>
                        <a:pt x="17" y="6"/>
                      </a:cubicBezTo>
                      <a:cubicBezTo>
                        <a:pt x="17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Freeform 23"/>
                <p:cNvSpPr/>
                <p:nvPr/>
              </p:nvSpPr>
              <p:spPr bwMode="auto">
                <a:xfrm>
                  <a:off x="5233988" y="1312863"/>
                  <a:ext cx="19050" cy="120650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4" y="11"/>
                    </a:cxn>
                    <a:cxn ang="0">
                      <a:pos x="14" y="89"/>
                    </a:cxn>
                    <a:cxn ang="0">
                      <a:pos x="10" y="95"/>
                    </a:cxn>
                    <a:cxn ang="0">
                      <a:pos x="10" y="33"/>
                    </a:cxn>
                    <a:cxn ang="0">
                      <a:pos x="5" y="2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" h="95">
                      <a:moveTo>
                        <a:pt x="1" y="1"/>
                      </a:moveTo>
                      <a:cubicBezTo>
                        <a:pt x="1" y="1"/>
                        <a:pt x="13" y="7"/>
                        <a:pt x="14" y="11"/>
                      </a:cubicBezTo>
                      <a:cubicBezTo>
                        <a:pt x="14" y="15"/>
                        <a:pt x="14" y="89"/>
                        <a:pt x="14" y="89"/>
                      </a:cubicBezTo>
                      <a:cubicBezTo>
                        <a:pt x="14" y="89"/>
                        <a:pt x="16" y="95"/>
                        <a:pt x="10" y="95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8" name="Group 179"/>
            <p:cNvGrpSpPr/>
            <p:nvPr/>
          </p:nvGrpSpPr>
          <p:grpSpPr>
            <a:xfrm>
              <a:off x="4069367" y="3008190"/>
              <a:ext cx="670221" cy="785973"/>
              <a:chOff x="4379002" y="3038673"/>
              <a:chExt cx="670221" cy="785973"/>
            </a:xfrm>
          </p:grpSpPr>
          <p:grpSp>
            <p:nvGrpSpPr>
              <p:cNvPr id="11" name="Group 151"/>
              <p:cNvGrpSpPr/>
              <p:nvPr/>
            </p:nvGrpSpPr>
            <p:grpSpPr>
              <a:xfrm>
                <a:off x="4379002" y="3038673"/>
                <a:ext cx="670221" cy="785973"/>
                <a:chOff x="4357688" y="3155950"/>
                <a:chExt cx="744538" cy="873125"/>
              </a:xfrm>
              <a:solidFill>
                <a:schemeClr val="accent1"/>
              </a:solidFill>
            </p:grpSpPr>
            <p:sp>
              <p:nvSpPr>
                <p:cNvPr id="42" name="Oval 24"/>
                <p:cNvSpPr>
                  <a:spLocks noChangeArrowheads="1"/>
                </p:cNvSpPr>
                <p:nvPr/>
              </p:nvSpPr>
              <p:spPr bwMode="auto">
                <a:xfrm>
                  <a:off x="4357688" y="3155950"/>
                  <a:ext cx="744538" cy="7461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3" name="Freeform 25"/>
                <p:cNvSpPr/>
                <p:nvPr/>
              </p:nvSpPr>
              <p:spPr bwMode="auto">
                <a:xfrm>
                  <a:off x="4546600" y="3851275"/>
                  <a:ext cx="192088" cy="1778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112"/>
                    </a:cxn>
                    <a:cxn ang="0">
                      <a:pos x="121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1" h="112">
                      <a:moveTo>
                        <a:pt x="0" y="0"/>
                      </a:moveTo>
                      <a:lnTo>
                        <a:pt x="10" y="112"/>
                      </a:lnTo>
                      <a:lnTo>
                        <a:pt x="121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2" name="Group 152"/>
              <p:cNvGrpSpPr/>
              <p:nvPr/>
            </p:nvGrpSpPr>
            <p:grpSpPr>
              <a:xfrm>
                <a:off x="4486179" y="3178719"/>
                <a:ext cx="484446" cy="368694"/>
                <a:chOff x="4476750" y="3311525"/>
                <a:chExt cx="538163" cy="409576"/>
              </a:xfrm>
            </p:grpSpPr>
            <p:sp>
              <p:nvSpPr>
                <p:cNvPr id="36" name="Freeform 50"/>
                <p:cNvSpPr/>
                <p:nvPr/>
              </p:nvSpPr>
              <p:spPr bwMode="auto">
                <a:xfrm>
                  <a:off x="4476750" y="3311525"/>
                  <a:ext cx="517525" cy="231775"/>
                </a:xfrm>
                <a:custGeom>
                  <a:avLst/>
                  <a:gdLst/>
                  <a:ahLst/>
                  <a:cxnLst>
                    <a:cxn ang="0">
                      <a:pos x="161" y="146"/>
                    </a:cxn>
                    <a:cxn ang="0">
                      <a:pos x="0" y="74"/>
                    </a:cxn>
                    <a:cxn ang="0">
                      <a:pos x="166" y="0"/>
                    </a:cxn>
                    <a:cxn ang="0">
                      <a:pos x="326" y="71"/>
                    </a:cxn>
                    <a:cxn ang="0">
                      <a:pos x="161" y="146"/>
                    </a:cxn>
                  </a:cxnLst>
                  <a:rect l="0" t="0" r="r" b="b"/>
                  <a:pathLst>
                    <a:path w="326" h="146">
                      <a:moveTo>
                        <a:pt x="161" y="146"/>
                      </a:moveTo>
                      <a:lnTo>
                        <a:pt x="0" y="74"/>
                      </a:lnTo>
                      <a:lnTo>
                        <a:pt x="166" y="0"/>
                      </a:lnTo>
                      <a:lnTo>
                        <a:pt x="326" y="71"/>
                      </a:lnTo>
                      <a:lnTo>
                        <a:pt x="161" y="14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" name="Rectangle 51"/>
                <p:cNvSpPr>
                  <a:spLocks noChangeArrowheads="1"/>
                </p:cNvSpPr>
                <p:nvPr/>
              </p:nvSpPr>
              <p:spPr bwMode="auto">
                <a:xfrm>
                  <a:off x="4972050" y="3421063"/>
                  <a:ext cx="17463" cy="1714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8" name="Oval 52"/>
                <p:cNvSpPr>
                  <a:spLocks noChangeArrowheads="1"/>
                </p:cNvSpPr>
                <p:nvPr/>
              </p:nvSpPr>
              <p:spPr bwMode="auto">
                <a:xfrm>
                  <a:off x="4954588" y="3571875"/>
                  <a:ext cx="52388" cy="52388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Freeform 53"/>
                <p:cNvSpPr/>
                <p:nvPr/>
              </p:nvSpPr>
              <p:spPr bwMode="auto">
                <a:xfrm>
                  <a:off x="4948238" y="3600450"/>
                  <a:ext cx="38100" cy="112713"/>
                </a:xfrm>
                <a:custGeom>
                  <a:avLst/>
                  <a:gdLst/>
                  <a:ahLst/>
                  <a:cxnLst>
                    <a:cxn ang="0">
                      <a:pos x="16" y="5"/>
                    </a:cxn>
                    <a:cxn ang="0">
                      <a:pos x="7" y="90"/>
                    </a:cxn>
                    <a:cxn ang="0">
                      <a:pos x="30" y="90"/>
                    </a:cxn>
                    <a:cxn ang="0">
                      <a:pos x="30" y="0"/>
                    </a:cxn>
                    <a:cxn ang="0">
                      <a:pos x="16" y="5"/>
                    </a:cxn>
                  </a:cxnLst>
                  <a:rect l="0" t="0" r="r" b="b"/>
                  <a:pathLst>
                    <a:path w="30" h="90">
                      <a:moveTo>
                        <a:pt x="16" y="5"/>
                      </a:moveTo>
                      <a:cubicBezTo>
                        <a:pt x="16" y="5"/>
                        <a:pt x="0" y="38"/>
                        <a:pt x="7" y="90"/>
                      </a:cubicBez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0"/>
                        <a:pt x="16" y="7"/>
                        <a:pt x="16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Freeform 54"/>
                <p:cNvSpPr/>
                <p:nvPr/>
              </p:nvSpPr>
              <p:spPr bwMode="auto">
                <a:xfrm>
                  <a:off x="4976813" y="3600450"/>
                  <a:ext cx="38100" cy="112713"/>
                </a:xfrm>
                <a:custGeom>
                  <a:avLst/>
                  <a:gdLst/>
                  <a:ahLst/>
                  <a:cxnLst>
                    <a:cxn ang="0">
                      <a:pos x="14" y="5"/>
                    </a:cxn>
                    <a:cxn ang="0">
                      <a:pos x="23" y="90"/>
                    </a:cxn>
                    <a:cxn ang="0">
                      <a:pos x="0" y="90"/>
                    </a:cxn>
                    <a:cxn ang="0">
                      <a:pos x="0" y="0"/>
                    </a:cxn>
                    <a:cxn ang="0">
                      <a:pos x="14" y="5"/>
                    </a:cxn>
                  </a:cxnLst>
                  <a:rect l="0" t="0" r="r" b="b"/>
                  <a:pathLst>
                    <a:path w="30" h="90">
                      <a:moveTo>
                        <a:pt x="14" y="5"/>
                      </a:moveTo>
                      <a:cubicBezTo>
                        <a:pt x="14" y="5"/>
                        <a:pt x="30" y="38"/>
                        <a:pt x="23" y="90"/>
                      </a:cubicBezTo>
                      <a:cubicBezTo>
                        <a:pt x="0" y="90"/>
                        <a:pt x="0" y="90"/>
                        <a:pt x="0" y="9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4" y="7"/>
                        <a:pt x="14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" name="Freeform 55"/>
                <p:cNvSpPr/>
                <p:nvPr/>
              </p:nvSpPr>
              <p:spPr bwMode="auto">
                <a:xfrm>
                  <a:off x="4579938" y="3497263"/>
                  <a:ext cx="298450" cy="223838"/>
                </a:xfrm>
                <a:custGeom>
                  <a:avLst/>
                  <a:gdLst/>
                  <a:ahLst/>
                  <a:cxnLst>
                    <a:cxn ang="0">
                      <a:pos x="236" y="0"/>
                    </a:cxn>
                    <a:cxn ang="0">
                      <a:pos x="118" y="56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115" y="177"/>
                    </a:cxn>
                    <a:cxn ang="0">
                      <a:pos x="115" y="177"/>
                    </a:cxn>
                    <a:cxn ang="0">
                      <a:pos x="118" y="177"/>
                    </a:cxn>
                    <a:cxn ang="0">
                      <a:pos x="121" y="177"/>
                    </a:cxn>
                    <a:cxn ang="0">
                      <a:pos x="121" y="177"/>
                    </a:cxn>
                    <a:cxn ang="0">
                      <a:pos x="236" y="136"/>
                    </a:cxn>
                    <a:cxn ang="0">
                      <a:pos x="236" y="0"/>
                    </a:cxn>
                  </a:cxnLst>
                  <a:rect l="0" t="0" r="r" b="b"/>
                  <a:pathLst>
                    <a:path w="236" h="177">
                      <a:moveTo>
                        <a:pt x="236" y="0"/>
                      </a:moveTo>
                      <a:cubicBezTo>
                        <a:pt x="236" y="1"/>
                        <a:pt x="137" y="47"/>
                        <a:pt x="118" y="56"/>
                      </a:cubicBezTo>
                      <a:cubicBezTo>
                        <a:pt x="99" y="47"/>
                        <a:pt x="0" y="1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32" y="170"/>
                        <a:pt x="95" y="176"/>
                        <a:pt x="115" y="177"/>
                      </a:cubicBezTo>
                      <a:cubicBezTo>
                        <a:pt x="115" y="177"/>
                        <a:pt x="115" y="177"/>
                        <a:pt x="115" y="177"/>
                      </a:cubicBezTo>
                      <a:cubicBezTo>
                        <a:pt x="115" y="177"/>
                        <a:pt x="116" y="177"/>
                        <a:pt x="118" y="177"/>
                      </a:cubicBezTo>
                      <a:cubicBezTo>
                        <a:pt x="120" y="177"/>
                        <a:pt x="121" y="177"/>
                        <a:pt x="121" y="177"/>
                      </a:cubicBezTo>
                      <a:cubicBezTo>
                        <a:pt x="121" y="177"/>
                        <a:pt x="121" y="177"/>
                        <a:pt x="121" y="177"/>
                      </a:cubicBezTo>
                      <a:cubicBezTo>
                        <a:pt x="141" y="176"/>
                        <a:pt x="204" y="170"/>
                        <a:pt x="236" y="136"/>
                      </a:cubicBezTo>
                      <a:lnTo>
                        <a:pt x="236" y="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3" name="Group 180"/>
            <p:cNvGrpSpPr/>
            <p:nvPr/>
          </p:nvGrpSpPr>
          <p:grpSpPr>
            <a:xfrm>
              <a:off x="4830009" y="3066085"/>
              <a:ext cx="438716" cy="508547"/>
              <a:chOff x="5217849" y="2905765"/>
              <a:chExt cx="438716" cy="508547"/>
            </a:xfrm>
          </p:grpSpPr>
          <p:grpSp>
            <p:nvGrpSpPr>
              <p:cNvPr id="14" name="Group 150"/>
              <p:cNvGrpSpPr/>
              <p:nvPr/>
            </p:nvGrpSpPr>
            <p:grpSpPr>
              <a:xfrm>
                <a:off x="5217849" y="2905765"/>
                <a:ext cx="438716" cy="508547"/>
                <a:chOff x="5289550" y="3008313"/>
                <a:chExt cx="487363" cy="564939"/>
              </a:xfrm>
              <a:solidFill>
                <a:schemeClr val="accent3"/>
              </a:solidFill>
            </p:grpSpPr>
            <p:sp>
              <p:nvSpPr>
                <p:cNvPr id="47" name="Oval 26"/>
                <p:cNvSpPr>
                  <a:spLocks noChangeArrowheads="1"/>
                </p:cNvSpPr>
                <p:nvPr/>
              </p:nvSpPr>
              <p:spPr bwMode="auto">
                <a:xfrm>
                  <a:off x="5289550" y="3008313"/>
                  <a:ext cx="487363" cy="48577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8" name="Freeform 27"/>
                <p:cNvSpPr/>
                <p:nvPr/>
              </p:nvSpPr>
              <p:spPr bwMode="auto">
                <a:xfrm>
                  <a:off x="5413375" y="3457364"/>
                  <a:ext cx="125413" cy="1158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73"/>
                    </a:cxn>
                    <a:cxn ang="0">
                      <a:pos x="79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9" h="73">
                      <a:moveTo>
                        <a:pt x="0" y="0"/>
                      </a:moveTo>
                      <a:lnTo>
                        <a:pt x="6" y="73"/>
                      </a:lnTo>
                      <a:lnTo>
                        <a:pt x="79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6" name="Freeform 56"/>
              <p:cNvSpPr>
                <a:spLocks noEditPoints="1"/>
              </p:cNvSpPr>
              <p:nvPr/>
            </p:nvSpPr>
            <p:spPr bwMode="auto">
              <a:xfrm>
                <a:off x="5313595" y="2975796"/>
                <a:ext cx="260086" cy="264373"/>
              </a:xfrm>
              <a:custGeom>
                <a:avLst/>
                <a:gdLst/>
                <a:ahLst/>
                <a:cxnLst>
                  <a:cxn ang="0">
                    <a:pos x="147" y="112"/>
                  </a:cxn>
                  <a:cxn ang="0">
                    <a:pos x="141" y="98"/>
                  </a:cxn>
                  <a:cxn ang="0">
                    <a:pos x="141" y="44"/>
                  </a:cxn>
                  <a:cxn ang="0">
                    <a:pos x="147" y="37"/>
                  </a:cxn>
                  <a:cxn ang="0">
                    <a:pos x="148" y="37"/>
                  </a:cxn>
                  <a:cxn ang="0">
                    <a:pos x="148" y="13"/>
                  </a:cxn>
                  <a:cxn ang="0">
                    <a:pos x="147" y="13"/>
                  </a:cxn>
                  <a:cxn ang="0">
                    <a:pos x="147" y="12"/>
                  </a:cxn>
                  <a:cxn ang="0">
                    <a:pos x="114" y="0"/>
                  </a:cxn>
                  <a:cxn ang="0">
                    <a:pos x="81" y="12"/>
                  </a:cxn>
                  <a:cxn ang="0">
                    <a:pos x="81" y="13"/>
                  </a:cxn>
                  <a:cxn ang="0">
                    <a:pos x="80" y="13"/>
                  </a:cxn>
                  <a:cxn ang="0">
                    <a:pos x="80" y="37"/>
                  </a:cxn>
                  <a:cxn ang="0">
                    <a:pos x="81" y="37"/>
                  </a:cxn>
                  <a:cxn ang="0">
                    <a:pos x="91" y="44"/>
                  </a:cxn>
                  <a:cxn ang="0">
                    <a:pos x="91" y="98"/>
                  </a:cxn>
                  <a:cxn ang="0">
                    <a:pos x="83" y="112"/>
                  </a:cxn>
                  <a:cxn ang="0">
                    <a:pos x="31" y="212"/>
                  </a:cxn>
                  <a:cxn ang="0">
                    <a:pos x="115" y="230"/>
                  </a:cxn>
                  <a:cxn ang="0">
                    <a:pos x="198" y="212"/>
                  </a:cxn>
                  <a:cxn ang="0">
                    <a:pos x="147" y="112"/>
                  </a:cxn>
                  <a:cxn ang="0">
                    <a:pos x="145" y="213"/>
                  </a:cxn>
                  <a:cxn ang="0">
                    <a:pos x="182" y="187"/>
                  </a:cxn>
                  <a:cxn ang="0">
                    <a:pos x="150" y="134"/>
                  </a:cxn>
                  <a:cxn ang="0">
                    <a:pos x="193" y="190"/>
                  </a:cxn>
                  <a:cxn ang="0">
                    <a:pos x="145" y="213"/>
                  </a:cxn>
                </a:cxnLst>
                <a:rect l="0" t="0" r="r" b="b"/>
                <a:pathLst>
                  <a:path w="229" h="231">
                    <a:moveTo>
                      <a:pt x="147" y="112"/>
                    </a:moveTo>
                    <a:cubicBezTo>
                      <a:pt x="147" y="112"/>
                      <a:pt x="141" y="109"/>
                      <a:pt x="141" y="98"/>
                    </a:cubicBezTo>
                    <a:cubicBezTo>
                      <a:pt x="141" y="89"/>
                      <a:pt x="141" y="55"/>
                      <a:pt x="141" y="44"/>
                    </a:cubicBezTo>
                    <a:cubicBezTo>
                      <a:pt x="145" y="42"/>
                      <a:pt x="147" y="40"/>
                      <a:pt x="147" y="37"/>
                    </a:cubicBezTo>
                    <a:cubicBezTo>
                      <a:pt x="148" y="37"/>
                      <a:pt x="148" y="37"/>
                      <a:pt x="148" y="37"/>
                    </a:cubicBezTo>
                    <a:cubicBezTo>
                      <a:pt x="148" y="13"/>
                      <a:pt x="148" y="13"/>
                      <a:pt x="148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7" y="13"/>
                      <a:pt x="147" y="13"/>
                      <a:pt x="147" y="12"/>
                    </a:cubicBezTo>
                    <a:cubicBezTo>
                      <a:pt x="147" y="5"/>
                      <a:pt x="132" y="0"/>
                      <a:pt x="114" y="0"/>
                    </a:cubicBezTo>
                    <a:cubicBezTo>
                      <a:pt x="96" y="0"/>
                      <a:pt x="81" y="5"/>
                      <a:pt x="81" y="12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2" y="40"/>
                      <a:pt x="84" y="42"/>
                      <a:pt x="91" y="44"/>
                    </a:cubicBezTo>
                    <a:cubicBezTo>
                      <a:pt x="91" y="56"/>
                      <a:pt x="91" y="89"/>
                      <a:pt x="91" y="98"/>
                    </a:cubicBezTo>
                    <a:cubicBezTo>
                      <a:pt x="91" y="109"/>
                      <a:pt x="83" y="112"/>
                      <a:pt x="83" y="112"/>
                    </a:cubicBezTo>
                    <a:cubicBezTo>
                      <a:pt x="71" y="119"/>
                      <a:pt x="0" y="190"/>
                      <a:pt x="31" y="212"/>
                    </a:cubicBezTo>
                    <a:cubicBezTo>
                      <a:pt x="59" y="231"/>
                      <a:pt x="105" y="231"/>
                      <a:pt x="115" y="230"/>
                    </a:cubicBezTo>
                    <a:cubicBezTo>
                      <a:pt x="124" y="231"/>
                      <a:pt x="170" y="231"/>
                      <a:pt x="198" y="212"/>
                    </a:cubicBezTo>
                    <a:cubicBezTo>
                      <a:pt x="229" y="190"/>
                      <a:pt x="159" y="119"/>
                      <a:pt x="147" y="112"/>
                    </a:cubicBezTo>
                    <a:close/>
                    <a:moveTo>
                      <a:pt x="145" y="213"/>
                    </a:moveTo>
                    <a:cubicBezTo>
                      <a:pt x="145" y="213"/>
                      <a:pt x="180" y="206"/>
                      <a:pt x="182" y="187"/>
                    </a:cubicBezTo>
                    <a:cubicBezTo>
                      <a:pt x="183" y="169"/>
                      <a:pt x="150" y="134"/>
                      <a:pt x="150" y="134"/>
                    </a:cubicBezTo>
                    <a:cubicBezTo>
                      <a:pt x="150" y="134"/>
                      <a:pt x="194" y="167"/>
                      <a:pt x="193" y="190"/>
                    </a:cubicBezTo>
                    <a:cubicBezTo>
                      <a:pt x="193" y="213"/>
                      <a:pt x="145" y="213"/>
                      <a:pt x="145" y="213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91451" tIns="45725" rIns="91451" bIns="4572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Group 182"/>
            <p:cNvGrpSpPr/>
            <p:nvPr/>
          </p:nvGrpSpPr>
          <p:grpSpPr>
            <a:xfrm>
              <a:off x="4677609" y="2445889"/>
              <a:ext cx="530175" cy="620204"/>
              <a:chOff x="4974912" y="2319866"/>
              <a:chExt cx="530175" cy="620204"/>
            </a:xfrm>
          </p:grpSpPr>
          <p:grpSp>
            <p:nvGrpSpPr>
              <p:cNvPr id="16" name="Group 144"/>
              <p:cNvGrpSpPr/>
              <p:nvPr/>
            </p:nvGrpSpPr>
            <p:grpSpPr>
              <a:xfrm>
                <a:off x="4974912" y="2319866"/>
                <a:ext cx="530175" cy="620204"/>
                <a:chOff x="5019675" y="2357438"/>
                <a:chExt cx="588963" cy="688975"/>
              </a:xfrm>
              <a:solidFill>
                <a:schemeClr val="accent4"/>
              </a:solidFill>
            </p:grpSpPr>
            <p:sp>
              <p:nvSpPr>
                <p:cNvPr id="54" name="Oval 28"/>
                <p:cNvSpPr>
                  <a:spLocks noChangeArrowheads="1"/>
                </p:cNvSpPr>
                <p:nvPr/>
              </p:nvSpPr>
              <p:spPr bwMode="auto">
                <a:xfrm>
                  <a:off x="5019675" y="2357438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5" name="Freeform 29"/>
                <p:cNvSpPr/>
                <p:nvPr/>
              </p:nvSpPr>
              <p:spPr bwMode="auto">
                <a:xfrm>
                  <a:off x="5168900" y="2905125"/>
                  <a:ext cx="152400" cy="1412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9"/>
                    </a:cxn>
                    <a:cxn ang="0">
                      <a:pos x="96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89">
                      <a:moveTo>
                        <a:pt x="0" y="0"/>
                      </a:moveTo>
                      <a:lnTo>
                        <a:pt x="8" y="89"/>
                      </a:lnTo>
                      <a:lnTo>
                        <a:pt x="96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7" name="Group 143"/>
              <p:cNvGrpSpPr/>
              <p:nvPr/>
            </p:nvGrpSpPr>
            <p:grpSpPr>
              <a:xfrm>
                <a:off x="5070658" y="2422757"/>
                <a:ext cx="367264" cy="327250"/>
                <a:chOff x="5126038" y="2471738"/>
                <a:chExt cx="407988" cy="363537"/>
              </a:xfrm>
            </p:grpSpPr>
            <p:sp>
              <p:nvSpPr>
                <p:cNvPr id="52" name="Freeform 57"/>
                <p:cNvSpPr>
                  <a:spLocks noEditPoints="1"/>
                </p:cNvSpPr>
                <p:nvPr/>
              </p:nvSpPr>
              <p:spPr bwMode="auto">
                <a:xfrm>
                  <a:off x="5135563" y="2471738"/>
                  <a:ext cx="361950" cy="36195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0" y="143"/>
                    </a:cxn>
                    <a:cxn ang="0">
                      <a:pos x="143" y="286"/>
                    </a:cxn>
                    <a:cxn ang="0">
                      <a:pos x="286" y="143"/>
                    </a:cxn>
                    <a:cxn ang="0">
                      <a:pos x="143" y="0"/>
                    </a:cxn>
                    <a:cxn ang="0">
                      <a:pos x="143" y="279"/>
                    </a:cxn>
                    <a:cxn ang="0">
                      <a:pos x="7" y="143"/>
                    </a:cxn>
                    <a:cxn ang="0">
                      <a:pos x="143" y="6"/>
                    </a:cxn>
                    <a:cxn ang="0">
                      <a:pos x="280" y="143"/>
                    </a:cxn>
                    <a:cxn ang="0">
                      <a:pos x="143" y="279"/>
                    </a:cxn>
                  </a:cxnLst>
                  <a:rect l="0" t="0" r="r" b="b"/>
                  <a:pathLst>
                    <a:path w="286" h="286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cubicBezTo>
                        <a:pt x="0" y="222"/>
                        <a:pt x="64" y="286"/>
                        <a:pt x="143" y="286"/>
                      </a:cubicBezTo>
                      <a:cubicBezTo>
                        <a:pt x="222" y="286"/>
                        <a:pt x="286" y="222"/>
                        <a:pt x="286" y="143"/>
                      </a:cubicBezTo>
                      <a:cubicBezTo>
                        <a:pt x="286" y="64"/>
                        <a:pt x="222" y="0"/>
                        <a:pt x="143" y="0"/>
                      </a:cubicBezTo>
                      <a:close/>
                      <a:moveTo>
                        <a:pt x="143" y="279"/>
                      </a:moveTo>
                      <a:cubicBezTo>
                        <a:pt x="68" y="279"/>
                        <a:pt x="7" y="218"/>
                        <a:pt x="7" y="143"/>
                      </a:cubicBezTo>
                      <a:cubicBezTo>
                        <a:pt x="7" y="67"/>
                        <a:pt x="68" y="6"/>
                        <a:pt x="143" y="6"/>
                      </a:cubicBezTo>
                      <a:cubicBezTo>
                        <a:pt x="219" y="6"/>
                        <a:pt x="280" y="67"/>
                        <a:pt x="280" y="143"/>
                      </a:cubicBezTo>
                      <a:cubicBezTo>
                        <a:pt x="280" y="218"/>
                        <a:pt x="219" y="279"/>
                        <a:pt x="143" y="27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3" name="Freeform 58"/>
                <p:cNvSpPr/>
                <p:nvPr/>
              </p:nvSpPr>
              <p:spPr bwMode="auto">
                <a:xfrm>
                  <a:off x="5126038" y="2476500"/>
                  <a:ext cx="407988" cy="358775"/>
                </a:xfrm>
                <a:custGeom>
                  <a:avLst/>
                  <a:gdLst/>
                  <a:ahLst/>
                  <a:cxnLst>
                    <a:cxn ang="0">
                      <a:pos x="93" y="22"/>
                    </a:cxn>
                    <a:cxn ang="0">
                      <a:pos x="87" y="33"/>
                    </a:cxn>
                    <a:cxn ang="0">
                      <a:pos x="81" y="41"/>
                    </a:cxn>
                    <a:cxn ang="0">
                      <a:pos x="76" y="37"/>
                    </a:cxn>
                    <a:cxn ang="0">
                      <a:pos x="75" y="46"/>
                    </a:cxn>
                    <a:cxn ang="0">
                      <a:pos x="60" y="49"/>
                    </a:cxn>
                    <a:cxn ang="0">
                      <a:pos x="51" y="58"/>
                    </a:cxn>
                    <a:cxn ang="0">
                      <a:pos x="39" y="76"/>
                    </a:cxn>
                    <a:cxn ang="0">
                      <a:pos x="31" y="87"/>
                    </a:cxn>
                    <a:cxn ang="0">
                      <a:pos x="38" y="95"/>
                    </a:cxn>
                    <a:cxn ang="0">
                      <a:pos x="39" y="99"/>
                    </a:cxn>
                    <a:cxn ang="0">
                      <a:pos x="32" y="93"/>
                    </a:cxn>
                    <a:cxn ang="0">
                      <a:pos x="27" y="85"/>
                    </a:cxn>
                    <a:cxn ang="0">
                      <a:pos x="24" y="97"/>
                    </a:cxn>
                    <a:cxn ang="0">
                      <a:pos x="25" y="118"/>
                    </a:cxn>
                    <a:cxn ang="0">
                      <a:pos x="35" y="113"/>
                    </a:cxn>
                    <a:cxn ang="0">
                      <a:pos x="46" y="125"/>
                    </a:cxn>
                    <a:cxn ang="0">
                      <a:pos x="59" y="138"/>
                    </a:cxn>
                    <a:cxn ang="0">
                      <a:pos x="71" y="149"/>
                    </a:cxn>
                    <a:cxn ang="0">
                      <a:pos x="87" y="166"/>
                    </a:cxn>
                    <a:cxn ang="0">
                      <a:pos x="82" y="190"/>
                    </a:cxn>
                    <a:cxn ang="0">
                      <a:pos x="69" y="219"/>
                    </a:cxn>
                    <a:cxn ang="0">
                      <a:pos x="74" y="240"/>
                    </a:cxn>
                    <a:cxn ang="0">
                      <a:pos x="66" y="241"/>
                    </a:cxn>
                    <a:cxn ang="0">
                      <a:pos x="46" y="209"/>
                    </a:cxn>
                    <a:cxn ang="0">
                      <a:pos x="24" y="159"/>
                    </a:cxn>
                    <a:cxn ang="0">
                      <a:pos x="17" y="123"/>
                    </a:cxn>
                    <a:cxn ang="0">
                      <a:pos x="104" y="259"/>
                    </a:cxn>
                    <a:cxn ang="0">
                      <a:pos x="127" y="255"/>
                    </a:cxn>
                    <a:cxn ang="0">
                      <a:pos x="156" y="252"/>
                    </a:cxn>
                    <a:cxn ang="0">
                      <a:pos x="154" y="264"/>
                    </a:cxn>
                    <a:cxn ang="0">
                      <a:pos x="171" y="263"/>
                    </a:cxn>
                    <a:cxn ang="0">
                      <a:pos x="196" y="260"/>
                    </a:cxn>
                    <a:cxn ang="0">
                      <a:pos x="194" y="4"/>
                    </a:cxn>
                    <a:cxn ang="0">
                      <a:pos x="278" y="91"/>
                    </a:cxn>
                    <a:cxn ang="0">
                      <a:pos x="267" y="82"/>
                    </a:cxn>
                    <a:cxn ang="0">
                      <a:pos x="256" y="105"/>
                    </a:cxn>
                    <a:cxn ang="0">
                      <a:pos x="240" y="84"/>
                    </a:cxn>
                    <a:cxn ang="0">
                      <a:pos x="247" y="106"/>
                    </a:cxn>
                    <a:cxn ang="0">
                      <a:pos x="263" y="112"/>
                    </a:cxn>
                    <a:cxn ang="0">
                      <a:pos x="256" y="142"/>
                    </a:cxn>
                    <a:cxn ang="0">
                      <a:pos x="248" y="173"/>
                    </a:cxn>
                    <a:cxn ang="0">
                      <a:pos x="238" y="194"/>
                    </a:cxn>
                    <a:cxn ang="0">
                      <a:pos x="208" y="218"/>
                    </a:cxn>
                    <a:cxn ang="0">
                      <a:pos x="200" y="197"/>
                    </a:cxn>
                    <a:cxn ang="0">
                      <a:pos x="201" y="171"/>
                    </a:cxn>
                    <a:cxn ang="0">
                      <a:pos x="191" y="143"/>
                    </a:cxn>
                    <a:cxn ang="0">
                      <a:pos x="177" y="127"/>
                    </a:cxn>
                    <a:cxn ang="0">
                      <a:pos x="140" y="128"/>
                    </a:cxn>
                    <a:cxn ang="0">
                      <a:pos x="127" y="108"/>
                    </a:cxn>
                    <a:cxn ang="0">
                      <a:pos x="142" y="70"/>
                    </a:cxn>
                    <a:cxn ang="0">
                      <a:pos x="168" y="59"/>
                    </a:cxn>
                    <a:cxn ang="0">
                      <a:pos x="185" y="66"/>
                    </a:cxn>
                    <a:cxn ang="0">
                      <a:pos x="207" y="66"/>
                    </a:cxn>
                    <a:cxn ang="0">
                      <a:pos x="229" y="62"/>
                    </a:cxn>
                    <a:cxn ang="0">
                      <a:pos x="208" y="53"/>
                    </a:cxn>
                    <a:cxn ang="0">
                      <a:pos x="207" y="46"/>
                    </a:cxn>
                    <a:cxn ang="0">
                      <a:pos x="180" y="46"/>
                    </a:cxn>
                    <a:cxn ang="0">
                      <a:pos x="157" y="53"/>
                    </a:cxn>
                    <a:cxn ang="0">
                      <a:pos x="152" y="30"/>
                    </a:cxn>
                    <a:cxn ang="0">
                      <a:pos x="136" y="16"/>
                    </a:cxn>
                    <a:cxn ang="0">
                      <a:pos x="154" y="5"/>
                    </a:cxn>
                  </a:cxnLst>
                  <a:rect l="0" t="0" r="r" b="b"/>
                  <a:pathLst>
                    <a:path w="322" h="282">
                      <a:moveTo>
                        <a:pt x="131" y="1"/>
                      </a:moveTo>
                      <a:cubicBezTo>
                        <a:pt x="131" y="1"/>
                        <a:pt x="83" y="7"/>
                        <a:pt x="50" y="45"/>
                      </a:cubicBezTo>
                      <a:cubicBezTo>
                        <a:pt x="50" y="45"/>
                        <a:pt x="75" y="19"/>
                        <a:pt x="91" y="19"/>
                      </a:cubicBezTo>
                      <a:cubicBezTo>
                        <a:pt x="94" y="20"/>
                        <a:pt x="94" y="20"/>
                        <a:pt x="94" y="20"/>
                      </a:cubicBezTo>
                      <a:cubicBezTo>
                        <a:pt x="94" y="20"/>
                        <a:pt x="94" y="22"/>
                        <a:pt x="93" y="22"/>
                      </a:cubicBezTo>
                      <a:cubicBezTo>
                        <a:pt x="93" y="23"/>
                        <a:pt x="91" y="25"/>
                        <a:pt x="91" y="26"/>
                      </a:cubicBezTo>
                      <a:cubicBezTo>
                        <a:pt x="91" y="27"/>
                        <a:pt x="91" y="29"/>
                        <a:pt x="91" y="29"/>
                      </a:cubicBezTo>
                      <a:cubicBezTo>
                        <a:pt x="90" y="30"/>
                        <a:pt x="90" y="30"/>
                        <a:pt x="90" y="30"/>
                      </a:cubicBezTo>
                      <a:cubicBezTo>
                        <a:pt x="90" y="30"/>
                        <a:pt x="88" y="31"/>
                        <a:pt x="88" y="31"/>
                      </a:cubicBezTo>
                      <a:cubicBezTo>
                        <a:pt x="88" y="32"/>
                        <a:pt x="87" y="32"/>
                        <a:pt x="87" y="33"/>
                      </a:cubicBezTo>
                      <a:cubicBezTo>
                        <a:pt x="87" y="34"/>
                        <a:pt x="87" y="36"/>
                        <a:pt x="87" y="36"/>
                      </a:cubicBezTo>
                      <a:cubicBezTo>
                        <a:pt x="88" y="39"/>
                        <a:pt x="88" y="39"/>
                        <a:pt x="88" y="39"/>
                      </a:cubicBezTo>
                      <a:cubicBezTo>
                        <a:pt x="87" y="40"/>
                        <a:pt x="87" y="40"/>
                        <a:pt x="87" y="40"/>
                      </a:cubicBezTo>
                      <a:cubicBezTo>
                        <a:pt x="85" y="41"/>
                        <a:pt x="85" y="41"/>
                        <a:pt x="85" y="41"/>
                      </a:cubicBezTo>
                      <a:cubicBezTo>
                        <a:pt x="85" y="41"/>
                        <a:pt x="82" y="42"/>
                        <a:pt x="81" y="41"/>
                      </a:cubicBezTo>
                      <a:cubicBezTo>
                        <a:pt x="80" y="41"/>
                        <a:pt x="80" y="39"/>
                        <a:pt x="80" y="39"/>
                      </a:cubicBezTo>
                      <a:cubicBezTo>
                        <a:pt x="83" y="37"/>
                        <a:pt x="83" y="37"/>
                        <a:pt x="83" y="37"/>
                      </a:cubicBezTo>
                      <a:cubicBezTo>
                        <a:pt x="83" y="37"/>
                        <a:pt x="83" y="37"/>
                        <a:pt x="82" y="36"/>
                      </a:cubicBezTo>
                      <a:cubicBezTo>
                        <a:pt x="81" y="36"/>
                        <a:pt x="82" y="34"/>
                        <a:pt x="80" y="34"/>
                      </a:cubicBezTo>
                      <a:cubicBezTo>
                        <a:pt x="79" y="35"/>
                        <a:pt x="76" y="37"/>
                        <a:pt x="76" y="37"/>
                      </a:cubicBezTo>
                      <a:cubicBezTo>
                        <a:pt x="74" y="38"/>
                        <a:pt x="74" y="38"/>
                        <a:pt x="74" y="38"/>
                      </a:cubicBezTo>
                      <a:cubicBezTo>
                        <a:pt x="74" y="38"/>
                        <a:pt x="73" y="41"/>
                        <a:pt x="73" y="41"/>
                      </a:cubicBezTo>
                      <a:cubicBezTo>
                        <a:pt x="74" y="41"/>
                        <a:pt x="75" y="42"/>
                        <a:pt x="75" y="42"/>
                      </a:cubicBezTo>
                      <a:cubicBezTo>
                        <a:pt x="75" y="42"/>
                        <a:pt x="75" y="43"/>
                        <a:pt x="75" y="44"/>
                      </a:cubicBezTo>
                      <a:cubicBezTo>
                        <a:pt x="75" y="45"/>
                        <a:pt x="75" y="46"/>
                        <a:pt x="75" y="46"/>
                      </a:cubicBezTo>
                      <a:cubicBezTo>
                        <a:pt x="75" y="46"/>
                        <a:pt x="74" y="47"/>
                        <a:pt x="72" y="47"/>
                      </a:cubicBezTo>
                      <a:cubicBezTo>
                        <a:pt x="71" y="46"/>
                        <a:pt x="69" y="46"/>
                        <a:pt x="68" y="46"/>
                      </a:cubicBezTo>
                      <a:cubicBezTo>
                        <a:pt x="67" y="45"/>
                        <a:pt x="66" y="45"/>
                        <a:pt x="65" y="45"/>
                      </a:cubicBezTo>
                      <a:cubicBezTo>
                        <a:pt x="64" y="46"/>
                        <a:pt x="64" y="46"/>
                        <a:pt x="64" y="46"/>
                      </a:cubicBezTo>
                      <a:cubicBezTo>
                        <a:pt x="64" y="47"/>
                        <a:pt x="60" y="49"/>
                        <a:pt x="60" y="49"/>
                      </a:cubicBezTo>
                      <a:cubicBezTo>
                        <a:pt x="60" y="49"/>
                        <a:pt x="59" y="49"/>
                        <a:pt x="59" y="50"/>
                      </a:cubicBezTo>
                      <a:cubicBezTo>
                        <a:pt x="59" y="51"/>
                        <a:pt x="58" y="53"/>
                        <a:pt x="58" y="53"/>
                      </a:cubicBezTo>
                      <a:cubicBezTo>
                        <a:pt x="58" y="53"/>
                        <a:pt x="57" y="54"/>
                        <a:pt x="55" y="55"/>
                      </a:cubicBezTo>
                      <a:cubicBezTo>
                        <a:pt x="53" y="55"/>
                        <a:pt x="52" y="56"/>
                        <a:pt x="52" y="56"/>
                      </a:cubicBezTo>
                      <a:cubicBezTo>
                        <a:pt x="51" y="58"/>
                        <a:pt x="51" y="58"/>
                        <a:pt x="51" y="58"/>
                      </a:cubicBezTo>
                      <a:cubicBezTo>
                        <a:pt x="51" y="58"/>
                        <a:pt x="49" y="60"/>
                        <a:pt x="48" y="61"/>
                      </a:cubicBezTo>
                      <a:cubicBezTo>
                        <a:pt x="47" y="62"/>
                        <a:pt x="44" y="65"/>
                        <a:pt x="43" y="65"/>
                      </a:cubicBezTo>
                      <a:cubicBezTo>
                        <a:pt x="43" y="65"/>
                        <a:pt x="41" y="67"/>
                        <a:pt x="41" y="68"/>
                      </a:cubicBezTo>
                      <a:cubicBezTo>
                        <a:pt x="40" y="69"/>
                        <a:pt x="41" y="71"/>
                        <a:pt x="40" y="72"/>
                      </a:cubicBezTo>
                      <a:cubicBezTo>
                        <a:pt x="40" y="73"/>
                        <a:pt x="39" y="74"/>
                        <a:pt x="39" y="76"/>
                      </a:cubicBezTo>
                      <a:cubicBezTo>
                        <a:pt x="39" y="77"/>
                        <a:pt x="38" y="79"/>
                        <a:pt x="37" y="79"/>
                      </a:cubicBezTo>
                      <a:cubicBezTo>
                        <a:pt x="36" y="80"/>
                        <a:pt x="35" y="81"/>
                        <a:pt x="35" y="81"/>
                      </a:cubicBezTo>
                      <a:cubicBezTo>
                        <a:pt x="34" y="81"/>
                        <a:pt x="32" y="82"/>
                        <a:pt x="31" y="83"/>
                      </a:cubicBezTo>
                      <a:cubicBezTo>
                        <a:pt x="30" y="83"/>
                        <a:pt x="29" y="85"/>
                        <a:pt x="29" y="85"/>
                      </a:cubicBezTo>
                      <a:cubicBezTo>
                        <a:pt x="29" y="86"/>
                        <a:pt x="31" y="87"/>
                        <a:pt x="31" y="87"/>
                      </a:cubicBezTo>
                      <a:cubicBezTo>
                        <a:pt x="32" y="87"/>
                        <a:pt x="33" y="88"/>
                        <a:pt x="33" y="88"/>
                      </a:cubicBezTo>
                      <a:cubicBezTo>
                        <a:pt x="33" y="88"/>
                        <a:pt x="33" y="90"/>
                        <a:pt x="33" y="91"/>
                      </a:cubicBezTo>
                      <a:cubicBezTo>
                        <a:pt x="33" y="91"/>
                        <a:pt x="32" y="94"/>
                        <a:pt x="33" y="94"/>
                      </a:cubicBezTo>
                      <a:cubicBezTo>
                        <a:pt x="34" y="94"/>
                        <a:pt x="36" y="94"/>
                        <a:pt x="36" y="94"/>
                      </a:cubicBezTo>
                      <a:cubicBezTo>
                        <a:pt x="38" y="95"/>
                        <a:pt x="38" y="95"/>
                        <a:pt x="38" y="95"/>
                      </a:cubicBezTo>
                      <a:cubicBezTo>
                        <a:pt x="41" y="96"/>
                        <a:pt x="41" y="96"/>
                        <a:pt x="41" y="96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42" y="97"/>
                        <a:pt x="42" y="99"/>
                        <a:pt x="41" y="99"/>
                      </a:cubicBezTo>
                      <a:cubicBezTo>
                        <a:pt x="41" y="100"/>
                        <a:pt x="40" y="101"/>
                        <a:pt x="40" y="101"/>
                      </a:cubicBezTo>
                      <a:cubicBezTo>
                        <a:pt x="39" y="100"/>
                        <a:pt x="39" y="100"/>
                        <a:pt x="39" y="99"/>
                      </a:cubicBezTo>
                      <a:cubicBezTo>
                        <a:pt x="38" y="98"/>
                        <a:pt x="39" y="98"/>
                        <a:pt x="37" y="97"/>
                      </a:cubicBezTo>
                      <a:cubicBezTo>
                        <a:pt x="36" y="97"/>
                        <a:pt x="35" y="98"/>
                        <a:pt x="35" y="98"/>
                      </a:cubicBezTo>
                      <a:cubicBezTo>
                        <a:pt x="34" y="97"/>
                        <a:pt x="33" y="97"/>
                        <a:pt x="33" y="97"/>
                      </a:cubicBezTo>
                      <a:cubicBezTo>
                        <a:pt x="32" y="96"/>
                        <a:pt x="32" y="97"/>
                        <a:pt x="32" y="96"/>
                      </a:cubicBezTo>
                      <a:cubicBezTo>
                        <a:pt x="32" y="94"/>
                        <a:pt x="33" y="94"/>
                        <a:pt x="32" y="93"/>
                      </a:cubicBezTo>
                      <a:cubicBezTo>
                        <a:pt x="32" y="92"/>
                        <a:pt x="31" y="91"/>
                        <a:pt x="30" y="91"/>
                      </a:cubicBezTo>
                      <a:cubicBezTo>
                        <a:pt x="30" y="91"/>
                        <a:pt x="31" y="92"/>
                        <a:pt x="30" y="91"/>
                      </a:cubicBezTo>
                      <a:cubicBezTo>
                        <a:pt x="29" y="90"/>
                        <a:pt x="28" y="89"/>
                        <a:pt x="27" y="89"/>
                      </a:cubicBezTo>
                      <a:cubicBezTo>
                        <a:pt x="27" y="89"/>
                        <a:pt x="26" y="90"/>
                        <a:pt x="26" y="89"/>
                      </a:cubicBezTo>
                      <a:cubicBezTo>
                        <a:pt x="26" y="88"/>
                        <a:pt x="27" y="86"/>
                        <a:pt x="27" y="85"/>
                      </a:cubicBezTo>
                      <a:cubicBezTo>
                        <a:pt x="27" y="85"/>
                        <a:pt x="27" y="83"/>
                        <a:pt x="27" y="83"/>
                      </a:cubicBezTo>
                      <a:cubicBezTo>
                        <a:pt x="27" y="82"/>
                        <a:pt x="28" y="78"/>
                        <a:pt x="28" y="78"/>
                      </a:cubicBezTo>
                      <a:cubicBezTo>
                        <a:pt x="28" y="78"/>
                        <a:pt x="24" y="87"/>
                        <a:pt x="22" y="93"/>
                      </a:cubicBezTo>
                      <a:cubicBezTo>
                        <a:pt x="22" y="93"/>
                        <a:pt x="24" y="93"/>
                        <a:pt x="24" y="94"/>
                      </a:cubicBezTo>
                      <a:cubicBezTo>
                        <a:pt x="24" y="95"/>
                        <a:pt x="24" y="96"/>
                        <a:pt x="24" y="97"/>
                      </a:cubicBezTo>
                      <a:cubicBezTo>
                        <a:pt x="24" y="98"/>
                        <a:pt x="24" y="98"/>
                        <a:pt x="24" y="102"/>
                      </a:cubicBezTo>
                      <a:cubicBezTo>
                        <a:pt x="24" y="105"/>
                        <a:pt x="25" y="106"/>
                        <a:pt x="24" y="107"/>
                      </a:cubicBezTo>
                      <a:cubicBezTo>
                        <a:pt x="24" y="108"/>
                        <a:pt x="23" y="110"/>
                        <a:pt x="23" y="111"/>
                      </a:cubicBezTo>
                      <a:cubicBezTo>
                        <a:pt x="23" y="112"/>
                        <a:pt x="24" y="116"/>
                        <a:pt x="24" y="116"/>
                      </a:cubicBezTo>
                      <a:cubicBezTo>
                        <a:pt x="25" y="117"/>
                        <a:pt x="25" y="117"/>
                        <a:pt x="25" y="118"/>
                      </a:cubicBezTo>
                      <a:cubicBezTo>
                        <a:pt x="26" y="119"/>
                        <a:pt x="24" y="121"/>
                        <a:pt x="26" y="119"/>
                      </a:cubicBezTo>
                      <a:cubicBezTo>
                        <a:pt x="28" y="116"/>
                        <a:pt x="28" y="115"/>
                        <a:pt x="28" y="115"/>
                      </a:cubicBezTo>
                      <a:cubicBezTo>
                        <a:pt x="29" y="114"/>
                        <a:pt x="29" y="114"/>
                        <a:pt x="29" y="114"/>
                      </a:cubicBezTo>
                      <a:cubicBezTo>
                        <a:pt x="29" y="114"/>
                        <a:pt x="29" y="112"/>
                        <a:pt x="32" y="112"/>
                      </a:cubicBezTo>
                      <a:cubicBezTo>
                        <a:pt x="34" y="113"/>
                        <a:pt x="34" y="112"/>
                        <a:pt x="35" y="113"/>
                      </a:cubicBezTo>
                      <a:cubicBezTo>
                        <a:pt x="35" y="114"/>
                        <a:pt x="34" y="116"/>
                        <a:pt x="35" y="116"/>
                      </a:cubicBezTo>
                      <a:cubicBezTo>
                        <a:pt x="36" y="117"/>
                        <a:pt x="39" y="115"/>
                        <a:pt x="40" y="115"/>
                      </a:cubicBezTo>
                      <a:cubicBezTo>
                        <a:pt x="41" y="116"/>
                        <a:pt x="42" y="116"/>
                        <a:pt x="43" y="117"/>
                      </a:cubicBezTo>
                      <a:cubicBezTo>
                        <a:pt x="43" y="119"/>
                        <a:pt x="44" y="121"/>
                        <a:pt x="45" y="121"/>
                      </a:cubicBezTo>
                      <a:cubicBezTo>
                        <a:pt x="45" y="122"/>
                        <a:pt x="45" y="124"/>
                        <a:pt x="46" y="125"/>
                      </a:cubicBezTo>
                      <a:cubicBezTo>
                        <a:pt x="46" y="126"/>
                        <a:pt x="49" y="127"/>
                        <a:pt x="50" y="127"/>
                      </a:cubicBezTo>
                      <a:cubicBezTo>
                        <a:pt x="50" y="127"/>
                        <a:pt x="54" y="128"/>
                        <a:pt x="54" y="128"/>
                      </a:cubicBezTo>
                      <a:cubicBezTo>
                        <a:pt x="55" y="129"/>
                        <a:pt x="54" y="130"/>
                        <a:pt x="56" y="131"/>
                      </a:cubicBezTo>
                      <a:cubicBezTo>
                        <a:pt x="58" y="131"/>
                        <a:pt x="58" y="135"/>
                        <a:pt x="58" y="135"/>
                      </a:cubicBezTo>
                      <a:cubicBezTo>
                        <a:pt x="58" y="135"/>
                        <a:pt x="59" y="138"/>
                        <a:pt x="59" y="138"/>
                      </a:cubicBezTo>
                      <a:cubicBezTo>
                        <a:pt x="58" y="139"/>
                        <a:pt x="58" y="141"/>
                        <a:pt x="59" y="141"/>
                      </a:cubicBezTo>
                      <a:cubicBezTo>
                        <a:pt x="61" y="141"/>
                        <a:pt x="63" y="142"/>
                        <a:pt x="63" y="142"/>
                      </a:cubicBezTo>
                      <a:cubicBezTo>
                        <a:pt x="63" y="142"/>
                        <a:pt x="62" y="144"/>
                        <a:pt x="64" y="145"/>
                      </a:cubicBezTo>
                      <a:cubicBezTo>
                        <a:pt x="67" y="146"/>
                        <a:pt x="69" y="147"/>
                        <a:pt x="70" y="147"/>
                      </a:cubicBezTo>
                      <a:cubicBezTo>
                        <a:pt x="70" y="147"/>
                        <a:pt x="68" y="149"/>
                        <a:pt x="71" y="149"/>
                      </a:cubicBezTo>
                      <a:cubicBezTo>
                        <a:pt x="74" y="149"/>
                        <a:pt x="76" y="149"/>
                        <a:pt x="78" y="150"/>
                      </a:cubicBezTo>
                      <a:cubicBezTo>
                        <a:pt x="79" y="151"/>
                        <a:pt x="78" y="152"/>
                        <a:pt x="82" y="154"/>
                      </a:cubicBezTo>
                      <a:cubicBezTo>
                        <a:pt x="85" y="156"/>
                        <a:pt x="86" y="157"/>
                        <a:pt x="87" y="157"/>
                      </a:cubicBezTo>
                      <a:cubicBezTo>
                        <a:pt x="88" y="158"/>
                        <a:pt x="90" y="157"/>
                        <a:pt x="89" y="160"/>
                      </a:cubicBezTo>
                      <a:cubicBezTo>
                        <a:pt x="89" y="163"/>
                        <a:pt x="88" y="165"/>
                        <a:pt x="87" y="166"/>
                      </a:cubicBezTo>
                      <a:cubicBezTo>
                        <a:pt x="86" y="167"/>
                        <a:pt x="84" y="170"/>
                        <a:pt x="83" y="171"/>
                      </a:cubicBezTo>
                      <a:cubicBezTo>
                        <a:pt x="82" y="172"/>
                        <a:pt x="81" y="174"/>
                        <a:pt x="82" y="176"/>
                      </a:cubicBezTo>
                      <a:cubicBezTo>
                        <a:pt x="83" y="178"/>
                        <a:pt x="84" y="180"/>
                        <a:pt x="84" y="181"/>
                      </a:cubicBezTo>
                      <a:cubicBezTo>
                        <a:pt x="84" y="182"/>
                        <a:pt x="85" y="185"/>
                        <a:pt x="84" y="187"/>
                      </a:cubicBezTo>
                      <a:cubicBezTo>
                        <a:pt x="83" y="188"/>
                        <a:pt x="82" y="190"/>
                        <a:pt x="82" y="190"/>
                      </a:cubicBezTo>
                      <a:cubicBezTo>
                        <a:pt x="82" y="190"/>
                        <a:pt x="84" y="192"/>
                        <a:pt x="83" y="194"/>
                      </a:cubicBezTo>
                      <a:cubicBezTo>
                        <a:pt x="81" y="196"/>
                        <a:pt x="78" y="198"/>
                        <a:pt x="77" y="198"/>
                      </a:cubicBezTo>
                      <a:cubicBezTo>
                        <a:pt x="76" y="199"/>
                        <a:pt x="73" y="201"/>
                        <a:pt x="73" y="201"/>
                      </a:cubicBezTo>
                      <a:cubicBezTo>
                        <a:pt x="73" y="201"/>
                        <a:pt x="73" y="207"/>
                        <a:pt x="73" y="208"/>
                      </a:cubicBezTo>
                      <a:cubicBezTo>
                        <a:pt x="73" y="209"/>
                        <a:pt x="68" y="217"/>
                        <a:pt x="69" y="219"/>
                      </a:cubicBezTo>
                      <a:cubicBezTo>
                        <a:pt x="71" y="221"/>
                        <a:pt x="71" y="224"/>
                        <a:pt x="71" y="225"/>
                      </a:cubicBezTo>
                      <a:cubicBezTo>
                        <a:pt x="71" y="226"/>
                        <a:pt x="70" y="226"/>
                        <a:pt x="69" y="227"/>
                      </a:cubicBezTo>
                      <a:cubicBezTo>
                        <a:pt x="69" y="228"/>
                        <a:pt x="66" y="227"/>
                        <a:pt x="68" y="230"/>
                      </a:cubicBezTo>
                      <a:cubicBezTo>
                        <a:pt x="70" y="233"/>
                        <a:pt x="71" y="234"/>
                        <a:pt x="72" y="236"/>
                      </a:cubicBezTo>
                      <a:cubicBezTo>
                        <a:pt x="73" y="238"/>
                        <a:pt x="72" y="238"/>
                        <a:pt x="74" y="240"/>
                      </a:cubicBezTo>
                      <a:cubicBezTo>
                        <a:pt x="75" y="242"/>
                        <a:pt x="76" y="243"/>
                        <a:pt x="77" y="245"/>
                      </a:cubicBezTo>
                      <a:cubicBezTo>
                        <a:pt x="79" y="246"/>
                        <a:pt x="80" y="247"/>
                        <a:pt x="80" y="248"/>
                      </a:cubicBezTo>
                      <a:cubicBezTo>
                        <a:pt x="80" y="250"/>
                        <a:pt x="84" y="254"/>
                        <a:pt x="80" y="251"/>
                      </a:cubicBezTo>
                      <a:cubicBezTo>
                        <a:pt x="76" y="248"/>
                        <a:pt x="79" y="251"/>
                        <a:pt x="74" y="247"/>
                      </a:cubicBezTo>
                      <a:cubicBezTo>
                        <a:pt x="69" y="242"/>
                        <a:pt x="68" y="244"/>
                        <a:pt x="66" y="241"/>
                      </a:cubicBezTo>
                      <a:cubicBezTo>
                        <a:pt x="64" y="239"/>
                        <a:pt x="67" y="248"/>
                        <a:pt x="63" y="237"/>
                      </a:cubicBezTo>
                      <a:cubicBezTo>
                        <a:pt x="59" y="226"/>
                        <a:pt x="57" y="227"/>
                        <a:pt x="56" y="225"/>
                      </a:cubicBezTo>
                      <a:cubicBezTo>
                        <a:pt x="55" y="223"/>
                        <a:pt x="56" y="225"/>
                        <a:pt x="53" y="220"/>
                      </a:cubicBezTo>
                      <a:cubicBezTo>
                        <a:pt x="50" y="214"/>
                        <a:pt x="53" y="218"/>
                        <a:pt x="50" y="214"/>
                      </a:cubicBezTo>
                      <a:cubicBezTo>
                        <a:pt x="47" y="211"/>
                        <a:pt x="47" y="216"/>
                        <a:pt x="46" y="209"/>
                      </a:cubicBezTo>
                      <a:cubicBezTo>
                        <a:pt x="45" y="203"/>
                        <a:pt x="44" y="207"/>
                        <a:pt x="43" y="200"/>
                      </a:cubicBezTo>
                      <a:cubicBezTo>
                        <a:pt x="41" y="193"/>
                        <a:pt x="44" y="192"/>
                        <a:pt x="40" y="189"/>
                      </a:cubicBezTo>
                      <a:cubicBezTo>
                        <a:pt x="36" y="186"/>
                        <a:pt x="36" y="187"/>
                        <a:pt x="35" y="185"/>
                      </a:cubicBezTo>
                      <a:cubicBezTo>
                        <a:pt x="34" y="182"/>
                        <a:pt x="35" y="185"/>
                        <a:pt x="32" y="179"/>
                      </a:cubicBezTo>
                      <a:cubicBezTo>
                        <a:pt x="28" y="172"/>
                        <a:pt x="24" y="170"/>
                        <a:pt x="24" y="159"/>
                      </a:cubicBezTo>
                      <a:cubicBezTo>
                        <a:pt x="24" y="149"/>
                        <a:pt x="24" y="147"/>
                        <a:pt x="24" y="147"/>
                      </a:cubicBezTo>
                      <a:cubicBezTo>
                        <a:pt x="24" y="147"/>
                        <a:pt x="19" y="143"/>
                        <a:pt x="20" y="137"/>
                      </a:cubicBezTo>
                      <a:cubicBezTo>
                        <a:pt x="22" y="131"/>
                        <a:pt x="23" y="133"/>
                        <a:pt x="22" y="131"/>
                      </a:cubicBezTo>
                      <a:cubicBezTo>
                        <a:pt x="22" y="129"/>
                        <a:pt x="21" y="129"/>
                        <a:pt x="19" y="127"/>
                      </a:cubicBezTo>
                      <a:cubicBezTo>
                        <a:pt x="17" y="124"/>
                        <a:pt x="17" y="125"/>
                        <a:pt x="17" y="123"/>
                      </a:cubicBezTo>
                      <a:cubicBezTo>
                        <a:pt x="16" y="122"/>
                        <a:pt x="16" y="118"/>
                        <a:pt x="16" y="118"/>
                      </a:cubicBezTo>
                      <a:cubicBezTo>
                        <a:pt x="14" y="119"/>
                        <a:pt x="14" y="119"/>
                        <a:pt x="14" y="119"/>
                      </a:cubicBezTo>
                      <a:cubicBezTo>
                        <a:pt x="14" y="119"/>
                        <a:pt x="0" y="258"/>
                        <a:pt x="138" y="278"/>
                      </a:cubicBezTo>
                      <a:cubicBezTo>
                        <a:pt x="138" y="278"/>
                        <a:pt x="106" y="271"/>
                        <a:pt x="104" y="265"/>
                      </a:cubicBezTo>
                      <a:cubicBezTo>
                        <a:pt x="104" y="265"/>
                        <a:pt x="103" y="259"/>
                        <a:pt x="104" y="259"/>
                      </a:cubicBezTo>
                      <a:cubicBezTo>
                        <a:pt x="106" y="259"/>
                        <a:pt x="108" y="260"/>
                        <a:pt x="110" y="258"/>
                      </a:cubicBezTo>
                      <a:cubicBezTo>
                        <a:pt x="112" y="257"/>
                        <a:pt x="114" y="255"/>
                        <a:pt x="114" y="255"/>
                      </a:cubicBezTo>
                      <a:cubicBezTo>
                        <a:pt x="114" y="257"/>
                        <a:pt x="114" y="257"/>
                        <a:pt x="114" y="257"/>
                      </a:cubicBezTo>
                      <a:cubicBezTo>
                        <a:pt x="114" y="257"/>
                        <a:pt x="112" y="258"/>
                        <a:pt x="118" y="257"/>
                      </a:cubicBezTo>
                      <a:cubicBezTo>
                        <a:pt x="125" y="256"/>
                        <a:pt x="125" y="256"/>
                        <a:pt x="127" y="255"/>
                      </a:cubicBezTo>
                      <a:cubicBezTo>
                        <a:pt x="129" y="254"/>
                        <a:pt x="132" y="249"/>
                        <a:pt x="133" y="252"/>
                      </a:cubicBezTo>
                      <a:cubicBezTo>
                        <a:pt x="135" y="255"/>
                        <a:pt x="132" y="254"/>
                        <a:pt x="135" y="255"/>
                      </a:cubicBezTo>
                      <a:cubicBezTo>
                        <a:pt x="137" y="257"/>
                        <a:pt x="143" y="255"/>
                        <a:pt x="143" y="255"/>
                      </a:cubicBezTo>
                      <a:cubicBezTo>
                        <a:pt x="143" y="255"/>
                        <a:pt x="153" y="255"/>
                        <a:pt x="154" y="254"/>
                      </a:cubicBezTo>
                      <a:cubicBezTo>
                        <a:pt x="155" y="253"/>
                        <a:pt x="155" y="252"/>
                        <a:pt x="156" y="252"/>
                      </a:cubicBezTo>
                      <a:cubicBezTo>
                        <a:pt x="158" y="252"/>
                        <a:pt x="159" y="255"/>
                        <a:pt x="159" y="255"/>
                      </a:cubicBezTo>
                      <a:cubicBezTo>
                        <a:pt x="154" y="258"/>
                        <a:pt x="154" y="258"/>
                        <a:pt x="154" y="258"/>
                      </a:cubicBezTo>
                      <a:cubicBezTo>
                        <a:pt x="149" y="262"/>
                        <a:pt x="149" y="262"/>
                        <a:pt x="149" y="262"/>
                      </a:cubicBezTo>
                      <a:cubicBezTo>
                        <a:pt x="149" y="262"/>
                        <a:pt x="146" y="262"/>
                        <a:pt x="148" y="263"/>
                      </a:cubicBezTo>
                      <a:cubicBezTo>
                        <a:pt x="150" y="264"/>
                        <a:pt x="151" y="264"/>
                        <a:pt x="154" y="264"/>
                      </a:cubicBezTo>
                      <a:cubicBezTo>
                        <a:pt x="156" y="265"/>
                        <a:pt x="161" y="269"/>
                        <a:pt x="163" y="266"/>
                      </a:cubicBezTo>
                      <a:cubicBezTo>
                        <a:pt x="164" y="264"/>
                        <a:pt x="164" y="263"/>
                        <a:pt x="165" y="262"/>
                      </a:cubicBezTo>
                      <a:cubicBezTo>
                        <a:pt x="166" y="260"/>
                        <a:pt x="166" y="258"/>
                        <a:pt x="168" y="258"/>
                      </a:cubicBezTo>
                      <a:cubicBezTo>
                        <a:pt x="171" y="258"/>
                        <a:pt x="173" y="259"/>
                        <a:pt x="173" y="259"/>
                      </a:cubicBezTo>
                      <a:cubicBezTo>
                        <a:pt x="171" y="263"/>
                        <a:pt x="171" y="263"/>
                        <a:pt x="171" y="263"/>
                      </a:cubicBezTo>
                      <a:cubicBezTo>
                        <a:pt x="171" y="263"/>
                        <a:pt x="175" y="263"/>
                        <a:pt x="177" y="263"/>
                      </a:cubicBezTo>
                      <a:cubicBezTo>
                        <a:pt x="178" y="263"/>
                        <a:pt x="179" y="265"/>
                        <a:pt x="181" y="263"/>
                      </a:cubicBezTo>
                      <a:cubicBezTo>
                        <a:pt x="183" y="261"/>
                        <a:pt x="183" y="261"/>
                        <a:pt x="186" y="260"/>
                      </a:cubicBezTo>
                      <a:cubicBezTo>
                        <a:pt x="188" y="260"/>
                        <a:pt x="191" y="259"/>
                        <a:pt x="192" y="259"/>
                      </a:cubicBezTo>
                      <a:cubicBezTo>
                        <a:pt x="193" y="260"/>
                        <a:pt x="195" y="260"/>
                        <a:pt x="196" y="260"/>
                      </a:cubicBezTo>
                      <a:cubicBezTo>
                        <a:pt x="197" y="260"/>
                        <a:pt x="202" y="264"/>
                        <a:pt x="203" y="263"/>
                      </a:cubicBezTo>
                      <a:cubicBezTo>
                        <a:pt x="204" y="262"/>
                        <a:pt x="210" y="263"/>
                        <a:pt x="210" y="263"/>
                      </a:cubicBezTo>
                      <a:cubicBezTo>
                        <a:pt x="210" y="263"/>
                        <a:pt x="194" y="277"/>
                        <a:pt x="160" y="278"/>
                      </a:cubicBezTo>
                      <a:cubicBezTo>
                        <a:pt x="160" y="278"/>
                        <a:pt x="236" y="282"/>
                        <a:pt x="279" y="207"/>
                      </a:cubicBezTo>
                      <a:cubicBezTo>
                        <a:pt x="322" y="133"/>
                        <a:pt x="292" y="37"/>
                        <a:pt x="194" y="4"/>
                      </a:cubicBezTo>
                      <a:cubicBezTo>
                        <a:pt x="194" y="4"/>
                        <a:pt x="267" y="31"/>
                        <a:pt x="287" y="102"/>
                      </a:cubicBezTo>
                      <a:cubicBezTo>
                        <a:pt x="286" y="103"/>
                        <a:pt x="286" y="103"/>
                        <a:pt x="286" y="103"/>
                      </a:cubicBezTo>
                      <a:cubicBezTo>
                        <a:pt x="284" y="101"/>
                        <a:pt x="284" y="102"/>
                        <a:pt x="283" y="99"/>
                      </a:cubicBezTo>
                      <a:cubicBezTo>
                        <a:pt x="281" y="95"/>
                        <a:pt x="282" y="96"/>
                        <a:pt x="281" y="94"/>
                      </a:cubicBezTo>
                      <a:cubicBezTo>
                        <a:pt x="280" y="91"/>
                        <a:pt x="280" y="93"/>
                        <a:pt x="278" y="91"/>
                      </a:cubicBezTo>
                      <a:cubicBezTo>
                        <a:pt x="277" y="88"/>
                        <a:pt x="276" y="89"/>
                        <a:pt x="275" y="87"/>
                      </a:cubicBezTo>
                      <a:cubicBezTo>
                        <a:pt x="274" y="86"/>
                        <a:pt x="272" y="82"/>
                        <a:pt x="271" y="81"/>
                      </a:cubicBezTo>
                      <a:cubicBezTo>
                        <a:pt x="270" y="79"/>
                        <a:pt x="267" y="79"/>
                        <a:pt x="266" y="79"/>
                      </a:cubicBezTo>
                      <a:cubicBezTo>
                        <a:pt x="265" y="78"/>
                        <a:pt x="265" y="77"/>
                        <a:pt x="265" y="78"/>
                      </a:cubicBezTo>
                      <a:cubicBezTo>
                        <a:pt x="264" y="80"/>
                        <a:pt x="267" y="82"/>
                        <a:pt x="267" y="82"/>
                      </a:cubicBezTo>
                      <a:cubicBezTo>
                        <a:pt x="267" y="88"/>
                        <a:pt x="267" y="88"/>
                        <a:pt x="267" y="88"/>
                      </a:cubicBezTo>
                      <a:cubicBezTo>
                        <a:pt x="267" y="88"/>
                        <a:pt x="269" y="93"/>
                        <a:pt x="269" y="94"/>
                      </a:cubicBezTo>
                      <a:cubicBezTo>
                        <a:pt x="269" y="95"/>
                        <a:pt x="267" y="99"/>
                        <a:pt x="267" y="99"/>
                      </a:cubicBezTo>
                      <a:cubicBezTo>
                        <a:pt x="267" y="99"/>
                        <a:pt x="266" y="103"/>
                        <a:pt x="265" y="103"/>
                      </a:cubicBezTo>
                      <a:cubicBezTo>
                        <a:pt x="264" y="104"/>
                        <a:pt x="256" y="105"/>
                        <a:pt x="256" y="105"/>
                      </a:cubicBezTo>
                      <a:cubicBezTo>
                        <a:pt x="256" y="105"/>
                        <a:pt x="254" y="103"/>
                        <a:pt x="253" y="101"/>
                      </a:cubicBezTo>
                      <a:cubicBezTo>
                        <a:pt x="251" y="98"/>
                        <a:pt x="247" y="98"/>
                        <a:pt x="246" y="97"/>
                      </a:cubicBezTo>
                      <a:cubicBezTo>
                        <a:pt x="246" y="96"/>
                        <a:pt x="247" y="94"/>
                        <a:pt x="245" y="91"/>
                      </a:cubicBezTo>
                      <a:cubicBezTo>
                        <a:pt x="243" y="88"/>
                        <a:pt x="245" y="89"/>
                        <a:pt x="243" y="87"/>
                      </a:cubicBezTo>
                      <a:cubicBezTo>
                        <a:pt x="240" y="84"/>
                        <a:pt x="240" y="84"/>
                        <a:pt x="240" y="84"/>
                      </a:cubicBezTo>
                      <a:cubicBezTo>
                        <a:pt x="240" y="84"/>
                        <a:pt x="234" y="82"/>
                        <a:pt x="236" y="86"/>
                      </a:cubicBezTo>
                      <a:cubicBezTo>
                        <a:pt x="238" y="89"/>
                        <a:pt x="236" y="93"/>
                        <a:pt x="238" y="93"/>
                      </a:cubicBezTo>
                      <a:cubicBezTo>
                        <a:pt x="239" y="93"/>
                        <a:pt x="240" y="92"/>
                        <a:pt x="242" y="95"/>
                      </a:cubicBezTo>
                      <a:cubicBezTo>
                        <a:pt x="243" y="98"/>
                        <a:pt x="243" y="99"/>
                        <a:pt x="244" y="100"/>
                      </a:cubicBezTo>
                      <a:cubicBezTo>
                        <a:pt x="245" y="101"/>
                        <a:pt x="245" y="105"/>
                        <a:pt x="247" y="106"/>
                      </a:cubicBezTo>
                      <a:cubicBezTo>
                        <a:pt x="248" y="106"/>
                        <a:pt x="252" y="106"/>
                        <a:pt x="251" y="107"/>
                      </a:cubicBezTo>
                      <a:cubicBezTo>
                        <a:pt x="251" y="109"/>
                        <a:pt x="249" y="111"/>
                        <a:pt x="251" y="112"/>
                      </a:cubicBezTo>
                      <a:cubicBezTo>
                        <a:pt x="254" y="113"/>
                        <a:pt x="254" y="114"/>
                        <a:pt x="255" y="113"/>
                      </a:cubicBezTo>
                      <a:cubicBezTo>
                        <a:pt x="257" y="113"/>
                        <a:pt x="256" y="114"/>
                        <a:pt x="258" y="113"/>
                      </a:cubicBezTo>
                      <a:cubicBezTo>
                        <a:pt x="261" y="112"/>
                        <a:pt x="263" y="112"/>
                        <a:pt x="263" y="112"/>
                      </a:cubicBezTo>
                      <a:cubicBezTo>
                        <a:pt x="263" y="112"/>
                        <a:pt x="266" y="114"/>
                        <a:pt x="266" y="115"/>
                      </a:cubicBezTo>
                      <a:cubicBezTo>
                        <a:pt x="266" y="116"/>
                        <a:pt x="265" y="122"/>
                        <a:pt x="265" y="122"/>
                      </a:cubicBezTo>
                      <a:cubicBezTo>
                        <a:pt x="262" y="127"/>
                        <a:pt x="262" y="127"/>
                        <a:pt x="262" y="127"/>
                      </a:cubicBezTo>
                      <a:cubicBezTo>
                        <a:pt x="262" y="127"/>
                        <a:pt x="262" y="137"/>
                        <a:pt x="261" y="137"/>
                      </a:cubicBezTo>
                      <a:cubicBezTo>
                        <a:pt x="259" y="137"/>
                        <a:pt x="257" y="141"/>
                        <a:pt x="256" y="142"/>
                      </a:cubicBezTo>
                      <a:cubicBezTo>
                        <a:pt x="255" y="143"/>
                        <a:pt x="255" y="149"/>
                        <a:pt x="255" y="149"/>
                      </a:cubicBezTo>
                      <a:cubicBezTo>
                        <a:pt x="252" y="153"/>
                        <a:pt x="252" y="153"/>
                        <a:pt x="252" y="153"/>
                      </a:cubicBezTo>
                      <a:cubicBezTo>
                        <a:pt x="252" y="153"/>
                        <a:pt x="252" y="158"/>
                        <a:pt x="252" y="159"/>
                      </a:cubicBezTo>
                      <a:cubicBezTo>
                        <a:pt x="252" y="160"/>
                        <a:pt x="253" y="165"/>
                        <a:pt x="252" y="168"/>
                      </a:cubicBezTo>
                      <a:cubicBezTo>
                        <a:pt x="252" y="171"/>
                        <a:pt x="248" y="173"/>
                        <a:pt x="248" y="173"/>
                      </a:cubicBezTo>
                      <a:cubicBezTo>
                        <a:pt x="248" y="173"/>
                        <a:pt x="253" y="178"/>
                        <a:pt x="250" y="179"/>
                      </a:cubicBezTo>
                      <a:cubicBezTo>
                        <a:pt x="248" y="179"/>
                        <a:pt x="245" y="183"/>
                        <a:pt x="244" y="184"/>
                      </a:cubicBezTo>
                      <a:cubicBezTo>
                        <a:pt x="244" y="185"/>
                        <a:pt x="244" y="187"/>
                        <a:pt x="242" y="187"/>
                      </a:cubicBezTo>
                      <a:cubicBezTo>
                        <a:pt x="241" y="188"/>
                        <a:pt x="238" y="188"/>
                        <a:pt x="238" y="189"/>
                      </a:cubicBezTo>
                      <a:cubicBezTo>
                        <a:pt x="238" y="190"/>
                        <a:pt x="238" y="194"/>
                        <a:pt x="238" y="194"/>
                      </a:cubicBezTo>
                      <a:cubicBezTo>
                        <a:pt x="233" y="202"/>
                        <a:pt x="233" y="202"/>
                        <a:pt x="233" y="202"/>
                      </a:cubicBezTo>
                      <a:cubicBezTo>
                        <a:pt x="226" y="207"/>
                        <a:pt x="226" y="207"/>
                        <a:pt x="226" y="207"/>
                      </a:cubicBezTo>
                      <a:cubicBezTo>
                        <a:pt x="226" y="207"/>
                        <a:pt x="227" y="210"/>
                        <a:pt x="225" y="211"/>
                      </a:cubicBezTo>
                      <a:cubicBezTo>
                        <a:pt x="223" y="211"/>
                        <a:pt x="217" y="214"/>
                        <a:pt x="216" y="215"/>
                      </a:cubicBezTo>
                      <a:cubicBezTo>
                        <a:pt x="215" y="216"/>
                        <a:pt x="210" y="218"/>
                        <a:pt x="208" y="218"/>
                      </a:cubicBezTo>
                      <a:cubicBezTo>
                        <a:pt x="206" y="218"/>
                        <a:pt x="209" y="223"/>
                        <a:pt x="206" y="218"/>
                      </a:cubicBezTo>
                      <a:cubicBezTo>
                        <a:pt x="204" y="213"/>
                        <a:pt x="206" y="216"/>
                        <a:pt x="203" y="211"/>
                      </a:cubicBezTo>
                      <a:cubicBezTo>
                        <a:pt x="201" y="206"/>
                        <a:pt x="201" y="210"/>
                        <a:pt x="201" y="206"/>
                      </a:cubicBezTo>
                      <a:cubicBezTo>
                        <a:pt x="201" y="202"/>
                        <a:pt x="201" y="206"/>
                        <a:pt x="201" y="202"/>
                      </a:cubicBezTo>
                      <a:cubicBezTo>
                        <a:pt x="201" y="198"/>
                        <a:pt x="202" y="201"/>
                        <a:pt x="200" y="197"/>
                      </a:cubicBezTo>
                      <a:cubicBezTo>
                        <a:pt x="198" y="192"/>
                        <a:pt x="199" y="194"/>
                        <a:pt x="196" y="191"/>
                      </a:cubicBezTo>
                      <a:cubicBezTo>
                        <a:pt x="193" y="188"/>
                        <a:pt x="191" y="191"/>
                        <a:pt x="193" y="187"/>
                      </a:cubicBezTo>
                      <a:cubicBezTo>
                        <a:pt x="195" y="183"/>
                        <a:pt x="194" y="187"/>
                        <a:pt x="195" y="183"/>
                      </a:cubicBezTo>
                      <a:cubicBezTo>
                        <a:pt x="196" y="178"/>
                        <a:pt x="194" y="178"/>
                        <a:pt x="197" y="176"/>
                      </a:cubicBezTo>
                      <a:cubicBezTo>
                        <a:pt x="200" y="174"/>
                        <a:pt x="202" y="173"/>
                        <a:pt x="201" y="171"/>
                      </a:cubicBezTo>
                      <a:cubicBezTo>
                        <a:pt x="201" y="168"/>
                        <a:pt x="201" y="167"/>
                        <a:pt x="201" y="165"/>
                      </a:cubicBezTo>
                      <a:cubicBezTo>
                        <a:pt x="200" y="164"/>
                        <a:pt x="197" y="161"/>
                        <a:pt x="197" y="160"/>
                      </a:cubicBezTo>
                      <a:cubicBezTo>
                        <a:pt x="197" y="159"/>
                        <a:pt x="197" y="160"/>
                        <a:pt x="195" y="157"/>
                      </a:cubicBezTo>
                      <a:cubicBezTo>
                        <a:pt x="193" y="154"/>
                        <a:pt x="191" y="152"/>
                        <a:pt x="191" y="152"/>
                      </a:cubicBezTo>
                      <a:cubicBezTo>
                        <a:pt x="191" y="152"/>
                        <a:pt x="191" y="145"/>
                        <a:pt x="191" y="143"/>
                      </a:cubicBezTo>
                      <a:cubicBezTo>
                        <a:pt x="191" y="140"/>
                        <a:pt x="190" y="144"/>
                        <a:pt x="191" y="140"/>
                      </a:cubicBezTo>
                      <a:cubicBezTo>
                        <a:pt x="192" y="136"/>
                        <a:pt x="192" y="133"/>
                        <a:pt x="192" y="133"/>
                      </a:cubicBezTo>
                      <a:cubicBezTo>
                        <a:pt x="192" y="133"/>
                        <a:pt x="187" y="130"/>
                        <a:pt x="185" y="130"/>
                      </a:cubicBezTo>
                      <a:cubicBezTo>
                        <a:pt x="183" y="131"/>
                        <a:pt x="183" y="134"/>
                        <a:pt x="180" y="131"/>
                      </a:cubicBezTo>
                      <a:cubicBezTo>
                        <a:pt x="178" y="129"/>
                        <a:pt x="178" y="127"/>
                        <a:pt x="177" y="127"/>
                      </a:cubicBezTo>
                      <a:cubicBezTo>
                        <a:pt x="176" y="126"/>
                        <a:pt x="174" y="126"/>
                        <a:pt x="173" y="127"/>
                      </a:cubicBezTo>
                      <a:cubicBezTo>
                        <a:pt x="171" y="128"/>
                        <a:pt x="167" y="128"/>
                        <a:pt x="164" y="130"/>
                      </a:cubicBezTo>
                      <a:cubicBezTo>
                        <a:pt x="161" y="131"/>
                        <a:pt x="160" y="131"/>
                        <a:pt x="157" y="131"/>
                      </a:cubicBezTo>
                      <a:cubicBezTo>
                        <a:pt x="153" y="131"/>
                        <a:pt x="148" y="132"/>
                        <a:pt x="145" y="130"/>
                      </a:cubicBezTo>
                      <a:cubicBezTo>
                        <a:pt x="142" y="129"/>
                        <a:pt x="142" y="131"/>
                        <a:pt x="140" y="128"/>
                      </a:cubicBezTo>
                      <a:cubicBezTo>
                        <a:pt x="139" y="124"/>
                        <a:pt x="140" y="125"/>
                        <a:pt x="137" y="123"/>
                      </a:cubicBezTo>
                      <a:cubicBezTo>
                        <a:pt x="135" y="122"/>
                        <a:pt x="134" y="123"/>
                        <a:pt x="134" y="120"/>
                      </a:cubicBezTo>
                      <a:cubicBezTo>
                        <a:pt x="133" y="117"/>
                        <a:pt x="135" y="118"/>
                        <a:pt x="133" y="115"/>
                      </a:cubicBezTo>
                      <a:cubicBezTo>
                        <a:pt x="130" y="112"/>
                        <a:pt x="134" y="116"/>
                        <a:pt x="130" y="112"/>
                      </a:cubicBezTo>
                      <a:cubicBezTo>
                        <a:pt x="127" y="108"/>
                        <a:pt x="125" y="112"/>
                        <a:pt x="127" y="108"/>
                      </a:cubicBezTo>
                      <a:cubicBezTo>
                        <a:pt x="128" y="105"/>
                        <a:pt x="129" y="107"/>
                        <a:pt x="129" y="103"/>
                      </a:cubicBezTo>
                      <a:cubicBezTo>
                        <a:pt x="129" y="99"/>
                        <a:pt x="135" y="105"/>
                        <a:pt x="131" y="97"/>
                      </a:cubicBezTo>
                      <a:cubicBezTo>
                        <a:pt x="128" y="89"/>
                        <a:pt x="127" y="91"/>
                        <a:pt x="130" y="85"/>
                      </a:cubicBezTo>
                      <a:cubicBezTo>
                        <a:pt x="134" y="79"/>
                        <a:pt x="138" y="77"/>
                        <a:pt x="138" y="76"/>
                      </a:cubicBezTo>
                      <a:cubicBezTo>
                        <a:pt x="139" y="74"/>
                        <a:pt x="140" y="71"/>
                        <a:pt x="142" y="70"/>
                      </a:cubicBezTo>
                      <a:cubicBezTo>
                        <a:pt x="143" y="69"/>
                        <a:pt x="142" y="68"/>
                        <a:pt x="145" y="68"/>
                      </a:cubicBezTo>
                      <a:cubicBezTo>
                        <a:pt x="148" y="69"/>
                        <a:pt x="151" y="67"/>
                        <a:pt x="153" y="65"/>
                      </a:cubicBezTo>
                      <a:cubicBezTo>
                        <a:pt x="155" y="63"/>
                        <a:pt x="158" y="61"/>
                        <a:pt x="159" y="60"/>
                      </a:cubicBezTo>
                      <a:cubicBezTo>
                        <a:pt x="160" y="60"/>
                        <a:pt x="160" y="61"/>
                        <a:pt x="163" y="60"/>
                      </a:cubicBezTo>
                      <a:cubicBezTo>
                        <a:pt x="166" y="59"/>
                        <a:pt x="166" y="59"/>
                        <a:pt x="168" y="59"/>
                      </a:cubicBezTo>
                      <a:cubicBezTo>
                        <a:pt x="170" y="59"/>
                        <a:pt x="166" y="60"/>
                        <a:pt x="172" y="59"/>
                      </a:cubicBezTo>
                      <a:cubicBezTo>
                        <a:pt x="178" y="58"/>
                        <a:pt x="176" y="58"/>
                        <a:pt x="178" y="58"/>
                      </a:cubicBezTo>
                      <a:cubicBezTo>
                        <a:pt x="179" y="58"/>
                        <a:pt x="178" y="58"/>
                        <a:pt x="180" y="58"/>
                      </a:cubicBezTo>
                      <a:cubicBezTo>
                        <a:pt x="183" y="59"/>
                        <a:pt x="182" y="54"/>
                        <a:pt x="183" y="59"/>
                      </a:cubicBezTo>
                      <a:cubicBezTo>
                        <a:pt x="183" y="63"/>
                        <a:pt x="181" y="66"/>
                        <a:pt x="185" y="66"/>
                      </a:cubicBezTo>
                      <a:cubicBezTo>
                        <a:pt x="189" y="66"/>
                        <a:pt x="185" y="66"/>
                        <a:pt x="189" y="66"/>
                      </a:cubicBezTo>
                      <a:cubicBezTo>
                        <a:pt x="193" y="66"/>
                        <a:pt x="192" y="67"/>
                        <a:pt x="194" y="68"/>
                      </a:cubicBezTo>
                      <a:cubicBezTo>
                        <a:pt x="196" y="69"/>
                        <a:pt x="197" y="70"/>
                        <a:pt x="200" y="70"/>
                      </a:cubicBezTo>
                      <a:cubicBezTo>
                        <a:pt x="202" y="70"/>
                        <a:pt x="198" y="75"/>
                        <a:pt x="202" y="70"/>
                      </a:cubicBezTo>
                      <a:cubicBezTo>
                        <a:pt x="207" y="66"/>
                        <a:pt x="199" y="65"/>
                        <a:pt x="207" y="66"/>
                      </a:cubicBezTo>
                      <a:cubicBezTo>
                        <a:pt x="214" y="67"/>
                        <a:pt x="215" y="68"/>
                        <a:pt x="217" y="68"/>
                      </a:cubicBezTo>
                      <a:cubicBezTo>
                        <a:pt x="218" y="67"/>
                        <a:pt x="218" y="68"/>
                        <a:pt x="221" y="67"/>
                      </a:cubicBezTo>
                      <a:cubicBezTo>
                        <a:pt x="225" y="65"/>
                        <a:pt x="225" y="65"/>
                        <a:pt x="226" y="66"/>
                      </a:cubicBezTo>
                      <a:cubicBezTo>
                        <a:pt x="228" y="66"/>
                        <a:pt x="228" y="69"/>
                        <a:pt x="229" y="66"/>
                      </a:cubicBezTo>
                      <a:cubicBezTo>
                        <a:pt x="230" y="63"/>
                        <a:pt x="233" y="64"/>
                        <a:pt x="229" y="62"/>
                      </a:cubicBezTo>
                      <a:cubicBezTo>
                        <a:pt x="225" y="61"/>
                        <a:pt x="224" y="63"/>
                        <a:pt x="223" y="60"/>
                      </a:cubicBezTo>
                      <a:cubicBezTo>
                        <a:pt x="222" y="58"/>
                        <a:pt x="226" y="58"/>
                        <a:pt x="222" y="58"/>
                      </a:cubicBezTo>
                      <a:cubicBezTo>
                        <a:pt x="219" y="57"/>
                        <a:pt x="219" y="57"/>
                        <a:pt x="216" y="56"/>
                      </a:cubicBezTo>
                      <a:cubicBezTo>
                        <a:pt x="213" y="55"/>
                        <a:pt x="210" y="59"/>
                        <a:pt x="209" y="56"/>
                      </a:cubicBezTo>
                      <a:cubicBezTo>
                        <a:pt x="208" y="53"/>
                        <a:pt x="203" y="58"/>
                        <a:pt x="208" y="53"/>
                      </a:cubicBezTo>
                      <a:cubicBezTo>
                        <a:pt x="214" y="48"/>
                        <a:pt x="212" y="46"/>
                        <a:pt x="215" y="47"/>
                      </a:cubicBezTo>
                      <a:cubicBezTo>
                        <a:pt x="219" y="48"/>
                        <a:pt x="218" y="51"/>
                        <a:pt x="220" y="49"/>
                      </a:cubicBezTo>
                      <a:cubicBezTo>
                        <a:pt x="222" y="47"/>
                        <a:pt x="227" y="46"/>
                        <a:pt x="222" y="43"/>
                      </a:cubicBezTo>
                      <a:cubicBezTo>
                        <a:pt x="218" y="40"/>
                        <a:pt x="221" y="41"/>
                        <a:pt x="217" y="40"/>
                      </a:cubicBezTo>
                      <a:cubicBezTo>
                        <a:pt x="213" y="38"/>
                        <a:pt x="209" y="47"/>
                        <a:pt x="207" y="46"/>
                      </a:cubicBezTo>
                      <a:cubicBezTo>
                        <a:pt x="205" y="44"/>
                        <a:pt x="204" y="43"/>
                        <a:pt x="202" y="44"/>
                      </a:cubicBezTo>
                      <a:cubicBezTo>
                        <a:pt x="201" y="45"/>
                        <a:pt x="201" y="48"/>
                        <a:pt x="201" y="51"/>
                      </a:cubicBezTo>
                      <a:cubicBezTo>
                        <a:pt x="201" y="54"/>
                        <a:pt x="203" y="54"/>
                        <a:pt x="199" y="52"/>
                      </a:cubicBezTo>
                      <a:cubicBezTo>
                        <a:pt x="195" y="50"/>
                        <a:pt x="203" y="51"/>
                        <a:pt x="194" y="48"/>
                      </a:cubicBezTo>
                      <a:cubicBezTo>
                        <a:pt x="184" y="44"/>
                        <a:pt x="181" y="45"/>
                        <a:pt x="180" y="46"/>
                      </a:cubicBezTo>
                      <a:cubicBezTo>
                        <a:pt x="179" y="48"/>
                        <a:pt x="177" y="47"/>
                        <a:pt x="176" y="48"/>
                      </a:cubicBezTo>
                      <a:cubicBezTo>
                        <a:pt x="175" y="49"/>
                        <a:pt x="179" y="52"/>
                        <a:pt x="175" y="49"/>
                      </a:cubicBezTo>
                      <a:cubicBezTo>
                        <a:pt x="171" y="47"/>
                        <a:pt x="167" y="51"/>
                        <a:pt x="167" y="51"/>
                      </a:cubicBezTo>
                      <a:cubicBezTo>
                        <a:pt x="167" y="51"/>
                        <a:pt x="165" y="50"/>
                        <a:pt x="164" y="51"/>
                      </a:cubicBezTo>
                      <a:cubicBezTo>
                        <a:pt x="162" y="53"/>
                        <a:pt x="159" y="54"/>
                        <a:pt x="157" y="53"/>
                      </a:cubicBezTo>
                      <a:cubicBezTo>
                        <a:pt x="155" y="52"/>
                        <a:pt x="151" y="54"/>
                        <a:pt x="154" y="49"/>
                      </a:cubicBezTo>
                      <a:cubicBezTo>
                        <a:pt x="158" y="44"/>
                        <a:pt x="155" y="47"/>
                        <a:pt x="161" y="45"/>
                      </a:cubicBezTo>
                      <a:cubicBezTo>
                        <a:pt x="166" y="42"/>
                        <a:pt x="175" y="42"/>
                        <a:pt x="167" y="40"/>
                      </a:cubicBezTo>
                      <a:cubicBezTo>
                        <a:pt x="160" y="39"/>
                        <a:pt x="171" y="39"/>
                        <a:pt x="162" y="34"/>
                      </a:cubicBezTo>
                      <a:cubicBezTo>
                        <a:pt x="152" y="30"/>
                        <a:pt x="152" y="36"/>
                        <a:pt x="152" y="30"/>
                      </a:cubicBezTo>
                      <a:cubicBezTo>
                        <a:pt x="153" y="23"/>
                        <a:pt x="152" y="23"/>
                        <a:pt x="150" y="23"/>
                      </a:cubicBezTo>
                      <a:cubicBezTo>
                        <a:pt x="148" y="24"/>
                        <a:pt x="142" y="25"/>
                        <a:pt x="139" y="25"/>
                      </a:cubicBezTo>
                      <a:cubicBezTo>
                        <a:pt x="137" y="26"/>
                        <a:pt x="140" y="28"/>
                        <a:pt x="136" y="25"/>
                      </a:cubicBezTo>
                      <a:cubicBezTo>
                        <a:pt x="131" y="22"/>
                        <a:pt x="130" y="26"/>
                        <a:pt x="131" y="22"/>
                      </a:cubicBezTo>
                      <a:cubicBezTo>
                        <a:pt x="133" y="19"/>
                        <a:pt x="133" y="18"/>
                        <a:pt x="136" y="16"/>
                      </a:cubicBezTo>
                      <a:cubicBezTo>
                        <a:pt x="138" y="13"/>
                        <a:pt x="138" y="5"/>
                        <a:pt x="144" y="8"/>
                      </a:cubicBezTo>
                      <a:cubicBezTo>
                        <a:pt x="151" y="11"/>
                        <a:pt x="148" y="10"/>
                        <a:pt x="154" y="11"/>
                      </a:cubicBezTo>
                      <a:cubicBezTo>
                        <a:pt x="159" y="11"/>
                        <a:pt x="161" y="10"/>
                        <a:pt x="161" y="9"/>
                      </a:cubicBezTo>
                      <a:cubicBezTo>
                        <a:pt x="161" y="8"/>
                        <a:pt x="155" y="5"/>
                        <a:pt x="155" y="5"/>
                      </a:cubicBezTo>
                      <a:cubicBezTo>
                        <a:pt x="155" y="5"/>
                        <a:pt x="153" y="6"/>
                        <a:pt x="154" y="5"/>
                      </a:cubicBezTo>
                      <a:cubicBezTo>
                        <a:pt x="155" y="4"/>
                        <a:pt x="156" y="2"/>
                        <a:pt x="156" y="2"/>
                      </a:cubicBez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154" y="0"/>
                        <a:pt x="136" y="0"/>
                        <a:pt x="131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" name="Group 181"/>
            <p:cNvGrpSpPr/>
            <p:nvPr/>
          </p:nvGrpSpPr>
          <p:grpSpPr>
            <a:xfrm>
              <a:off x="5211009" y="2151693"/>
              <a:ext cx="448719" cy="491590"/>
              <a:chOff x="5632271" y="2338443"/>
              <a:chExt cx="448719" cy="491590"/>
            </a:xfrm>
          </p:grpSpPr>
          <p:grpSp>
            <p:nvGrpSpPr>
              <p:cNvPr id="19" name="Group 145"/>
              <p:cNvGrpSpPr/>
              <p:nvPr/>
            </p:nvGrpSpPr>
            <p:grpSpPr>
              <a:xfrm>
                <a:off x="5660852" y="2338443"/>
                <a:ext cx="420138" cy="491590"/>
                <a:chOff x="5781675" y="2378075"/>
                <a:chExt cx="466725" cy="546100"/>
              </a:xfrm>
              <a:solidFill>
                <a:schemeClr val="accent6"/>
              </a:solidFill>
            </p:grpSpPr>
            <p:sp>
              <p:nvSpPr>
                <p:cNvPr id="59" name="Oval 32"/>
                <p:cNvSpPr>
                  <a:spLocks noChangeArrowheads="1"/>
                </p:cNvSpPr>
                <p:nvPr/>
              </p:nvSpPr>
              <p:spPr bwMode="auto">
                <a:xfrm>
                  <a:off x="5781675" y="2378075"/>
                  <a:ext cx="466725" cy="46672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0" name="Freeform 33"/>
                <p:cNvSpPr/>
                <p:nvPr/>
              </p:nvSpPr>
              <p:spPr bwMode="auto">
                <a:xfrm>
                  <a:off x="5899150" y="2813050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70"/>
                    </a:cxn>
                    <a:cxn ang="0">
                      <a:pos x="76" y="1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6" h="70">
                      <a:moveTo>
                        <a:pt x="0" y="0"/>
                      </a:moveTo>
                      <a:lnTo>
                        <a:pt x="7" y="70"/>
                      </a:lnTo>
                      <a:lnTo>
                        <a:pt x="76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58" name="Freeform 59"/>
              <p:cNvSpPr>
                <a:spLocks noEditPoints="1"/>
              </p:cNvSpPr>
              <p:nvPr/>
            </p:nvSpPr>
            <p:spPr bwMode="auto">
              <a:xfrm>
                <a:off x="5632271" y="2412753"/>
                <a:ext cx="398703" cy="262944"/>
              </a:xfrm>
              <a:custGeom>
                <a:avLst/>
                <a:gdLst/>
                <a:ahLst/>
                <a:cxnLst>
                  <a:cxn ang="0">
                    <a:pos x="333" y="51"/>
                  </a:cxn>
                  <a:cxn ang="0">
                    <a:pos x="259" y="0"/>
                  </a:cxn>
                  <a:cxn ang="0">
                    <a:pos x="170" y="225"/>
                  </a:cxn>
                  <a:cxn ang="0">
                    <a:pos x="269" y="133"/>
                  </a:cxn>
                  <a:cxn ang="0">
                    <a:pos x="333" y="51"/>
                  </a:cxn>
                  <a:cxn ang="0">
                    <a:pos x="140" y="41"/>
                  </a:cxn>
                  <a:cxn ang="0">
                    <a:pos x="155" y="56"/>
                  </a:cxn>
                  <a:cxn ang="0">
                    <a:pos x="140" y="71"/>
                  </a:cxn>
                  <a:cxn ang="0">
                    <a:pos x="125" y="56"/>
                  </a:cxn>
                  <a:cxn ang="0">
                    <a:pos x="140" y="41"/>
                  </a:cxn>
                  <a:cxn ang="0">
                    <a:pos x="105" y="101"/>
                  </a:cxn>
                  <a:cxn ang="0">
                    <a:pos x="125" y="81"/>
                  </a:cxn>
                  <a:cxn ang="0">
                    <a:pos x="145" y="101"/>
                  </a:cxn>
                  <a:cxn ang="0">
                    <a:pos x="125" y="121"/>
                  </a:cxn>
                  <a:cxn ang="0">
                    <a:pos x="105" y="101"/>
                  </a:cxn>
                  <a:cxn ang="0">
                    <a:pos x="139" y="174"/>
                  </a:cxn>
                  <a:cxn ang="0">
                    <a:pos x="116" y="151"/>
                  </a:cxn>
                  <a:cxn ang="0">
                    <a:pos x="139" y="128"/>
                  </a:cxn>
                  <a:cxn ang="0">
                    <a:pos x="162" y="151"/>
                  </a:cxn>
                  <a:cxn ang="0">
                    <a:pos x="139" y="174"/>
                  </a:cxn>
                  <a:cxn ang="0">
                    <a:pos x="180" y="213"/>
                  </a:cxn>
                  <a:cxn ang="0">
                    <a:pos x="155" y="188"/>
                  </a:cxn>
                  <a:cxn ang="0">
                    <a:pos x="180" y="163"/>
                  </a:cxn>
                  <a:cxn ang="0">
                    <a:pos x="205" y="188"/>
                  </a:cxn>
                  <a:cxn ang="0">
                    <a:pos x="180" y="213"/>
                  </a:cxn>
                  <a:cxn ang="0">
                    <a:pos x="282" y="98"/>
                  </a:cxn>
                  <a:cxn ang="0">
                    <a:pos x="252" y="68"/>
                  </a:cxn>
                  <a:cxn ang="0">
                    <a:pos x="282" y="38"/>
                  </a:cxn>
                  <a:cxn ang="0">
                    <a:pos x="312" y="68"/>
                  </a:cxn>
                  <a:cxn ang="0">
                    <a:pos x="282" y="98"/>
                  </a:cxn>
                </a:cxnLst>
                <a:rect l="0" t="0" r="r" b="b"/>
                <a:pathLst>
                  <a:path w="349" h="230">
                    <a:moveTo>
                      <a:pt x="333" y="51"/>
                    </a:moveTo>
                    <a:cubicBezTo>
                      <a:pt x="317" y="6"/>
                      <a:pt x="259" y="0"/>
                      <a:pt x="259" y="0"/>
                    </a:cubicBezTo>
                    <a:cubicBezTo>
                      <a:pt x="0" y="4"/>
                      <a:pt x="103" y="220"/>
                      <a:pt x="170" y="225"/>
                    </a:cubicBezTo>
                    <a:cubicBezTo>
                      <a:pt x="237" y="230"/>
                      <a:pt x="227" y="150"/>
                      <a:pt x="269" y="133"/>
                    </a:cubicBezTo>
                    <a:cubicBezTo>
                      <a:pt x="312" y="116"/>
                      <a:pt x="349" y="96"/>
                      <a:pt x="333" y="51"/>
                    </a:cubicBezTo>
                    <a:close/>
                    <a:moveTo>
                      <a:pt x="140" y="41"/>
                    </a:moveTo>
                    <a:cubicBezTo>
                      <a:pt x="148" y="41"/>
                      <a:pt x="155" y="48"/>
                      <a:pt x="155" y="56"/>
                    </a:cubicBezTo>
                    <a:cubicBezTo>
                      <a:pt x="155" y="65"/>
                      <a:pt x="148" y="71"/>
                      <a:pt x="140" y="71"/>
                    </a:cubicBezTo>
                    <a:cubicBezTo>
                      <a:pt x="131" y="71"/>
                      <a:pt x="125" y="65"/>
                      <a:pt x="125" y="56"/>
                    </a:cubicBezTo>
                    <a:cubicBezTo>
                      <a:pt x="125" y="48"/>
                      <a:pt x="131" y="41"/>
                      <a:pt x="140" y="41"/>
                    </a:cubicBezTo>
                    <a:close/>
                    <a:moveTo>
                      <a:pt x="105" y="101"/>
                    </a:moveTo>
                    <a:cubicBezTo>
                      <a:pt x="105" y="90"/>
                      <a:pt x="114" y="81"/>
                      <a:pt x="125" y="81"/>
                    </a:cubicBezTo>
                    <a:cubicBezTo>
                      <a:pt x="136" y="81"/>
                      <a:pt x="145" y="90"/>
                      <a:pt x="145" y="101"/>
                    </a:cubicBezTo>
                    <a:cubicBezTo>
                      <a:pt x="145" y="112"/>
                      <a:pt x="136" y="121"/>
                      <a:pt x="125" y="121"/>
                    </a:cubicBezTo>
                    <a:cubicBezTo>
                      <a:pt x="114" y="121"/>
                      <a:pt x="105" y="112"/>
                      <a:pt x="105" y="101"/>
                    </a:cubicBezTo>
                    <a:close/>
                    <a:moveTo>
                      <a:pt x="139" y="174"/>
                    </a:moveTo>
                    <a:cubicBezTo>
                      <a:pt x="126" y="174"/>
                      <a:pt x="116" y="164"/>
                      <a:pt x="116" y="151"/>
                    </a:cubicBezTo>
                    <a:cubicBezTo>
                      <a:pt x="116" y="138"/>
                      <a:pt x="126" y="128"/>
                      <a:pt x="139" y="128"/>
                    </a:cubicBezTo>
                    <a:cubicBezTo>
                      <a:pt x="151" y="128"/>
                      <a:pt x="162" y="138"/>
                      <a:pt x="162" y="151"/>
                    </a:cubicBezTo>
                    <a:cubicBezTo>
                      <a:pt x="162" y="164"/>
                      <a:pt x="151" y="174"/>
                      <a:pt x="139" y="174"/>
                    </a:cubicBezTo>
                    <a:close/>
                    <a:moveTo>
                      <a:pt x="180" y="213"/>
                    </a:moveTo>
                    <a:cubicBezTo>
                      <a:pt x="166" y="213"/>
                      <a:pt x="155" y="202"/>
                      <a:pt x="155" y="188"/>
                    </a:cubicBezTo>
                    <a:cubicBezTo>
                      <a:pt x="155" y="175"/>
                      <a:pt x="166" y="163"/>
                      <a:pt x="180" y="163"/>
                    </a:cubicBezTo>
                    <a:cubicBezTo>
                      <a:pt x="194" y="163"/>
                      <a:pt x="205" y="175"/>
                      <a:pt x="205" y="188"/>
                    </a:cubicBezTo>
                    <a:cubicBezTo>
                      <a:pt x="205" y="202"/>
                      <a:pt x="194" y="213"/>
                      <a:pt x="180" y="213"/>
                    </a:cubicBezTo>
                    <a:close/>
                    <a:moveTo>
                      <a:pt x="282" y="98"/>
                    </a:moveTo>
                    <a:cubicBezTo>
                      <a:pt x="265" y="98"/>
                      <a:pt x="252" y="84"/>
                      <a:pt x="252" y="68"/>
                    </a:cubicBezTo>
                    <a:cubicBezTo>
                      <a:pt x="252" y="51"/>
                      <a:pt x="265" y="38"/>
                      <a:pt x="282" y="38"/>
                    </a:cubicBezTo>
                    <a:cubicBezTo>
                      <a:pt x="298" y="38"/>
                      <a:pt x="312" y="51"/>
                      <a:pt x="312" y="68"/>
                    </a:cubicBezTo>
                    <a:cubicBezTo>
                      <a:pt x="312" y="84"/>
                      <a:pt x="298" y="98"/>
                      <a:pt x="28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91451" tIns="45725" rIns="91451" bIns="4572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" name="Group 190"/>
            <p:cNvGrpSpPr/>
            <p:nvPr/>
          </p:nvGrpSpPr>
          <p:grpSpPr>
            <a:xfrm>
              <a:off x="5001768" y="1626364"/>
              <a:ext cx="503023" cy="588765"/>
              <a:chOff x="5262149" y="1683942"/>
              <a:chExt cx="503023" cy="588765"/>
            </a:xfrm>
          </p:grpSpPr>
          <p:grpSp>
            <p:nvGrpSpPr>
              <p:cNvPr id="30" name="Group 146"/>
              <p:cNvGrpSpPr/>
              <p:nvPr/>
            </p:nvGrpSpPr>
            <p:grpSpPr>
              <a:xfrm>
                <a:off x="5262149" y="1683944"/>
                <a:ext cx="503023" cy="588766"/>
                <a:chOff x="5338763" y="1651000"/>
                <a:chExt cx="558800" cy="654050"/>
              </a:xfrm>
              <a:solidFill>
                <a:schemeClr val="accent3"/>
              </a:solidFill>
            </p:grpSpPr>
            <p:sp>
              <p:nvSpPr>
                <p:cNvPr id="69" name="Oval 48"/>
                <p:cNvSpPr>
                  <a:spLocks noChangeArrowheads="1"/>
                </p:cNvSpPr>
                <p:nvPr/>
              </p:nvSpPr>
              <p:spPr bwMode="auto">
                <a:xfrm>
                  <a:off x="5338763" y="1651000"/>
                  <a:ext cx="558800" cy="5588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0" name="Freeform 49"/>
                <p:cNvSpPr/>
                <p:nvPr/>
              </p:nvSpPr>
              <p:spPr bwMode="auto">
                <a:xfrm>
                  <a:off x="5480050" y="2171700"/>
                  <a:ext cx="142875" cy="133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84"/>
                    </a:cxn>
                    <a:cxn ang="0">
                      <a:pos x="90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0" h="84">
                      <a:moveTo>
                        <a:pt x="0" y="0"/>
                      </a:moveTo>
                      <a:lnTo>
                        <a:pt x="7" y="84"/>
                      </a:lnTo>
                      <a:lnTo>
                        <a:pt x="9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24" name="Group 147"/>
              <p:cNvGrpSpPr/>
              <p:nvPr/>
            </p:nvGrpSpPr>
            <p:grpSpPr>
              <a:xfrm>
                <a:off x="5403626" y="1752531"/>
                <a:ext cx="235792" cy="347256"/>
                <a:chOff x="5495925" y="1727200"/>
                <a:chExt cx="261938" cy="385763"/>
              </a:xfrm>
            </p:grpSpPr>
            <p:sp>
              <p:nvSpPr>
                <p:cNvPr id="64" name="Oval 60"/>
                <p:cNvSpPr>
                  <a:spLocks noChangeArrowheads="1"/>
                </p:cNvSpPr>
                <p:nvPr/>
              </p:nvSpPr>
              <p:spPr bwMode="auto">
                <a:xfrm>
                  <a:off x="5586413" y="1757363"/>
                  <a:ext cx="88900" cy="88900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5" name="Freeform 61"/>
                <p:cNvSpPr/>
                <p:nvPr/>
              </p:nvSpPr>
              <p:spPr bwMode="auto">
                <a:xfrm>
                  <a:off x="5618163" y="1824038"/>
                  <a:ext cx="139700" cy="2889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73" y="198"/>
                    </a:cxn>
                    <a:cxn ang="0">
                      <a:pos x="107" y="229"/>
                    </a:cxn>
                    <a:cxn ang="0">
                      <a:pos x="24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10" h="229">
                      <a:moveTo>
                        <a:pt x="0" y="6"/>
                      </a:moveTo>
                      <a:cubicBezTo>
                        <a:pt x="0" y="8"/>
                        <a:pt x="73" y="198"/>
                        <a:pt x="73" y="198"/>
                      </a:cubicBezTo>
                      <a:cubicBezTo>
                        <a:pt x="73" y="198"/>
                        <a:pt x="103" y="229"/>
                        <a:pt x="107" y="229"/>
                      </a:cubicBezTo>
                      <a:cubicBezTo>
                        <a:pt x="110" y="229"/>
                        <a:pt x="24" y="0"/>
                        <a:pt x="24" y="0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6" name="Freeform 62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  <a:cxn ang="0">
                      <a:pos x="93" y="8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  <a:lnTo>
                        <a:pt x="93" y="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7" name="Freeform 63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8" name="Freeform 64"/>
                <p:cNvSpPr/>
                <p:nvPr/>
              </p:nvSpPr>
              <p:spPr bwMode="auto">
                <a:xfrm>
                  <a:off x="5626100" y="1727200"/>
                  <a:ext cx="15875" cy="47625"/>
                </a:xfrm>
                <a:custGeom>
                  <a:avLst/>
                  <a:gdLst/>
                  <a:ahLst/>
                  <a:cxnLst>
                    <a:cxn ang="0">
                      <a:pos x="13" y="32"/>
                    </a:cxn>
                    <a:cxn ang="0">
                      <a:pos x="7" y="38"/>
                    </a:cxn>
                    <a:cxn ang="0">
                      <a:pos x="7" y="38"/>
                    </a:cxn>
                    <a:cxn ang="0">
                      <a:pos x="0" y="32"/>
                    </a:cxn>
                    <a:cxn ang="0">
                      <a:pos x="0" y="6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13" y="6"/>
                    </a:cxn>
                    <a:cxn ang="0">
                      <a:pos x="13" y="32"/>
                    </a:cxn>
                  </a:cxnLst>
                  <a:rect l="0" t="0" r="r" b="b"/>
                  <a:pathLst>
                    <a:path w="13" h="38">
                      <a:moveTo>
                        <a:pt x="13" y="32"/>
                      </a:moveTo>
                      <a:cubicBezTo>
                        <a:pt x="13" y="35"/>
                        <a:pt x="10" y="38"/>
                        <a:pt x="7" y="38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3" y="38"/>
                        <a:pt x="0" y="35"/>
                        <a:pt x="0" y="3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10" y="0"/>
                        <a:pt x="13" y="2"/>
                        <a:pt x="13" y="6"/>
                      </a:cubicBezTo>
                      <a:lnTo>
                        <a:pt x="13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25" name="Group 191"/>
            <p:cNvGrpSpPr/>
            <p:nvPr/>
          </p:nvGrpSpPr>
          <p:grpSpPr>
            <a:xfrm>
              <a:off x="4376034" y="1760089"/>
              <a:ext cx="530175" cy="620204"/>
              <a:chOff x="4479035" y="1763969"/>
              <a:chExt cx="530175" cy="620204"/>
            </a:xfrm>
          </p:grpSpPr>
          <p:grpSp>
            <p:nvGrpSpPr>
              <p:cNvPr id="226" name="Group 140"/>
              <p:cNvGrpSpPr/>
              <p:nvPr/>
            </p:nvGrpSpPr>
            <p:grpSpPr>
              <a:xfrm>
                <a:off x="4479035" y="1763969"/>
                <a:ext cx="530175" cy="620204"/>
                <a:chOff x="4468813" y="1739900"/>
                <a:chExt cx="588963" cy="688975"/>
              </a:xfrm>
              <a:solidFill>
                <a:schemeClr val="accent2"/>
              </a:solidFill>
            </p:grpSpPr>
            <p:sp>
              <p:nvSpPr>
                <p:cNvPr id="79" name="Oval 30"/>
                <p:cNvSpPr>
                  <a:spLocks noChangeArrowheads="1"/>
                </p:cNvSpPr>
                <p:nvPr/>
              </p:nvSpPr>
              <p:spPr bwMode="auto">
                <a:xfrm>
                  <a:off x="4468813" y="1739900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0" name="Freeform 31"/>
                <p:cNvSpPr/>
                <p:nvPr/>
              </p:nvSpPr>
              <p:spPr bwMode="auto">
                <a:xfrm>
                  <a:off x="4618038" y="2289175"/>
                  <a:ext cx="150813" cy="1397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8"/>
                    </a:cxn>
                    <a:cxn ang="0">
                      <a:pos x="95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5" h="88">
                      <a:moveTo>
                        <a:pt x="0" y="0"/>
                      </a:moveTo>
                      <a:lnTo>
                        <a:pt x="8" y="88"/>
                      </a:lnTo>
                      <a:lnTo>
                        <a:pt x="95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27" name="Group 139"/>
              <p:cNvGrpSpPr/>
              <p:nvPr/>
            </p:nvGrpSpPr>
            <p:grpSpPr>
              <a:xfrm>
                <a:off x="4534767" y="1825418"/>
                <a:ext cx="394416" cy="392987"/>
                <a:chOff x="4530725" y="1808163"/>
                <a:chExt cx="438150" cy="436563"/>
              </a:xfrm>
            </p:grpSpPr>
            <p:sp>
              <p:nvSpPr>
                <p:cNvPr id="74" name="Freeform 65"/>
                <p:cNvSpPr>
                  <a:spLocks noEditPoints="1"/>
                </p:cNvSpPr>
                <p:nvPr/>
              </p:nvSpPr>
              <p:spPr bwMode="auto">
                <a:xfrm>
                  <a:off x="4668838" y="1808163"/>
                  <a:ext cx="160338" cy="436563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0" y="172"/>
                    </a:cxn>
                    <a:cxn ang="0">
                      <a:pos x="64" y="345"/>
                    </a:cxn>
                    <a:cxn ang="0">
                      <a:pos x="127" y="172"/>
                    </a:cxn>
                    <a:cxn ang="0">
                      <a:pos x="64" y="0"/>
                    </a:cxn>
                    <a:cxn ang="0">
                      <a:pos x="64" y="317"/>
                    </a:cxn>
                    <a:cxn ang="0">
                      <a:pos x="10" y="172"/>
                    </a:cxn>
                    <a:cxn ang="0">
                      <a:pos x="64" y="28"/>
                    </a:cxn>
                    <a:cxn ang="0">
                      <a:pos x="117" y="172"/>
                    </a:cxn>
                    <a:cxn ang="0">
                      <a:pos x="64" y="317"/>
                    </a:cxn>
                  </a:cxnLst>
                  <a:rect l="0" t="0" r="r" b="b"/>
                  <a:pathLst>
                    <a:path w="127" h="345">
                      <a:moveTo>
                        <a:pt x="64" y="0"/>
                      </a:moveTo>
                      <a:cubicBezTo>
                        <a:pt x="29" y="0"/>
                        <a:pt x="0" y="77"/>
                        <a:pt x="0" y="172"/>
                      </a:cubicBezTo>
                      <a:cubicBezTo>
                        <a:pt x="0" y="268"/>
                        <a:pt x="29" y="345"/>
                        <a:pt x="64" y="345"/>
                      </a:cubicBezTo>
                      <a:cubicBezTo>
                        <a:pt x="99" y="345"/>
                        <a:pt x="127" y="268"/>
                        <a:pt x="127" y="172"/>
                      </a:cubicBezTo>
                      <a:cubicBezTo>
                        <a:pt x="127" y="77"/>
                        <a:pt x="99" y="0"/>
                        <a:pt x="64" y="0"/>
                      </a:cubicBezTo>
                      <a:close/>
                      <a:moveTo>
                        <a:pt x="64" y="317"/>
                      </a:moveTo>
                      <a:cubicBezTo>
                        <a:pt x="34" y="317"/>
                        <a:pt x="10" y="252"/>
                        <a:pt x="10" y="172"/>
                      </a:cubicBezTo>
                      <a:cubicBezTo>
                        <a:pt x="10" y="92"/>
                        <a:pt x="34" y="28"/>
                        <a:pt x="64" y="28"/>
                      </a:cubicBezTo>
                      <a:cubicBezTo>
                        <a:pt x="93" y="28"/>
                        <a:pt x="117" y="92"/>
                        <a:pt x="117" y="172"/>
                      </a:cubicBezTo>
                      <a:cubicBezTo>
                        <a:pt x="117" y="252"/>
                        <a:pt x="93" y="317"/>
                        <a:pt x="64" y="31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5" name="Freeform 66"/>
                <p:cNvSpPr>
                  <a:spLocks noEditPoints="1"/>
                </p:cNvSpPr>
                <p:nvPr/>
              </p:nvSpPr>
              <p:spPr bwMode="auto">
                <a:xfrm>
                  <a:off x="4530725" y="1946275"/>
                  <a:ext cx="438150" cy="160338"/>
                </a:xfrm>
                <a:custGeom>
                  <a:avLst/>
                  <a:gdLst/>
                  <a:ahLst/>
                  <a:cxnLst>
                    <a:cxn ang="0">
                      <a:pos x="346" y="63"/>
                    </a:cxn>
                    <a:cxn ang="0">
                      <a:pos x="173" y="0"/>
                    </a:cxn>
                    <a:cxn ang="0">
                      <a:pos x="0" y="63"/>
                    </a:cxn>
                    <a:cxn ang="0">
                      <a:pos x="173" y="127"/>
                    </a:cxn>
                    <a:cxn ang="0">
                      <a:pos x="346" y="63"/>
                    </a:cxn>
                    <a:cxn ang="0">
                      <a:pos x="28" y="63"/>
                    </a:cxn>
                    <a:cxn ang="0">
                      <a:pos x="173" y="10"/>
                    </a:cxn>
                    <a:cxn ang="0">
                      <a:pos x="317" y="63"/>
                    </a:cxn>
                    <a:cxn ang="0">
                      <a:pos x="173" y="117"/>
                    </a:cxn>
                    <a:cxn ang="0">
                      <a:pos x="28" y="63"/>
                    </a:cxn>
                  </a:cxnLst>
                  <a:rect l="0" t="0" r="r" b="b"/>
                  <a:pathLst>
                    <a:path w="346" h="127">
                      <a:moveTo>
                        <a:pt x="346" y="63"/>
                      </a:moveTo>
                      <a:cubicBezTo>
                        <a:pt x="346" y="28"/>
                        <a:pt x="268" y="0"/>
                        <a:pt x="173" y="0"/>
                      </a:cubicBezTo>
                      <a:cubicBezTo>
                        <a:pt x="77" y="0"/>
                        <a:pt x="0" y="28"/>
                        <a:pt x="0" y="63"/>
                      </a:cubicBezTo>
                      <a:cubicBezTo>
                        <a:pt x="0" y="99"/>
                        <a:pt x="77" y="127"/>
                        <a:pt x="173" y="127"/>
                      </a:cubicBezTo>
                      <a:cubicBezTo>
                        <a:pt x="268" y="127"/>
                        <a:pt x="346" y="99"/>
                        <a:pt x="346" y="63"/>
                      </a:cubicBezTo>
                      <a:close/>
                      <a:moveTo>
                        <a:pt x="28" y="63"/>
                      </a:moveTo>
                      <a:cubicBezTo>
                        <a:pt x="28" y="34"/>
                        <a:pt x="93" y="10"/>
                        <a:pt x="173" y="10"/>
                      </a:cubicBezTo>
                      <a:cubicBezTo>
                        <a:pt x="253" y="10"/>
                        <a:pt x="317" y="34"/>
                        <a:pt x="317" y="63"/>
                      </a:cubicBezTo>
                      <a:cubicBezTo>
                        <a:pt x="317" y="93"/>
                        <a:pt x="253" y="117"/>
                        <a:pt x="173" y="117"/>
                      </a:cubicBezTo>
                      <a:cubicBezTo>
                        <a:pt x="93" y="117"/>
                        <a:pt x="28" y="93"/>
                        <a:pt x="28" y="63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6" name="Freeform 67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5"/>
                    </a:cxn>
                    <a:cxn ang="0">
                      <a:pos x="102" y="102"/>
                    </a:cxn>
                    <a:cxn ang="0">
                      <a:pos x="25" y="270"/>
                    </a:cxn>
                    <a:cxn ang="0">
                      <a:pos x="192" y="192"/>
                    </a:cxn>
                    <a:cxn ang="0">
                      <a:pos x="269" y="25"/>
                    </a:cxn>
                    <a:cxn ang="0">
                      <a:pos x="44" y="250"/>
                    </a:cxn>
                    <a:cxn ang="0">
                      <a:pos x="109" y="110"/>
                    </a:cxn>
                    <a:cxn ang="0">
                      <a:pos x="249" y="45"/>
                    </a:cxn>
                    <a:cxn ang="0">
                      <a:pos x="184" y="185"/>
                    </a:cxn>
                    <a:cxn ang="0">
                      <a:pos x="44" y="250"/>
                    </a:cxn>
                  </a:cxnLst>
                  <a:rect l="0" t="0" r="r" b="b"/>
                  <a:pathLst>
                    <a:path w="294" h="294">
                      <a:moveTo>
                        <a:pt x="269" y="25"/>
                      </a:moveTo>
                      <a:cubicBezTo>
                        <a:pt x="244" y="0"/>
                        <a:pt x="169" y="35"/>
                        <a:pt x="102" y="102"/>
                      </a:cubicBezTo>
                      <a:cubicBezTo>
                        <a:pt x="34" y="170"/>
                        <a:pt x="0" y="245"/>
                        <a:pt x="25" y="270"/>
                      </a:cubicBezTo>
                      <a:cubicBezTo>
                        <a:pt x="49" y="294"/>
                        <a:pt x="124" y="260"/>
                        <a:pt x="192" y="192"/>
                      </a:cubicBezTo>
                      <a:cubicBezTo>
                        <a:pt x="259" y="125"/>
                        <a:pt x="294" y="50"/>
                        <a:pt x="269" y="25"/>
                      </a:cubicBezTo>
                      <a:close/>
                      <a:moveTo>
                        <a:pt x="44" y="250"/>
                      </a:moveTo>
                      <a:cubicBezTo>
                        <a:pt x="24" y="229"/>
                        <a:pt x="53" y="166"/>
                        <a:pt x="109" y="110"/>
                      </a:cubicBezTo>
                      <a:cubicBezTo>
                        <a:pt x="166" y="53"/>
                        <a:pt x="228" y="24"/>
                        <a:pt x="249" y="45"/>
                      </a:cubicBezTo>
                      <a:cubicBezTo>
                        <a:pt x="270" y="66"/>
                        <a:pt x="241" y="129"/>
                        <a:pt x="184" y="185"/>
                      </a:cubicBezTo>
                      <a:cubicBezTo>
                        <a:pt x="128" y="242"/>
                        <a:pt x="65" y="271"/>
                        <a:pt x="44" y="25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7" name="Freeform 68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70"/>
                    </a:cxn>
                    <a:cxn ang="0">
                      <a:pos x="192" y="102"/>
                    </a:cxn>
                    <a:cxn ang="0">
                      <a:pos x="25" y="25"/>
                    </a:cxn>
                    <a:cxn ang="0">
                      <a:pos x="102" y="192"/>
                    </a:cxn>
                    <a:cxn ang="0">
                      <a:pos x="269" y="270"/>
                    </a:cxn>
                    <a:cxn ang="0">
                      <a:pos x="44" y="45"/>
                    </a:cxn>
                    <a:cxn ang="0">
                      <a:pos x="184" y="110"/>
                    </a:cxn>
                    <a:cxn ang="0">
                      <a:pos x="249" y="250"/>
                    </a:cxn>
                    <a:cxn ang="0">
                      <a:pos x="109" y="185"/>
                    </a:cxn>
                    <a:cxn ang="0">
                      <a:pos x="44" y="45"/>
                    </a:cxn>
                  </a:cxnLst>
                  <a:rect l="0" t="0" r="r" b="b"/>
                  <a:pathLst>
                    <a:path w="294" h="294">
                      <a:moveTo>
                        <a:pt x="269" y="270"/>
                      </a:moveTo>
                      <a:cubicBezTo>
                        <a:pt x="294" y="245"/>
                        <a:pt x="259" y="170"/>
                        <a:pt x="192" y="102"/>
                      </a:cubicBezTo>
                      <a:cubicBezTo>
                        <a:pt x="124" y="35"/>
                        <a:pt x="49" y="0"/>
                        <a:pt x="25" y="25"/>
                      </a:cubicBezTo>
                      <a:cubicBezTo>
                        <a:pt x="0" y="50"/>
                        <a:pt x="34" y="125"/>
                        <a:pt x="102" y="192"/>
                      </a:cubicBezTo>
                      <a:cubicBezTo>
                        <a:pt x="169" y="260"/>
                        <a:pt x="244" y="294"/>
                        <a:pt x="269" y="270"/>
                      </a:cubicBezTo>
                      <a:close/>
                      <a:moveTo>
                        <a:pt x="44" y="45"/>
                      </a:moveTo>
                      <a:cubicBezTo>
                        <a:pt x="65" y="24"/>
                        <a:pt x="128" y="53"/>
                        <a:pt x="184" y="110"/>
                      </a:cubicBezTo>
                      <a:cubicBezTo>
                        <a:pt x="241" y="166"/>
                        <a:pt x="270" y="229"/>
                        <a:pt x="249" y="250"/>
                      </a:cubicBezTo>
                      <a:cubicBezTo>
                        <a:pt x="228" y="271"/>
                        <a:pt x="166" y="242"/>
                        <a:pt x="109" y="185"/>
                      </a:cubicBezTo>
                      <a:cubicBezTo>
                        <a:pt x="53" y="129"/>
                        <a:pt x="24" y="66"/>
                        <a:pt x="44" y="4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8" name="Oval 69"/>
                <p:cNvSpPr>
                  <a:spLocks noChangeArrowheads="1"/>
                </p:cNvSpPr>
                <p:nvPr/>
              </p:nvSpPr>
              <p:spPr bwMode="auto">
                <a:xfrm>
                  <a:off x="4714875" y="1993900"/>
                  <a:ext cx="68263" cy="66675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28" name="Group 188"/>
            <p:cNvGrpSpPr/>
            <p:nvPr/>
          </p:nvGrpSpPr>
          <p:grpSpPr>
            <a:xfrm>
              <a:off x="5404758" y="1203363"/>
              <a:ext cx="420138" cy="491590"/>
              <a:chOff x="4033173" y="1286669"/>
              <a:chExt cx="420138" cy="491590"/>
            </a:xfrm>
          </p:grpSpPr>
          <p:grpSp>
            <p:nvGrpSpPr>
              <p:cNvPr id="229" name="Group 153"/>
              <p:cNvGrpSpPr/>
              <p:nvPr/>
            </p:nvGrpSpPr>
            <p:grpSpPr>
              <a:xfrm>
                <a:off x="4033173" y="1286669"/>
                <a:ext cx="420138" cy="491590"/>
                <a:chOff x="3973513" y="1209675"/>
                <a:chExt cx="466725" cy="546100"/>
              </a:xfrm>
              <a:solidFill>
                <a:schemeClr val="accent6"/>
              </a:solidFill>
            </p:grpSpPr>
            <p:sp>
              <p:nvSpPr>
                <p:cNvPr id="87" name="Oval 34"/>
                <p:cNvSpPr>
                  <a:spLocks noChangeArrowheads="1"/>
                </p:cNvSpPr>
                <p:nvPr/>
              </p:nvSpPr>
              <p:spPr bwMode="auto">
                <a:xfrm>
                  <a:off x="3973513" y="1209675"/>
                  <a:ext cx="466725" cy="466725"/>
                </a:xfrm>
                <a:prstGeom prst="ellipse">
                  <a:avLst/>
                </a:prstGeom>
                <a:solidFill>
                  <a:schemeClr val="accent5"/>
                </a:solidFill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8" name="Freeform 35"/>
                <p:cNvSpPr/>
                <p:nvPr/>
              </p:nvSpPr>
              <p:spPr bwMode="auto">
                <a:xfrm>
                  <a:off x="4202113" y="1644650"/>
                  <a:ext cx="119063" cy="111125"/>
                </a:xfrm>
                <a:custGeom>
                  <a:avLst/>
                  <a:gdLst/>
                  <a:ahLst/>
                  <a:cxnLst>
                    <a:cxn ang="0">
                      <a:pos x="75" y="0"/>
                    </a:cxn>
                    <a:cxn ang="0">
                      <a:pos x="69" y="70"/>
                    </a:cxn>
                    <a:cxn ang="0">
                      <a:pos x="0" y="12"/>
                    </a:cxn>
                    <a:cxn ang="0">
                      <a:pos x="75" y="0"/>
                    </a:cxn>
                  </a:cxnLst>
                  <a:rect l="0" t="0" r="r" b="b"/>
                  <a:pathLst>
                    <a:path w="75" h="70">
                      <a:moveTo>
                        <a:pt x="75" y="0"/>
                      </a:moveTo>
                      <a:lnTo>
                        <a:pt x="69" y="70"/>
                      </a:lnTo>
                      <a:lnTo>
                        <a:pt x="0" y="12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30" name="Group 154"/>
              <p:cNvGrpSpPr/>
              <p:nvPr/>
            </p:nvGrpSpPr>
            <p:grpSpPr>
              <a:xfrm>
                <a:off x="4173220" y="1398134"/>
                <a:ext cx="142904" cy="255799"/>
                <a:chOff x="4129088" y="1333500"/>
                <a:chExt cx="158750" cy="284163"/>
              </a:xfrm>
            </p:grpSpPr>
            <p:sp>
              <p:nvSpPr>
                <p:cNvPr id="84" name="Freeform 70"/>
                <p:cNvSpPr>
                  <a:spLocks noEditPoints="1"/>
                </p:cNvSpPr>
                <p:nvPr/>
              </p:nvSpPr>
              <p:spPr bwMode="auto">
                <a:xfrm>
                  <a:off x="4129088" y="1333500"/>
                  <a:ext cx="158750" cy="158750"/>
                </a:xfrm>
                <a:custGeom>
                  <a:avLst/>
                  <a:gdLst/>
                  <a:ahLst/>
                  <a:cxnLst>
                    <a:cxn ang="0">
                      <a:pos x="63" y="0"/>
                    </a:cxn>
                    <a:cxn ang="0">
                      <a:pos x="0" y="63"/>
                    </a:cxn>
                    <a:cxn ang="0">
                      <a:pos x="63" y="126"/>
                    </a:cxn>
                    <a:cxn ang="0">
                      <a:pos x="126" y="63"/>
                    </a:cxn>
                    <a:cxn ang="0">
                      <a:pos x="63" y="0"/>
                    </a:cxn>
                    <a:cxn ang="0">
                      <a:pos x="63" y="114"/>
                    </a:cxn>
                    <a:cxn ang="0">
                      <a:pos x="12" y="63"/>
                    </a:cxn>
                    <a:cxn ang="0">
                      <a:pos x="63" y="12"/>
                    </a:cxn>
                    <a:cxn ang="0">
                      <a:pos x="115" y="63"/>
                    </a:cxn>
                    <a:cxn ang="0">
                      <a:pos x="63" y="114"/>
                    </a:cxn>
                  </a:cxnLst>
                  <a:rect l="0" t="0" r="r" b="b"/>
                  <a:pathLst>
                    <a:path w="126" h="126">
                      <a:moveTo>
                        <a:pt x="63" y="0"/>
                      </a:moveTo>
                      <a:cubicBezTo>
                        <a:pt x="29" y="0"/>
                        <a:pt x="0" y="28"/>
                        <a:pt x="0" y="63"/>
                      </a:cubicBezTo>
                      <a:cubicBezTo>
                        <a:pt x="0" y="98"/>
                        <a:pt x="29" y="126"/>
                        <a:pt x="63" y="126"/>
                      </a:cubicBezTo>
                      <a:cubicBezTo>
                        <a:pt x="98" y="126"/>
                        <a:pt x="126" y="98"/>
                        <a:pt x="126" y="63"/>
                      </a:cubicBezTo>
                      <a:cubicBezTo>
                        <a:pt x="126" y="28"/>
                        <a:pt x="98" y="0"/>
                        <a:pt x="63" y="0"/>
                      </a:cubicBezTo>
                      <a:close/>
                      <a:moveTo>
                        <a:pt x="63" y="114"/>
                      </a:moveTo>
                      <a:cubicBezTo>
                        <a:pt x="35" y="114"/>
                        <a:pt x="12" y="91"/>
                        <a:pt x="12" y="63"/>
                      </a:cubicBezTo>
                      <a:cubicBezTo>
                        <a:pt x="12" y="35"/>
                        <a:pt x="35" y="12"/>
                        <a:pt x="63" y="12"/>
                      </a:cubicBezTo>
                      <a:cubicBezTo>
                        <a:pt x="92" y="12"/>
                        <a:pt x="115" y="35"/>
                        <a:pt x="115" y="63"/>
                      </a:cubicBezTo>
                      <a:cubicBezTo>
                        <a:pt x="115" y="91"/>
                        <a:pt x="92" y="114"/>
                        <a:pt x="63" y="114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5" name="Rectangle 71"/>
                <p:cNvSpPr>
                  <a:spLocks noChangeArrowheads="1"/>
                </p:cNvSpPr>
                <p:nvPr/>
              </p:nvSpPr>
              <p:spPr bwMode="auto">
                <a:xfrm>
                  <a:off x="4198938" y="1484313"/>
                  <a:ext cx="20638" cy="77788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6" name="Freeform 72"/>
                <p:cNvSpPr/>
                <p:nvPr/>
              </p:nvSpPr>
              <p:spPr bwMode="auto">
                <a:xfrm>
                  <a:off x="4192588" y="1509713"/>
                  <a:ext cx="33338" cy="107950"/>
                </a:xfrm>
                <a:custGeom>
                  <a:avLst/>
                  <a:gdLst/>
                  <a:ahLst/>
                  <a:cxnLst>
                    <a:cxn ang="0">
                      <a:pos x="27" y="71"/>
                    </a:cxn>
                    <a:cxn ang="0">
                      <a:pos x="13" y="85"/>
                    </a:cxn>
                    <a:cxn ang="0">
                      <a:pos x="13" y="85"/>
                    </a:cxn>
                    <a:cxn ang="0">
                      <a:pos x="0" y="71"/>
                    </a:cxn>
                    <a:cxn ang="0">
                      <a:pos x="0" y="13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27" y="13"/>
                    </a:cxn>
                    <a:cxn ang="0">
                      <a:pos x="27" y="71"/>
                    </a:cxn>
                  </a:cxnLst>
                  <a:rect l="0" t="0" r="r" b="b"/>
                  <a:pathLst>
                    <a:path w="27" h="85">
                      <a:moveTo>
                        <a:pt x="27" y="71"/>
                      </a:moveTo>
                      <a:cubicBezTo>
                        <a:pt x="27" y="79"/>
                        <a:pt x="21" y="85"/>
                        <a:pt x="13" y="85"/>
                      </a:cubicBezTo>
                      <a:cubicBezTo>
                        <a:pt x="13" y="85"/>
                        <a:pt x="13" y="85"/>
                        <a:pt x="13" y="85"/>
                      </a:cubicBezTo>
                      <a:cubicBezTo>
                        <a:pt x="6" y="85"/>
                        <a:pt x="0" y="79"/>
                        <a:pt x="0" y="71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6"/>
                        <a:pt x="6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21" y="0"/>
                        <a:pt x="27" y="6"/>
                        <a:pt x="27" y="13"/>
                      </a:cubicBezTo>
                      <a:lnTo>
                        <a:pt x="27" y="7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31" name="Group 192"/>
            <p:cNvGrpSpPr/>
            <p:nvPr/>
          </p:nvGrpSpPr>
          <p:grpSpPr>
            <a:xfrm>
              <a:off x="3737321" y="1965363"/>
              <a:ext cx="484446" cy="568759"/>
              <a:chOff x="3847398" y="1964034"/>
              <a:chExt cx="484446" cy="568759"/>
            </a:xfrm>
          </p:grpSpPr>
          <p:grpSp>
            <p:nvGrpSpPr>
              <p:cNvPr id="232" name="Group 138"/>
              <p:cNvGrpSpPr/>
              <p:nvPr/>
            </p:nvGrpSpPr>
            <p:grpSpPr>
              <a:xfrm>
                <a:off x="3847398" y="1964034"/>
                <a:ext cx="484446" cy="568759"/>
                <a:chOff x="3767138" y="1962150"/>
                <a:chExt cx="538163" cy="631826"/>
              </a:xfrm>
              <a:solidFill>
                <a:schemeClr val="accent1"/>
              </a:solidFill>
            </p:grpSpPr>
            <p:sp>
              <p:nvSpPr>
                <p:cNvPr id="94" name="Oval 46"/>
                <p:cNvSpPr>
                  <a:spLocks noChangeArrowheads="1"/>
                </p:cNvSpPr>
                <p:nvPr/>
              </p:nvSpPr>
              <p:spPr bwMode="auto">
                <a:xfrm>
                  <a:off x="3767138" y="1962150"/>
                  <a:ext cx="538163" cy="539750"/>
                </a:xfrm>
                <a:prstGeom prst="ellipse">
                  <a:avLst/>
                </a:prstGeom>
                <a:solidFill>
                  <a:schemeClr val="accent4"/>
                </a:solidFill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5" name="Freeform 47"/>
                <p:cNvSpPr/>
                <p:nvPr/>
              </p:nvSpPr>
              <p:spPr bwMode="auto">
                <a:xfrm>
                  <a:off x="4030663" y="2465388"/>
                  <a:ext cx="138113" cy="128588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80" y="81"/>
                    </a:cxn>
                    <a:cxn ang="0">
                      <a:pos x="0" y="13"/>
                    </a:cxn>
                    <a:cxn ang="0">
                      <a:pos x="87" y="0"/>
                    </a:cxn>
                  </a:cxnLst>
                  <a:rect l="0" t="0" r="r" b="b"/>
                  <a:pathLst>
                    <a:path w="87" h="81">
                      <a:moveTo>
                        <a:pt x="87" y="0"/>
                      </a:moveTo>
                      <a:lnTo>
                        <a:pt x="80" y="81"/>
                      </a:lnTo>
                      <a:lnTo>
                        <a:pt x="0" y="13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42" name="Group 137"/>
              <p:cNvGrpSpPr/>
              <p:nvPr/>
            </p:nvGrpSpPr>
            <p:grpSpPr>
              <a:xfrm>
                <a:off x="4003147" y="2066925"/>
                <a:ext cx="218643" cy="275805"/>
                <a:chOff x="3940175" y="2076450"/>
                <a:chExt cx="242888" cy="306388"/>
              </a:xfrm>
            </p:grpSpPr>
            <p:sp>
              <p:nvSpPr>
                <p:cNvPr id="92" name="Freeform 73"/>
                <p:cNvSpPr>
                  <a:spLocks noEditPoints="1"/>
                </p:cNvSpPr>
                <p:nvPr/>
              </p:nvSpPr>
              <p:spPr bwMode="auto">
                <a:xfrm>
                  <a:off x="4021138" y="2078038"/>
                  <a:ext cx="161925" cy="3048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102" y="192"/>
                    </a:cxn>
                    <a:cxn ang="0">
                      <a:pos x="0" y="0"/>
                    </a:cxn>
                    <a:cxn ang="0">
                      <a:pos x="15" y="74"/>
                    </a:cxn>
                    <a:cxn ang="0">
                      <a:pos x="69" y="167"/>
                    </a:cxn>
                    <a:cxn ang="0">
                      <a:pos x="15" y="167"/>
                    </a:cxn>
                    <a:cxn ang="0">
                      <a:pos x="15" y="74"/>
                    </a:cxn>
                  </a:cxnLst>
                  <a:rect l="0" t="0" r="r" b="b"/>
                  <a:pathLst>
                    <a:path w="102" h="192">
                      <a:moveTo>
                        <a:pt x="0" y="0"/>
                      </a:moveTo>
                      <a:lnTo>
                        <a:pt x="0" y="192"/>
                      </a:lnTo>
                      <a:lnTo>
                        <a:pt x="102" y="192"/>
                      </a:lnTo>
                      <a:lnTo>
                        <a:pt x="0" y="0"/>
                      </a:lnTo>
                      <a:close/>
                      <a:moveTo>
                        <a:pt x="15" y="74"/>
                      </a:moveTo>
                      <a:lnTo>
                        <a:pt x="69" y="167"/>
                      </a:lnTo>
                      <a:lnTo>
                        <a:pt x="15" y="167"/>
                      </a:lnTo>
                      <a:lnTo>
                        <a:pt x="15" y="74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3" name="Rectangle 74"/>
                <p:cNvSpPr>
                  <a:spLocks noChangeArrowheads="1"/>
                </p:cNvSpPr>
                <p:nvPr/>
              </p:nvSpPr>
              <p:spPr bwMode="auto">
                <a:xfrm>
                  <a:off x="3940175" y="2076450"/>
                  <a:ext cx="39688" cy="300038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43" name="Group 187"/>
            <p:cNvGrpSpPr/>
            <p:nvPr/>
          </p:nvGrpSpPr>
          <p:grpSpPr>
            <a:xfrm>
              <a:off x="5638800" y="1782125"/>
              <a:ext cx="420138" cy="491591"/>
              <a:chOff x="3434404" y="1506741"/>
              <a:chExt cx="420138" cy="491591"/>
            </a:xfrm>
          </p:grpSpPr>
          <p:grpSp>
            <p:nvGrpSpPr>
              <p:cNvPr id="244" name="Group 132"/>
              <p:cNvGrpSpPr/>
              <p:nvPr/>
            </p:nvGrpSpPr>
            <p:grpSpPr>
              <a:xfrm>
                <a:off x="3434404" y="1506739"/>
                <a:ext cx="420138" cy="491590"/>
                <a:chOff x="3308350" y="1454150"/>
                <a:chExt cx="466725" cy="546101"/>
              </a:xfrm>
              <a:solidFill>
                <a:schemeClr val="accent2"/>
              </a:solidFill>
            </p:grpSpPr>
            <p:sp>
              <p:nvSpPr>
                <p:cNvPr id="99" name="Oval 36"/>
                <p:cNvSpPr>
                  <a:spLocks noChangeArrowheads="1"/>
                </p:cNvSpPr>
                <p:nvPr/>
              </p:nvSpPr>
              <p:spPr bwMode="auto">
                <a:xfrm>
                  <a:off x="3308350" y="1454150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0" name="Freeform 37"/>
                <p:cNvSpPr/>
                <p:nvPr/>
              </p:nvSpPr>
              <p:spPr bwMode="auto">
                <a:xfrm>
                  <a:off x="3536950" y="1887538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70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98" name="Freeform 75"/>
              <p:cNvSpPr>
                <a:spLocks noEditPoints="1"/>
              </p:cNvSpPr>
              <p:nvPr/>
            </p:nvSpPr>
            <p:spPr bwMode="auto">
              <a:xfrm>
                <a:off x="3530151" y="1589625"/>
                <a:ext cx="247225" cy="250083"/>
              </a:xfrm>
              <a:custGeom>
                <a:avLst/>
                <a:gdLst/>
                <a:ahLst/>
                <a:cxnLst>
                  <a:cxn ang="0">
                    <a:pos x="139" y="105"/>
                  </a:cxn>
                  <a:cxn ang="0">
                    <a:pos x="134" y="93"/>
                  </a:cxn>
                  <a:cxn ang="0">
                    <a:pos x="134" y="42"/>
                  </a:cxn>
                  <a:cxn ang="0">
                    <a:pos x="139" y="35"/>
                  </a:cxn>
                  <a:cxn ang="0">
                    <a:pos x="140" y="35"/>
                  </a:cxn>
                  <a:cxn ang="0">
                    <a:pos x="140" y="12"/>
                  </a:cxn>
                  <a:cxn ang="0">
                    <a:pos x="139" y="12"/>
                  </a:cxn>
                  <a:cxn ang="0">
                    <a:pos x="139" y="12"/>
                  </a:cxn>
                  <a:cxn ang="0">
                    <a:pos x="108" y="0"/>
                  </a:cxn>
                  <a:cxn ang="0">
                    <a:pos x="77" y="12"/>
                  </a:cxn>
                  <a:cxn ang="0">
                    <a:pos x="77" y="12"/>
                  </a:cxn>
                  <a:cxn ang="0">
                    <a:pos x="76" y="12"/>
                  </a:cxn>
                  <a:cxn ang="0">
                    <a:pos x="76" y="35"/>
                  </a:cxn>
                  <a:cxn ang="0">
                    <a:pos x="77" y="35"/>
                  </a:cxn>
                  <a:cxn ang="0">
                    <a:pos x="86" y="42"/>
                  </a:cxn>
                  <a:cxn ang="0">
                    <a:pos x="86" y="93"/>
                  </a:cxn>
                  <a:cxn ang="0">
                    <a:pos x="79" y="105"/>
                  </a:cxn>
                  <a:cxn ang="0">
                    <a:pos x="29" y="200"/>
                  </a:cxn>
                  <a:cxn ang="0">
                    <a:pos x="108" y="218"/>
                  </a:cxn>
                  <a:cxn ang="0">
                    <a:pos x="187" y="200"/>
                  </a:cxn>
                  <a:cxn ang="0">
                    <a:pos x="139" y="105"/>
                  </a:cxn>
                  <a:cxn ang="0">
                    <a:pos x="137" y="201"/>
                  </a:cxn>
                  <a:cxn ang="0">
                    <a:pos x="172" y="177"/>
                  </a:cxn>
                  <a:cxn ang="0">
                    <a:pos x="142" y="126"/>
                  </a:cxn>
                  <a:cxn ang="0">
                    <a:pos x="183" y="179"/>
                  </a:cxn>
                  <a:cxn ang="0">
                    <a:pos x="137" y="201"/>
                  </a:cxn>
                </a:cxnLst>
                <a:rect l="0" t="0" r="r" b="b"/>
                <a:pathLst>
                  <a:path w="217" h="219">
                    <a:moveTo>
                      <a:pt x="139" y="105"/>
                    </a:moveTo>
                    <a:cubicBezTo>
                      <a:pt x="139" y="105"/>
                      <a:pt x="134" y="103"/>
                      <a:pt x="134" y="93"/>
                    </a:cubicBezTo>
                    <a:cubicBezTo>
                      <a:pt x="134" y="84"/>
                      <a:pt x="134" y="52"/>
                      <a:pt x="134" y="42"/>
                    </a:cubicBezTo>
                    <a:cubicBezTo>
                      <a:pt x="137" y="40"/>
                      <a:pt x="139" y="37"/>
                      <a:pt x="139" y="35"/>
                    </a:cubicBezTo>
                    <a:cubicBezTo>
                      <a:pt x="140" y="35"/>
                      <a:pt x="140" y="35"/>
                      <a:pt x="140" y="35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5"/>
                      <a:pt x="125" y="0"/>
                      <a:pt x="108" y="0"/>
                    </a:cubicBezTo>
                    <a:cubicBezTo>
                      <a:pt x="91" y="0"/>
                      <a:pt x="77" y="5"/>
                      <a:pt x="77" y="12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8"/>
                      <a:pt x="79" y="40"/>
                      <a:pt x="86" y="42"/>
                    </a:cubicBezTo>
                    <a:cubicBezTo>
                      <a:pt x="86" y="53"/>
                      <a:pt x="86" y="85"/>
                      <a:pt x="86" y="93"/>
                    </a:cubicBezTo>
                    <a:cubicBezTo>
                      <a:pt x="86" y="103"/>
                      <a:pt x="79" y="105"/>
                      <a:pt x="79" y="105"/>
                    </a:cubicBezTo>
                    <a:cubicBezTo>
                      <a:pt x="67" y="112"/>
                      <a:pt x="0" y="180"/>
                      <a:pt x="29" y="200"/>
                    </a:cubicBezTo>
                    <a:cubicBezTo>
                      <a:pt x="56" y="219"/>
                      <a:pt x="100" y="218"/>
                      <a:pt x="108" y="218"/>
                    </a:cubicBezTo>
                    <a:cubicBezTo>
                      <a:pt x="117" y="218"/>
                      <a:pt x="161" y="219"/>
                      <a:pt x="187" y="200"/>
                    </a:cubicBezTo>
                    <a:cubicBezTo>
                      <a:pt x="217" y="180"/>
                      <a:pt x="150" y="112"/>
                      <a:pt x="139" y="105"/>
                    </a:cubicBezTo>
                    <a:close/>
                    <a:moveTo>
                      <a:pt x="137" y="201"/>
                    </a:moveTo>
                    <a:cubicBezTo>
                      <a:pt x="137" y="201"/>
                      <a:pt x="170" y="195"/>
                      <a:pt x="172" y="177"/>
                    </a:cubicBezTo>
                    <a:cubicBezTo>
                      <a:pt x="173" y="159"/>
                      <a:pt x="142" y="126"/>
                      <a:pt x="142" y="126"/>
                    </a:cubicBezTo>
                    <a:cubicBezTo>
                      <a:pt x="142" y="126"/>
                      <a:pt x="183" y="158"/>
                      <a:pt x="183" y="179"/>
                    </a:cubicBezTo>
                    <a:cubicBezTo>
                      <a:pt x="182" y="201"/>
                      <a:pt x="137" y="201"/>
                      <a:pt x="137" y="201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91451" tIns="45725" rIns="91451" bIns="4572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45" name="Group 186"/>
            <p:cNvGrpSpPr/>
            <p:nvPr/>
          </p:nvGrpSpPr>
          <p:grpSpPr>
            <a:xfrm>
              <a:off x="3919732" y="1549973"/>
              <a:ext cx="454435" cy="491590"/>
              <a:chOff x="3130019" y="2054064"/>
              <a:chExt cx="454435" cy="491590"/>
            </a:xfrm>
          </p:grpSpPr>
          <p:grpSp>
            <p:nvGrpSpPr>
              <p:cNvPr id="246" name="Group 133"/>
              <p:cNvGrpSpPr/>
              <p:nvPr/>
            </p:nvGrpSpPr>
            <p:grpSpPr>
              <a:xfrm>
                <a:off x="3164316" y="2054064"/>
                <a:ext cx="420138" cy="491590"/>
                <a:chOff x="3008313" y="2062163"/>
                <a:chExt cx="466725" cy="546100"/>
              </a:xfrm>
              <a:solidFill>
                <a:schemeClr val="accent6"/>
              </a:solidFill>
            </p:grpSpPr>
            <p:sp>
              <p:nvSpPr>
                <p:cNvPr id="104" name="Oval 38"/>
                <p:cNvSpPr>
                  <a:spLocks noChangeArrowheads="1"/>
                </p:cNvSpPr>
                <p:nvPr/>
              </p:nvSpPr>
              <p:spPr bwMode="auto">
                <a:xfrm>
                  <a:off x="3008313" y="2062163"/>
                  <a:ext cx="466725" cy="465138"/>
                </a:xfrm>
                <a:prstGeom prst="ellipse">
                  <a:avLst/>
                </a:prstGeom>
                <a:solidFill>
                  <a:schemeClr val="accent5"/>
                </a:solidFill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5" name="Freeform 39"/>
                <p:cNvSpPr/>
                <p:nvPr/>
              </p:nvSpPr>
              <p:spPr bwMode="auto">
                <a:xfrm>
                  <a:off x="3236913" y="2495550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69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03" name="Freeform 76"/>
              <p:cNvSpPr>
                <a:spLocks noEditPoints="1"/>
              </p:cNvSpPr>
              <p:nvPr/>
            </p:nvSpPr>
            <p:spPr bwMode="auto">
              <a:xfrm>
                <a:off x="3130019" y="2151239"/>
                <a:ext cx="398703" cy="261515"/>
              </a:xfrm>
              <a:custGeom>
                <a:avLst/>
                <a:gdLst/>
                <a:ahLst/>
                <a:cxnLst>
                  <a:cxn ang="0">
                    <a:pos x="333" y="51"/>
                  </a:cxn>
                  <a:cxn ang="0">
                    <a:pos x="259" y="0"/>
                  </a:cxn>
                  <a:cxn ang="0">
                    <a:pos x="170" y="224"/>
                  </a:cxn>
                  <a:cxn ang="0">
                    <a:pos x="269" y="132"/>
                  </a:cxn>
                  <a:cxn ang="0">
                    <a:pos x="333" y="51"/>
                  </a:cxn>
                  <a:cxn ang="0">
                    <a:pos x="140" y="41"/>
                  </a:cxn>
                  <a:cxn ang="0">
                    <a:pos x="155" y="56"/>
                  </a:cxn>
                  <a:cxn ang="0">
                    <a:pos x="140" y="71"/>
                  </a:cxn>
                  <a:cxn ang="0">
                    <a:pos x="125" y="56"/>
                  </a:cxn>
                  <a:cxn ang="0">
                    <a:pos x="140" y="41"/>
                  </a:cxn>
                  <a:cxn ang="0">
                    <a:pos x="105" y="101"/>
                  </a:cxn>
                  <a:cxn ang="0">
                    <a:pos x="125" y="81"/>
                  </a:cxn>
                  <a:cxn ang="0">
                    <a:pos x="145" y="101"/>
                  </a:cxn>
                  <a:cxn ang="0">
                    <a:pos x="125" y="121"/>
                  </a:cxn>
                  <a:cxn ang="0">
                    <a:pos x="105" y="101"/>
                  </a:cxn>
                  <a:cxn ang="0">
                    <a:pos x="139" y="174"/>
                  </a:cxn>
                  <a:cxn ang="0">
                    <a:pos x="116" y="151"/>
                  </a:cxn>
                  <a:cxn ang="0">
                    <a:pos x="139" y="127"/>
                  </a:cxn>
                  <a:cxn ang="0">
                    <a:pos x="161" y="151"/>
                  </a:cxn>
                  <a:cxn ang="0">
                    <a:pos x="139" y="174"/>
                  </a:cxn>
                  <a:cxn ang="0">
                    <a:pos x="180" y="213"/>
                  </a:cxn>
                  <a:cxn ang="0">
                    <a:pos x="155" y="188"/>
                  </a:cxn>
                  <a:cxn ang="0">
                    <a:pos x="180" y="163"/>
                  </a:cxn>
                  <a:cxn ang="0">
                    <a:pos x="205" y="188"/>
                  </a:cxn>
                  <a:cxn ang="0">
                    <a:pos x="180" y="213"/>
                  </a:cxn>
                  <a:cxn ang="0">
                    <a:pos x="281" y="97"/>
                  </a:cxn>
                  <a:cxn ang="0">
                    <a:pos x="251" y="67"/>
                  </a:cxn>
                  <a:cxn ang="0">
                    <a:pos x="281" y="37"/>
                  </a:cxn>
                  <a:cxn ang="0">
                    <a:pos x="311" y="67"/>
                  </a:cxn>
                  <a:cxn ang="0">
                    <a:pos x="281" y="97"/>
                  </a:cxn>
                </a:cxnLst>
                <a:rect l="0" t="0" r="r" b="b"/>
                <a:pathLst>
                  <a:path w="349" h="229">
                    <a:moveTo>
                      <a:pt x="333" y="51"/>
                    </a:moveTo>
                    <a:cubicBezTo>
                      <a:pt x="316" y="6"/>
                      <a:pt x="259" y="0"/>
                      <a:pt x="259" y="0"/>
                    </a:cubicBezTo>
                    <a:cubicBezTo>
                      <a:pt x="0" y="4"/>
                      <a:pt x="103" y="219"/>
                      <a:pt x="170" y="224"/>
                    </a:cubicBezTo>
                    <a:cubicBezTo>
                      <a:pt x="236" y="229"/>
                      <a:pt x="226" y="149"/>
                      <a:pt x="269" y="132"/>
                    </a:cubicBezTo>
                    <a:cubicBezTo>
                      <a:pt x="311" y="116"/>
                      <a:pt x="349" y="96"/>
                      <a:pt x="333" y="51"/>
                    </a:cubicBezTo>
                    <a:close/>
                    <a:moveTo>
                      <a:pt x="140" y="41"/>
                    </a:moveTo>
                    <a:cubicBezTo>
                      <a:pt x="148" y="41"/>
                      <a:pt x="155" y="47"/>
                      <a:pt x="155" y="56"/>
                    </a:cubicBezTo>
                    <a:cubicBezTo>
                      <a:pt x="155" y="64"/>
                      <a:pt x="148" y="71"/>
                      <a:pt x="140" y="71"/>
                    </a:cubicBezTo>
                    <a:cubicBezTo>
                      <a:pt x="131" y="71"/>
                      <a:pt x="125" y="64"/>
                      <a:pt x="125" y="56"/>
                    </a:cubicBezTo>
                    <a:cubicBezTo>
                      <a:pt x="125" y="47"/>
                      <a:pt x="131" y="41"/>
                      <a:pt x="140" y="41"/>
                    </a:cubicBezTo>
                    <a:close/>
                    <a:moveTo>
                      <a:pt x="105" y="101"/>
                    </a:moveTo>
                    <a:cubicBezTo>
                      <a:pt x="105" y="90"/>
                      <a:pt x="114" y="81"/>
                      <a:pt x="125" y="81"/>
                    </a:cubicBezTo>
                    <a:cubicBezTo>
                      <a:pt x="136" y="81"/>
                      <a:pt x="145" y="90"/>
                      <a:pt x="145" y="101"/>
                    </a:cubicBezTo>
                    <a:cubicBezTo>
                      <a:pt x="145" y="112"/>
                      <a:pt x="136" y="121"/>
                      <a:pt x="125" y="121"/>
                    </a:cubicBezTo>
                    <a:cubicBezTo>
                      <a:pt x="114" y="121"/>
                      <a:pt x="105" y="112"/>
                      <a:pt x="105" y="101"/>
                    </a:cubicBezTo>
                    <a:close/>
                    <a:moveTo>
                      <a:pt x="139" y="174"/>
                    </a:moveTo>
                    <a:cubicBezTo>
                      <a:pt x="126" y="174"/>
                      <a:pt x="116" y="163"/>
                      <a:pt x="116" y="151"/>
                    </a:cubicBezTo>
                    <a:cubicBezTo>
                      <a:pt x="116" y="138"/>
                      <a:pt x="126" y="127"/>
                      <a:pt x="139" y="127"/>
                    </a:cubicBezTo>
                    <a:cubicBezTo>
                      <a:pt x="151" y="127"/>
                      <a:pt x="161" y="138"/>
                      <a:pt x="161" y="151"/>
                    </a:cubicBezTo>
                    <a:cubicBezTo>
                      <a:pt x="161" y="163"/>
                      <a:pt x="151" y="174"/>
                      <a:pt x="139" y="174"/>
                    </a:cubicBezTo>
                    <a:close/>
                    <a:moveTo>
                      <a:pt x="180" y="213"/>
                    </a:moveTo>
                    <a:cubicBezTo>
                      <a:pt x="166" y="213"/>
                      <a:pt x="155" y="202"/>
                      <a:pt x="155" y="188"/>
                    </a:cubicBezTo>
                    <a:cubicBezTo>
                      <a:pt x="155" y="174"/>
                      <a:pt x="166" y="163"/>
                      <a:pt x="180" y="163"/>
                    </a:cubicBezTo>
                    <a:cubicBezTo>
                      <a:pt x="193" y="163"/>
                      <a:pt x="205" y="174"/>
                      <a:pt x="205" y="188"/>
                    </a:cubicBezTo>
                    <a:cubicBezTo>
                      <a:pt x="205" y="202"/>
                      <a:pt x="193" y="213"/>
                      <a:pt x="180" y="213"/>
                    </a:cubicBezTo>
                    <a:close/>
                    <a:moveTo>
                      <a:pt x="281" y="97"/>
                    </a:moveTo>
                    <a:cubicBezTo>
                      <a:pt x="265" y="97"/>
                      <a:pt x="251" y="84"/>
                      <a:pt x="251" y="67"/>
                    </a:cubicBezTo>
                    <a:cubicBezTo>
                      <a:pt x="251" y="51"/>
                      <a:pt x="265" y="37"/>
                      <a:pt x="281" y="37"/>
                    </a:cubicBezTo>
                    <a:cubicBezTo>
                      <a:pt x="298" y="37"/>
                      <a:pt x="311" y="51"/>
                      <a:pt x="311" y="67"/>
                    </a:cubicBezTo>
                    <a:cubicBezTo>
                      <a:pt x="311" y="84"/>
                      <a:pt x="298" y="97"/>
                      <a:pt x="281" y="97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91451" tIns="45725" rIns="91451" bIns="4572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47" name="Group 185"/>
            <p:cNvGrpSpPr/>
            <p:nvPr/>
          </p:nvGrpSpPr>
          <p:grpSpPr>
            <a:xfrm>
              <a:off x="5867400" y="1329948"/>
              <a:ext cx="420138" cy="491590"/>
              <a:chOff x="3164316" y="2615677"/>
              <a:chExt cx="420138" cy="491590"/>
            </a:xfrm>
          </p:grpSpPr>
          <p:grpSp>
            <p:nvGrpSpPr>
              <p:cNvPr id="248" name="Group 134"/>
              <p:cNvGrpSpPr/>
              <p:nvPr/>
            </p:nvGrpSpPr>
            <p:grpSpPr>
              <a:xfrm>
                <a:off x="3164316" y="2615677"/>
                <a:ext cx="420138" cy="491590"/>
                <a:chOff x="3008313" y="2686050"/>
                <a:chExt cx="466725" cy="546100"/>
              </a:xfrm>
              <a:solidFill>
                <a:schemeClr val="accent3"/>
              </a:solidFill>
            </p:grpSpPr>
            <p:sp>
              <p:nvSpPr>
                <p:cNvPr id="109" name="Oval 42"/>
                <p:cNvSpPr>
                  <a:spLocks noChangeArrowheads="1"/>
                </p:cNvSpPr>
                <p:nvPr/>
              </p:nvSpPr>
              <p:spPr bwMode="auto">
                <a:xfrm>
                  <a:off x="3008313" y="2686050"/>
                  <a:ext cx="466725" cy="4667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0" name="Freeform 43"/>
                <p:cNvSpPr/>
                <p:nvPr/>
              </p:nvSpPr>
              <p:spPr bwMode="auto">
                <a:xfrm>
                  <a:off x="3236913" y="3121025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0"/>
                    </a:cxn>
                    <a:cxn ang="0">
                      <a:pos x="0" y="11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0">
                      <a:moveTo>
                        <a:pt x="76" y="0"/>
                      </a:moveTo>
                      <a:lnTo>
                        <a:pt x="69" y="70"/>
                      </a:lnTo>
                      <a:lnTo>
                        <a:pt x="0" y="11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08" name="Freeform 77"/>
              <p:cNvSpPr/>
              <p:nvPr/>
            </p:nvSpPr>
            <p:spPr bwMode="auto">
              <a:xfrm>
                <a:off x="3270065" y="2715710"/>
                <a:ext cx="222931" cy="205782"/>
              </a:xfrm>
              <a:custGeom>
                <a:avLst/>
                <a:gdLst/>
                <a:ahLst/>
                <a:cxnLst>
                  <a:cxn ang="0">
                    <a:pos x="96" y="181"/>
                  </a:cxn>
                  <a:cxn ang="0">
                    <a:pos x="0" y="180"/>
                  </a:cxn>
                  <a:cxn ang="0">
                    <a:pos x="0" y="36"/>
                  </a:cxn>
                  <a:cxn ang="0">
                    <a:pos x="98" y="36"/>
                  </a:cxn>
                  <a:cxn ang="0">
                    <a:pos x="196" y="36"/>
                  </a:cxn>
                  <a:cxn ang="0">
                    <a:pos x="196" y="180"/>
                  </a:cxn>
                  <a:cxn ang="0">
                    <a:pos x="96" y="181"/>
                  </a:cxn>
                </a:cxnLst>
                <a:rect l="0" t="0" r="r" b="b"/>
                <a:pathLst>
                  <a:path w="196" h="181">
                    <a:moveTo>
                      <a:pt x="96" y="181"/>
                    </a:moveTo>
                    <a:cubicBezTo>
                      <a:pt x="96" y="181"/>
                      <a:pt x="62" y="147"/>
                      <a:pt x="0" y="18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63" y="0"/>
                      <a:pt x="98" y="36"/>
                    </a:cubicBezTo>
                    <a:cubicBezTo>
                      <a:pt x="196" y="36"/>
                      <a:pt x="196" y="36"/>
                      <a:pt x="196" y="36"/>
                    </a:cubicBezTo>
                    <a:cubicBezTo>
                      <a:pt x="196" y="180"/>
                      <a:pt x="196" y="180"/>
                      <a:pt x="196" y="180"/>
                    </a:cubicBezTo>
                    <a:lnTo>
                      <a:pt x="96" y="181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91451" tIns="45725" rIns="91451" bIns="4572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49" name="Group 184"/>
            <p:cNvGrpSpPr/>
            <p:nvPr/>
          </p:nvGrpSpPr>
          <p:grpSpPr>
            <a:xfrm>
              <a:off x="3534609" y="2515228"/>
              <a:ext cx="585907" cy="685941"/>
              <a:chOff x="3680200" y="2572806"/>
              <a:chExt cx="585907" cy="685941"/>
            </a:xfrm>
          </p:grpSpPr>
          <p:grpSp>
            <p:nvGrpSpPr>
              <p:cNvPr id="250" name="Group 136"/>
              <p:cNvGrpSpPr/>
              <p:nvPr/>
            </p:nvGrpSpPr>
            <p:grpSpPr>
              <a:xfrm>
                <a:off x="3680200" y="2572806"/>
                <a:ext cx="585907" cy="685941"/>
                <a:chOff x="3581400" y="2638425"/>
                <a:chExt cx="650875" cy="762001"/>
              </a:xfrm>
              <a:solidFill>
                <a:schemeClr val="accent2"/>
              </a:solidFill>
            </p:grpSpPr>
            <p:sp>
              <p:nvSpPr>
                <p:cNvPr id="118" name="Oval 44"/>
                <p:cNvSpPr>
                  <a:spLocks noChangeArrowheads="1"/>
                </p:cNvSpPr>
                <p:nvPr/>
              </p:nvSpPr>
              <p:spPr bwMode="auto">
                <a:xfrm>
                  <a:off x="3581400" y="2638425"/>
                  <a:ext cx="650875" cy="65087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9" name="Freeform 45"/>
                <p:cNvSpPr/>
                <p:nvPr/>
              </p:nvSpPr>
              <p:spPr bwMode="auto">
                <a:xfrm>
                  <a:off x="3898900" y="3243263"/>
                  <a:ext cx="168275" cy="157163"/>
                </a:xfrm>
                <a:custGeom>
                  <a:avLst/>
                  <a:gdLst/>
                  <a:ahLst/>
                  <a:cxnLst>
                    <a:cxn ang="0">
                      <a:pos x="106" y="0"/>
                    </a:cxn>
                    <a:cxn ang="0">
                      <a:pos x="97" y="99"/>
                    </a:cxn>
                    <a:cxn ang="0">
                      <a:pos x="0" y="17"/>
                    </a:cxn>
                    <a:cxn ang="0">
                      <a:pos x="106" y="0"/>
                    </a:cxn>
                  </a:cxnLst>
                  <a:rect l="0" t="0" r="r" b="b"/>
                  <a:pathLst>
                    <a:path w="106" h="99">
                      <a:moveTo>
                        <a:pt x="106" y="0"/>
                      </a:moveTo>
                      <a:lnTo>
                        <a:pt x="97" y="99"/>
                      </a:lnTo>
                      <a:lnTo>
                        <a:pt x="0" y="17"/>
                      </a:lnTo>
                      <a:lnTo>
                        <a:pt x="10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51" name="Group 135"/>
              <p:cNvGrpSpPr/>
              <p:nvPr/>
            </p:nvGrpSpPr>
            <p:grpSpPr>
              <a:xfrm>
                <a:off x="3813101" y="2709950"/>
                <a:ext cx="320105" cy="344393"/>
                <a:chOff x="3729038" y="2790825"/>
                <a:chExt cx="355600" cy="382588"/>
              </a:xfrm>
            </p:grpSpPr>
            <p:sp>
              <p:nvSpPr>
                <p:cNvPr id="114" name="Freeform 78"/>
                <p:cNvSpPr/>
                <p:nvPr/>
              </p:nvSpPr>
              <p:spPr bwMode="auto">
                <a:xfrm>
                  <a:off x="3867150" y="3111500"/>
                  <a:ext cx="82550" cy="19050"/>
                </a:xfrm>
                <a:custGeom>
                  <a:avLst/>
                  <a:gdLst/>
                  <a:ahLst/>
                  <a:cxnLst>
                    <a:cxn ang="0">
                      <a:pos x="66" y="7"/>
                    </a:cxn>
                    <a:cxn ang="0">
                      <a:pos x="55" y="15"/>
                    </a:cxn>
                    <a:cxn ang="0">
                      <a:pos x="11" y="15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11" y="0"/>
                    </a:cxn>
                    <a:cxn ang="0">
                      <a:pos x="55" y="0"/>
                    </a:cxn>
                    <a:cxn ang="0">
                      <a:pos x="66" y="7"/>
                    </a:cxn>
                  </a:cxnLst>
                  <a:rect l="0" t="0" r="r" b="b"/>
                  <a:pathLst>
                    <a:path w="66" h="15">
                      <a:moveTo>
                        <a:pt x="66" y="7"/>
                      </a:moveTo>
                      <a:cubicBezTo>
                        <a:pt x="66" y="12"/>
                        <a:pt x="61" y="15"/>
                        <a:pt x="55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5" y="15"/>
                        <a:pt x="0" y="12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5" y="0"/>
                        <a:pt x="11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61" y="0"/>
                        <a:pt x="66" y="3"/>
                        <a:pt x="66" y="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5" name="Freeform 79"/>
                <p:cNvSpPr/>
                <p:nvPr/>
              </p:nvSpPr>
              <p:spPr bwMode="auto">
                <a:xfrm>
                  <a:off x="3867150" y="3132138"/>
                  <a:ext cx="82550" cy="20638"/>
                </a:xfrm>
                <a:custGeom>
                  <a:avLst/>
                  <a:gdLst/>
                  <a:ahLst/>
                  <a:cxnLst>
                    <a:cxn ang="0">
                      <a:pos x="66" y="8"/>
                    </a:cxn>
                    <a:cxn ang="0">
                      <a:pos x="55" y="16"/>
                    </a:cxn>
                    <a:cxn ang="0">
                      <a:pos x="11" y="1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11" y="0"/>
                    </a:cxn>
                    <a:cxn ang="0">
                      <a:pos x="55" y="0"/>
                    </a:cxn>
                    <a:cxn ang="0">
                      <a:pos x="66" y="8"/>
                    </a:cxn>
                  </a:cxnLst>
                  <a:rect l="0" t="0" r="r" b="b"/>
                  <a:pathLst>
                    <a:path w="66" h="16">
                      <a:moveTo>
                        <a:pt x="66" y="8"/>
                      </a:moveTo>
                      <a:cubicBezTo>
                        <a:pt x="66" y="13"/>
                        <a:pt x="61" y="16"/>
                        <a:pt x="55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5" y="16"/>
                        <a:pt x="0" y="13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5" y="0"/>
                        <a:pt x="11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61" y="0"/>
                        <a:pt x="66" y="4"/>
                        <a:pt x="66" y="8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6" name="Freeform 80"/>
                <p:cNvSpPr/>
                <p:nvPr/>
              </p:nvSpPr>
              <p:spPr bwMode="auto">
                <a:xfrm>
                  <a:off x="3883025" y="3154363"/>
                  <a:ext cx="50800" cy="19050"/>
                </a:xfrm>
                <a:custGeom>
                  <a:avLst/>
                  <a:gdLst/>
                  <a:ahLst/>
                  <a:cxnLst>
                    <a:cxn ang="0">
                      <a:pos x="40" y="8"/>
                    </a:cxn>
                    <a:cxn ang="0">
                      <a:pos x="33" y="16"/>
                    </a:cxn>
                    <a:cxn ang="0">
                      <a:pos x="7" y="1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7" y="0"/>
                    </a:cxn>
                    <a:cxn ang="0">
                      <a:pos x="33" y="0"/>
                    </a:cxn>
                    <a:cxn ang="0">
                      <a:pos x="40" y="8"/>
                    </a:cxn>
                  </a:cxnLst>
                  <a:rect l="0" t="0" r="r" b="b"/>
                  <a:pathLst>
                    <a:path w="40" h="16">
                      <a:moveTo>
                        <a:pt x="40" y="8"/>
                      </a:moveTo>
                      <a:cubicBezTo>
                        <a:pt x="40" y="13"/>
                        <a:pt x="37" y="16"/>
                        <a:pt x="33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3" y="16"/>
                        <a:pt x="0" y="13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3" y="0"/>
                        <a:pt x="7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7" y="0"/>
                        <a:pt x="40" y="4"/>
                        <a:pt x="40" y="8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7" name="Freeform 81"/>
                <p:cNvSpPr>
                  <a:spLocks noEditPoints="1"/>
                </p:cNvSpPr>
                <p:nvPr/>
              </p:nvSpPr>
              <p:spPr bwMode="auto">
                <a:xfrm>
                  <a:off x="3729038" y="2790825"/>
                  <a:ext cx="355600" cy="31750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143" y="0"/>
                    </a:cxn>
                    <a:cxn ang="0">
                      <a:pos x="140" y="0"/>
                    </a:cxn>
                    <a:cxn ang="0">
                      <a:pos x="138" y="0"/>
                    </a:cxn>
                    <a:cxn ang="0">
                      <a:pos x="138" y="0"/>
                    </a:cxn>
                    <a:cxn ang="0">
                      <a:pos x="71" y="174"/>
                    </a:cxn>
                    <a:cxn ang="0">
                      <a:pos x="107" y="251"/>
                    </a:cxn>
                    <a:cxn ang="0">
                      <a:pos x="140" y="251"/>
                    </a:cxn>
                    <a:cxn ang="0">
                      <a:pos x="146" y="251"/>
                    </a:cxn>
                    <a:cxn ang="0">
                      <a:pos x="176" y="251"/>
                    </a:cxn>
                    <a:cxn ang="0">
                      <a:pos x="211" y="174"/>
                    </a:cxn>
                    <a:cxn ang="0">
                      <a:pos x="143" y="0"/>
                    </a:cxn>
                    <a:cxn ang="0">
                      <a:pos x="210" y="127"/>
                    </a:cxn>
                    <a:cxn ang="0">
                      <a:pos x="170" y="28"/>
                    </a:cxn>
                    <a:cxn ang="0">
                      <a:pos x="210" y="127"/>
                    </a:cxn>
                  </a:cxnLst>
                  <a:rect l="0" t="0" r="r" b="b"/>
                  <a:pathLst>
                    <a:path w="281" h="251">
                      <a:moveTo>
                        <a:pt x="143" y="0"/>
                      </a:move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143" y="0"/>
                        <a:pt x="141" y="0"/>
                        <a:pt x="140" y="0"/>
                      </a:cubicBezTo>
                      <a:cubicBezTo>
                        <a:pt x="140" y="0"/>
                        <a:pt x="143" y="0"/>
                        <a:pt x="138" y="0"/>
                      </a:cubicBezTo>
                      <a:cubicBezTo>
                        <a:pt x="138" y="0"/>
                        <a:pt x="138" y="0"/>
                        <a:pt x="138" y="0"/>
                      </a:cubicBezTo>
                      <a:cubicBezTo>
                        <a:pt x="0" y="4"/>
                        <a:pt x="34" y="140"/>
                        <a:pt x="71" y="174"/>
                      </a:cubicBezTo>
                      <a:cubicBezTo>
                        <a:pt x="109" y="208"/>
                        <a:pt x="107" y="251"/>
                        <a:pt x="107" y="251"/>
                      </a:cubicBezTo>
                      <a:cubicBezTo>
                        <a:pt x="140" y="251"/>
                        <a:pt x="140" y="251"/>
                        <a:pt x="140" y="251"/>
                      </a:cubicBezTo>
                      <a:cubicBezTo>
                        <a:pt x="146" y="251"/>
                        <a:pt x="146" y="251"/>
                        <a:pt x="146" y="251"/>
                      </a:cubicBezTo>
                      <a:cubicBezTo>
                        <a:pt x="176" y="251"/>
                        <a:pt x="176" y="251"/>
                        <a:pt x="176" y="251"/>
                      </a:cubicBezTo>
                      <a:cubicBezTo>
                        <a:pt x="176" y="251"/>
                        <a:pt x="174" y="208"/>
                        <a:pt x="211" y="174"/>
                      </a:cubicBezTo>
                      <a:cubicBezTo>
                        <a:pt x="249" y="140"/>
                        <a:pt x="281" y="4"/>
                        <a:pt x="143" y="0"/>
                      </a:cubicBezTo>
                      <a:close/>
                      <a:moveTo>
                        <a:pt x="210" y="127"/>
                      </a:moveTo>
                      <a:cubicBezTo>
                        <a:pt x="233" y="63"/>
                        <a:pt x="170" y="28"/>
                        <a:pt x="170" y="28"/>
                      </a:cubicBezTo>
                      <a:cubicBezTo>
                        <a:pt x="264" y="43"/>
                        <a:pt x="210" y="127"/>
                        <a:pt x="210" y="12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52" name="Group 183"/>
            <p:cNvGrpSpPr/>
            <p:nvPr/>
          </p:nvGrpSpPr>
          <p:grpSpPr>
            <a:xfrm>
              <a:off x="4145772" y="2426627"/>
              <a:ext cx="418710" cy="491590"/>
              <a:chOff x="4406153" y="2484205"/>
              <a:chExt cx="418710" cy="491590"/>
            </a:xfrm>
          </p:grpSpPr>
          <p:grpSp>
            <p:nvGrpSpPr>
              <p:cNvPr id="253" name="Group 142"/>
              <p:cNvGrpSpPr/>
              <p:nvPr/>
            </p:nvGrpSpPr>
            <p:grpSpPr>
              <a:xfrm>
                <a:off x="4406153" y="2484205"/>
                <a:ext cx="418710" cy="491590"/>
                <a:chOff x="4387850" y="2540000"/>
                <a:chExt cx="465138" cy="546100"/>
              </a:xfrm>
              <a:solidFill>
                <a:schemeClr val="accent5"/>
              </a:solidFill>
            </p:grpSpPr>
            <p:sp>
              <p:nvSpPr>
                <p:cNvPr id="131" name="Oval 40"/>
                <p:cNvSpPr>
                  <a:spLocks noChangeArrowheads="1"/>
                </p:cNvSpPr>
                <p:nvPr/>
              </p:nvSpPr>
              <p:spPr bwMode="auto">
                <a:xfrm>
                  <a:off x="4387850" y="2540000"/>
                  <a:ext cx="465138" cy="4667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2" name="Freeform 41"/>
                <p:cNvSpPr/>
                <p:nvPr/>
              </p:nvSpPr>
              <p:spPr bwMode="auto">
                <a:xfrm>
                  <a:off x="4614863" y="2974975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0"/>
                    </a:cxn>
                    <a:cxn ang="0">
                      <a:pos x="0" y="11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0">
                      <a:moveTo>
                        <a:pt x="76" y="0"/>
                      </a:moveTo>
                      <a:lnTo>
                        <a:pt x="70" y="70"/>
                      </a:lnTo>
                      <a:lnTo>
                        <a:pt x="0" y="11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54" name="Group 141"/>
              <p:cNvGrpSpPr/>
              <p:nvPr/>
            </p:nvGrpSpPr>
            <p:grpSpPr>
              <a:xfrm>
                <a:off x="4509044" y="2544225"/>
                <a:ext cx="251512" cy="324393"/>
                <a:chOff x="4502150" y="2606675"/>
                <a:chExt cx="279401" cy="360363"/>
              </a:xfrm>
            </p:grpSpPr>
            <p:sp>
              <p:nvSpPr>
                <p:cNvPr id="123" name="Freeform 82"/>
                <p:cNvSpPr/>
                <p:nvPr/>
              </p:nvSpPr>
              <p:spPr bwMode="auto">
                <a:xfrm>
                  <a:off x="4506913" y="2606675"/>
                  <a:ext cx="274638" cy="277813"/>
                </a:xfrm>
                <a:custGeom>
                  <a:avLst/>
                  <a:gdLst/>
                  <a:ahLst/>
                  <a:cxnLst>
                    <a:cxn ang="0">
                      <a:pos x="160" y="11"/>
                    </a:cxn>
                    <a:cxn ang="0">
                      <a:pos x="204" y="97"/>
                    </a:cxn>
                    <a:cxn ang="0">
                      <a:pos x="97" y="205"/>
                    </a:cxn>
                    <a:cxn ang="0">
                      <a:pos x="11" y="162"/>
                    </a:cxn>
                    <a:cxn ang="0">
                      <a:pos x="0" y="171"/>
                    </a:cxn>
                    <a:cxn ang="0">
                      <a:pos x="97" y="219"/>
                    </a:cxn>
                    <a:cxn ang="0">
                      <a:pos x="218" y="97"/>
                    </a:cxn>
                    <a:cxn ang="0">
                      <a:pos x="169" y="0"/>
                    </a:cxn>
                    <a:cxn ang="0">
                      <a:pos x="160" y="11"/>
                    </a:cxn>
                  </a:cxnLst>
                  <a:rect l="0" t="0" r="r" b="b"/>
                  <a:pathLst>
                    <a:path w="218" h="219">
                      <a:moveTo>
                        <a:pt x="160" y="11"/>
                      </a:moveTo>
                      <a:cubicBezTo>
                        <a:pt x="187" y="30"/>
                        <a:pt x="204" y="62"/>
                        <a:pt x="204" y="97"/>
                      </a:cubicBezTo>
                      <a:cubicBezTo>
                        <a:pt x="204" y="157"/>
                        <a:pt x="156" y="205"/>
                        <a:pt x="97" y="205"/>
                      </a:cubicBezTo>
                      <a:cubicBezTo>
                        <a:pt x="62" y="205"/>
                        <a:pt x="31" y="188"/>
                        <a:pt x="11" y="162"/>
                      </a:cubicBez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22" y="200"/>
                        <a:pt x="57" y="219"/>
                        <a:pt x="97" y="219"/>
                      </a:cubicBezTo>
                      <a:cubicBezTo>
                        <a:pt x="164" y="219"/>
                        <a:pt x="218" y="165"/>
                        <a:pt x="218" y="97"/>
                      </a:cubicBezTo>
                      <a:cubicBezTo>
                        <a:pt x="218" y="57"/>
                        <a:pt x="199" y="22"/>
                        <a:pt x="169" y="0"/>
                      </a:cubicBezTo>
                      <a:lnTo>
                        <a:pt x="160" y="1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4" name="Freeform 83"/>
                <p:cNvSpPr>
                  <a:spLocks noEditPoints="1"/>
                </p:cNvSpPr>
                <p:nvPr/>
              </p:nvSpPr>
              <p:spPr bwMode="auto">
                <a:xfrm>
                  <a:off x="4508500" y="2609850"/>
                  <a:ext cx="244475" cy="244475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0" y="97"/>
                    </a:cxn>
                    <a:cxn ang="0">
                      <a:pos x="96" y="193"/>
                    </a:cxn>
                    <a:cxn ang="0">
                      <a:pos x="193" y="97"/>
                    </a:cxn>
                    <a:cxn ang="0">
                      <a:pos x="96" y="0"/>
                    </a:cxn>
                    <a:cxn ang="0">
                      <a:pos x="96" y="189"/>
                    </a:cxn>
                    <a:cxn ang="0">
                      <a:pos x="4" y="97"/>
                    </a:cxn>
                    <a:cxn ang="0">
                      <a:pos x="96" y="5"/>
                    </a:cxn>
                    <a:cxn ang="0">
                      <a:pos x="188" y="97"/>
                    </a:cxn>
                    <a:cxn ang="0">
                      <a:pos x="96" y="189"/>
                    </a:cxn>
                  </a:cxnLst>
                  <a:rect l="0" t="0" r="r" b="b"/>
                  <a:pathLst>
                    <a:path w="193" h="193">
                      <a:moveTo>
                        <a:pt x="96" y="0"/>
                      </a:moveTo>
                      <a:cubicBezTo>
                        <a:pt x="43" y="0"/>
                        <a:pt x="0" y="43"/>
                        <a:pt x="0" y="97"/>
                      </a:cubicBezTo>
                      <a:cubicBezTo>
                        <a:pt x="0" y="150"/>
                        <a:pt x="43" y="193"/>
                        <a:pt x="96" y="193"/>
                      </a:cubicBezTo>
                      <a:cubicBezTo>
                        <a:pt x="149" y="193"/>
                        <a:pt x="193" y="150"/>
                        <a:pt x="193" y="97"/>
                      </a:cubicBezTo>
                      <a:cubicBezTo>
                        <a:pt x="193" y="43"/>
                        <a:pt x="149" y="0"/>
                        <a:pt x="96" y="0"/>
                      </a:cubicBezTo>
                      <a:close/>
                      <a:moveTo>
                        <a:pt x="96" y="189"/>
                      </a:moveTo>
                      <a:cubicBezTo>
                        <a:pt x="46" y="189"/>
                        <a:pt x="4" y="147"/>
                        <a:pt x="4" y="97"/>
                      </a:cubicBezTo>
                      <a:cubicBezTo>
                        <a:pt x="4" y="46"/>
                        <a:pt x="46" y="5"/>
                        <a:pt x="96" y="5"/>
                      </a:cubicBezTo>
                      <a:cubicBezTo>
                        <a:pt x="147" y="5"/>
                        <a:pt x="188" y="46"/>
                        <a:pt x="188" y="97"/>
                      </a:cubicBezTo>
                      <a:cubicBezTo>
                        <a:pt x="188" y="147"/>
                        <a:pt x="147" y="189"/>
                        <a:pt x="96" y="18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5" name="Freeform 84"/>
                <p:cNvSpPr/>
                <p:nvPr/>
              </p:nvSpPr>
              <p:spPr bwMode="auto">
                <a:xfrm>
                  <a:off x="4502150" y="2614613"/>
                  <a:ext cx="273050" cy="239713"/>
                </a:xfrm>
                <a:custGeom>
                  <a:avLst/>
                  <a:gdLst/>
                  <a:ahLst/>
                  <a:cxnLst>
                    <a:cxn ang="0">
                      <a:pos x="62" y="15"/>
                    </a:cxn>
                    <a:cxn ang="0">
                      <a:pos x="58" y="22"/>
                    </a:cxn>
                    <a:cxn ang="0">
                      <a:pos x="54" y="28"/>
                    </a:cxn>
                    <a:cxn ang="0">
                      <a:pos x="51" y="25"/>
                    </a:cxn>
                    <a:cxn ang="0">
                      <a:pos x="50" y="31"/>
                    </a:cxn>
                    <a:cxn ang="0">
                      <a:pos x="40" y="33"/>
                    </a:cxn>
                    <a:cxn ang="0">
                      <a:pos x="34" y="39"/>
                    </a:cxn>
                    <a:cxn ang="0">
                      <a:pos x="26" y="51"/>
                    </a:cxn>
                    <a:cxn ang="0">
                      <a:pos x="20" y="58"/>
                    </a:cxn>
                    <a:cxn ang="0">
                      <a:pos x="25" y="64"/>
                    </a:cxn>
                    <a:cxn ang="0">
                      <a:pos x="26" y="67"/>
                    </a:cxn>
                    <a:cxn ang="0">
                      <a:pos x="21" y="62"/>
                    </a:cxn>
                    <a:cxn ang="0">
                      <a:pos x="17" y="57"/>
                    </a:cxn>
                    <a:cxn ang="0">
                      <a:pos x="16" y="65"/>
                    </a:cxn>
                    <a:cxn ang="0">
                      <a:pos x="16" y="79"/>
                    </a:cxn>
                    <a:cxn ang="0">
                      <a:pos x="23" y="76"/>
                    </a:cxn>
                    <a:cxn ang="0">
                      <a:pos x="30" y="84"/>
                    </a:cxn>
                    <a:cxn ang="0">
                      <a:pos x="39" y="93"/>
                    </a:cxn>
                    <a:cxn ang="0">
                      <a:pos x="47" y="100"/>
                    </a:cxn>
                    <a:cxn ang="0">
                      <a:pos x="58" y="111"/>
                    </a:cxn>
                    <a:cxn ang="0">
                      <a:pos x="55" y="128"/>
                    </a:cxn>
                    <a:cxn ang="0">
                      <a:pos x="46" y="147"/>
                    </a:cxn>
                    <a:cxn ang="0">
                      <a:pos x="49" y="161"/>
                    </a:cxn>
                    <a:cxn ang="0">
                      <a:pos x="44" y="162"/>
                    </a:cxn>
                    <a:cxn ang="0">
                      <a:pos x="30" y="141"/>
                    </a:cxn>
                    <a:cxn ang="0">
                      <a:pos x="15" y="107"/>
                    </a:cxn>
                    <a:cxn ang="0">
                      <a:pos x="11" y="83"/>
                    </a:cxn>
                    <a:cxn ang="0">
                      <a:pos x="70" y="174"/>
                    </a:cxn>
                    <a:cxn ang="0">
                      <a:pos x="85" y="172"/>
                    </a:cxn>
                    <a:cxn ang="0">
                      <a:pos x="105" y="169"/>
                    </a:cxn>
                    <a:cxn ang="0">
                      <a:pos x="103" y="178"/>
                    </a:cxn>
                    <a:cxn ang="0">
                      <a:pos x="114" y="177"/>
                    </a:cxn>
                    <a:cxn ang="0">
                      <a:pos x="131" y="175"/>
                    </a:cxn>
                    <a:cxn ang="0">
                      <a:pos x="130" y="3"/>
                    </a:cxn>
                    <a:cxn ang="0">
                      <a:pos x="187" y="61"/>
                    </a:cxn>
                    <a:cxn ang="0">
                      <a:pos x="179" y="55"/>
                    </a:cxn>
                    <a:cxn ang="0">
                      <a:pos x="172" y="71"/>
                    </a:cxn>
                    <a:cxn ang="0">
                      <a:pos x="161" y="57"/>
                    </a:cxn>
                    <a:cxn ang="0">
                      <a:pos x="165" y="71"/>
                    </a:cxn>
                    <a:cxn ang="0">
                      <a:pos x="176" y="75"/>
                    </a:cxn>
                    <a:cxn ang="0">
                      <a:pos x="172" y="95"/>
                    </a:cxn>
                    <a:cxn ang="0">
                      <a:pos x="166" y="117"/>
                    </a:cxn>
                    <a:cxn ang="0">
                      <a:pos x="159" y="130"/>
                    </a:cxn>
                    <a:cxn ang="0">
                      <a:pos x="139" y="147"/>
                    </a:cxn>
                    <a:cxn ang="0">
                      <a:pos x="134" y="132"/>
                    </a:cxn>
                    <a:cxn ang="0">
                      <a:pos x="135" y="115"/>
                    </a:cxn>
                    <a:cxn ang="0">
                      <a:pos x="128" y="96"/>
                    </a:cxn>
                    <a:cxn ang="0">
                      <a:pos x="119" y="85"/>
                    </a:cxn>
                    <a:cxn ang="0">
                      <a:pos x="94" y="86"/>
                    </a:cxn>
                    <a:cxn ang="0">
                      <a:pos x="85" y="73"/>
                    </a:cxn>
                    <a:cxn ang="0">
                      <a:pos x="95" y="47"/>
                    </a:cxn>
                    <a:cxn ang="0">
                      <a:pos x="113" y="39"/>
                    </a:cxn>
                    <a:cxn ang="0">
                      <a:pos x="124" y="44"/>
                    </a:cxn>
                    <a:cxn ang="0">
                      <a:pos x="139" y="44"/>
                    </a:cxn>
                    <a:cxn ang="0">
                      <a:pos x="154" y="42"/>
                    </a:cxn>
                    <a:cxn ang="0">
                      <a:pos x="140" y="36"/>
                    </a:cxn>
                    <a:cxn ang="0">
                      <a:pos x="139" y="31"/>
                    </a:cxn>
                    <a:cxn ang="0">
                      <a:pos x="120" y="31"/>
                    </a:cxn>
                    <a:cxn ang="0">
                      <a:pos x="105" y="36"/>
                    </a:cxn>
                    <a:cxn ang="0">
                      <a:pos x="102" y="20"/>
                    </a:cxn>
                    <a:cxn ang="0">
                      <a:pos x="91" y="10"/>
                    </a:cxn>
                    <a:cxn ang="0">
                      <a:pos x="103" y="3"/>
                    </a:cxn>
                  </a:cxnLst>
                  <a:rect l="0" t="0" r="r" b="b"/>
                  <a:pathLst>
                    <a:path w="216" h="189">
                      <a:moveTo>
                        <a:pt x="88" y="1"/>
                      </a:moveTo>
                      <a:cubicBezTo>
                        <a:pt x="88" y="1"/>
                        <a:pt x="55" y="5"/>
                        <a:pt x="33" y="30"/>
                      </a:cubicBezTo>
                      <a:cubicBezTo>
                        <a:pt x="33" y="30"/>
                        <a:pt x="50" y="13"/>
                        <a:pt x="60" y="13"/>
                      </a:cubicBez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63" y="14"/>
                        <a:pt x="62" y="14"/>
                        <a:pt x="62" y="15"/>
                      </a:cubicBezTo>
                      <a:cubicBezTo>
                        <a:pt x="62" y="15"/>
                        <a:pt x="60" y="17"/>
                        <a:pt x="60" y="17"/>
                      </a:cubicBezTo>
                      <a:cubicBezTo>
                        <a:pt x="60" y="18"/>
                        <a:pt x="61" y="19"/>
                        <a:pt x="61" y="19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0"/>
                        <a:pt x="59" y="21"/>
                        <a:pt x="59" y="21"/>
                      </a:cubicBezTo>
                      <a:cubicBezTo>
                        <a:pt x="59" y="21"/>
                        <a:pt x="58" y="21"/>
                        <a:pt x="58" y="22"/>
                      </a:cubicBezTo>
                      <a:cubicBezTo>
                        <a:pt x="58" y="23"/>
                        <a:pt x="58" y="24"/>
                        <a:pt x="58" y="24"/>
                      </a:cubicBezTo>
                      <a:cubicBezTo>
                        <a:pt x="58" y="26"/>
                        <a:pt x="58" y="26"/>
                        <a:pt x="58" y="26"/>
                      </a:cubicBezTo>
                      <a:cubicBezTo>
                        <a:pt x="58" y="27"/>
                        <a:pt x="58" y="27"/>
                        <a:pt x="58" y="27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5" y="28"/>
                        <a:pt x="54" y="28"/>
                      </a:cubicBezTo>
                      <a:cubicBezTo>
                        <a:pt x="53" y="27"/>
                        <a:pt x="53" y="26"/>
                        <a:pt x="53" y="26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55" y="25"/>
                        <a:pt x="55" y="25"/>
                        <a:pt x="55" y="24"/>
                      </a:cubicBezTo>
                      <a:cubicBezTo>
                        <a:pt x="54" y="24"/>
                        <a:pt x="54" y="23"/>
                        <a:pt x="53" y="23"/>
                      </a:cubicBezTo>
                      <a:cubicBezTo>
                        <a:pt x="52" y="23"/>
                        <a:pt x="51" y="25"/>
                        <a:pt x="51" y="25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8" y="28"/>
                        <a:pt x="49" y="28"/>
                      </a:cubicBezTo>
                      <a:cubicBezTo>
                        <a:pt x="49" y="28"/>
                        <a:pt x="50" y="28"/>
                        <a:pt x="50" y="28"/>
                      </a:cubicBezTo>
                      <a:cubicBezTo>
                        <a:pt x="50" y="28"/>
                        <a:pt x="50" y="29"/>
                        <a:pt x="50" y="29"/>
                      </a:cubicBezTo>
                      <a:cubicBezTo>
                        <a:pt x="50" y="30"/>
                        <a:pt x="50" y="31"/>
                        <a:pt x="50" y="31"/>
                      </a:cubicBezTo>
                      <a:cubicBezTo>
                        <a:pt x="50" y="31"/>
                        <a:pt x="49" y="32"/>
                        <a:pt x="48" y="31"/>
                      </a:cubicBezTo>
                      <a:cubicBezTo>
                        <a:pt x="47" y="31"/>
                        <a:pt x="46" y="31"/>
                        <a:pt x="45" y="31"/>
                      </a:cubicBezTo>
                      <a:cubicBezTo>
                        <a:pt x="45" y="30"/>
                        <a:pt x="44" y="30"/>
                        <a:pt x="43" y="30"/>
                      </a:cubicBezTo>
                      <a:cubicBezTo>
                        <a:pt x="43" y="31"/>
                        <a:pt x="43" y="31"/>
                        <a:pt x="42" y="31"/>
                      </a:cubicBezTo>
                      <a:cubicBezTo>
                        <a:pt x="42" y="31"/>
                        <a:pt x="40" y="33"/>
                        <a:pt x="40" y="33"/>
                      </a:cubicBezTo>
                      <a:cubicBezTo>
                        <a:pt x="40" y="33"/>
                        <a:pt x="39" y="33"/>
                        <a:pt x="39" y="34"/>
                      </a:cubicBezTo>
                      <a:cubicBezTo>
                        <a:pt x="39" y="34"/>
                        <a:pt x="39" y="36"/>
                        <a:pt x="39" y="36"/>
                      </a:cubicBezTo>
                      <a:cubicBezTo>
                        <a:pt x="39" y="36"/>
                        <a:pt x="38" y="36"/>
                        <a:pt x="36" y="37"/>
                      </a:cubicBezTo>
                      <a:cubicBezTo>
                        <a:pt x="35" y="37"/>
                        <a:pt x="35" y="38"/>
                        <a:pt x="35" y="38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9"/>
                        <a:pt x="33" y="40"/>
                        <a:pt x="32" y="41"/>
                      </a:cubicBezTo>
                      <a:cubicBezTo>
                        <a:pt x="31" y="42"/>
                        <a:pt x="29" y="44"/>
                        <a:pt x="29" y="44"/>
                      </a:cubicBezTo>
                      <a:cubicBezTo>
                        <a:pt x="28" y="44"/>
                        <a:pt x="27" y="45"/>
                        <a:pt x="27" y="46"/>
                      </a:cubicBezTo>
                      <a:cubicBezTo>
                        <a:pt x="27" y="47"/>
                        <a:pt x="27" y="48"/>
                        <a:pt x="26" y="48"/>
                      </a:cubicBezTo>
                      <a:cubicBezTo>
                        <a:pt x="26" y="49"/>
                        <a:pt x="26" y="50"/>
                        <a:pt x="26" y="51"/>
                      </a:cubicBezTo>
                      <a:cubicBezTo>
                        <a:pt x="25" y="52"/>
                        <a:pt x="25" y="53"/>
                        <a:pt x="24" y="53"/>
                      </a:cubicBezTo>
                      <a:cubicBezTo>
                        <a:pt x="24" y="54"/>
                        <a:pt x="23" y="54"/>
                        <a:pt x="23" y="54"/>
                      </a:cubicBezTo>
                      <a:cubicBezTo>
                        <a:pt x="23" y="54"/>
                        <a:pt x="21" y="55"/>
                        <a:pt x="20" y="55"/>
                      </a:cubicBezTo>
                      <a:cubicBezTo>
                        <a:pt x="19" y="56"/>
                        <a:pt x="19" y="57"/>
                        <a:pt x="19" y="57"/>
                      </a:cubicBezTo>
                      <a:cubicBezTo>
                        <a:pt x="19" y="58"/>
                        <a:pt x="20" y="58"/>
                        <a:pt x="20" y="58"/>
                      </a:cubicBezTo>
                      <a:cubicBezTo>
                        <a:pt x="21" y="58"/>
                        <a:pt x="22" y="59"/>
                        <a:pt x="22" y="59"/>
                      </a:cubicBezTo>
                      <a:cubicBezTo>
                        <a:pt x="22" y="59"/>
                        <a:pt x="22" y="61"/>
                        <a:pt x="22" y="61"/>
                      </a:cubicBezTo>
                      <a:cubicBezTo>
                        <a:pt x="22" y="61"/>
                        <a:pt x="21" y="63"/>
                        <a:pt x="22" y="63"/>
                      </a:cubicBezTo>
                      <a:cubicBezTo>
                        <a:pt x="22" y="63"/>
                        <a:pt x="23" y="63"/>
                        <a:pt x="23" y="63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28" y="65"/>
                        <a:pt x="27" y="66"/>
                        <a:pt x="27" y="67"/>
                      </a:cubicBezTo>
                      <a:cubicBezTo>
                        <a:pt x="27" y="67"/>
                        <a:pt x="27" y="68"/>
                        <a:pt x="26" y="68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25" y="66"/>
                        <a:pt x="25" y="66"/>
                        <a:pt x="25" y="65"/>
                      </a:cubicBezTo>
                      <a:cubicBezTo>
                        <a:pt x="24" y="65"/>
                        <a:pt x="23" y="66"/>
                        <a:pt x="23" y="66"/>
                      </a:cubicBezTo>
                      <a:cubicBezTo>
                        <a:pt x="22" y="65"/>
                        <a:pt x="22" y="65"/>
                        <a:pt x="21" y="65"/>
                      </a:cubicBezTo>
                      <a:cubicBezTo>
                        <a:pt x="21" y="64"/>
                        <a:pt x="21" y="65"/>
                        <a:pt x="21" y="64"/>
                      </a:cubicBezTo>
                      <a:cubicBezTo>
                        <a:pt x="21" y="63"/>
                        <a:pt x="21" y="63"/>
                        <a:pt x="21" y="62"/>
                      </a:cubicBezTo>
                      <a:cubicBezTo>
                        <a:pt x="21" y="62"/>
                        <a:pt x="20" y="61"/>
                        <a:pt x="20" y="61"/>
                      </a:cubicBezTo>
                      <a:cubicBezTo>
                        <a:pt x="19" y="61"/>
                        <a:pt x="20" y="62"/>
                        <a:pt x="19" y="61"/>
                      </a:cubicBezTo>
                      <a:cubicBezTo>
                        <a:pt x="19" y="60"/>
                        <a:pt x="18" y="60"/>
                        <a:pt x="18" y="60"/>
                      </a:cubicBezTo>
                      <a:cubicBezTo>
                        <a:pt x="18" y="60"/>
                        <a:pt x="17" y="60"/>
                        <a:pt x="17" y="60"/>
                      </a:cubicBezTo>
                      <a:cubicBezTo>
                        <a:pt x="17" y="59"/>
                        <a:pt x="17" y="58"/>
                        <a:pt x="17" y="57"/>
                      </a:cubicBezTo>
                      <a:cubicBezTo>
                        <a:pt x="17" y="57"/>
                        <a:pt x="18" y="56"/>
                        <a:pt x="18" y="55"/>
                      </a:cubicBezTo>
                      <a:cubicBezTo>
                        <a:pt x="18" y="55"/>
                        <a:pt x="18" y="52"/>
                        <a:pt x="18" y="52"/>
                      </a:cubicBezTo>
                      <a:cubicBezTo>
                        <a:pt x="18" y="52"/>
                        <a:pt x="15" y="58"/>
                        <a:pt x="14" y="63"/>
                      </a:cubicBezTo>
                      <a:cubicBezTo>
                        <a:pt x="14" y="63"/>
                        <a:pt x="15" y="62"/>
                        <a:pt x="15" y="63"/>
                      </a:cubicBezTo>
                      <a:cubicBezTo>
                        <a:pt x="15" y="64"/>
                        <a:pt x="16" y="65"/>
                        <a:pt x="16" y="65"/>
                      </a:cubicBezTo>
                      <a:cubicBezTo>
                        <a:pt x="15" y="66"/>
                        <a:pt x="15" y="66"/>
                        <a:pt x="15" y="68"/>
                      </a:cubicBezTo>
                      <a:cubicBezTo>
                        <a:pt x="15" y="71"/>
                        <a:pt x="16" y="71"/>
                        <a:pt x="16" y="72"/>
                      </a:cubicBezTo>
                      <a:cubicBezTo>
                        <a:pt x="15" y="73"/>
                        <a:pt x="15" y="74"/>
                        <a:pt x="15" y="75"/>
                      </a:cubicBezTo>
                      <a:cubicBezTo>
                        <a:pt x="15" y="76"/>
                        <a:pt x="15" y="78"/>
                        <a:pt x="16" y="78"/>
                      </a:cubicBezTo>
                      <a:cubicBezTo>
                        <a:pt x="16" y="79"/>
                        <a:pt x="16" y="79"/>
                        <a:pt x="16" y="79"/>
                      </a:cubicBezTo>
                      <a:cubicBezTo>
                        <a:pt x="17" y="80"/>
                        <a:pt x="16" y="81"/>
                        <a:pt x="17" y="80"/>
                      </a:cubicBezTo>
                      <a:cubicBezTo>
                        <a:pt x="18" y="78"/>
                        <a:pt x="19" y="77"/>
                        <a:pt x="19" y="77"/>
                      </a:cubicBezTo>
                      <a:cubicBezTo>
                        <a:pt x="19" y="76"/>
                        <a:pt x="19" y="76"/>
                        <a:pt x="19" y="76"/>
                      </a:cubicBezTo>
                      <a:cubicBezTo>
                        <a:pt x="19" y="76"/>
                        <a:pt x="19" y="75"/>
                        <a:pt x="21" y="75"/>
                      </a:cubicBezTo>
                      <a:cubicBezTo>
                        <a:pt x="22" y="76"/>
                        <a:pt x="22" y="75"/>
                        <a:pt x="23" y="76"/>
                      </a:cubicBezTo>
                      <a:cubicBezTo>
                        <a:pt x="23" y="77"/>
                        <a:pt x="22" y="78"/>
                        <a:pt x="23" y="78"/>
                      </a:cubicBezTo>
                      <a:cubicBezTo>
                        <a:pt x="24" y="78"/>
                        <a:pt x="26" y="77"/>
                        <a:pt x="26" y="77"/>
                      </a:cubicBezTo>
                      <a:cubicBezTo>
                        <a:pt x="27" y="78"/>
                        <a:pt x="28" y="78"/>
                        <a:pt x="28" y="79"/>
                      </a:cubicBezTo>
                      <a:cubicBezTo>
                        <a:pt x="28" y="80"/>
                        <a:pt x="29" y="81"/>
                        <a:pt x="29" y="82"/>
                      </a:cubicBezTo>
                      <a:cubicBezTo>
                        <a:pt x="30" y="82"/>
                        <a:pt x="30" y="83"/>
                        <a:pt x="30" y="84"/>
                      </a:cubicBezTo>
                      <a:cubicBezTo>
                        <a:pt x="30" y="85"/>
                        <a:pt x="33" y="86"/>
                        <a:pt x="33" y="86"/>
                      </a:cubicBezTo>
                      <a:cubicBezTo>
                        <a:pt x="33" y="86"/>
                        <a:pt x="35" y="86"/>
                        <a:pt x="36" y="86"/>
                      </a:cubicBezTo>
                      <a:cubicBezTo>
                        <a:pt x="37" y="86"/>
                        <a:pt x="36" y="87"/>
                        <a:pt x="37" y="88"/>
                      </a:cubicBezTo>
                      <a:cubicBezTo>
                        <a:pt x="38" y="88"/>
                        <a:pt x="39" y="90"/>
                        <a:pt x="39" y="90"/>
                      </a:cubicBezTo>
                      <a:cubicBezTo>
                        <a:pt x="39" y="90"/>
                        <a:pt x="39" y="92"/>
                        <a:pt x="39" y="93"/>
                      </a:cubicBezTo>
                      <a:cubicBezTo>
                        <a:pt x="39" y="94"/>
                        <a:pt x="39" y="95"/>
                        <a:pt x="39" y="95"/>
                      </a:cubicBezTo>
                      <a:cubicBezTo>
                        <a:pt x="40" y="95"/>
                        <a:pt x="42" y="95"/>
                        <a:pt x="42" y="95"/>
                      </a:cubicBezTo>
                      <a:cubicBezTo>
                        <a:pt x="42" y="95"/>
                        <a:pt x="41" y="97"/>
                        <a:pt x="43" y="97"/>
                      </a:cubicBezTo>
                      <a:cubicBezTo>
                        <a:pt x="44" y="98"/>
                        <a:pt x="46" y="98"/>
                        <a:pt x="46" y="99"/>
                      </a:cubicBezTo>
                      <a:cubicBezTo>
                        <a:pt x="47" y="99"/>
                        <a:pt x="45" y="100"/>
                        <a:pt x="47" y="100"/>
                      </a:cubicBezTo>
                      <a:cubicBezTo>
                        <a:pt x="49" y="100"/>
                        <a:pt x="51" y="100"/>
                        <a:pt x="52" y="101"/>
                      </a:cubicBezTo>
                      <a:cubicBezTo>
                        <a:pt x="53" y="101"/>
                        <a:pt x="52" y="102"/>
                        <a:pt x="54" y="104"/>
                      </a:cubicBezTo>
                      <a:cubicBezTo>
                        <a:pt x="57" y="105"/>
                        <a:pt x="57" y="105"/>
                        <a:pt x="58" y="106"/>
                      </a:cubicBezTo>
                      <a:cubicBezTo>
                        <a:pt x="59" y="106"/>
                        <a:pt x="60" y="106"/>
                        <a:pt x="59" y="108"/>
                      </a:cubicBezTo>
                      <a:cubicBezTo>
                        <a:pt x="59" y="109"/>
                        <a:pt x="59" y="111"/>
                        <a:pt x="58" y="111"/>
                      </a:cubicBezTo>
                      <a:cubicBezTo>
                        <a:pt x="57" y="112"/>
                        <a:pt x="56" y="114"/>
                        <a:pt x="55" y="115"/>
                      </a:cubicBezTo>
                      <a:cubicBezTo>
                        <a:pt x="55" y="116"/>
                        <a:pt x="54" y="117"/>
                        <a:pt x="55" y="118"/>
                      </a:cubicBezTo>
                      <a:cubicBezTo>
                        <a:pt x="55" y="120"/>
                        <a:pt x="56" y="121"/>
                        <a:pt x="56" y="122"/>
                      </a:cubicBezTo>
                      <a:cubicBezTo>
                        <a:pt x="56" y="122"/>
                        <a:pt x="56" y="125"/>
                        <a:pt x="56" y="125"/>
                      </a:cubicBezTo>
                      <a:cubicBezTo>
                        <a:pt x="55" y="126"/>
                        <a:pt x="55" y="128"/>
                        <a:pt x="55" y="128"/>
                      </a:cubicBezTo>
                      <a:cubicBezTo>
                        <a:pt x="55" y="128"/>
                        <a:pt x="56" y="129"/>
                        <a:pt x="55" y="130"/>
                      </a:cubicBezTo>
                      <a:cubicBezTo>
                        <a:pt x="54" y="132"/>
                        <a:pt x="52" y="133"/>
                        <a:pt x="51" y="133"/>
                      </a:cubicBezTo>
                      <a:cubicBezTo>
                        <a:pt x="50" y="134"/>
                        <a:pt x="49" y="135"/>
                        <a:pt x="49" y="135"/>
                      </a:cubicBezTo>
                      <a:cubicBezTo>
                        <a:pt x="49" y="135"/>
                        <a:pt x="49" y="139"/>
                        <a:pt x="49" y="140"/>
                      </a:cubicBezTo>
                      <a:cubicBezTo>
                        <a:pt x="48" y="140"/>
                        <a:pt x="45" y="146"/>
                        <a:pt x="46" y="147"/>
                      </a:cubicBezTo>
                      <a:cubicBezTo>
                        <a:pt x="47" y="149"/>
                        <a:pt x="48" y="150"/>
                        <a:pt x="47" y="151"/>
                      </a:cubicBezTo>
                      <a:cubicBezTo>
                        <a:pt x="47" y="152"/>
                        <a:pt x="47" y="152"/>
                        <a:pt x="46" y="153"/>
                      </a:cubicBezTo>
                      <a:cubicBezTo>
                        <a:pt x="46" y="153"/>
                        <a:pt x="44" y="153"/>
                        <a:pt x="45" y="155"/>
                      </a:cubicBezTo>
                      <a:cubicBezTo>
                        <a:pt x="46" y="157"/>
                        <a:pt x="47" y="157"/>
                        <a:pt x="48" y="159"/>
                      </a:cubicBezTo>
                      <a:cubicBezTo>
                        <a:pt x="48" y="160"/>
                        <a:pt x="48" y="160"/>
                        <a:pt x="49" y="161"/>
                      </a:cubicBezTo>
                      <a:cubicBezTo>
                        <a:pt x="50" y="162"/>
                        <a:pt x="50" y="164"/>
                        <a:pt x="51" y="165"/>
                      </a:cubicBezTo>
                      <a:cubicBezTo>
                        <a:pt x="52" y="165"/>
                        <a:pt x="54" y="166"/>
                        <a:pt x="54" y="167"/>
                      </a:cubicBezTo>
                      <a:cubicBezTo>
                        <a:pt x="54" y="168"/>
                        <a:pt x="56" y="170"/>
                        <a:pt x="53" y="169"/>
                      </a:cubicBezTo>
                      <a:cubicBezTo>
                        <a:pt x="50" y="167"/>
                        <a:pt x="53" y="169"/>
                        <a:pt x="49" y="166"/>
                      </a:cubicBezTo>
                      <a:cubicBezTo>
                        <a:pt x="46" y="163"/>
                        <a:pt x="45" y="164"/>
                        <a:pt x="44" y="162"/>
                      </a:cubicBezTo>
                      <a:cubicBezTo>
                        <a:pt x="42" y="161"/>
                        <a:pt x="44" y="167"/>
                        <a:pt x="42" y="159"/>
                      </a:cubicBezTo>
                      <a:cubicBezTo>
                        <a:pt x="39" y="152"/>
                        <a:pt x="38" y="153"/>
                        <a:pt x="37" y="151"/>
                      </a:cubicBezTo>
                      <a:cubicBezTo>
                        <a:pt x="37" y="150"/>
                        <a:pt x="37" y="151"/>
                        <a:pt x="35" y="148"/>
                      </a:cubicBezTo>
                      <a:cubicBezTo>
                        <a:pt x="33" y="144"/>
                        <a:pt x="35" y="146"/>
                        <a:pt x="33" y="144"/>
                      </a:cubicBezTo>
                      <a:cubicBezTo>
                        <a:pt x="31" y="142"/>
                        <a:pt x="31" y="145"/>
                        <a:pt x="30" y="141"/>
                      </a:cubicBezTo>
                      <a:cubicBezTo>
                        <a:pt x="29" y="136"/>
                        <a:pt x="29" y="139"/>
                        <a:pt x="28" y="134"/>
                      </a:cubicBezTo>
                      <a:cubicBezTo>
                        <a:pt x="27" y="130"/>
                        <a:pt x="29" y="129"/>
                        <a:pt x="26" y="127"/>
                      </a:cubicBezTo>
                      <a:cubicBezTo>
                        <a:pt x="24" y="125"/>
                        <a:pt x="24" y="126"/>
                        <a:pt x="23" y="124"/>
                      </a:cubicBezTo>
                      <a:cubicBezTo>
                        <a:pt x="22" y="123"/>
                        <a:pt x="23" y="124"/>
                        <a:pt x="21" y="120"/>
                      </a:cubicBezTo>
                      <a:cubicBezTo>
                        <a:pt x="19" y="116"/>
                        <a:pt x="15" y="114"/>
                        <a:pt x="15" y="107"/>
                      </a:cubicBezTo>
                      <a:cubicBezTo>
                        <a:pt x="16" y="100"/>
                        <a:pt x="16" y="99"/>
                        <a:pt x="16" y="99"/>
                      </a:cubicBezTo>
                      <a:cubicBezTo>
                        <a:pt x="16" y="99"/>
                        <a:pt x="12" y="96"/>
                        <a:pt x="13" y="92"/>
                      </a:cubicBezTo>
                      <a:cubicBezTo>
                        <a:pt x="14" y="88"/>
                        <a:pt x="15" y="89"/>
                        <a:pt x="14" y="88"/>
                      </a:cubicBezTo>
                      <a:cubicBezTo>
                        <a:pt x="14" y="87"/>
                        <a:pt x="14" y="87"/>
                        <a:pt x="12" y="85"/>
                      </a:cubicBezTo>
                      <a:cubicBezTo>
                        <a:pt x="11" y="84"/>
                        <a:pt x="11" y="84"/>
                        <a:pt x="11" y="83"/>
                      </a:cubicBezTo>
                      <a:cubicBezTo>
                        <a:pt x="10" y="82"/>
                        <a:pt x="10" y="80"/>
                        <a:pt x="10" y="80"/>
                      </a:cubicBezTo>
                      <a:cubicBezTo>
                        <a:pt x="9" y="80"/>
                        <a:pt x="9" y="80"/>
                        <a:pt x="9" y="80"/>
                      </a:cubicBezTo>
                      <a:cubicBezTo>
                        <a:pt x="9" y="80"/>
                        <a:pt x="0" y="173"/>
                        <a:pt x="92" y="187"/>
                      </a:cubicBezTo>
                      <a:cubicBezTo>
                        <a:pt x="92" y="187"/>
                        <a:pt x="71" y="182"/>
                        <a:pt x="69" y="178"/>
                      </a:cubicBezTo>
                      <a:cubicBezTo>
                        <a:pt x="69" y="178"/>
                        <a:pt x="69" y="174"/>
                        <a:pt x="70" y="174"/>
                      </a:cubicBezTo>
                      <a:cubicBezTo>
                        <a:pt x="71" y="174"/>
                        <a:pt x="72" y="175"/>
                        <a:pt x="73" y="174"/>
                      </a:cubicBezTo>
                      <a:cubicBezTo>
                        <a:pt x="75" y="173"/>
                        <a:pt x="76" y="171"/>
                        <a:pt x="76" y="171"/>
                      </a:cubicBezTo>
                      <a:cubicBezTo>
                        <a:pt x="76" y="173"/>
                        <a:pt x="76" y="173"/>
                        <a:pt x="76" y="173"/>
                      </a:cubicBezTo>
                      <a:cubicBezTo>
                        <a:pt x="76" y="173"/>
                        <a:pt x="75" y="173"/>
                        <a:pt x="79" y="173"/>
                      </a:cubicBezTo>
                      <a:cubicBezTo>
                        <a:pt x="83" y="172"/>
                        <a:pt x="83" y="172"/>
                        <a:pt x="85" y="172"/>
                      </a:cubicBezTo>
                      <a:cubicBezTo>
                        <a:pt x="86" y="171"/>
                        <a:pt x="88" y="168"/>
                        <a:pt x="89" y="170"/>
                      </a:cubicBezTo>
                      <a:cubicBezTo>
                        <a:pt x="90" y="172"/>
                        <a:pt x="88" y="171"/>
                        <a:pt x="90" y="172"/>
                      </a:cubicBezTo>
                      <a:cubicBezTo>
                        <a:pt x="92" y="173"/>
                        <a:pt x="96" y="171"/>
                        <a:pt x="96" y="171"/>
                      </a:cubicBezTo>
                      <a:cubicBezTo>
                        <a:pt x="96" y="171"/>
                        <a:pt x="102" y="172"/>
                        <a:pt x="103" y="171"/>
                      </a:cubicBezTo>
                      <a:cubicBezTo>
                        <a:pt x="103" y="170"/>
                        <a:pt x="103" y="169"/>
                        <a:pt x="105" y="169"/>
                      </a:cubicBezTo>
                      <a:cubicBezTo>
                        <a:pt x="106" y="170"/>
                        <a:pt x="106" y="171"/>
                        <a:pt x="106" y="171"/>
                      </a:cubicBezTo>
                      <a:cubicBezTo>
                        <a:pt x="103" y="173"/>
                        <a:pt x="103" y="173"/>
                        <a:pt x="103" y="173"/>
                      </a:cubicBezTo>
                      <a:cubicBezTo>
                        <a:pt x="99" y="176"/>
                        <a:pt x="99" y="176"/>
                        <a:pt x="99" y="176"/>
                      </a:cubicBezTo>
                      <a:cubicBezTo>
                        <a:pt x="99" y="176"/>
                        <a:pt x="98" y="176"/>
                        <a:pt x="99" y="177"/>
                      </a:cubicBezTo>
                      <a:cubicBezTo>
                        <a:pt x="101" y="178"/>
                        <a:pt x="101" y="177"/>
                        <a:pt x="103" y="178"/>
                      </a:cubicBezTo>
                      <a:cubicBezTo>
                        <a:pt x="104" y="178"/>
                        <a:pt x="108" y="181"/>
                        <a:pt x="109" y="179"/>
                      </a:cubicBezTo>
                      <a:cubicBezTo>
                        <a:pt x="110" y="177"/>
                        <a:pt x="110" y="177"/>
                        <a:pt x="111" y="176"/>
                      </a:cubicBezTo>
                      <a:cubicBezTo>
                        <a:pt x="111" y="175"/>
                        <a:pt x="111" y="173"/>
                        <a:pt x="113" y="173"/>
                      </a:cubicBezTo>
                      <a:cubicBezTo>
                        <a:pt x="114" y="173"/>
                        <a:pt x="116" y="174"/>
                        <a:pt x="116" y="174"/>
                      </a:cubicBezTo>
                      <a:cubicBezTo>
                        <a:pt x="114" y="177"/>
                        <a:pt x="114" y="177"/>
                        <a:pt x="114" y="177"/>
                      </a:cubicBezTo>
                      <a:cubicBezTo>
                        <a:pt x="114" y="177"/>
                        <a:pt x="117" y="177"/>
                        <a:pt x="118" y="177"/>
                      </a:cubicBezTo>
                      <a:cubicBezTo>
                        <a:pt x="119" y="177"/>
                        <a:pt x="120" y="178"/>
                        <a:pt x="121" y="177"/>
                      </a:cubicBezTo>
                      <a:cubicBezTo>
                        <a:pt x="123" y="175"/>
                        <a:pt x="123" y="175"/>
                        <a:pt x="124" y="175"/>
                      </a:cubicBezTo>
                      <a:cubicBezTo>
                        <a:pt x="126" y="175"/>
                        <a:pt x="128" y="174"/>
                        <a:pt x="129" y="174"/>
                      </a:cubicBezTo>
                      <a:cubicBezTo>
                        <a:pt x="129" y="175"/>
                        <a:pt x="131" y="175"/>
                        <a:pt x="131" y="175"/>
                      </a:cubicBezTo>
                      <a:cubicBezTo>
                        <a:pt x="132" y="175"/>
                        <a:pt x="135" y="177"/>
                        <a:pt x="136" y="177"/>
                      </a:cubicBezTo>
                      <a:cubicBezTo>
                        <a:pt x="137" y="176"/>
                        <a:pt x="141" y="177"/>
                        <a:pt x="141" y="177"/>
                      </a:cubicBezTo>
                      <a:cubicBezTo>
                        <a:pt x="141" y="177"/>
                        <a:pt x="130" y="186"/>
                        <a:pt x="107" y="187"/>
                      </a:cubicBezTo>
                      <a:cubicBezTo>
                        <a:pt x="107" y="187"/>
                        <a:pt x="158" y="189"/>
                        <a:pt x="187" y="139"/>
                      </a:cubicBezTo>
                      <a:cubicBezTo>
                        <a:pt x="216" y="89"/>
                        <a:pt x="196" y="25"/>
                        <a:pt x="130" y="3"/>
                      </a:cubicBezTo>
                      <a:cubicBezTo>
                        <a:pt x="130" y="3"/>
                        <a:pt x="179" y="21"/>
                        <a:pt x="192" y="68"/>
                      </a:cubicBezTo>
                      <a:cubicBezTo>
                        <a:pt x="192" y="69"/>
                        <a:pt x="192" y="69"/>
                        <a:pt x="192" y="69"/>
                      </a:cubicBezTo>
                      <a:cubicBezTo>
                        <a:pt x="191" y="68"/>
                        <a:pt x="191" y="68"/>
                        <a:pt x="190" y="66"/>
                      </a:cubicBezTo>
                      <a:cubicBezTo>
                        <a:pt x="188" y="64"/>
                        <a:pt x="189" y="64"/>
                        <a:pt x="188" y="63"/>
                      </a:cubicBezTo>
                      <a:cubicBezTo>
                        <a:pt x="188" y="61"/>
                        <a:pt x="188" y="62"/>
                        <a:pt x="187" y="61"/>
                      </a:cubicBezTo>
                      <a:cubicBezTo>
                        <a:pt x="186" y="59"/>
                        <a:pt x="185" y="60"/>
                        <a:pt x="184" y="59"/>
                      </a:cubicBezTo>
                      <a:cubicBezTo>
                        <a:pt x="184" y="58"/>
                        <a:pt x="183" y="55"/>
                        <a:pt x="182" y="54"/>
                      </a:cubicBezTo>
                      <a:cubicBezTo>
                        <a:pt x="181" y="53"/>
                        <a:pt x="179" y="53"/>
                        <a:pt x="178" y="53"/>
                      </a:cubicBezTo>
                      <a:cubicBezTo>
                        <a:pt x="178" y="53"/>
                        <a:pt x="178" y="51"/>
                        <a:pt x="178" y="53"/>
                      </a:cubicBezTo>
                      <a:cubicBezTo>
                        <a:pt x="177" y="54"/>
                        <a:pt x="179" y="55"/>
                        <a:pt x="179" y="55"/>
                      </a:cubicBezTo>
                      <a:cubicBezTo>
                        <a:pt x="179" y="59"/>
                        <a:pt x="179" y="59"/>
                        <a:pt x="179" y="59"/>
                      </a:cubicBezTo>
                      <a:cubicBezTo>
                        <a:pt x="179" y="59"/>
                        <a:pt x="180" y="62"/>
                        <a:pt x="180" y="63"/>
                      </a:cubicBezTo>
                      <a:cubicBezTo>
                        <a:pt x="180" y="64"/>
                        <a:pt x="179" y="66"/>
                        <a:pt x="179" y="66"/>
                      </a:cubicBezTo>
                      <a:cubicBezTo>
                        <a:pt x="179" y="66"/>
                        <a:pt x="179" y="69"/>
                        <a:pt x="178" y="70"/>
                      </a:cubicBezTo>
                      <a:cubicBezTo>
                        <a:pt x="177" y="70"/>
                        <a:pt x="172" y="71"/>
                        <a:pt x="172" y="71"/>
                      </a:cubicBezTo>
                      <a:cubicBezTo>
                        <a:pt x="172" y="71"/>
                        <a:pt x="170" y="69"/>
                        <a:pt x="169" y="68"/>
                      </a:cubicBezTo>
                      <a:cubicBezTo>
                        <a:pt x="169" y="66"/>
                        <a:pt x="166" y="66"/>
                        <a:pt x="165" y="65"/>
                      </a:cubicBezTo>
                      <a:cubicBezTo>
                        <a:pt x="165" y="64"/>
                        <a:pt x="166" y="63"/>
                        <a:pt x="165" y="61"/>
                      </a:cubicBezTo>
                      <a:cubicBezTo>
                        <a:pt x="163" y="59"/>
                        <a:pt x="165" y="60"/>
                        <a:pt x="163" y="58"/>
                      </a:cubicBezTo>
                      <a:cubicBezTo>
                        <a:pt x="161" y="57"/>
                        <a:pt x="161" y="57"/>
                        <a:pt x="161" y="57"/>
                      </a:cubicBezTo>
                      <a:cubicBezTo>
                        <a:pt x="161" y="57"/>
                        <a:pt x="157" y="55"/>
                        <a:pt x="158" y="58"/>
                      </a:cubicBezTo>
                      <a:cubicBezTo>
                        <a:pt x="160" y="60"/>
                        <a:pt x="158" y="62"/>
                        <a:pt x="159" y="62"/>
                      </a:cubicBezTo>
                      <a:cubicBezTo>
                        <a:pt x="160" y="63"/>
                        <a:pt x="161" y="62"/>
                        <a:pt x="162" y="64"/>
                      </a:cubicBezTo>
                      <a:cubicBezTo>
                        <a:pt x="163" y="66"/>
                        <a:pt x="163" y="67"/>
                        <a:pt x="164" y="67"/>
                      </a:cubicBezTo>
                      <a:cubicBezTo>
                        <a:pt x="164" y="68"/>
                        <a:pt x="165" y="71"/>
                        <a:pt x="165" y="71"/>
                      </a:cubicBezTo>
                      <a:cubicBezTo>
                        <a:pt x="166" y="71"/>
                        <a:pt x="169" y="71"/>
                        <a:pt x="169" y="72"/>
                      </a:cubicBezTo>
                      <a:cubicBezTo>
                        <a:pt x="168" y="73"/>
                        <a:pt x="167" y="75"/>
                        <a:pt x="169" y="75"/>
                      </a:cubicBezTo>
                      <a:cubicBezTo>
                        <a:pt x="170" y="76"/>
                        <a:pt x="170" y="76"/>
                        <a:pt x="171" y="76"/>
                      </a:cubicBezTo>
                      <a:cubicBezTo>
                        <a:pt x="172" y="76"/>
                        <a:pt x="172" y="76"/>
                        <a:pt x="173" y="76"/>
                      </a:cubicBezTo>
                      <a:cubicBezTo>
                        <a:pt x="175" y="75"/>
                        <a:pt x="176" y="75"/>
                        <a:pt x="176" y="75"/>
                      </a:cubicBezTo>
                      <a:cubicBezTo>
                        <a:pt x="176" y="75"/>
                        <a:pt x="178" y="77"/>
                        <a:pt x="178" y="77"/>
                      </a:cubicBezTo>
                      <a:cubicBezTo>
                        <a:pt x="178" y="78"/>
                        <a:pt x="178" y="82"/>
                        <a:pt x="178" y="82"/>
                      </a:cubicBezTo>
                      <a:cubicBezTo>
                        <a:pt x="176" y="85"/>
                        <a:pt x="176" y="85"/>
                        <a:pt x="176" y="85"/>
                      </a:cubicBezTo>
                      <a:cubicBezTo>
                        <a:pt x="176" y="85"/>
                        <a:pt x="176" y="92"/>
                        <a:pt x="175" y="92"/>
                      </a:cubicBezTo>
                      <a:cubicBezTo>
                        <a:pt x="174" y="92"/>
                        <a:pt x="173" y="95"/>
                        <a:pt x="172" y="95"/>
                      </a:cubicBezTo>
                      <a:cubicBezTo>
                        <a:pt x="171" y="96"/>
                        <a:pt x="171" y="100"/>
                        <a:pt x="171" y="100"/>
                      </a:cubicBezTo>
                      <a:cubicBezTo>
                        <a:pt x="169" y="103"/>
                        <a:pt x="169" y="103"/>
                        <a:pt x="169" y="103"/>
                      </a:cubicBezTo>
                      <a:cubicBezTo>
                        <a:pt x="169" y="103"/>
                        <a:pt x="169" y="106"/>
                        <a:pt x="169" y="107"/>
                      </a:cubicBezTo>
                      <a:cubicBezTo>
                        <a:pt x="169" y="108"/>
                        <a:pt x="170" y="111"/>
                        <a:pt x="169" y="113"/>
                      </a:cubicBezTo>
                      <a:cubicBezTo>
                        <a:pt x="169" y="115"/>
                        <a:pt x="166" y="117"/>
                        <a:pt x="166" y="117"/>
                      </a:cubicBezTo>
                      <a:cubicBezTo>
                        <a:pt x="166" y="117"/>
                        <a:pt x="170" y="120"/>
                        <a:pt x="168" y="120"/>
                      </a:cubicBezTo>
                      <a:cubicBezTo>
                        <a:pt x="166" y="120"/>
                        <a:pt x="164" y="123"/>
                        <a:pt x="164" y="124"/>
                      </a:cubicBezTo>
                      <a:cubicBezTo>
                        <a:pt x="163" y="124"/>
                        <a:pt x="164" y="126"/>
                        <a:pt x="163" y="126"/>
                      </a:cubicBezTo>
                      <a:cubicBezTo>
                        <a:pt x="161" y="126"/>
                        <a:pt x="159" y="126"/>
                        <a:pt x="159" y="127"/>
                      </a:cubicBezTo>
                      <a:cubicBezTo>
                        <a:pt x="159" y="128"/>
                        <a:pt x="159" y="130"/>
                        <a:pt x="159" y="130"/>
                      </a:cubicBezTo>
                      <a:cubicBezTo>
                        <a:pt x="156" y="135"/>
                        <a:pt x="156" y="135"/>
                        <a:pt x="156" y="135"/>
                      </a:cubicBezTo>
                      <a:cubicBezTo>
                        <a:pt x="152" y="139"/>
                        <a:pt x="152" y="139"/>
                        <a:pt x="152" y="139"/>
                      </a:cubicBezTo>
                      <a:cubicBezTo>
                        <a:pt x="152" y="139"/>
                        <a:pt x="152" y="141"/>
                        <a:pt x="151" y="142"/>
                      </a:cubicBezTo>
                      <a:cubicBezTo>
                        <a:pt x="150" y="142"/>
                        <a:pt x="145" y="144"/>
                        <a:pt x="144" y="144"/>
                      </a:cubicBezTo>
                      <a:cubicBezTo>
                        <a:pt x="144" y="145"/>
                        <a:pt x="141" y="147"/>
                        <a:pt x="139" y="147"/>
                      </a:cubicBezTo>
                      <a:cubicBezTo>
                        <a:pt x="138" y="147"/>
                        <a:pt x="140" y="150"/>
                        <a:pt x="138" y="147"/>
                      </a:cubicBezTo>
                      <a:cubicBezTo>
                        <a:pt x="137" y="143"/>
                        <a:pt x="138" y="145"/>
                        <a:pt x="136" y="142"/>
                      </a:cubicBezTo>
                      <a:cubicBezTo>
                        <a:pt x="135" y="138"/>
                        <a:pt x="135" y="141"/>
                        <a:pt x="135" y="138"/>
                      </a:cubicBezTo>
                      <a:cubicBezTo>
                        <a:pt x="135" y="136"/>
                        <a:pt x="135" y="138"/>
                        <a:pt x="135" y="136"/>
                      </a:cubicBezTo>
                      <a:cubicBezTo>
                        <a:pt x="135" y="133"/>
                        <a:pt x="135" y="135"/>
                        <a:pt x="134" y="132"/>
                      </a:cubicBezTo>
                      <a:cubicBezTo>
                        <a:pt x="133" y="129"/>
                        <a:pt x="133" y="130"/>
                        <a:pt x="131" y="128"/>
                      </a:cubicBezTo>
                      <a:cubicBezTo>
                        <a:pt x="129" y="127"/>
                        <a:pt x="128" y="128"/>
                        <a:pt x="129" y="126"/>
                      </a:cubicBezTo>
                      <a:cubicBezTo>
                        <a:pt x="130" y="123"/>
                        <a:pt x="130" y="126"/>
                        <a:pt x="130" y="123"/>
                      </a:cubicBezTo>
                      <a:cubicBezTo>
                        <a:pt x="131" y="120"/>
                        <a:pt x="130" y="119"/>
                        <a:pt x="132" y="118"/>
                      </a:cubicBezTo>
                      <a:cubicBezTo>
                        <a:pt x="134" y="117"/>
                        <a:pt x="135" y="117"/>
                        <a:pt x="135" y="115"/>
                      </a:cubicBezTo>
                      <a:cubicBezTo>
                        <a:pt x="135" y="113"/>
                        <a:pt x="135" y="112"/>
                        <a:pt x="134" y="111"/>
                      </a:cubicBezTo>
                      <a:cubicBezTo>
                        <a:pt x="134" y="110"/>
                        <a:pt x="132" y="108"/>
                        <a:pt x="132" y="108"/>
                      </a:cubicBezTo>
                      <a:cubicBezTo>
                        <a:pt x="132" y="107"/>
                        <a:pt x="132" y="107"/>
                        <a:pt x="130" y="105"/>
                      </a:cubicBezTo>
                      <a:cubicBezTo>
                        <a:pt x="129" y="103"/>
                        <a:pt x="128" y="102"/>
                        <a:pt x="128" y="102"/>
                      </a:cubicBezTo>
                      <a:cubicBezTo>
                        <a:pt x="128" y="102"/>
                        <a:pt x="128" y="98"/>
                        <a:pt x="128" y="96"/>
                      </a:cubicBezTo>
                      <a:cubicBezTo>
                        <a:pt x="128" y="94"/>
                        <a:pt x="127" y="97"/>
                        <a:pt x="128" y="94"/>
                      </a:cubicBezTo>
                      <a:cubicBezTo>
                        <a:pt x="128" y="91"/>
                        <a:pt x="129" y="90"/>
                        <a:pt x="129" y="90"/>
                      </a:cubicBezTo>
                      <a:cubicBezTo>
                        <a:pt x="129" y="90"/>
                        <a:pt x="125" y="87"/>
                        <a:pt x="124" y="88"/>
                      </a:cubicBezTo>
                      <a:cubicBezTo>
                        <a:pt x="123" y="88"/>
                        <a:pt x="123" y="90"/>
                        <a:pt x="121" y="88"/>
                      </a:cubicBezTo>
                      <a:cubicBezTo>
                        <a:pt x="119" y="87"/>
                        <a:pt x="119" y="86"/>
                        <a:pt x="119" y="85"/>
                      </a:cubicBezTo>
                      <a:cubicBezTo>
                        <a:pt x="118" y="85"/>
                        <a:pt x="117" y="85"/>
                        <a:pt x="116" y="85"/>
                      </a:cubicBezTo>
                      <a:cubicBezTo>
                        <a:pt x="114" y="86"/>
                        <a:pt x="112" y="86"/>
                        <a:pt x="110" y="87"/>
                      </a:cubicBezTo>
                      <a:cubicBezTo>
                        <a:pt x="108" y="88"/>
                        <a:pt x="107" y="88"/>
                        <a:pt x="105" y="88"/>
                      </a:cubicBezTo>
                      <a:cubicBezTo>
                        <a:pt x="102" y="88"/>
                        <a:pt x="99" y="89"/>
                        <a:pt x="97" y="88"/>
                      </a:cubicBezTo>
                      <a:cubicBezTo>
                        <a:pt x="95" y="86"/>
                        <a:pt x="95" y="88"/>
                        <a:pt x="94" y="86"/>
                      </a:cubicBezTo>
                      <a:cubicBezTo>
                        <a:pt x="93" y="84"/>
                        <a:pt x="94" y="84"/>
                        <a:pt x="92" y="83"/>
                      </a:cubicBezTo>
                      <a:cubicBezTo>
                        <a:pt x="90" y="82"/>
                        <a:pt x="90" y="83"/>
                        <a:pt x="89" y="81"/>
                      </a:cubicBezTo>
                      <a:cubicBezTo>
                        <a:pt x="89" y="79"/>
                        <a:pt x="90" y="79"/>
                        <a:pt x="89" y="77"/>
                      </a:cubicBezTo>
                      <a:cubicBezTo>
                        <a:pt x="87" y="75"/>
                        <a:pt x="90" y="78"/>
                        <a:pt x="87" y="75"/>
                      </a:cubicBezTo>
                      <a:cubicBezTo>
                        <a:pt x="85" y="73"/>
                        <a:pt x="84" y="75"/>
                        <a:pt x="85" y="73"/>
                      </a:cubicBezTo>
                      <a:cubicBezTo>
                        <a:pt x="86" y="71"/>
                        <a:pt x="86" y="72"/>
                        <a:pt x="86" y="69"/>
                      </a:cubicBezTo>
                      <a:cubicBezTo>
                        <a:pt x="86" y="67"/>
                        <a:pt x="90" y="70"/>
                        <a:pt x="88" y="65"/>
                      </a:cubicBezTo>
                      <a:cubicBezTo>
                        <a:pt x="85" y="60"/>
                        <a:pt x="85" y="61"/>
                        <a:pt x="87" y="57"/>
                      </a:cubicBezTo>
                      <a:cubicBezTo>
                        <a:pt x="89" y="53"/>
                        <a:pt x="92" y="52"/>
                        <a:pt x="93" y="51"/>
                      </a:cubicBezTo>
                      <a:cubicBezTo>
                        <a:pt x="93" y="50"/>
                        <a:pt x="94" y="48"/>
                        <a:pt x="95" y="47"/>
                      </a:cubicBezTo>
                      <a:cubicBezTo>
                        <a:pt x="96" y="46"/>
                        <a:pt x="95" y="46"/>
                        <a:pt x="97" y="46"/>
                      </a:cubicBezTo>
                      <a:cubicBezTo>
                        <a:pt x="99" y="46"/>
                        <a:pt x="101" y="45"/>
                        <a:pt x="103" y="44"/>
                      </a:cubicBezTo>
                      <a:cubicBezTo>
                        <a:pt x="104" y="43"/>
                        <a:pt x="106" y="41"/>
                        <a:pt x="107" y="40"/>
                      </a:cubicBezTo>
                      <a:cubicBezTo>
                        <a:pt x="107" y="40"/>
                        <a:pt x="107" y="41"/>
                        <a:pt x="109" y="40"/>
                      </a:cubicBezTo>
                      <a:cubicBezTo>
                        <a:pt x="111" y="40"/>
                        <a:pt x="111" y="39"/>
                        <a:pt x="113" y="39"/>
                      </a:cubicBezTo>
                      <a:cubicBezTo>
                        <a:pt x="114" y="39"/>
                        <a:pt x="111" y="40"/>
                        <a:pt x="115" y="39"/>
                      </a:cubicBezTo>
                      <a:cubicBezTo>
                        <a:pt x="119" y="39"/>
                        <a:pt x="118" y="39"/>
                        <a:pt x="119" y="39"/>
                      </a:cubicBezTo>
                      <a:cubicBezTo>
                        <a:pt x="120" y="39"/>
                        <a:pt x="119" y="39"/>
                        <a:pt x="121" y="39"/>
                      </a:cubicBezTo>
                      <a:cubicBezTo>
                        <a:pt x="122" y="39"/>
                        <a:pt x="122" y="36"/>
                        <a:pt x="122" y="39"/>
                      </a:cubicBezTo>
                      <a:cubicBezTo>
                        <a:pt x="123" y="43"/>
                        <a:pt x="121" y="44"/>
                        <a:pt x="124" y="44"/>
                      </a:cubicBezTo>
                      <a:cubicBezTo>
                        <a:pt x="126" y="45"/>
                        <a:pt x="124" y="45"/>
                        <a:pt x="126" y="45"/>
                      </a:cubicBezTo>
                      <a:cubicBezTo>
                        <a:pt x="129" y="45"/>
                        <a:pt x="128" y="45"/>
                        <a:pt x="130" y="46"/>
                      </a:cubicBezTo>
                      <a:cubicBezTo>
                        <a:pt x="131" y="46"/>
                        <a:pt x="132" y="47"/>
                        <a:pt x="134" y="47"/>
                      </a:cubicBezTo>
                      <a:cubicBezTo>
                        <a:pt x="136" y="47"/>
                        <a:pt x="133" y="50"/>
                        <a:pt x="136" y="47"/>
                      </a:cubicBezTo>
                      <a:cubicBezTo>
                        <a:pt x="139" y="44"/>
                        <a:pt x="133" y="44"/>
                        <a:pt x="139" y="44"/>
                      </a:cubicBezTo>
                      <a:cubicBezTo>
                        <a:pt x="144" y="45"/>
                        <a:pt x="144" y="46"/>
                        <a:pt x="145" y="45"/>
                      </a:cubicBezTo>
                      <a:cubicBezTo>
                        <a:pt x="146" y="45"/>
                        <a:pt x="146" y="46"/>
                        <a:pt x="148" y="45"/>
                      </a:cubicBezTo>
                      <a:cubicBezTo>
                        <a:pt x="151" y="44"/>
                        <a:pt x="151" y="44"/>
                        <a:pt x="152" y="44"/>
                      </a:cubicBezTo>
                      <a:cubicBezTo>
                        <a:pt x="153" y="45"/>
                        <a:pt x="153" y="47"/>
                        <a:pt x="154" y="45"/>
                      </a:cubicBezTo>
                      <a:cubicBezTo>
                        <a:pt x="154" y="43"/>
                        <a:pt x="156" y="43"/>
                        <a:pt x="154" y="42"/>
                      </a:cubicBezTo>
                      <a:cubicBezTo>
                        <a:pt x="151" y="41"/>
                        <a:pt x="150" y="42"/>
                        <a:pt x="150" y="40"/>
                      </a:cubicBezTo>
                      <a:cubicBezTo>
                        <a:pt x="149" y="39"/>
                        <a:pt x="152" y="39"/>
                        <a:pt x="149" y="39"/>
                      </a:cubicBezTo>
                      <a:cubicBezTo>
                        <a:pt x="146" y="38"/>
                        <a:pt x="147" y="38"/>
                        <a:pt x="145" y="38"/>
                      </a:cubicBezTo>
                      <a:cubicBezTo>
                        <a:pt x="143" y="37"/>
                        <a:pt x="141" y="39"/>
                        <a:pt x="140" y="38"/>
                      </a:cubicBezTo>
                      <a:cubicBezTo>
                        <a:pt x="140" y="36"/>
                        <a:pt x="136" y="39"/>
                        <a:pt x="140" y="36"/>
                      </a:cubicBezTo>
                      <a:cubicBezTo>
                        <a:pt x="143" y="32"/>
                        <a:pt x="142" y="31"/>
                        <a:pt x="144" y="32"/>
                      </a:cubicBezTo>
                      <a:cubicBezTo>
                        <a:pt x="147" y="32"/>
                        <a:pt x="146" y="34"/>
                        <a:pt x="148" y="33"/>
                      </a:cubicBezTo>
                      <a:cubicBezTo>
                        <a:pt x="149" y="32"/>
                        <a:pt x="152" y="31"/>
                        <a:pt x="149" y="29"/>
                      </a:cubicBezTo>
                      <a:cubicBezTo>
                        <a:pt x="146" y="27"/>
                        <a:pt x="148" y="28"/>
                        <a:pt x="145" y="26"/>
                      </a:cubicBezTo>
                      <a:cubicBezTo>
                        <a:pt x="142" y="25"/>
                        <a:pt x="140" y="32"/>
                        <a:pt x="139" y="31"/>
                      </a:cubicBezTo>
                      <a:cubicBezTo>
                        <a:pt x="137" y="30"/>
                        <a:pt x="137" y="29"/>
                        <a:pt x="136" y="30"/>
                      </a:cubicBezTo>
                      <a:cubicBezTo>
                        <a:pt x="135" y="30"/>
                        <a:pt x="135" y="32"/>
                        <a:pt x="135" y="34"/>
                      </a:cubicBezTo>
                      <a:cubicBezTo>
                        <a:pt x="134" y="36"/>
                        <a:pt x="136" y="36"/>
                        <a:pt x="133" y="35"/>
                      </a:cubicBezTo>
                      <a:cubicBezTo>
                        <a:pt x="130" y="34"/>
                        <a:pt x="136" y="34"/>
                        <a:pt x="130" y="32"/>
                      </a:cubicBezTo>
                      <a:cubicBezTo>
                        <a:pt x="124" y="30"/>
                        <a:pt x="121" y="30"/>
                        <a:pt x="120" y="31"/>
                      </a:cubicBezTo>
                      <a:cubicBezTo>
                        <a:pt x="120" y="32"/>
                        <a:pt x="118" y="32"/>
                        <a:pt x="118" y="32"/>
                      </a:cubicBezTo>
                      <a:cubicBezTo>
                        <a:pt x="117" y="33"/>
                        <a:pt x="120" y="35"/>
                        <a:pt x="117" y="33"/>
                      </a:cubicBezTo>
                      <a:cubicBezTo>
                        <a:pt x="114" y="32"/>
                        <a:pt x="112" y="34"/>
                        <a:pt x="112" y="34"/>
                      </a:cubicBezTo>
                      <a:cubicBezTo>
                        <a:pt x="112" y="34"/>
                        <a:pt x="111" y="34"/>
                        <a:pt x="110" y="34"/>
                      </a:cubicBezTo>
                      <a:cubicBezTo>
                        <a:pt x="109" y="35"/>
                        <a:pt x="106" y="36"/>
                        <a:pt x="105" y="36"/>
                      </a:cubicBezTo>
                      <a:cubicBezTo>
                        <a:pt x="104" y="35"/>
                        <a:pt x="101" y="36"/>
                        <a:pt x="103" y="33"/>
                      </a:cubicBezTo>
                      <a:cubicBezTo>
                        <a:pt x="106" y="30"/>
                        <a:pt x="104" y="32"/>
                        <a:pt x="108" y="30"/>
                      </a:cubicBezTo>
                      <a:cubicBezTo>
                        <a:pt x="111" y="28"/>
                        <a:pt x="117" y="28"/>
                        <a:pt x="112" y="27"/>
                      </a:cubicBezTo>
                      <a:cubicBezTo>
                        <a:pt x="107" y="26"/>
                        <a:pt x="115" y="26"/>
                        <a:pt x="108" y="23"/>
                      </a:cubicBezTo>
                      <a:cubicBezTo>
                        <a:pt x="102" y="20"/>
                        <a:pt x="102" y="24"/>
                        <a:pt x="102" y="20"/>
                      </a:cubicBezTo>
                      <a:cubicBezTo>
                        <a:pt x="102" y="16"/>
                        <a:pt x="101" y="15"/>
                        <a:pt x="100" y="16"/>
                      </a:cubicBezTo>
                      <a:cubicBezTo>
                        <a:pt x="99" y="16"/>
                        <a:pt x="95" y="17"/>
                        <a:pt x="93" y="17"/>
                      </a:cubicBezTo>
                      <a:cubicBezTo>
                        <a:pt x="92" y="17"/>
                        <a:pt x="94" y="19"/>
                        <a:pt x="91" y="17"/>
                      </a:cubicBezTo>
                      <a:cubicBezTo>
                        <a:pt x="88" y="15"/>
                        <a:pt x="87" y="18"/>
                        <a:pt x="88" y="15"/>
                      </a:cubicBezTo>
                      <a:cubicBezTo>
                        <a:pt x="89" y="12"/>
                        <a:pt x="89" y="12"/>
                        <a:pt x="91" y="10"/>
                      </a:cubicBezTo>
                      <a:cubicBezTo>
                        <a:pt x="93" y="9"/>
                        <a:pt x="92" y="3"/>
                        <a:pt x="97" y="5"/>
                      </a:cubicBezTo>
                      <a:cubicBezTo>
                        <a:pt x="101" y="7"/>
                        <a:pt x="99" y="7"/>
                        <a:pt x="103" y="7"/>
                      </a:cubicBezTo>
                      <a:cubicBezTo>
                        <a:pt x="106" y="7"/>
                        <a:pt x="108" y="7"/>
                        <a:pt x="108" y="6"/>
                      </a:cubicBezTo>
                      <a:cubicBezTo>
                        <a:pt x="108" y="5"/>
                        <a:pt x="104" y="3"/>
                        <a:pt x="104" y="3"/>
                      </a:cubicBezTo>
                      <a:cubicBezTo>
                        <a:pt x="104" y="3"/>
                        <a:pt x="103" y="4"/>
                        <a:pt x="103" y="3"/>
                      </a:cubicBezTo>
                      <a:cubicBezTo>
                        <a:pt x="103" y="2"/>
                        <a:pt x="104" y="1"/>
                        <a:pt x="104" y="1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0"/>
                        <a:pt x="91" y="0"/>
                        <a:pt x="88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6" name="Freeform 85"/>
                <p:cNvSpPr/>
                <p:nvPr/>
              </p:nvSpPr>
              <p:spPr bwMode="auto">
                <a:xfrm>
                  <a:off x="4567238" y="2873375"/>
                  <a:ext cx="77788" cy="93663"/>
                </a:xfrm>
                <a:custGeom>
                  <a:avLst/>
                  <a:gdLst/>
                  <a:ahLst/>
                  <a:cxnLst>
                    <a:cxn ang="0">
                      <a:pos x="43" y="5"/>
                    </a:cxn>
                    <a:cxn ang="0">
                      <a:pos x="43" y="27"/>
                    </a:cxn>
                    <a:cxn ang="0">
                      <a:pos x="24" y="43"/>
                    </a:cxn>
                    <a:cxn ang="0">
                      <a:pos x="1" y="61"/>
                    </a:cxn>
                    <a:cxn ang="0">
                      <a:pos x="62" y="73"/>
                    </a:cxn>
                    <a:cxn ang="0">
                      <a:pos x="62" y="0"/>
                    </a:cxn>
                    <a:cxn ang="0">
                      <a:pos x="43" y="5"/>
                    </a:cxn>
                  </a:cxnLst>
                  <a:rect l="0" t="0" r="r" b="b"/>
                  <a:pathLst>
                    <a:path w="62" h="73">
                      <a:moveTo>
                        <a:pt x="43" y="5"/>
                      </a:moveTo>
                      <a:cubicBezTo>
                        <a:pt x="43" y="27"/>
                        <a:pt x="43" y="27"/>
                        <a:pt x="43" y="27"/>
                      </a:cubicBezTo>
                      <a:cubicBezTo>
                        <a:pt x="43" y="27"/>
                        <a:pt x="37" y="38"/>
                        <a:pt x="24" y="43"/>
                      </a:cubicBezTo>
                      <a:cubicBezTo>
                        <a:pt x="12" y="47"/>
                        <a:pt x="0" y="54"/>
                        <a:pt x="1" y="61"/>
                      </a:cubicBezTo>
                      <a:cubicBezTo>
                        <a:pt x="2" y="67"/>
                        <a:pt x="17" y="73"/>
                        <a:pt x="62" y="73"/>
                      </a:cubicBezTo>
                      <a:cubicBezTo>
                        <a:pt x="62" y="0"/>
                        <a:pt x="62" y="0"/>
                        <a:pt x="62" y="0"/>
                      </a:cubicBezTo>
                      <a:lnTo>
                        <a:pt x="43" y="5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7" name="Freeform 86"/>
                <p:cNvSpPr/>
                <p:nvPr/>
              </p:nvSpPr>
              <p:spPr bwMode="auto">
                <a:xfrm>
                  <a:off x="4637088" y="2873375"/>
                  <a:ext cx="74613" cy="93663"/>
                </a:xfrm>
                <a:custGeom>
                  <a:avLst/>
                  <a:gdLst/>
                  <a:ahLst/>
                  <a:cxnLst>
                    <a:cxn ang="0">
                      <a:pos x="12" y="5"/>
                    </a:cxn>
                    <a:cxn ang="0">
                      <a:pos x="12" y="27"/>
                    </a:cxn>
                    <a:cxn ang="0">
                      <a:pos x="30" y="43"/>
                    </a:cxn>
                    <a:cxn ang="0">
                      <a:pos x="57" y="61"/>
                    </a:cxn>
                    <a:cxn ang="0">
                      <a:pos x="0" y="73"/>
                    </a:cxn>
                    <a:cxn ang="0">
                      <a:pos x="0" y="0"/>
                    </a:cxn>
                    <a:cxn ang="0">
                      <a:pos x="12" y="5"/>
                    </a:cxn>
                  </a:cxnLst>
                  <a:rect l="0" t="0" r="r" b="b"/>
                  <a:pathLst>
                    <a:path w="58" h="73">
                      <a:moveTo>
                        <a:pt x="12" y="5"/>
                      </a:move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27"/>
                        <a:pt x="17" y="38"/>
                        <a:pt x="30" y="43"/>
                      </a:cubicBezTo>
                      <a:cubicBezTo>
                        <a:pt x="43" y="47"/>
                        <a:pt x="58" y="54"/>
                        <a:pt x="57" y="61"/>
                      </a:cubicBezTo>
                      <a:cubicBezTo>
                        <a:pt x="56" y="67"/>
                        <a:pt x="32" y="73"/>
                        <a:pt x="0" y="73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2" y="5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8" name="Freeform 87"/>
                <p:cNvSpPr/>
                <p:nvPr/>
              </p:nvSpPr>
              <p:spPr bwMode="auto">
                <a:xfrm>
                  <a:off x="4506913" y="2606675"/>
                  <a:ext cx="274638" cy="277813"/>
                </a:xfrm>
                <a:custGeom>
                  <a:avLst/>
                  <a:gdLst/>
                  <a:ahLst/>
                  <a:cxnLst>
                    <a:cxn ang="0">
                      <a:pos x="160" y="11"/>
                    </a:cxn>
                    <a:cxn ang="0">
                      <a:pos x="204" y="97"/>
                    </a:cxn>
                    <a:cxn ang="0">
                      <a:pos x="97" y="205"/>
                    </a:cxn>
                    <a:cxn ang="0">
                      <a:pos x="11" y="162"/>
                    </a:cxn>
                    <a:cxn ang="0">
                      <a:pos x="0" y="171"/>
                    </a:cxn>
                    <a:cxn ang="0">
                      <a:pos x="97" y="219"/>
                    </a:cxn>
                    <a:cxn ang="0">
                      <a:pos x="218" y="97"/>
                    </a:cxn>
                    <a:cxn ang="0">
                      <a:pos x="169" y="0"/>
                    </a:cxn>
                    <a:cxn ang="0">
                      <a:pos x="160" y="11"/>
                    </a:cxn>
                  </a:cxnLst>
                  <a:rect l="0" t="0" r="r" b="b"/>
                  <a:pathLst>
                    <a:path w="218" h="219">
                      <a:moveTo>
                        <a:pt x="160" y="11"/>
                      </a:moveTo>
                      <a:cubicBezTo>
                        <a:pt x="187" y="30"/>
                        <a:pt x="204" y="62"/>
                        <a:pt x="204" y="97"/>
                      </a:cubicBezTo>
                      <a:cubicBezTo>
                        <a:pt x="204" y="157"/>
                        <a:pt x="156" y="205"/>
                        <a:pt x="97" y="205"/>
                      </a:cubicBezTo>
                      <a:cubicBezTo>
                        <a:pt x="62" y="205"/>
                        <a:pt x="31" y="188"/>
                        <a:pt x="11" y="162"/>
                      </a:cubicBez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22" y="200"/>
                        <a:pt x="57" y="219"/>
                        <a:pt x="97" y="219"/>
                      </a:cubicBezTo>
                      <a:cubicBezTo>
                        <a:pt x="164" y="219"/>
                        <a:pt x="218" y="165"/>
                        <a:pt x="218" y="97"/>
                      </a:cubicBezTo>
                      <a:cubicBezTo>
                        <a:pt x="218" y="57"/>
                        <a:pt x="199" y="22"/>
                        <a:pt x="169" y="0"/>
                      </a:cubicBezTo>
                      <a:lnTo>
                        <a:pt x="160" y="1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9" name="Freeform 88"/>
                <p:cNvSpPr>
                  <a:spLocks noEditPoints="1"/>
                </p:cNvSpPr>
                <p:nvPr/>
              </p:nvSpPr>
              <p:spPr bwMode="auto">
                <a:xfrm>
                  <a:off x="4508500" y="2609850"/>
                  <a:ext cx="244475" cy="244475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0" y="97"/>
                    </a:cxn>
                    <a:cxn ang="0">
                      <a:pos x="96" y="193"/>
                    </a:cxn>
                    <a:cxn ang="0">
                      <a:pos x="193" y="97"/>
                    </a:cxn>
                    <a:cxn ang="0">
                      <a:pos x="96" y="0"/>
                    </a:cxn>
                    <a:cxn ang="0">
                      <a:pos x="96" y="189"/>
                    </a:cxn>
                    <a:cxn ang="0">
                      <a:pos x="4" y="97"/>
                    </a:cxn>
                    <a:cxn ang="0">
                      <a:pos x="96" y="5"/>
                    </a:cxn>
                    <a:cxn ang="0">
                      <a:pos x="188" y="97"/>
                    </a:cxn>
                    <a:cxn ang="0">
                      <a:pos x="96" y="189"/>
                    </a:cxn>
                  </a:cxnLst>
                  <a:rect l="0" t="0" r="r" b="b"/>
                  <a:pathLst>
                    <a:path w="193" h="193">
                      <a:moveTo>
                        <a:pt x="96" y="0"/>
                      </a:moveTo>
                      <a:cubicBezTo>
                        <a:pt x="43" y="0"/>
                        <a:pt x="0" y="43"/>
                        <a:pt x="0" y="97"/>
                      </a:cubicBezTo>
                      <a:cubicBezTo>
                        <a:pt x="0" y="150"/>
                        <a:pt x="43" y="193"/>
                        <a:pt x="96" y="193"/>
                      </a:cubicBezTo>
                      <a:cubicBezTo>
                        <a:pt x="149" y="193"/>
                        <a:pt x="193" y="150"/>
                        <a:pt x="193" y="97"/>
                      </a:cubicBezTo>
                      <a:cubicBezTo>
                        <a:pt x="193" y="43"/>
                        <a:pt x="149" y="0"/>
                        <a:pt x="96" y="0"/>
                      </a:cubicBezTo>
                      <a:close/>
                      <a:moveTo>
                        <a:pt x="96" y="189"/>
                      </a:moveTo>
                      <a:cubicBezTo>
                        <a:pt x="46" y="189"/>
                        <a:pt x="4" y="147"/>
                        <a:pt x="4" y="97"/>
                      </a:cubicBezTo>
                      <a:cubicBezTo>
                        <a:pt x="4" y="46"/>
                        <a:pt x="46" y="5"/>
                        <a:pt x="96" y="5"/>
                      </a:cubicBezTo>
                      <a:cubicBezTo>
                        <a:pt x="147" y="5"/>
                        <a:pt x="188" y="46"/>
                        <a:pt x="188" y="97"/>
                      </a:cubicBezTo>
                      <a:cubicBezTo>
                        <a:pt x="188" y="147"/>
                        <a:pt x="147" y="189"/>
                        <a:pt x="96" y="18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0" name="Freeform 89"/>
                <p:cNvSpPr/>
                <p:nvPr/>
              </p:nvSpPr>
              <p:spPr bwMode="auto">
                <a:xfrm>
                  <a:off x="4502150" y="2614613"/>
                  <a:ext cx="273050" cy="239713"/>
                </a:xfrm>
                <a:custGeom>
                  <a:avLst/>
                  <a:gdLst/>
                  <a:ahLst/>
                  <a:cxnLst>
                    <a:cxn ang="0">
                      <a:pos x="62" y="15"/>
                    </a:cxn>
                    <a:cxn ang="0">
                      <a:pos x="58" y="22"/>
                    </a:cxn>
                    <a:cxn ang="0">
                      <a:pos x="54" y="28"/>
                    </a:cxn>
                    <a:cxn ang="0">
                      <a:pos x="51" y="25"/>
                    </a:cxn>
                    <a:cxn ang="0">
                      <a:pos x="50" y="31"/>
                    </a:cxn>
                    <a:cxn ang="0">
                      <a:pos x="40" y="33"/>
                    </a:cxn>
                    <a:cxn ang="0">
                      <a:pos x="34" y="39"/>
                    </a:cxn>
                    <a:cxn ang="0">
                      <a:pos x="26" y="51"/>
                    </a:cxn>
                    <a:cxn ang="0">
                      <a:pos x="20" y="58"/>
                    </a:cxn>
                    <a:cxn ang="0">
                      <a:pos x="25" y="64"/>
                    </a:cxn>
                    <a:cxn ang="0">
                      <a:pos x="26" y="67"/>
                    </a:cxn>
                    <a:cxn ang="0">
                      <a:pos x="21" y="62"/>
                    </a:cxn>
                    <a:cxn ang="0">
                      <a:pos x="17" y="57"/>
                    </a:cxn>
                    <a:cxn ang="0">
                      <a:pos x="16" y="65"/>
                    </a:cxn>
                    <a:cxn ang="0">
                      <a:pos x="16" y="79"/>
                    </a:cxn>
                    <a:cxn ang="0">
                      <a:pos x="23" y="76"/>
                    </a:cxn>
                    <a:cxn ang="0">
                      <a:pos x="30" y="84"/>
                    </a:cxn>
                    <a:cxn ang="0">
                      <a:pos x="39" y="93"/>
                    </a:cxn>
                    <a:cxn ang="0">
                      <a:pos x="47" y="100"/>
                    </a:cxn>
                    <a:cxn ang="0">
                      <a:pos x="58" y="111"/>
                    </a:cxn>
                    <a:cxn ang="0">
                      <a:pos x="55" y="128"/>
                    </a:cxn>
                    <a:cxn ang="0">
                      <a:pos x="46" y="147"/>
                    </a:cxn>
                    <a:cxn ang="0">
                      <a:pos x="49" y="161"/>
                    </a:cxn>
                    <a:cxn ang="0">
                      <a:pos x="44" y="162"/>
                    </a:cxn>
                    <a:cxn ang="0">
                      <a:pos x="30" y="141"/>
                    </a:cxn>
                    <a:cxn ang="0">
                      <a:pos x="15" y="107"/>
                    </a:cxn>
                    <a:cxn ang="0">
                      <a:pos x="11" y="83"/>
                    </a:cxn>
                    <a:cxn ang="0">
                      <a:pos x="70" y="174"/>
                    </a:cxn>
                    <a:cxn ang="0">
                      <a:pos x="85" y="172"/>
                    </a:cxn>
                    <a:cxn ang="0">
                      <a:pos x="105" y="169"/>
                    </a:cxn>
                    <a:cxn ang="0">
                      <a:pos x="103" y="178"/>
                    </a:cxn>
                    <a:cxn ang="0">
                      <a:pos x="114" y="177"/>
                    </a:cxn>
                    <a:cxn ang="0">
                      <a:pos x="131" y="175"/>
                    </a:cxn>
                    <a:cxn ang="0">
                      <a:pos x="130" y="3"/>
                    </a:cxn>
                    <a:cxn ang="0">
                      <a:pos x="187" y="61"/>
                    </a:cxn>
                    <a:cxn ang="0">
                      <a:pos x="179" y="55"/>
                    </a:cxn>
                    <a:cxn ang="0">
                      <a:pos x="172" y="71"/>
                    </a:cxn>
                    <a:cxn ang="0">
                      <a:pos x="161" y="57"/>
                    </a:cxn>
                    <a:cxn ang="0">
                      <a:pos x="165" y="71"/>
                    </a:cxn>
                    <a:cxn ang="0">
                      <a:pos x="176" y="75"/>
                    </a:cxn>
                    <a:cxn ang="0">
                      <a:pos x="172" y="95"/>
                    </a:cxn>
                    <a:cxn ang="0">
                      <a:pos x="166" y="117"/>
                    </a:cxn>
                    <a:cxn ang="0">
                      <a:pos x="159" y="130"/>
                    </a:cxn>
                    <a:cxn ang="0">
                      <a:pos x="139" y="147"/>
                    </a:cxn>
                    <a:cxn ang="0">
                      <a:pos x="134" y="132"/>
                    </a:cxn>
                    <a:cxn ang="0">
                      <a:pos x="135" y="115"/>
                    </a:cxn>
                    <a:cxn ang="0">
                      <a:pos x="128" y="96"/>
                    </a:cxn>
                    <a:cxn ang="0">
                      <a:pos x="119" y="85"/>
                    </a:cxn>
                    <a:cxn ang="0">
                      <a:pos x="94" y="86"/>
                    </a:cxn>
                    <a:cxn ang="0">
                      <a:pos x="85" y="73"/>
                    </a:cxn>
                    <a:cxn ang="0">
                      <a:pos x="95" y="47"/>
                    </a:cxn>
                    <a:cxn ang="0">
                      <a:pos x="113" y="39"/>
                    </a:cxn>
                    <a:cxn ang="0">
                      <a:pos x="124" y="44"/>
                    </a:cxn>
                    <a:cxn ang="0">
                      <a:pos x="139" y="44"/>
                    </a:cxn>
                    <a:cxn ang="0">
                      <a:pos x="154" y="42"/>
                    </a:cxn>
                    <a:cxn ang="0">
                      <a:pos x="140" y="36"/>
                    </a:cxn>
                    <a:cxn ang="0">
                      <a:pos x="139" y="31"/>
                    </a:cxn>
                    <a:cxn ang="0">
                      <a:pos x="120" y="31"/>
                    </a:cxn>
                    <a:cxn ang="0">
                      <a:pos x="105" y="36"/>
                    </a:cxn>
                    <a:cxn ang="0">
                      <a:pos x="102" y="20"/>
                    </a:cxn>
                    <a:cxn ang="0">
                      <a:pos x="91" y="10"/>
                    </a:cxn>
                    <a:cxn ang="0">
                      <a:pos x="103" y="3"/>
                    </a:cxn>
                  </a:cxnLst>
                  <a:rect l="0" t="0" r="r" b="b"/>
                  <a:pathLst>
                    <a:path w="216" h="189">
                      <a:moveTo>
                        <a:pt x="88" y="1"/>
                      </a:moveTo>
                      <a:cubicBezTo>
                        <a:pt x="88" y="1"/>
                        <a:pt x="55" y="5"/>
                        <a:pt x="33" y="30"/>
                      </a:cubicBezTo>
                      <a:cubicBezTo>
                        <a:pt x="33" y="30"/>
                        <a:pt x="50" y="13"/>
                        <a:pt x="60" y="13"/>
                      </a:cubicBez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63" y="14"/>
                        <a:pt x="62" y="14"/>
                        <a:pt x="62" y="15"/>
                      </a:cubicBezTo>
                      <a:cubicBezTo>
                        <a:pt x="62" y="15"/>
                        <a:pt x="60" y="17"/>
                        <a:pt x="60" y="17"/>
                      </a:cubicBezTo>
                      <a:cubicBezTo>
                        <a:pt x="60" y="18"/>
                        <a:pt x="61" y="19"/>
                        <a:pt x="61" y="19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0"/>
                        <a:pt x="59" y="21"/>
                        <a:pt x="59" y="21"/>
                      </a:cubicBezTo>
                      <a:cubicBezTo>
                        <a:pt x="59" y="21"/>
                        <a:pt x="58" y="21"/>
                        <a:pt x="58" y="22"/>
                      </a:cubicBezTo>
                      <a:cubicBezTo>
                        <a:pt x="58" y="23"/>
                        <a:pt x="58" y="24"/>
                        <a:pt x="58" y="24"/>
                      </a:cubicBezTo>
                      <a:cubicBezTo>
                        <a:pt x="58" y="26"/>
                        <a:pt x="58" y="26"/>
                        <a:pt x="58" y="26"/>
                      </a:cubicBezTo>
                      <a:cubicBezTo>
                        <a:pt x="58" y="27"/>
                        <a:pt x="58" y="27"/>
                        <a:pt x="58" y="27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5" y="28"/>
                        <a:pt x="54" y="28"/>
                      </a:cubicBezTo>
                      <a:cubicBezTo>
                        <a:pt x="53" y="27"/>
                        <a:pt x="53" y="26"/>
                        <a:pt x="53" y="26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55" y="25"/>
                        <a:pt x="55" y="25"/>
                        <a:pt x="55" y="24"/>
                      </a:cubicBezTo>
                      <a:cubicBezTo>
                        <a:pt x="54" y="24"/>
                        <a:pt x="54" y="23"/>
                        <a:pt x="53" y="23"/>
                      </a:cubicBezTo>
                      <a:cubicBezTo>
                        <a:pt x="52" y="23"/>
                        <a:pt x="51" y="25"/>
                        <a:pt x="51" y="25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8" y="28"/>
                        <a:pt x="49" y="28"/>
                      </a:cubicBezTo>
                      <a:cubicBezTo>
                        <a:pt x="49" y="28"/>
                        <a:pt x="50" y="28"/>
                        <a:pt x="50" y="28"/>
                      </a:cubicBezTo>
                      <a:cubicBezTo>
                        <a:pt x="50" y="28"/>
                        <a:pt x="50" y="29"/>
                        <a:pt x="50" y="29"/>
                      </a:cubicBezTo>
                      <a:cubicBezTo>
                        <a:pt x="50" y="30"/>
                        <a:pt x="50" y="31"/>
                        <a:pt x="50" y="31"/>
                      </a:cubicBezTo>
                      <a:cubicBezTo>
                        <a:pt x="50" y="31"/>
                        <a:pt x="49" y="32"/>
                        <a:pt x="48" y="31"/>
                      </a:cubicBezTo>
                      <a:cubicBezTo>
                        <a:pt x="47" y="31"/>
                        <a:pt x="46" y="31"/>
                        <a:pt x="45" y="31"/>
                      </a:cubicBezTo>
                      <a:cubicBezTo>
                        <a:pt x="45" y="30"/>
                        <a:pt x="44" y="30"/>
                        <a:pt x="43" y="30"/>
                      </a:cubicBezTo>
                      <a:cubicBezTo>
                        <a:pt x="43" y="31"/>
                        <a:pt x="43" y="31"/>
                        <a:pt x="42" y="31"/>
                      </a:cubicBezTo>
                      <a:cubicBezTo>
                        <a:pt x="42" y="31"/>
                        <a:pt x="40" y="33"/>
                        <a:pt x="40" y="33"/>
                      </a:cubicBezTo>
                      <a:cubicBezTo>
                        <a:pt x="40" y="33"/>
                        <a:pt x="39" y="33"/>
                        <a:pt x="39" y="34"/>
                      </a:cubicBezTo>
                      <a:cubicBezTo>
                        <a:pt x="39" y="34"/>
                        <a:pt x="39" y="36"/>
                        <a:pt x="39" y="36"/>
                      </a:cubicBezTo>
                      <a:cubicBezTo>
                        <a:pt x="39" y="36"/>
                        <a:pt x="38" y="36"/>
                        <a:pt x="36" y="37"/>
                      </a:cubicBezTo>
                      <a:cubicBezTo>
                        <a:pt x="35" y="37"/>
                        <a:pt x="35" y="38"/>
                        <a:pt x="35" y="38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9"/>
                        <a:pt x="33" y="40"/>
                        <a:pt x="32" y="41"/>
                      </a:cubicBezTo>
                      <a:cubicBezTo>
                        <a:pt x="31" y="42"/>
                        <a:pt x="29" y="44"/>
                        <a:pt x="29" y="44"/>
                      </a:cubicBezTo>
                      <a:cubicBezTo>
                        <a:pt x="28" y="44"/>
                        <a:pt x="27" y="45"/>
                        <a:pt x="27" y="46"/>
                      </a:cubicBezTo>
                      <a:cubicBezTo>
                        <a:pt x="27" y="47"/>
                        <a:pt x="27" y="48"/>
                        <a:pt x="26" y="48"/>
                      </a:cubicBezTo>
                      <a:cubicBezTo>
                        <a:pt x="26" y="49"/>
                        <a:pt x="26" y="50"/>
                        <a:pt x="26" y="51"/>
                      </a:cubicBezTo>
                      <a:cubicBezTo>
                        <a:pt x="25" y="52"/>
                        <a:pt x="25" y="53"/>
                        <a:pt x="24" y="53"/>
                      </a:cubicBezTo>
                      <a:cubicBezTo>
                        <a:pt x="24" y="54"/>
                        <a:pt x="23" y="54"/>
                        <a:pt x="23" y="54"/>
                      </a:cubicBezTo>
                      <a:cubicBezTo>
                        <a:pt x="23" y="54"/>
                        <a:pt x="21" y="55"/>
                        <a:pt x="20" y="55"/>
                      </a:cubicBezTo>
                      <a:cubicBezTo>
                        <a:pt x="19" y="56"/>
                        <a:pt x="19" y="57"/>
                        <a:pt x="19" y="57"/>
                      </a:cubicBezTo>
                      <a:cubicBezTo>
                        <a:pt x="19" y="58"/>
                        <a:pt x="20" y="58"/>
                        <a:pt x="20" y="58"/>
                      </a:cubicBezTo>
                      <a:cubicBezTo>
                        <a:pt x="21" y="58"/>
                        <a:pt x="22" y="59"/>
                        <a:pt x="22" y="59"/>
                      </a:cubicBezTo>
                      <a:cubicBezTo>
                        <a:pt x="22" y="59"/>
                        <a:pt x="22" y="61"/>
                        <a:pt x="22" y="61"/>
                      </a:cubicBezTo>
                      <a:cubicBezTo>
                        <a:pt x="22" y="61"/>
                        <a:pt x="21" y="63"/>
                        <a:pt x="22" y="63"/>
                      </a:cubicBezTo>
                      <a:cubicBezTo>
                        <a:pt x="22" y="63"/>
                        <a:pt x="23" y="63"/>
                        <a:pt x="23" y="63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28" y="65"/>
                        <a:pt x="27" y="66"/>
                        <a:pt x="27" y="67"/>
                      </a:cubicBezTo>
                      <a:cubicBezTo>
                        <a:pt x="27" y="67"/>
                        <a:pt x="27" y="68"/>
                        <a:pt x="26" y="68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25" y="66"/>
                        <a:pt x="25" y="66"/>
                        <a:pt x="25" y="65"/>
                      </a:cubicBezTo>
                      <a:cubicBezTo>
                        <a:pt x="24" y="65"/>
                        <a:pt x="23" y="66"/>
                        <a:pt x="23" y="66"/>
                      </a:cubicBezTo>
                      <a:cubicBezTo>
                        <a:pt x="22" y="65"/>
                        <a:pt x="22" y="65"/>
                        <a:pt x="21" y="65"/>
                      </a:cubicBezTo>
                      <a:cubicBezTo>
                        <a:pt x="21" y="64"/>
                        <a:pt x="21" y="65"/>
                        <a:pt x="21" y="64"/>
                      </a:cubicBezTo>
                      <a:cubicBezTo>
                        <a:pt x="21" y="63"/>
                        <a:pt x="21" y="63"/>
                        <a:pt x="21" y="62"/>
                      </a:cubicBezTo>
                      <a:cubicBezTo>
                        <a:pt x="21" y="62"/>
                        <a:pt x="20" y="61"/>
                        <a:pt x="20" y="61"/>
                      </a:cubicBezTo>
                      <a:cubicBezTo>
                        <a:pt x="19" y="61"/>
                        <a:pt x="20" y="62"/>
                        <a:pt x="19" y="61"/>
                      </a:cubicBezTo>
                      <a:cubicBezTo>
                        <a:pt x="19" y="60"/>
                        <a:pt x="18" y="60"/>
                        <a:pt x="18" y="60"/>
                      </a:cubicBezTo>
                      <a:cubicBezTo>
                        <a:pt x="18" y="60"/>
                        <a:pt x="17" y="60"/>
                        <a:pt x="17" y="60"/>
                      </a:cubicBezTo>
                      <a:cubicBezTo>
                        <a:pt x="17" y="59"/>
                        <a:pt x="17" y="58"/>
                        <a:pt x="17" y="57"/>
                      </a:cubicBezTo>
                      <a:cubicBezTo>
                        <a:pt x="17" y="57"/>
                        <a:pt x="18" y="56"/>
                        <a:pt x="18" y="55"/>
                      </a:cubicBezTo>
                      <a:cubicBezTo>
                        <a:pt x="18" y="55"/>
                        <a:pt x="18" y="52"/>
                        <a:pt x="18" y="52"/>
                      </a:cubicBezTo>
                      <a:cubicBezTo>
                        <a:pt x="18" y="52"/>
                        <a:pt x="15" y="58"/>
                        <a:pt x="14" y="63"/>
                      </a:cubicBezTo>
                      <a:cubicBezTo>
                        <a:pt x="14" y="63"/>
                        <a:pt x="15" y="62"/>
                        <a:pt x="15" y="63"/>
                      </a:cubicBezTo>
                      <a:cubicBezTo>
                        <a:pt x="15" y="64"/>
                        <a:pt x="16" y="65"/>
                        <a:pt x="16" y="65"/>
                      </a:cubicBezTo>
                      <a:cubicBezTo>
                        <a:pt x="15" y="66"/>
                        <a:pt x="15" y="66"/>
                        <a:pt x="15" y="68"/>
                      </a:cubicBezTo>
                      <a:cubicBezTo>
                        <a:pt x="15" y="71"/>
                        <a:pt x="16" y="71"/>
                        <a:pt x="16" y="72"/>
                      </a:cubicBezTo>
                      <a:cubicBezTo>
                        <a:pt x="15" y="73"/>
                        <a:pt x="15" y="74"/>
                        <a:pt x="15" y="75"/>
                      </a:cubicBezTo>
                      <a:cubicBezTo>
                        <a:pt x="15" y="76"/>
                        <a:pt x="15" y="78"/>
                        <a:pt x="16" y="78"/>
                      </a:cubicBezTo>
                      <a:cubicBezTo>
                        <a:pt x="16" y="79"/>
                        <a:pt x="16" y="79"/>
                        <a:pt x="16" y="79"/>
                      </a:cubicBezTo>
                      <a:cubicBezTo>
                        <a:pt x="17" y="80"/>
                        <a:pt x="16" y="81"/>
                        <a:pt x="17" y="80"/>
                      </a:cubicBezTo>
                      <a:cubicBezTo>
                        <a:pt x="18" y="78"/>
                        <a:pt x="19" y="77"/>
                        <a:pt x="19" y="77"/>
                      </a:cubicBezTo>
                      <a:cubicBezTo>
                        <a:pt x="19" y="76"/>
                        <a:pt x="19" y="76"/>
                        <a:pt x="19" y="76"/>
                      </a:cubicBezTo>
                      <a:cubicBezTo>
                        <a:pt x="19" y="76"/>
                        <a:pt x="19" y="75"/>
                        <a:pt x="21" y="75"/>
                      </a:cubicBezTo>
                      <a:cubicBezTo>
                        <a:pt x="22" y="76"/>
                        <a:pt x="22" y="75"/>
                        <a:pt x="23" y="76"/>
                      </a:cubicBezTo>
                      <a:cubicBezTo>
                        <a:pt x="23" y="77"/>
                        <a:pt x="22" y="78"/>
                        <a:pt x="23" y="78"/>
                      </a:cubicBezTo>
                      <a:cubicBezTo>
                        <a:pt x="24" y="78"/>
                        <a:pt x="26" y="77"/>
                        <a:pt x="26" y="77"/>
                      </a:cubicBezTo>
                      <a:cubicBezTo>
                        <a:pt x="27" y="78"/>
                        <a:pt x="28" y="78"/>
                        <a:pt x="28" y="79"/>
                      </a:cubicBezTo>
                      <a:cubicBezTo>
                        <a:pt x="28" y="80"/>
                        <a:pt x="29" y="81"/>
                        <a:pt x="29" y="82"/>
                      </a:cubicBezTo>
                      <a:cubicBezTo>
                        <a:pt x="30" y="82"/>
                        <a:pt x="30" y="83"/>
                        <a:pt x="30" y="84"/>
                      </a:cubicBezTo>
                      <a:cubicBezTo>
                        <a:pt x="30" y="85"/>
                        <a:pt x="33" y="86"/>
                        <a:pt x="33" y="86"/>
                      </a:cubicBezTo>
                      <a:cubicBezTo>
                        <a:pt x="33" y="86"/>
                        <a:pt x="35" y="86"/>
                        <a:pt x="36" y="86"/>
                      </a:cubicBezTo>
                      <a:cubicBezTo>
                        <a:pt x="37" y="86"/>
                        <a:pt x="36" y="87"/>
                        <a:pt x="37" y="88"/>
                      </a:cubicBezTo>
                      <a:cubicBezTo>
                        <a:pt x="38" y="88"/>
                        <a:pt x="39" y="90"/>
                        <a:pt x="39" y="90"/>
                      </a:cubicBezTo>
                      <a:cubicBezTo>
                        <a:pt x="39" y="90"/>
                        <a:pt x="39" y="92"/>
                        <a:pt x="39" y="93"/>
                      </a:cubicBezTo>
                      <a:cubicBezTo>
                        <a:pt x="39" y="94"/>
                        <a:pt x="39" y="95"/>
                        <a:pt x="39" y="95"/>
                      </a:cubicBezTo>
                      <a:cubicBezTo>
                        <a:pt x="40" y="95"/>
                        <a:pt x="42" y="95"/>
                        <a:pt x="42" y="95"/>
                      </a:cubicBezTo>
                      <a:cubicBezTo>
                        <a:pt x="42" y="95"/>
                        <a:pt x="41" y="97"/>
                        <a:pt x="43" y="97"/>
                      </a:cubicBezTo>
                      <a:cubicBezTo>
                        <a:pt x="44" y="98"/>
                        <a:pt x="46" y="98"/>
                        <a:pt x="46" y="99"/>
                      </a:cubicBezTo>
                      <a:cubicBezTo>
                        <a:pt x="47" y="99"/>
                        <a:pt x="45" y="100"/>
                        <a:pt x="47" y="100"/>
                      </a:cubicBezTo>
                      <a:cubicBezTo>
                        <a:pt x="49" y="100"/>
                        <a:pt x="51" y="100"/>
                        <a:pt x="52" y="101"/>
                      </a:cubicBezTo>
                      <a:cubicBezTo>
                        <a:pt x="53" y="101"/>
                        <a:pt x="52" y="102"/>
                        <a:pt x="54" y="104"/>
                      </a:cubicBezTo>
                      <a:cubicBezTo>
                        <a:pt x="57" y="105"/>
                        <a:pt x="57" y="105"/>
                        <a:pt x="58" y="106"/>
                      </a:cubicBezTo>
                      <a:cubicBezTo>
                        <a:pt x="59" y="106"/>
                        <a:pt x="60" y="106"/>
                        <a:pt x="59" y="108"/>
                      </a:cubicBezTo>
                      <a:cubicBezTo>
                        <a:pt x="59" y="109"/>
                        <a:pt x="59" y="111"/>
                        <a:pt x="58" y="111"/>
                      </a:cubicBezTo>
                      <a:cubicBezTo>
                        <a:pt x="57" y="112"/>
                        <a:pt x="56" y="114"/>
                        <a:pt x="55" y="115"/>
                      </a:cubicBezTo>
                      <a:cubicBezTo>
                        <a:pt x="55" y="116"/>
                        <a:pt x="54" y="117"/>
                        <a:pt x="55" y="118"/>
                      </a:cubicBezTo>
                      <a:cubicBezTo>
                        <a:pt x="55" y="120"/>
                        <a:pt x="56" y="121"/>
                        <a:pt x="56" y="122"/>
                      </a:cubicBezTo>
                      <a:cubicBezTo>
                        <a:pt x="56" y="122"/>
                        <a:pt x="56" y="125"/>
                        <a:pt x="56" y="125"/>
                      </a:cubicBezTo>
                      <a:cubicBezTo>
                        <a:pt x="55" y="126"/>
                        <a:pt x="55" y="128"/>
                        <a:pt x="55" y="128"/>
                      </a:cubicBezTo>
                      <a:cubicBezTo>
                        <a:pt x="55" y="128"/>
                        <a:pt x="56" y="129"/>
                        <a:pt x="55" y="130"/>
                      </a:cubicBezTo>
                      <a:cubicBezTo>
                        <a:pt x="54" y="132"/>
                        <a:pt x="52" y="133"/>
                        <a:pt x="51" y="133"/>
                      </a:cubicBezTo>
                      <a:cubicBezTo>
                        <a:pt x="50" y="134"/>
                        <a:pt x="49" y="135"/>
                        <a:pt x="49" y="135"/>
                      </a:cubicBezTo>
                      <a:cubicBezTo>
                        <a:pt x="49" y="135"/>
                        <a:pt x="49" y="139"/>
                        <a:pt x="49" y="140"/>
                      </a:cubicBezTo>
                      <a:cubicBezTo>
                        <a:pt x="48" y="140"/>
                        <a:pt x="45" y="146"/>
                        <a:pt x="46" y="147"/>
                      </a:cubicBezTo>
                      <a:cubicBezTo>
                        <a:pt x="47" y="149"/>
                        <a:pt x="48" y="150"/>
                        <a:pt x="47" y="151"/>
                      </a:cubicBezTo>
                      <a:cubicBezTo>
                        <a:pt x="47" y="152"/>
                        <a:pt x="47" y="152"/>
                        <a:pt x="46" y="153"/>
                      </a:cubicBezTo>
                      <a:cubicBezTo>
                        <a:pt x="46" y="153"/>
                        <a:pt x="44" y="153"/>
                        <a:pt x="45" y="155"/>
                      </a:cubicBezTo>
                      <a:cubicBezTo>
                        <a:pt x="46" y="157"/>
                        <a:pt x="47" y="157"/>
                        <a:pt x="48" y="159"/>
                      </a:cubicBezTo>
                      <a:cubicBezTo>
                        <a:pt x="48" y="160"/>
                        <a:pt x="48" y="160"/>
                        <a:pt x="49" y="161"/>
                      </a:cubicBezTo>
                      <a:cubicBezTo>
                        <a:pt x="50" y="162"/>
                        <a:pt x="50" y="164"/>
                        <a:pt x="51" y="165"/>
                      </a:cubicBezTo>
                      <a:cubicBezTo>
                        <a:pt x="52" y="165"/>
                        <a:pt x="54" y="166"/>
                        <a:pt x="54" y="167"/>
                      </a:cubicBezTo>
                      <a:cubicBezTo>
                        <a:pt x="54" y="168"/>
                        <a:pt x="56" y="170"/>
                        <a:pt x="53" y="169"/>
                      </a:cubicBezTo>
                      <a:cubicBezTo>
                        <a:pt x="50" y="167"/>
                        <a:pt x="53" y="169"/>
                        <a:pt x="49" y="166"/>
                      </a:cubicBezTo>
                      <a:cubicBezTo>
                        <a:pt x="46" y="163"/>
                        <a:pt x="45" y="164"/>
                        <a:pt x="44" y="162"/>
                      </a:cubicBezTo>
                      <a:cubicBezTo>
                        <a:pt x="42" y="161"/>
                        <a:pt x="44" y="167"/>
                        <a:pt x="42" y="159"/>
                      </a:cubicBezTo>
                      <a:cubicBezTo>
                        <a:pt x="39" y="152"/>
                        <a:pt x="38" y="153"/>
                        <a:pt x="37" y="151"/>
                      </a:cubicBezTo>
                      <a:cubicBezTo>
                        <a:pt x="37" y="150"/>
                        <a:pt x="37" y="151"/>
                        <a:pt x="35" y="148"/>
                      </a:cubicBezTo>
                      <a:cubicBezTo>
                        <a:pt x="33" y="144"/>
                        <a:pt x="35" y="146"/>
                        <a:pt x="33" y="144"/>
                      </a:cubicBezTo>
                      <a:cubicBezTo>
                        <a:pt x="31" y="142"/>
                        <a:pt x="31" y="145"/>
                        <a:pt x="30" y="141"/>
                      </a:cubicBezTo>
                      <a:cubicBezTo>
                        <a:pt x="29" y="136"/>
                        <a:pt x="29" y="139"/>
                        <a:pt x="28" y="134"/>
                      </a:cubicBezTo>
                      <a:cubicBezTo>
                        <a:pt x="27" y="130"/>
                        <a:pt x="29" y="129"/>
                        <a:pt x="26" y="127"/>
                      </a:cubicBezTo>
                      <a:cubicBezTo>
                        <a:pt x="24" y="125"/>
                        <a:pt x="24" y="126"/>
                        <a:pt x="23" y="124"/>
                      </a:cubicBezTo>
                      <a:cubicBezTo>
                        <a:pt x="22" y="123"/>
                        <a:pt x="23" y="124"/>
                        <a:pt x="21" y="120"/>
                      </a:cubicBezTo>
                      <a:cubicBezTo>
                        <a:pt x="19" y="116"/>
                        <a:pt x="15" y="114"/>
                        <a:pt x="15" y="107"/>
                      </a:cubicBezTo>
                      <a:cubicBezTo>
                        <a:pt x="16" y="100"/>
                        <a:pt x="16" y="99"/>
                        <a:pt x="16" y="99"/>
                      </a:cubicBezTo>
                      <a:cubicBezTo>
                        <a:pt x="16" y="99"/>
                        <a:pt x="12" y="96"/>
                        <a:pt x="13" y="92"/>
                      </a:cubicBezTo>
                      <a:cubicBezTo>
                        <a:pt x="14" y="88"/>
                        <a:pt x="15" y="89"/>
                        <a:pt x="14" y="88"/>
                      </a:cubicBezTo>
                      <a:cubicBezTo>
                        <a:pt x="14" y="87"/>
                        <a:pt x="14" y="87"/>
                        <a:pt x="12" y="85"/>
                      </a:cubicBezTo>
                      <a:cubicBezTo>
                        <a:pt x="11" y="84"/>
                        <a:pt x="11" y="84"/>
                        <a:pt x="11" y="83"/>
                      </a:cubicBezTo>
                      <a:cubicBezTo>
                        <a:pt x="10" y="82"/>
                        <a:pt x="10" y="80"/>
                        <a:pt x="10" y="80"/>
                      </a:cubicBezTo>
                      <a:cubicBezTo>
                        <a:pt x="9" y="80"/>
                        <a:pt x="9" y="80"/>
                        <a:pt x="9" y="80"/>
                      </a:cubicBezTo>
                      <a:cubicBezTo>
                        <a:pt x="9" y="80"/>
                        <a:pt x="0" y="173"/>
                        <a:pt x="92" y="187"/>
                      </a:cubicBezTo>
                      <a:cubicBezTo>
                        <a:pt x="92" y="187"/>
                        <a:pt x="71" y="182"/>
                        <a:pt x="69" y="178"/>
                      </a:cubicBezTo>
                      <a:cubicBezTo>
                        <a:pt x="69" y="178"/>
                        <a:pt x="69" y="174"/>
                        <a:pt x="70" y="174"/>
                      </a:cubicBezTo>
                      <a:cubicBezTo>
                        <a:pt x="71" y="174"/>
                        <a:pt x="72" y="175"/>
                        <a:pt x="73" y="174"/>
                      </a:cubicBezTo>
                      <a:cubicBezTo>
                        <a:pt x="75" y="173"/>
                        <a:pt x="76" y="171"/>
                        <a:pt x="76" y="171"/>
                      </a:cubicBezTo>
                      <a:cubicBezTo>
                        <a:pt x="76" y="173"/>
                        <a:pt x="76" y="173"/>
                        <a:pt x="76" y="173"/>
                      </a:cubicBezTo>
                      <a:cubicBezTo>
                        <a:pt x="76" y="173"/>
                        <a:pt x="75" y="173"/>
                        <a:pt x="79" y="173"/>
                      </a:cubicBezTo>
                      <a:cubicBezTo>
                        <a:pt x="83" y="172"/>
                        <a:pt x="83" y="172"/>
                        <a:pt x="85" y="172"/>
                      </a:cubicBezTo>
                      <a:cubicBezTo>
                        <a:pt x="86" y="171"/>
                        <a:pt x="88" y="168"/>
                        <a:pt x="89" y="170"/>
                      </a:cubicBezTo>
                      <a:cubicBezTo>
                        <a:pt x="90" y="172"/>
                        <a:pt x="88" y="171"/>
                        <a:pt x="90" y="172"/>
                      </a:cubicBezTo>
                      <a:cubicBezTo>
                        <a:pt x="92" y="173"/>
                        <a:pt x="96" y="171"/>
                        <a:pt x="96" y="171"/>
                      </a:cubicBezTo>
                      <a:cubicBezTo>
                        <a:pt x="96" y="171"/>
                        <a:pt x="102" y="172"/>
                        <a:pt x="103" y="171"/>
                      </a:cubicBezTo>
                      <a:cubicBezTo>
                        <a:pt x="103" y="170"/>
                        <a:pt x="103" y="169"/>
                        <a:pt x="105" y="169"/>
                      </a:cubicBezTo>
                      <a:cubicBezTo>
                        <a:pt x="106" y="170"/>
                        <a:pt x="106" y="171"/>
                        <a:pt x="106" y="171"/>
                      </a:cubicBezTo>
                      <a:cubicBezTo>
                        <a:pt x="103" y="173"/>
                        <a:pt x="103" y="173"/>
                        <a:pt x="103" y="173"/>
                      </a:cubicBezTo>
                      <a:cubicBezTo>
                        <a:pt x="99" y="176"/>
                        <a:pt x="99" y="176"/>
                        <a:pt x="99" y="176"/>
                      </a:cubicBezTo>
                      <a:cubicBezTo>
                        <a:pt x="99" y="176"/>
                        <a:pt x="98" y="176"/>
                        <a:pt x="99" y="177"/>
                      </a:cubicBezTo>
                      <a:cubicBezTo>
                        <a:pt x="101" y="178"/>
                        <a:pt x="101" y="177"/>
                        <a:pt x="103" y="178"/>
                      </a:cubicBezTo>
                      <a:cubicBezTo>
                        <a:pt x="104" y="178"/>
                        <a:pt x="108" y="181"/>
                        <a:pt x="109" y="179"/>
                      </a:cubicBezTo>
                      <a:cubicBezTo>
                        <a:pt x="110" y="177"/>
                        <a:pt x="110" y="177"/>
                        <a:pt x="111" y="176"/>
                      </a:cubicBezTo>
                      <a:cubicBezTo>
                        <a:pt x="111" y="175"/>
                        <a:pt x="111" y="173"/>
                        <a:pt x="113" y="173"/>
                      </a:cubicBezTo>
                      <a:cubicBezTo>
                        <a:pt x="114" y="173"/>
                        <a:pt x="116" y="174"/>
                        <a:pt x="116" y="174"/>
                      </a:cubicBezTo>
                      <a:cubicBezTo>
                        <a:pt x="114" y="177"/>
                        <a:pt x="114" y="177"/>
                        <a:pt x="114" y="177"/>
                      </a:cubicBezTo>
                      <a:cubicBezTo>
                        <a:pt x="114" y="177"/>
                        <a:pt x="117" y="177"/>
                        <a:pt x="118" y="177"/>
                      </a:cubicBezTo>
                      <a:cubicBezTo>
                        <a:pt x="119" y="177"/>
                        <a:pt x="120" y="178"/>
                        <a:pt x="121" y="177"/>
                      </a:cubicBezTo>
                      <a:cubicBezTo>
                        <a:pt x="123" y="175"/>
                        <a:pt x="123" y="175"/>
                        <a:pt x="124" y="175"/>
                      </a:cubicBezTo>
                      <a:cubicBezTo>
                        <a:pt x="126" y="175"/>
                        <a:pt x="128" y="174"/>
                        <a:pt x="129" y="174"/>
                      </a:cubicBezTo>
                      <a:cubicBezTo>
                        <a:pt x="129" y="175"/>
                        <a:pt x="131" y="175"/>
                        <a:pt x="131" y="175"/>
                      </a:cubicBezTo>
                      <a:cubicBezTo>
                        <a:pt x="132" y="175"/>
                        <a:pt x="135" y="177"/>
                        <a:pt x="136" y="177"/>
                      </a:cubicBezTo>
                      <a:cubicBezTo>
                        <a:pt x="137" y="176"/>
                        <a:pt x="141" y="177"/>
                        <a:pt x="141" y="177"/>
                      </a:cubicBezTo>
                      <a:cubicBezTo>
                        <a:pt x="141" y="177"/>
                        <a:pt x="130" y="186"/>
                        <a:pt x="107" y="187"/>
                      </a:cubicBezTo>
                      <a:cubicBezTo>
                        <a:pt x="107" y="187"/>
                        <a:pt x="158" y="189"/>
                        <a:pt x="187" y="139"/>
                      </a:cubicBezTo>
                      <a:cubicBezTo>
                        <a:pt x="216" y="89"/>
                        <a:pt x="196" y="25"/>
                        <a:pt x="130" y="3"/>
                      </a:cubicBezTo>
                      <a:cubicBezTo>
                        <a:pt x="130" y="3"/>
                        <a:pt x="179" y="21"/>
                        <a:pt x="192" y="68"/>
                      </a:cubicBezTo>
                      <a:cubicBezTo>
                        <a:pt x="192" y="69"/>
                        <a:pt x="192" y="69"/>
                        <a:pt x="192" y="69"/>
                      </a:cubicBezTo>
                      <a:cubicBezTo>
                        <a:pt x="191" y="68"/>
                        <a:pt x="191" y="68"/>
                        <a:pt x="190" y="66"/>
                      </a:cubicBezTo>
                      <a:cubicBezTo>
                        <a:pt x="188" y="64"/>
                        <a:pt x="189" y="64"/>
                        <a:pt x="188" y="63"/>
                      </a:cubicBezTo>
                      <a:cubicBezTo>
                        <a:pt x="188" y="61"/>
                        <a:pt x="188" y="62"/>
                        <a:pt x="187" y="61"/>
                      </a:cubicBezTo>
                      <a:cubicBezTo>
                        <a:pt x="186" y="59"/>
                        <a:pt x="185" y="60"/>
                        <a:pt x="184" y="59"/>
                      </a:cubicBezTo>
                      <a:cubicBezTo>
                        <a:pt x="184" y="58"/>
                        <a:pt x="183" y="55"/>
                        <a:pt x="182" y="54"/>
                      </a:cubicBezTo>
                      <a:cubicBezTo>
                        <a:pt x="181" y="53"/>
                        <a:pt x="179" y="53"/>
                        <a:pt x="178" y="53"/>
                      </a:cubicBezTo>
                      <a:cubicBezTo>
                        <a:pt x="178" y="53"/>
                        <a:pt x="178" y="51"/>
                        <a:pt x="178" y="53"/>
                      </a:cubicBezTo>
                      <a:cubicBezTo>
                        <a:pt x="177" y="54"/>
                        <a:pt x="179" y="55"/>
                        <a:pt x="179" y="55"/>
                      </a:cubicBezTo>
                      <a:cubicBezTo>
                        <a:pt x="179" y="59"/>
                        <a:pt x="179" y="59"/>
                        <a:pt x="179" y="59"/>
                      </a:cubicBezTo>
                      <a:cubicBezTo>
                        <a:pt x="179" y="59"/>
                        <a:pt x="180" y="62"/>
                        <a:pt x="180" y="63"/>
                      </a:cubicBezTo>
                      <a:cubicBezTo>
                        <a:pt x="180" y="64"/>
                        <a:pt x="179" y="66"/>
                        <a:pt x="179" y="66"/>
                      </a:cubicBezTo>
                      <a:cubicBezTo>
                        <a:pt x="179" y="66"/>
                        <a:pt x="179" y="69"/>
                        <a:pt x="178" y="70"/>
                      </a:cubicBezTo>
                      <a:cubicBezTo>
                        <a:pt x="177" y="70"/>
                        <a:pt x="172" y="71"/>
                        <a:pt x="172" y="71"/>
                      </a:cubicBezTo>
                      <a:cubicBezTo>
                        <a:pt x="172" y="71"/>
                        <a:pt x="170" y="69"/>
                        <a:pt x="169" y="68"/>
                      </a:cubicBezTo>
                      <a:cubicBezTo>
                        <a:pt x="169" y="66"/>
                        <a:pt x="166" y="66"/>
                        <a:pt x="165" y="65"/>
                      </a:cubicBezTo>
                      <a:cubicBezTo>
                        <a:pt x="165" y="64"/>
                        <a:pt x="166" y="63"/>
                        <a:pt x="165" y="61"/>
                      </a:cubicBezTo>
                      <a:cubicBezTo>
                        <a:pt x="163" y="59"/>
                        <a:pt x="165" y="60"/>
                        <a:pt x="163" y="58"/>
                      </a:cubicBezTo>
                      <a:cubicBezTo>
                        <a:pt x="161" y="57"/>
                        <a:pt x="161" y="57"/>
                        <a:pt x="161" y="57"/>
                      </a:cubicBezTo>
                      <a:cubicBezTo>
                        <a:pt x="161" y="57"/>
                        <a:pt x="157" y="55"/>
                        <a:pt x="158" y="58"/>
                      </a:cubicBezTo>
                      <a:cubicBezTo>
                        <a:pt x="160" y="60"/>
                        <a:pt x="158" y="62"/>
                        <a:pt x="159" y="62"/>
                      </a:cubicBezTo>
                      <a:cubicBezTo>
                        <a:pt x="160" y="63"/>
                        <a:pt x="161" y="62"/>
                        <a:pt x="162" y="64"/>
                      </a:cubicBezTo>
                      <a:cubicBezTo>
                        <a:pt x="163" y="66"/>
                        <a:pt x="163" y="67"/>
                        <a:pt x="164" y="67"/>
                      </a:cubicBezTo>
                      <a:cubicBezTo>
                        <a:pt x="164" y="68"/>
                        <a:pt x="165" y="71"/>
                        <a:pt x="165" y="71"/>
                      </a:cubicBezTo>
                      <a:cubicBezTo>
                        <a:pt x="166" y="71"/>
                        <a:pt x="169" y="71"/>
                        <a:pt x="169" y="72"/>
                      </a:cubicBezTo>
                      <a:cubicBezTo>
                        <a:pt x="168" y="73"/>
                        <a:pt x="167" y="75"/>
                        <a:pt x="169" y="75"/>
                      </a:cubicBezTo>
                      <a:cubicBezTo>
                        <a:pt x="170" y="76"/>
                        <a:pt x="170" y="76"/>
                        <a:pt x="171" y="76"/>
                      </a:cubicBezTo>
                      <a:cubicBezTo>
                        <a:pt x="172" y="76"/>
                        <a:pt x="172" y="76"/>
                        <a:pt x="173" y="76"/>
                      </a:cubicBezTo>
                      <a:cubicBezTo>
                        <a:pt x="175" y="75"/>
                        <a:pt x="176" y="75"/>
                        <a:pt x="176" y="75"/>
                      </a:cubicBezTo>
                      <a:cubicBezTo>
                        <a:pt x="176" y="75"/>
                        <a:pt x="178" y="77"/>
                        <a:pt x="178" y="77"/>
                      </a:cubicBezTo>
                      <a:cubicBezTo>
                        <a:pt x="178" y="78"/>
                        <a:pt x="178" y="82"/>
                        <a:pt x="178" y="82"/>
                      </a:cubicBezTo>
                      <a:cubicBezTo>
                        <a:pt x="176" y="85"/>
                        <a:pt x="176" y="85"/>
                        <a:pt x="176" y="85"/>
                      </a:cubicBezTo>
                      <a:cubicBezTo>
                        <a:pt x="176" y="85"/>
                        <a:pt x="176" y="92"/>
                        <a:pt x="175" y="92"/>
                      </a:cubicBezTo>
                      <a:cubicBezTo>
                        <a:pt x="174" y="92"/>
                        <a:pt x="173" y="95"/>
                        <a:pt x="172" y="95"/>
                      </a:cubicBezTo>
                      <a:cubicBezTo>
                        <a:pt x="171" y="96"/>
                        <a:pt x="171" y="100"/>
                        <a:pt x="171" y="100"/>
                      </a:cubicBezTo>
                      <a:cubicBezTo>
                        <a:pt x="169" y="103"/>
                        <a:pt x="169" y="103"/>
                        <a:pt x="169" y="103"/>
                      </a:cubicBezTo>
                      <a:cubicBezTo>
                        <a:pt x="169" y="103"/>
                        <a:pt x="169" y="106"/>
                        <a:pt x="169" y="107"/>
                      </a:cubicBezTo>
                      <a:cubicBezTo>
                        <a:pt x="169" y="108"/>
                        <a:pt x="170" y="111"/>
                        <a:pt x="169" y="113"/>
                      </a:cubicBezTo>
                      <a:cubicBezTo>
                        <a:pt x="169" y="115"/>
                        <a:pt x="166" y="117"/>
                        <a:pt x="166" y="117"/>
                      </a:cubicBezTo>
                      <a:cubicBezTo>
                        <a:pt x="166" y="117"/>
                        <a:pt x="170" y="120"/>
                        <a:pt x="168" y="120"/>
                      </a:cubicBezTo>
                      <a:cubicBezTo>
                        <a:pt x="166" y="120"/>
                        <a:pt x="164" y="123"/>
                        <a:pt x="164" y="124"/>
                      </a:cubicBezTo>
                      <a:cubicBezTo>
                        <a:pt x="163" y="124"/>
                        <a:pt x="164" y="126"/>
                        <a:pt x="163" y="126"/>
                      </a:cubicBezTo>
                      <a:cubicBezTo>
                        <a:pt x="161" y="126"/>
                        <a:pt x="159" y="126"/>
                        <a:pt x="159" y="127"/>
                      </a:cubicBezTo>
                      <a:cubicBezTo>
                        <a:pt x="159" y="128"/>
                        <a:pt x="159" y="130"/>
                        <a:pt x="159" y="130"/>
                      </a:cubicBezTo>
                      <a:cubicBezTo>
                        <a:pt x="156" y="135"/>
                        <a:pt x="156" y="135"/>
                        <a:pt x="156" y="135"/>
                      </a:cubicBezTo>
                      <a:cubicBezTo>
                        <a:pt x="152" y="139"/>
                        <a:pt x="152" y="139"/>
                        <a:pt x="152" y="139"/>
                      </a:cubicBezTo>
                      <a:cubicBezTo>
                        <a:pt x="152" y="139"/>
                        <a:pt x="152" y="141"/>
                        <a:pt x="151" y="142"/>
                      </a:cubicBezTo>
                      <a:cubicBezTo>
                        <a:pt x="150" y="142"/>
                        <a:pt x="145" y="144"/>
                        <a:pt x="144" y="144"/>
                      </a:cubicBezTo>
                      <a:cubicBezTo>
                        <a:pt x="144" y="145"/>
                        <a:pt x="141" y="147"/>
                        <a:pt x="139" y="147"/>
                      </a:cubicBezTo>
                      <a:cubicBezTo>
                        <a:pt x="138" y="147"/>
                        <a:pt x="140" y="150"/>
                        <a:pt x="138" y="147"/>
                      </a:cubicBezTo>
                      <a:cubicBezTo>
                        <a:pt x="137" y="143"/>
                        <a:pt x="138" y="145"/>
                        <a:pt x="136" y="142"/>
                      </a:cubicBezTo>
                      <a:cubicBezTo>
                        <a:pt x="135" y="138"/>
                        <a:pt x="135" y="141"/>
                        <a:pt x="135" y="138"/>
                      </a:cubicBezTo>
                      <a:cubicBezTo>
                        <a:pt x="135" y="136"/>
                        <a:pt x="135" y="138"/>
                        <a:pt x="135" y="136"/>
                      </a:cubicBezTo>
                      <a:cubicBezTo>
                        <a:pt x="135" y="133"/>
                        <a:pt x="135" y="135"/>
                        <a:pt x="134" y="132"/>
                      </a:cubicBezTo>
                      <a:cubicBezTo>
                        <a:pt x="133" y="129"/>
                        <a:pt x="133" y="130"/>
                        <a:pt x="131" y="128"/>
                      </a:cubicBezTo>
                      <a:cubicBezTo>
                        <a:pt x="129" y="127"/>
                        <a:pt x="128" y="128"/>
                        <a:pt x="129" y="126"/>
                      </a:cubicBezTo>
                      <a:cubicBezTo>
                        <a:pt x="130" y="123"/>
                        <a:pt x="130" y="126"/>
                        <a:pt x="130" y="123"/>
                      </a:cubicBezTo>
                      <a:cubicBezTo>
                        <a:pt x="131" y="120"/>
                        <a:pt x="130" y="119"/>
                        <a:pt x="132" y="118"/>
                      </a:cubicBezTo>
                      <a:cubicBezTo>
                        <a:pt x="134" y="117"/>
                        <a:pt x="135" y="117"/>
                        <a:pt x="135" y="115"/>
                      </a:cubicBezTo>
                      <a:cubicBezTo>
                        <a:pt x="135" y="113"/>
                        <a:pt x="135" y="112"/>
                        <a:pt x="134" y="111"/>
                      </a:cubicBezTo>
                      <a:cubicBezTo>
                        <a:pt x="134" y="110"/>
                        <a:pt x="132" y="108"/>
                        <a:pt x="132" y="108"/>
                      </a:cubicBezTo>
                      <a:cubicBezTo>
                        <a:pt x="132" y="107"/>
                        <a:pt x="132" y="107"/>
                        <a:pt x="130" y="105"/>
                      </a:cubicBezTo>
                      <a:cubicBezTo>
                        <a:pt x="129" y="103"/>
                        <a:pt x="128" y="102"/>
                        <a:pt x="128" y="102"/>
                      </a:cubicBezTo>
                      <a:cubicBezTo>
                        <a:pt x="128" y="102"/>
                        <a:pt x="128" y="98"/>
                        <a:pt x="128" y="96"/>
                      </a:cubicBezTo>
                      <a:cubicBezTo>
                        <a:pt x="128" y="94"/>
                        <a:pt x="127" y="97"/>
                        <a:pt x="128" y="94"/>
                      </a:cubicBezTo>
                      <a:cubicBezTo>
                        <a:pt x="128" y="91"/>
                        <a:pt x="129" y="90"/>
                        <a:pt x="129" y="90"/>
                      </a:cubicBezTo>
                      <a:cubicBezTo>
                        <a:pt x="129" y="90"/>
                        <a:pt x="125" y="87"/>
                        <a:pt x="124" y="88"/>
                      </a:cubicBezTo>
                      <a:cubicBezTo>
                        <a:pt x="123" y="88"/>
                        <a:pt x="123" y="90"/>
                        <a:pt x="121" y="88"/>
                      </a:cubicBezTo>
                      <a:cubicBezTo>
                        <a:pt x="119" y="87"/>
                        <a:pt x="119" y="86"/>
                        <a:pt x="119" y="85"/>
                      </a:cubicBezTo>
                      <a:cubicBezTo>
                        <a:pt x="118" y="85"/>
                        <a:pt x="117" y="85"/>
                        <a:pt x="116" y="85"/>
                      </a:cubicBezTo>
                      <a:cubicBezTo>
                        <a:pt x="114" y="86"/>
                        <a:pt x="112" y="86"/>
                        <a:pt x="110" y="87"/>
                      </a:cubicBezTo>
                      <a:cubicBezTo>
                        <a:pt x="108" y="88"/>
                        <a:pt x="107" y="88"/>
                        <a:pt x="105" y="88"/>
                      </a:cubicBezTo>
                      <a:cubicBezTo>
                        <a:pt x="102" y="88"/>
                        <a:pt x="99" y="89"/>
                        <a:pt x="97" y="88"/>
                      </a:cubicBezTo>
                      <a:cubicBezTo>
                        <a:pt x="95" y="86"/>
                        <a:pt x="95" y="88"/>
                        <a:pt x="94" y="86"/>
                      </a:cubicBezTo>
                      <a:cubicBezTo>
                        <a:pt x="93" y="84"/>
                        <a:pt x="94" y="84"/>
                        <a:pt x="92" y="83"/>
                      </a:cubicBezTo>
                      <a:cubicBezTo>
                        <a:pt x="90" y="82"/>
                        <a:pt x="90" y="83"/>
                        <a:pt x="89" y="81"/>
                      </a:cubicBezTo>
                      <a:cubicBezTo>
                        <a:pt x="89" y="79"/>
                        <a:pt x="90" y="79"/>
                        <a:pt x="89" y="77"/>
                      </a:cubicBezTo>
                      <a:cubicBezTo>
                        <a:pt x="87" y="75"/>
                        <a:pt x="90" y="78"/>
                        <a:pt x="87" y="75"/>
                      </a:cubicBezTo>
                      <a:cubicBezTo>
                        <a:pt x="85" y="73"/>
                        <a:pt x="84" y="75"/>
                        <a:pt x="85" y="73"/>
                      </a:cubicBezTo>
                      <a:cubicBezTo>
                        <a:pt x="86" y="71"/>
                        <a:pt x="86" y="72"/>
                        <a:pt x="86" y="69"/>
                      </a:cubicBezTo>
                      <a:cubicBezTo>
                        <a:pt x="86" y="67"/>
                        <a:pt x="90" y="70"/>
                        <a:pt x="88" y="65"/>
                      </a:cubicBezTo>
                      <a:cubicBezTo>
                        <a:pt x="85" y="60"/>
                        <a:pt x="85" y="61"/>
                        <a:pt x="87" y="57"/>
                      </a:cubicBezTo>
                      <a:cubicBezTo>
                        <a:pt x="89" y="53"/>
                        <a:pt x="92" y="52"/>
                        <a:pt x="93" y="51"/>
                      </a:cubicBezTo>
                      <a:cubicBezTo>
                        <a:pt x="93" y="50"/>
                        <a:pt x="94" y="48"/>
                        <a:pt x="95" y="47"/>
                      </a:cubicBezTo>
                      <a:cubicBezTo>
                        <a:pt x="96" y="46"/>
                        <a:pt x="95" y="46"/>
                        <a:pt x="97" y="46"/>
                      </a:cubicBezTo>
                      <a:cubicBezTo>
                        <a:pt x="99" y="46"/>
                        <a:pt x="101" y="45"/>
                        <a:pt x="103" y="44"/>
                      </a:cubicBezTo>
                      <a:cubicBezTo>
                        <a:pt x="104" y="43"/>
                        <a:pt x="106" y="41"/>
                        <a:pt x="107" y="40"/>
                      </a:cubicBezTo>
                      <a:cubicBezTo>
                        <a:pt x="107" y="40"/>
                        <a:pt x="107" y="41"/>
                        <a:pt x="109" y="40"/>
                      </a:cubicBezTo>
                      <a:cubicBezTo>
                        <a:pt x="111" y="40"/>
                        <a:pt x="111" y="39"/>
                        <a:pt x="113" y="39"/>
                      </a:cubicBezTo>
                      <a:cubicBezTo>
                        <a:pt x="114" y="39"/>
                        <a:pt x="111" y="40"/>
                        <a:pt x="115" y="39"/>
                      </a:cubicBezTo>
                      <a:cubicBezTo>
                        <a:pt x="119" y="39"/>
                        <a:pt x="118" y="39"/>
                        <a:pt x="119" y="39"/>
                      </a:cubicBezTo>
                      <a:cubicBezTo>
                        <a:pt x="120" y="39"/>
                        <a:pt x="119" y="39"/>
                        <a:pt x="121" y="39"/>
                      </a:cubicBezTo>
                      <a:cubicBezTo>
                        <a:pt x="122" y="39"/>
                        <a:pt x="122" y="36"/>
                        <a:pt x="122" y="39"/>
                      </a:cubicBezTo>
                      <a:cubicBezTo>
                        <a:pt x="123" y="43"/>
                        <a:pt x="121" y="44"/>
                        <a:pt x="124" y="44"/>
                      </a:cubicBezTo>
                      <a:cubicBezTo>
                        <a:pt x="126" y="45"/>
                        <a:pt x="124" y="45"/>
                        <a:pt x="126" y="45"/>
                      </a:cubicBezTo>
                      <a:cubicBezTo>
                        <a:pt x="129" y="45"/>
                        <a:pt x="128" y="45"/>
                        <a:pt x="130" y="46"/>
                      </a:cubicBezTo>
                      <a:cubicBezTo>
                        <a:pt x="131" y="46"/>
                        <a:pt x="132" y="47"/>
                        <a:pt x="134" y="47"/>
                      </a:cubicBezTo>
                      <a:cubicBezTo>
                        <a:pt x="136" y="47"/>
                        <a:pt x="133" y="50"/>
                        <a:pt x="136" y="47"/>
                      </a:cubicBezTo>
                      <a:cubicBezTo>
                        <a:pt x="139" y="44"/>
                        <a:pt x="133" y="44"/>
                        <a:pt x="139" y="44"/>
                      </a:cubicBezTo>
                      <a:cubicBezTo>
                        <a:pt x="144" y="45"/>
                        <a:pt x="144" y="46"/>
                        <a:pt x="145" y="45"/>
                      </a:cubicBezTo>
                      <a:cubicBezTo>
                        <a:pt x="146" y="45"/>
                        <a:pt x="146" y="46"/>
                        <a:pt x="148" y="45"/>
                      </a:cubicBezTo>
                      <a:cubicBezTo>
                        <a:pt x="151" y="44"/>
                        <a:pt x="151" y="44"/>
                        <a:pt x="152" y="44"/>
                      </a:cubicBezTo>
                      <a:cubicBezTo>
                        <a:pt x="153" y="45"/>
                        <a:pt x="153" y="47"/>
                        <a:pt x="154" y="45"/>
                      </a:cubicBezTo>
                      <a:cubicBezTo>
                        <a:pt x="154" y="43"/>
                        <a:pt x="156" y="43"/>
                        <a:pt x="154" y="42"/>
                      </a:cubicBezTo>
                      <a:cubicBezTo>
                        <a:pt x="151" y="41"/>
                        <a:pt x="150" y="42"/>
                        <a:pt x="150" y="40"/>
                      </a:cubicBezTo>
                      <a:cubicBezTo>
                        <a:pt x="149" y="39"/>
                        <a:pt x="152" y="39"/>
                        <a:pt x="149" y="39"/>
                      </a:cubicBezTo>
                      <a:cubicBezTo>
                        <a:pt x="146" y="38"/>
                        <a:pt x="147" y="38"/>
                        <a:pt x="145" y="38"/>
                      </a:cubicBezTo>
                      <a:cubicBezTo>
                        <a:pt x="143" y="37"/>
                        <a:pt x="141" y="39"/>
                        <a:pt x="140" y="38"/>
                      </a:cubicBezTo>
                      <a:cubicBezTo>
                        <a:pt x="140" y="36"/>
                        <a:pt x="136" y="39"/>
                        <a:pt x="140" y="36"/>
                      </a:cubicBezTo>
                      <a:cubicBezTo>
                        <a:pt x="143" y="32"/>
                        <a:pt x="142" y="31"/>
                        <a:pt x="144" y="32"/>
                      </a:cubicBezTo>
                      <a:cubicBezTo>
                        <a:pt x="147" y="32"/>
                        <a:pt x="146" y="34"/>
                        <a:pt x="148" y="33"/>
                      </a:cubicBezTo>
                      <a:cubicBezTo>
                        <a:pt x="149" y="32"/>
                        <a:pt x="152" y="31"/>
                        <a:pt x="149" y="29"/>
                      </a:cubicBezTo>
                      <a:cubicBezTo>
                        <a:pt x="146" y="27"/>
                        <a:pt x="148" y="28"/>
                        <a:pt x="145" y="26"/>
                      </a:cubicBezTo>
                      <a:cubicBezTo>
                        <a:pt x="142" y="25"/>
                        <a:pt x="140" y="32"/>
                        <a:pt x="139" y="31"/>
                      </a:cubicBezTo>
                      <a:cubicBezTo>
                        <a:pt x="137" y="30"/>
                        <a:pt x="137" y="29"/>
                        <a:pt x="136" y="30"/>
                      </a:cubicBezTo>
                      <a:cubicBezTo>
                        <a:pt x="135" y="30"/>
                        <a:pt x="135" y="32"/>
                        <a:pt x="135" y="34"/>
                      </a:cubicBezTo>
                      <a:cubicBezTo>
                        <a:pt x="134" y="36"/>
                        <a:pt x="136" y="36"/>
                        <a:pt x="133" y="35"/>
                      </a:cubicBezTo>
                      <a:cubicBezTo>
                        <a:pt x="130" y="34"/>
                        <a:pt x="136" y="34"/>
                        <a:pt x="130" y="32"/>
                      </a:cubicBezTo>
                      <a:cubicBezTo>
                        <a:pt x="124" y="30"/>
                        <a:pt x="121" y="30"/>
                        <a:pt x="120" y="31"/>
                      </a:cubicBezTo>
                      <a:cubicBezTo>
                        <a:pt x="120" y="32"/>
                        <a:pt x="118" y="32"/>
                        <a:pt x="118" y="32"/>
                      </a:cubicBezTo>
                      <a:cubicBezTo>
                        <a:pt x="117" y="33"/>
                        <a:pt x="120" y="35"/>
                        <a:pt x="117" y="33"/>
                      </a:cubicBezTo>
                      <a:cubicBezTo>
                        <a:pt x="114" y="32"/>
                        <a:pt x="112" y="34"/>
                        <a:pt x="112" y="34"/>
                      </a:cubicBezTo>
                      <a:cubicBezTo>
                        <a:pt x="112" y="34"/>
                        <a:pt x="111" y="34"/>
                        <a:pt x="110" y="34"/>
                      </a:cubicBezTo>
                      <a:cubicBezTo>
                        <a:pt x="109" y="35"/>
                        <a:pt x="106" y="36"/>
                        <a:pt x="105" y="36"/>
                      </a:cubicBezTo>
                      <a:cubicBezTo>
                        <a:pt x="104" y="35"/>
                        <a:pt x="101" y="36"/>
                        <a:pt x="103" y="33"/>
                      </a:cubicBezTo>
                      <a:cubicBezTo>
                        <a:pt x="106" y="30"/>
                        <a:pt x="104" y="32"/>
                        <a:pt x="108" y="30"/>
                      </a:cubicBezTo>
                      <a:cubicBezTo>
                        <a:pt x="111" y="28"/>
                        <a:pt x="117" y="28"/>
                        <a:pt x="112" y="27"/>
                      </a:cubicBezTo>
                      <a:cubicBezTo>
                        <a:pt x="107" y="26"/>
                        <a:pt x="115" y="26"/>
                        <a:pt x="108" y="23"/>
                      </a:cubicBezTo>
                      <a:cubicBezTo>
                        <a:pt x="102" y="20"/>
                        <a:pt x="102" y="24"/>
                        <a:pt x="102" y="20"/>
                      </a:cubicBezTo>
                      <a:cubicBezTo>
                        <a:pt x="102" y="16"/>
                        <a:pt x="101" y="15"/>
                        <a:pt x="100" y="16"/>
                      </a:cubicBezTo>
                      <a:cubicBezTo>
                        <a:pt x="99" y="16"/>
                        <a:pt x="95" y="17"/>
                        <a:pt x="93" y="17"/>
                      </a:cubicBezTo>
                      <a:cubicBezTo>
                        <a:pt x="92" y="17"/>
                        <a:pt x="94" y="19"/>
                        <a:pt x="91" y="17"/>
                      </a:cubicBezTo>
                      <a:cubicBezTo>
                        <a:pt x="88" y="15"/>
                        <a:pt x="87" y="18"/>
                        <a:pt x="88" y="15"/>
                      </a:cubicBezTo>
                      <a:cubicBezTo>
                        <a:pt x="89" y="12"/>
                        <a:pt x="89" y="12"/>
                        <a:pt x="91" y="10"/>
                      </a:cubicBezTo>
                      <a:cubicBezTo>
                        <a:pt x="93" y="9"/>
                        <a:pt x="92" y="3"/>
                        <a:pt x="97" y="5"/>
                      </a:cubicBezTo>
                      <a:cubicBezTo>
                        <a:pt x="101" y="7"/>
                        <a:pt x="99" y="7"/>
                        <a:pt x="103" y="7"/>
                      </a:cubicBezTo>
                      <a:cubicBezTo>
                        <a:pt x="106" y="7"/>
                        <a:pt x="108" y="7"/>
                        <a:pt x="108" y="6"/>
                      </a:cubicBezTo>
                      <a:cubicBezTo>
                        <a:pt x="108" y="5"/>
                        <a:pt x="104" y="3"/>
                        <a:pt x="104" y="3"/>
                      </a:cubicBezTo>
                      <a:cubicBezTo>
                        <a:pt x="104" y="3"/>
                        <a:pt x="103" y="4"/>
                        <a:pt x="103" y="3"/>
                      </a:cubicBezTo>
                      <a:cubicBezTo>
                        <a:pt x="103" y="2"/>
                        <a:pt x="104" y="1"/>
                        <a:pt x="104" y="1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0"/>
                        <a:pt x="91" y="0"/>
                        <a:pt x="88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55" name="Group 187"/>
            <p:cNvGrpSpPr/>
            <p:nvPr/>
          </p:nvGrpSpPr>
          <p:grpSpPr>
            <a:xfrm>
              <a:off x="3317183" y="1782125"/>
              <a:ext cx="420138" cy="491591"/>
              <a:chOff x="3434404" y="1506741"/>
              <a:chExt cx="420138" cy="491591"/>
            </a:xfrm>
          </p:grpSpPr>
          <p:grpSp>
            <p:nvGrpSpPr>
              <p:cNvPr id="33" name="Group 132"/>
              <p:cNvGrpSpPr/>
              <p:nvPr/>
            </p:nvGrpSpPr>
            <p:grpSpPr>
              <a:xfrm>
                <a:off x="3434404" y="1506739"/>
                <a:ext cx="420138" cy="491590"/>
                <a:chOff x="3308350" y="1454150"/>
                <a:chExt cx="466725" cy="546101"/>
              </a:xfrm>
              <a:solidFill>
                <a:schemeClr val="accent2"/>
              </a:solidFill>
            </p:grpSpPr>
            <p:sp>
              <p:nvSpPr>
                <p:cNvPr id="180" name="Oval 36"/>
                <p:cNvSpPr>
                  <a:spLocks noChangeArrowheads="1"/>
                </p:cNvSpPr>
                <p:nvPr/>
              </p:nvSpPr>
              <p:spPr bwMode="auto">
                <a:xfrm>
                  <a:off x="3308350" y="1454150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1" name="Freeform 37"/>
                <p:cNvSpPr/>
                <p:nvPr/>
              </p:nvSpPr>
              <p:spPr bwMode="auto">
                <a:xfrm>
                  <a:off x="3536950" y="1887538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70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77" name="Freeform 75"/>
              <p:cNvSpPr>
                <a:spLocks noEditPoints="1"/>
              </p:cNvSpPr>
              <p:nvPr/>
            </p:nvSpPr>
            <p:spPr bwMode="auto">
              <a:xfrm>
                <a:off x="3530151" y="1589625"/>
                <a:ext cx="247225" cy="250083"/>
              </a:xfrm>
              <a:custGeom>
                <a:avLst/>
                <a:gdLst/>
                <a:ahLst/>
                <a:cxnLst>
                  <a:cxn ang="0">
                    <a:pos x="139" y="105"/>
                  </a:cxn>
                  <a:cxn ang="0">
                    <a:pos x="134" y="93"/>
                  </a:cxn>
                  <a:cxn ang="0">
                    <a:pos x="134" y="42"/>
                  </a:cxn>
                  <a:cxn ang="0">
                    <a:pos x="139" y="35"/>
                  </a:cxn>
                  <a:cxn ang="0">
                    <a:pos x="140" y="35"/>
                  </a:cxn>
                  <a:cxn ang="0">
                    <a:pos x="140" y="12"/>
                  </a:cxn>
                  <a:cxn ang="0">
                    <a:pos x="139" y="12"/>
                  </a:cxn>
                  <a:cxn ang="0">
                    <a:pos x="139" y="12"/>
                  </a:cxn>
                  <a:cxn ang="0">
                    <a:pos x="108" y="0"/>
                  </a:cxn>
                  <a:cxn ang="0">
                    <a:pos x="77" y="12"/>
                  </a:cxn>
                  <a:cxn ang="0">
                    <a:pos x="77" y="12"/>
                  </a:cxn>
                  <a:cxn ang="0">
                    <a:pos x="76" y="12"/>
                  </a:cxn>
                  <a:cxn ang="0">
                    <a:pos x="76" y="35"/>
                  </a:cxn>
                  <a:cxn ang="0">
                    <a:pos x="77" y="35"/>
                  </a:cxn>
                  <a:cxn ang="0">
                    <a:pos x="86" y="42"/>
                  </a:cxn>
                  <a:cxn ang="0">
                    <a:pos x="86" y="93"/>
                  </a:cxn>
                  <a:cxn ang="0">
                    <a:pos x="79" y="105"/>
                  </a:cxn>
                  <a:cxn ang="0">
                    <a:pos x="29" y="200"/>
                  </a:cxn>
                  <a:cxn ang="0">
                    <a:pos x="108" y="218"/>
                  </a:cxn>
                  <a:cxn ang="0">
                    <a:pos x="187" y="200"/>
                  </a:cxn>
                  <a:cxn ang="0">
                    <a:pos x="139" y="105"/>
                  </a:cxn>
                  <a:cxn ang="0">
                    <a:pos x="137" y="201"/>
                  </a:cxn>
                  <a:cxn ang="0">
                    <a:pos x="172" y="177"/>
                  </a:cxn>
                  <a:cxn ang="0">
                    <a:pos x="142" y="126"/>
                  </a:cxn>
                  <a:cxn ang="0">
                    <a:pos x="183" y="179"/>
                  </a:cxn>
                  <a:cxn ang="0">
                    <a:pos x="137" y="201"/>
                  </a:cxn>
                </a:cxnLst>
                <a:rect l="0" t="0" r="r" b="b"/>
                <a:pathLst>
                  <a:path w="217" h="219">
                    <a:moveTo>
                      <a:pt x="139" y="105"/>
                    </a:moveTo>
                    <a:cubicBezTo>
                      <a:pt x="139" y="105"/>
                      <a:pt x="134" y="103"/>
                      <a:pt x="134" y="93"/>
                    </a:cubicBezTo>
                    <a:cubicBezTo>
                      <a:pt x="134" y="84"/>
                      <a:pt x="134" y="52"/>
                      <a:pt x="134" y="42"/>
                    </a:cubicBezTo>
                    <a:cubicBezTo>
                      <a:pt x="137" y="40"/>
                      <a:pt x="139" y="37"/>
                      <a:pt x="139" y="35"/>
                    </a:cubicBezTo>
                    <a:cubicBezTo>
                      <a:pt x="140" y="35"/>
                      <a:pt x="140" y="35"/>
                      <a:pt x="140" y="35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5"/>
                      <a:pt x="125" y="0"/>
                      <a:pt x="108" y="0"/>
                    </a:cubicBezTo>
                    <a:cubicBezTo>
                      <a:pt x="91" y="0"/>
                      <a:pt x="77" y="5"/>
                      <a:pt x="77" y="12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8"/>
                      <a:pt x="79" y="40"/>
                      <a:pt x="86" y="42"/>
                    </a:cubicBezTo>
                    <a:cubicBezTo>
                      <a:pt x="86" y="53"/>
                      <a:pt x="86" y="85"/>
                      <a:pt x="86" y="93"/>
                    </a:cubicBezTo>
                    <a:cubicBezTo>
                      <a:pt x="86" y="103"/>
                      <a:pt x="79" y="105"/>
                      <a:pt x="79" y="105"/>
                    </a:cubicBezTo>
                    <a:cubicBezTo>
                      <a:pt x="67" y="112"/>
                      <a:pt x="0" y="180"/>
                      <a:pt x="29" y="200"/>
                    </a:cubicBezTo>
                    <a:cubicBezTo>
                      <a:pt x="56" y="219"/>
                      <a:pt x="100" y="218"/>
                      <a:pt x="108" y="218"/>
                    </a:cubicBezTo>
                    <a:cubicBezTo>
                      <a:pt x="117" y="218"/>
                      <a:pt x="161" y="219"/>
                      <a:pt x="187" y="200"/>
                    </a:cubicBezTo>
                    <a:cubicBezTo>
                      <a:pt x="217" y="180"/>
                      <a:pt x="150" y="112"/>
                      <a:pt x="139" y="105"/>
                    </a:cubicBezTo>
                    <a:close/>
                    <a:moveTo>
                      <a:pt x="137" y="201"/>
                    </a:moveTo>
                    <a:cubicBezTo>
                      <a:pt x="137" y="201"/>
                      <a:pt x="170" y="195"/>
                      <a:pt x="172" y="177"/>
                    </a:cubicBezTo>
                    <a:cubicBezTo>
                      <a:pt x="173" y="159"/>
                      <a:pt x="142" y="126"/>
                      <a:pt x="142" y="126"/>
                    </a:cubicBezTo>
                    <a:cubicBezTo>
                      <a:pt x="142" y="126"/>
                      <a:pt x="183" y="158"/>
                      <a:pt x="183" y="179"/>
                    </a:cubicBezTo>
                    <a:cubicBezTo>
                      <a:pt x="182" y="201"/>
                      <a:pt x="137" y="201"/>
                      <a:pt x="137" y="201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91451" tIns="45725" rIns="91451" bIns="4572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4" name="Group 190"/>
            <p:cNvGrpSpPr/>
            <p:nvPr/>
          </p:nvGrpSpPr>
          <p:grpSpPr>
            <a:xfrm rot="18664717">
              <a:off x="3001639" y="2101716"/>
              <a:ext cx="503023" cy="614379"/>
              <a:chOff x="5262149" y="1683944"/>
              <a:chExt cx="503023" cy="614379"/>
            </a:xfrm>
          </p:grpSpPr>
          <p:grpSp>
            <p:nvGrpSpPr>
              <p:cNvPr id="35" name="Group 146"/>
              <p:cNvGrpSpPr/>
              <p:nvPr/>
            </p:nvGrpSpPr>
            <p:grpSpPr>
              <a:xfrm>
                <a:off x="5262149" y="1683944"/>
                <a:ext cx="503023" cy="614379"/>
                <a:chOff x="5338763" y="1651000"/>
                <a:chExt cx="558800" cy="682503"/>
              </a:xfrm>
              <a:solidFill>
                <a:schemeClr val="accent3"/>
              </a:solidFill>
            </p:grpSpPr>
            <p:sp>
              <p:nvSpPr>
                <p:cNvPr id="192" name="Oval 48"/>
                <p:cNvSpPr>
                  <a:spLocks noChangeArrowheads="1"/>
                </p:cNvSpPr>
                <p:nvPr/>
              </p:nvSpPr>
              <p:spPr bwMode="auto">
                <a:xfrm>
                  <a:off x="5338763" y="1651000"/>
                  <a:ext cx="558800" cy="5588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3" name="Freeform 49"/>
                <p:cNvSpPr/>
                <p:nvPr/>
              </p:nvSpPr>
              <p:spPr bwMode="auto">
                <a:xfrm>
                  <a:off x="5504852" y="2171700"/>
                  <a:ext cx="118072" cy="16180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84"/>
                    </a:cxn>
                    <a:cxn ang="0">
                      <a:pos x="90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0" h="84">
                      <a:moveTo>
                        <a:pt x="0" y="0"/>
                      </a:moveTo>
                      <a:lnTo>
                        <a:pt x="7" y="84"/>
                      </a:lnTo>
                      <a:lnTo>
                        <a:pt x="9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4" name="Group 147"/>
              <p:cNvGrpSpPr/>
              <p:nvPr/>
            </p:nvGrpSpPr>
            <p:grpSpPr>
              <a:xfrm>
                <a:off x="5403627" y="1752531"/>
                <a:ext cx="235792" cy="347256"/>
                <a:chOff x="5495925" y="1727200"/>
                <a:chExt cx="261938" cy="385763"/>
              </a:xfrm>
            </p:grpSpPr>
            <p:sp>
              <p:nvSpPr>
                <p:cNvPr id="187" name="Oval 60"/>
                <p:cNvSpPr>
                  <a:spLocks noChangeArrowheads="1"/>
                </p:cNvSpPr>
                <p:nvPr/>
              </p:nvSpPr>
              <p:spPr bwMode="auto">
                <a:xfrm>
                  <a:off x="5586413" y="1757363"/>
                  <a:ext cx="88900" cy="88900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8" name="Freeform 61"/>
                <p:cNvSpPr/>
                <p:nvPr/>
              </p:nvSpPr>
              <p:spPr bwMode="auto">
                <a:xfrm>
                  <a:off x="5618163" y="1824038"/>
                  <a:ext cx="139700" cy="2889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73" y="198"/>
                    </a:cxn>
                    <a:cxn ang="0">
                      <a:pos x="107" y="229"/>
                    </a:cxn>
                    <a:cxn ang="0">
                      <a:pos x="24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10" h="229">
                      <a:moveTo>
                        <a:pt x="0" y="6"/>
                      </a:moveTo>
                      <a:cubicBezTo>
                        <a:pt x="0" y="8"/>
                        <a:pt x="73" y="198"/>
                        <a:pt x="73" y="198"/>
                      </a:cubicBezTo>
                      <a:cubicBezTo>
                        <a:pt x="73" y="198"/>
                        <a:pt x="103" y="229"/>
                        <a:pt x="107" y="229"/>
                      </a:cubicBezTo>
                      <a:cubicBezTo>
                        <a:pt x="110" y="229"/>
                        <a:pt x="24" y="0"/>
                        <a:pt x="24" y="0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9" name="Freeform 62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  <a:cxn ang="0">
                      <a:pos x="93" y="8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  <a:lnTo>
                        <a:pt x="93" y="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0" name="Freeform 63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1" name="Freeform 64"/>
                <p:cNvSpPr/>
                <p:nvPr/>
              </p:nvSpPr>
              <p:spPr bwMode="auto">
                <a:xfrm>
                  <a:off x="5626100" y="1727200"/>
                  <a:ext cx="15875" cy="47625"/>
                </a:xfrm>
                <a:custGeom>
                  <a:avLst/>
                  <a:gdLst/>
                  <a:ahLst/>
                  <a:cxnLst>
                    <a:cxn ang="0">
                      <a:pos x="13" y="32"/>
                    </a:cxn>
                    <a:cxn ang="0">
                      <a:pos x="7" y="38"/>
                    </a:cxn>
                    <a:cxn ang="0">
                      <a:pos x="7" y="38"/>
                    </a:cxn>
                    <a:cxn ang="0">
                      <a:pos x="0" y="32"/>
                    </a:cxn>
                    <a:cxn ang="0">
                      <a:pos x="0" y="6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13" y="6"/>
                    </a:cxn>
                    <a:cxn ang="0">
                      <a:pos x="13" y="32"/>
                    </a:cxn>
                  </a:cxnLst>
                  <a:rect l="0" t="0" r="r" b="b"/>
                  <a:pathLst>
                    <a:path w="13" h="38">
                      <a:moveTo>
                        <a:pt x="13" y="32"/>
                      </a:moveTo>
                      <a:cubicBezTo>
                        <a:pt x="13" y="35"/>
                        <a:pt x="10" y="38"/>
                        <a:pt x="7" y="38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3" y="38"/>
                        <a:pt x="0" y="35"/>
                        <a:pt x="0" y="3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10" y="0"/>
                        <a:pt x="13" y="2"/>
                        <a:pt x="13" y="6"/>
                      </a:cubicBezTo>
                      <a:lnTo>
                        <a:pt x="13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5" name="Group 188"/>
            <p:cNvGrpSpPr/>
            <p:nvPr/>
          </p:nvGrpSpPr>
          <p:grpSpPr>
            <a:xfrm>
              <a:off x="3508658" y="1203363"/>
              <a:ext cx="420138" cy="491590"/>
              <a:chOff x="4033173" y="1286669"/>
              <a:chExt cx="420138" cy="491590"/>
            </a:xfrm>
          </p:grpSpPr>
          <p:grpSp>
            <p:nvGrpSpPr>
              <p:cNvPr id="49" name="Group 153"/>
              <p:cNvGrpSpPr/>
              <p:nvPr/>
            </p:nvGrpSpPr>
            <p:grpSpPr>
              <a:xfrm>
                <a:off x="4033173" y="1286669"/>
                <a:ext cx="420138" cy="491590"/>
                <a:chOff x="3973513" y="1209675"/>
                <a:chExt cx="466725" cy="546100"/>
              </a:xfrm>
              <a:solidFill>
                <a:schemeClr val="accent6"/>
              </a:solidFill>
            </p:grpSpPr>
            <p:sp>
              <p:nvSpPr>
                <p:cNvPr id="200" name="Oval 34"/>
                <p:cNvSpPr>
                  <a:spLocks noChangeArrowheads="1"/>
                </p:cNvSpPr>
                <p:nvPr/>
              </p:nvSpPr>
              <p:spPr bwMode="auto">
                <a:xfrm>
                  <a:off x="3973513" y="1209675"/>
                  <a:ext cx="466725" cy="466725"/>
                </a:xfrm>
                <a:prstGeom prst="ellipse">
                  <a:avLst/>
                </a:prstGeom>
                <a:solidFill>
                  <a:schemeClr val="accent5"/>
                </a:solidFill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1" name="Freeform 35"/>
                <p:cNvSpPr/>
                <p:nvPr/>
              </p:nvSpPr>
              <p:spPr bwMode="auto">
                <a:xfrm>
                  <a:off x="4202113" y="1644650"/>
                  <a:ext cx="119063" cy="111125"/>
                </a:xfrm>
                <a:custGeom>
                  <a:avLst/>
                  <a:gdLst/>
                  <a:ahLst/>
                  <a:cxnLst>
                    <a:cxn ang="0">
                      <a:pos x="75" y="0"/>
                    </a:cxn>
                    <a:cxn ang="0">
                      <a:pos x="69" y="70"/>
                    </a:cxn>
                    <a:cxn ang="0">
                      <a:pos x="0" y="12"/>
                    </a:cxn>
                    <a:cxn ang="0">
                      <a:pos x="75" y="0"/>
                    </a:cxn>
                  </a:cxnLst>
                  <a:rect l="0" t="0" r="r" b="b"/>
                  <a:pathLst>
                    <a:path w="75" h="70">
                      <a:moveTo>
                        <a:pt x="75" y="0"/>
                      </a:moveTo>
                      <a:lnTo>
                        <a:pt x="69" y="70"/>
                      </a:lnTo>
                      <a:lnTo>
                        <a:pt x="0" y="12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0" name="Group 154"/>
              <p:cNvGrpSpPr/>
              <p:nvPr/>
            </p:nvGrpSpPr>
            <p:grpSpPr>
              <a:xfrm>
                <a:off x="4173220" y="1398134"/>
                <a:ext cx="142904" cy="255799"/>
                <a:chOff x="4129088" y="1333500"/>
                <a:chExt cx="158750" cy="284163"/>
              </a:xfrm>
            </p:grpSpPr>
            <p:sp>
              <p:nvSpPr>
                <p:cNvPr id="197" name="Freeform 70"/>
                <p:cNvSpPr>
                  <a:spLocks noEditPoints="1"/>
                </p:cNvSpPr>
                <p:nvPr/>
              </p:nvSpPr>
              <p:spPr bwMode="auto">
                <a:xfrm>
                  <a:off x="4129088" y="1333500"/>
                  <a:ext cx="158750" cy="158750"/>
                </a:xfrm>
                <a:custGeom>
                  <a:avLst/>
                  <a:gdLst/>
                  <a:ahLst/>
                  <a:cxnLst>
                    <a:cxn ang="0">
                      <a:pos x="63" y="0"/>
                    </a:cxn>
                    <a:cxn ang="0">
                      <a:pos x="0" y="63"/>
                    </a:cxn>
                    <a:cxn ang="0">
                      <a:pos x="63" y="126"/>
                    </a:cxn>
                    <a:cxn ang="0">
                      <a:pos x="126" y="63"/>
                    </a:cxn>
                    <a:cxn ang="0">
                      <a:pos x="63" y="0"/>
                    </a:cxn>
                    <a:cxn ang="0">
                      <a:pos x="63" y="114"/>
                    </a:cxn>
                    <a:cxn ang="0">
                      <a:pos x="12" y="63"/>
                    </a:cxn>
                    <a:cxn ang="0">
                      <a:pos x="63" y="12"/>
                    </a:cxn>
                    <a:cxn ang="0">
                      <a:pos x="115" y="63"/>
                    </a:cxn>
                    <a:cxn ang="0">
                      <a:pos x="63" y="114"/>
                    </a:cxn>
                  </a:cxnLst>
                  <a:rect l="0" t="0" r="r" b="b"/>
                  <a:pathLst>
                    <a:path w="126" h="126">
                      <a:moveTo>
                        <a:pt x="63" y="0"/>
                      </a:moveTo>
                      <a:cubicBezTo>
                        <a:pt x="29" y="0"/>
                        <a:pt x="0" y="28"/>
                        <a:pt x="0" y="63"/>
                      </a:cubicBezTo>
                      <a:cubicBezTo>
                        <a:pt x="0" y="98"/>
                        <a:pt x="29" y="126"/>
                        <a:pt x="63" y="126"/>
                      </a:cubicBezTo>
                      <a:cubicBezTo>
                        <a:pt x="98" y="126"/>
                        <a:pt x="126" y="98"/>
                        <a:pt x="126" y="63"/>
                      </a:cubicBezTo>
                      <a:cubicBezTo>
                        <a:pt x="126" y="28"/>
                        <a:pt x="98" y="0"/>
                        <a:pt x="63" y="0"/>
                      </a:cubicBezTo>
                      <a:close/>
                      <a:moveTo>
                        <a:pt x="63" y="114"/>
                      </a:moveTo>
                      <a:cubicBezTo>
                        <a:pt x="35" y="114"/>
                        <a:pt x="12" y="91"/>
                        <a:pt x="12" y="63"/>
                      </a:cubicBezTo>
                      <a:cubicBezTo>
                        <a:pt x="12" y="35"/>
                        <a:pt x="35" y="12"/>
                        <a:pt x="63" y="12"/>
                      </a:cubicBezTo>
                      <a:cubicBezTo>
                        <a:pt x="92" y="12"/>
                        <a:pt x="115" y="35"/>
                        <a:pt x="115" y="63"/>
                      </a:cubicBezTo>
                      <a:cubicBezTo>
                        <a:pt x="115" y="91"/>
                        <a:pt x="92" y="114"/>
                        <a:pt x="63" y="114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8" name="Rectangle 71"/>
                <p:cNvSpPr>
                  <a:spLocks noChangeArrowheads="1"/>
                </p:cNvSpPr>
                <p:nvPr/>
              </p:nvSpPr>
              <p:spPr bwMode="auto">
                <a:xfrm>
                  <a:off x="4198938" y="1484313"/>
                  <a:ext cx="20638" cy="77788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9" name="Freeform 72"/>
                <p:cNvSpPr/>
                <p:nvPr/>
              </p:nvSpPr>
              <p:spPr bwMode="auto">
                <a:xfrm>
                  <a:off x="4192588" y="1509713"/>
                  <a:ext cx="33338" cy="107950"/>
                </a:xfrm>
                <a:custGeom>
                  <a:avLst/>
                  <a:gdLst/>
                  <a:ahLst/>
                  <a:cxnLst>
                    <a:cxn ang="0">
                      <a:pos x="27" y="71"/>
                    </a:cxn>
                    <a:cxn ang="0">
                      <a:pos x="13" y="85"/>
                    </a:cxn>
                    <a:cxn ang="0">
                      <a:pos x="13" y="85"/>
                    </a:cxn>
                    <a:cxn ang="0">
                      <a:pos x="0" y="71"/>
                    </a:cxn>
                    <a:cxn ang="0">
                      <a:pos x="0" y="13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27" y="13"/>
                    </a:cxn>
                    <a:cxn ang="0">
                      <a:pos x="27" y="71"/>
                    </a:cxn>
                  </a:cxnLst>
                  <a:rect l="0" t="0" r="r" b="b"/>
                  <a:pathLst>
                    <a:path w="27" h="85">
                      <a:moveTo>
                        <a:pt x="27" y="71"/>
                      </a:moveTo>
                      <a:cubicBezTo>
                        <a:pt x="27" y="79"/>
                        <a:pt x="21" y="85"/>
                        <a:pt x="13" y="85"/>
                      </a:cubicBezTo>
                      <a:cubicBezTo>
                        <a:pt x="13" y="85"/>
                        <a:pt x="13" y="85"/>
                        <a:pt x="13" y="85"/>
                      </a:cubicBezTo>
                      <a:cubicBezTo>
                        <a:pt x="6" y="85"/>
                        <a:pt x="0" y="79"/>
                        <a:pt x="0" y="71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6"/>
                        <a:pt x="6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21" y="0"/>
                        <a:pt x="27" y="6"/>
                        <a:pt x="27" y="13"/>
                      </a:cubicBezTo>
                      <a:lnTo>
                        <a:pt x="27" y="7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1" name="Group 181"/>
            <p:cNvGrpSpPr/>
            <p:nvPr/>
          </p:nvGrpSpPr>
          <p:grpSpPr>
            <a:xfrm rot="19050093">
              <a:off x="2934848" y="1389968"/>
              <a:ext cx="448719" cy="491590"/>
              <a:chOff x="5632271" y="2338443"/>
              <a:chExt cx="448719" cy="491590"/>
            </a:xfrm>
          </p:grpSpPr>
          <p:grpSp>
            <p:nvGrpSpPr>
              <p:cNvPr id="56" name="Group 145"/>
              <p:cNvGrpSpPr/>
              <p:nvPr/>
            </p:nvGrpSpPr>
            <p:grpSpPr>
              <a:xfrm>
                <a:off x="5660852" y="2338443"/>
                <a:ext cx="420138" cy="491590"/>
                <a:chOff x="5781675" y="2378075"/>
                <a:chExt cx="466725" cy="546100"/>
              </a:xfrm>
              <a:solidFill>
                <a:schemeClr val="accent6"/>
              </a:solidFill>
            </p:grpSpPr>
            <p:sp>
              <p:nvSpPr>
                <p:cNvPr id="205" name="Oval 32"/>
                <p:cNvSpPr>
                  <a:spLocks noChangeArrowheads="1"/>
                </p:cNvSpPr>
                <p:nvPr/>
              </p:nvSpPr>
              <p:spPr bwMode="auto">
                <a:xfrm>
                  <a:off x="5781675" y="2378075"/>
                  <a:ext cx="466725" cy="46672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6" name="Freeform 33"/>
                <p:cNvSpPr/>
                <p:nvPr/>
              </p:nvSpPr>
              <p:spPr bwMode="auto">
                <a:xfrm>
                  <a:off x="5899150" y="2813050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70"/>
                    </a:cxn>
                    <a:cxn ang="0">
                      <a:pos x="76" y="1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6" h="70">
                      <a:moveTo>
                        <a:pt x="0" y="0"/>
                      </a:moveTo>
                      <a:lnTo>
                        <a:pt x="7" y="70"/>
                      </a:lnTo>
                      <a:lnTo>
                        <a:pt x="76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04" name="Freeform 59"/>
              <p:cNvSpPr>
                <a:spLocks noEditPoints="1"/>
              </p:cNvSpPr>
              <p:nvPr/>
            </p:nvSpPr>
            <p:spPr bwMode="auto">
              <a:xfrm>
                <a:off x="5632271" y="2412753"/>
                <a:ext cx="398703" cy="262944"/>
              </a:xfrm>
              <a:custGeom>
                <a:avLst/>
                <a:gdLst/>
                <a:ahLst/>
                <a:cxnLst>
                  <a:cxn ang="0">
                    <a:pos x="333" y="51"/>
                  </a:cxn>
                  <a:cxn ang="0">
                    <a:pos x="259" y="0"/>
                  </a:cxn>
                  <a:cxn ang="0">
                    <a:pos x="170" y="225"/>
                  </a:cxn>
                  <a:cxn ang="0">
                    <a:pos x="269" y="133"/>
                  </a:cxn>
                  <a:cxn ang="0">
                    <a:pos x="333" y="51"/>
                  </a:cxn>
                  <a:cxn ang="0">
                    <a:pos x="140" y="41"/>
                  </a:cxn>
                  <a:cxn ang="0">
                    <a:pos x="155" y="56"/>
                  </a:cxn>
                  <a:cxn ang="0">
                    <a:pos x="140" y="71"/>
                  </a:cxn>
                  <a:cxn ang="0">
                    <a:pos x="125" y="56"/>
                  </a:cxn>
                  <a:cxn ang="0">
                    <a:pos x="140" y="41"/>
                  </a:cxn>
                  <a:cxn ang="0">
                    <a:pos x="105" y="101"/>
                  </a:cxn>
                  <a:cxn ang="0">
                    <a:pos x="125" y="81"/>
                  </a:cxn>
                  <a:cxn ang="0">
                    <a:pos x="145" y="101"/>
                  </a:cxn>
                  <a:cxn ang="0">
                    <a:pos x="125" y="121"/>
                  </a:cxn>
                  <a:cxn ang="0">
                    <a:pos x="105" y="101"/>
                  </a:cxn>
                  <a:cxn ang="0">
                    <a:pos x="139" y="174"/>
                  </a:cxn>
                  <a:cxn ang="0">
                    <a:pos x="116" y="151"/>
                  </a:cxn>
                  <a:cxn ang="0">
                    <a:pos x="139" y="128"/>
                  </a:cxn>
                  <a:cxn ang="0">
                    <a:pos x="162" y="151"/>
                  </a:cxn>
                  <a:cxn ang="0">
                    <a:pos x="139" y="174"/>
                  </a:cxn>
                  <a:cxn ang="0">
                    <a:pos x="180" y="213"/>
                  </a:cxn>
                  <a:cxn ang="0">
                    <a:pos x="155" y="188"/>
                  </a:cxn>
                  <a:cxn ang="0">
                    <a:pos x="180" y="163"/>
                  </a:cxn>
                  <a:cxn ang="0">
                    <a:pos x="205" y="188"/>
                  </a:cxn>
                  <a:cxn ang="0">
                    <a:pos x="180" y="213"/>
                  </a:cxn>
                  <a:cxn ang="0">
                    <a:pos x="282" y="98"/>
                  </a:cxn>
                  <a:cxn ang="0">
                    <a:pos x="252" y="68"/>
                  </a:cxn>
                  <a:cxn ang="0">
                    <a:pos x="282" y="38"/>
                  </a:cxn>
                  <a:cxn ang="0">
                    <a:pos x="312" y="68"/>
                  </a:cxn>
                  <a:cxn ang="0">
                    <a:pos x="282" y="98"/>
                  </a:cxn>
                </a:cxnLst>
                <a:rect l="0" t="0" r="r" b="b"/>
                <a:pathLst>
                  <a:path w="349" h="230">
                    <a:moveTo>
                      <a:pt x="333" y="51"/>
                    </a:moveTo>
                    <a:cubicBezTo>
                      <a:pt x="317" y="6"/>
                      <a:pt x="259" y="0"/>
                      <a:pt x="259" y="0"/>
                    </a:cubicBezTo>
                    <a:cubicBezTo>
                      <a:pt x="0" y="4"/>
                      <a:pt x="103" y="220"/>
                      <a:pt x="170" y="225"/>
                    </a:cubicBezTo>
                    <a:cubicBezTo>
                      <a:pt x="237" y="230"/>
                      <a:pt x="227" y="150"/>
                      <a:pt x="269" y="133"/>
                    </a:cubicBezTo>
                    <a:cubicBezTo>
                      <a:pt x="312" y="116"/>
                      <a:pt x="349" y="96"/>
                      <a:pt x="333" y="51"/>
                    </a:cubicBezTo>
                    <a:close/>
                    <a:moveTo>
                      <a:pt x="140" y="41"/>
                    </a:moveTo>
                    <a:cubicBezTo>
                      <a:pt x="148" y="41"/>
                      <a:pt x="155" y="48"/>
                      <a:pt x="155" y="56"/>
                    </a:cubicBezTo>
                    <a:cubicBezTo>
                      <a:pt x="155" y="65"/>
                      <a:pt x="148" y="71"/>
                      <a:pt x="140" y="71"/>
                    </a:cubicBezTo>
                    <a:cubicBezTo>
                      <a:pt x="131" y="71"/>
                      <a:pt x="125" y="65"/>
                      <a:pt x="125" y="56"/>
                    </a:cubicBezTo>
                    <a:cubicBezTo>
                      <a:pt x="125" y="48"/>
                      <a:pt x="131" y="41"/>
                      <a:pt x="140" y="41"/>
                    </a:cubicBezTo>
                    <a:close/>
                    <a:moveTo>
                      <a:pt x="105" y="101"/>
                    </a:moveTo>
                    <a:cubicBezTo>
                      <a:pt x="105" y="90"/>
                      <a:pt x="114" y="81"/>
                      <a:pt x="125" y="81"/>
                    </a:cubicBezTo>
                    <a:cubicBezTo>
                      <a:pt x="136" y="81"/>
                      <a:pt x="145" y="90"/>
                      <a:pt x="145" y="101"/>
                    </a:cubicBezTo>
                    <a:cubicBezTo>
                      <a:pt x="145" y="112"/>
                      <a:pt x="136" y="121"/>
                      <a:pt x="125" y="121"/>
                    </a:cubicBezTo>
                    <a:cubicBezTo>
                      <a:pt x="114" y="121"/>
                      <a:pt x="105" y="112"/>
                      <a:pt x="105" y="101"/>
                    </a:cubicBezTo>
                    <a:close/>
                    <a:moveTo>
                      <a:pt x="139" y="174"/>
                    </a:moveTo>
                    <a:cubicBezTo>
                      <a:pt x="126" y="174"/>
                      <a:pt x="116" y="164"/>
                      <a:pt x="116" y="151"/>
                    </a:cubicBezTo>
                    <a:cubicBezTo>
                      <a:pt x="116" y="138"/>
                      <a:pt x="126" y="128"/>
                      <a:pt x="139" y="128"/>
                    </a:cubicBezTo>
                    <a:cubicBezTo>
                      <a:pt x="151" y="128"/>
                      <a:pt x="162" y="138"/>
                      <a:pt x="162" y="151"/>
                    </a:cubicBezTo>
                    <a:cubicBezTo>
                      <a:pt x="162" y="164"/>
                      <a:pt x="151" y="174"/>
                      <a:pt x="139" y="174"/>
                    </a:cubicBezTo>
                    <a:close/>
                    <a:moveTo>
                      <a:pt x="180" y="213"/>
                    </a:moveTo>
                    <a:cubicBezTo>
                      <a:pt x="166" y="213"/>
                      <a:pt x="155" y="202"/>
                      <a:pt x="155" y="188"/>
                    </a:cubicBezTo>
                    <a:cubicBezTo>
                      <a:pt x="155" y="175"/>
                      <a:pt x="166" y="163"/>
                      <a:pt x="180" y="163"/>
                    </a:cubicBezTo>
                    <a:cubicBezTo>
                      <a:pt x="194" y="163"/>
                      <a:pt x="205" y="175"/>
                      <a:pt x="205" y="188"/>
                    </a:cubicBezTo>
                    <a:cubicBezTo>
                      <a:pt x="205" y="202"/>
                      <a:pt x="194" y="213"/>
                      <a:pt x="180" y="213"/>
                    </a:cubicBezTo>
                    <a:close/>
                    <a:moveTo>
                      <a:pt x="282" y="98"/>
                    </a:moveTo>
                    <a:cubicBezTo>
                      <a:pt x="265" y="98"/>
                      <a:pt x="252" y="84"/>
                      <a:pt x="252" y="68"/>
                    </a:cubicBezTo>
                    <a:cubicBezTo>
                      <a:pt x="252" y="51"/>
                      <a:pt x="265" y="38"/>
                      <a:pt x="282" y="38"/>
                    </a:cubicBezTo>
                    <a:cubicBezTo>
                      <a:pt x="298" y="38"/>
                      <a:pt x="312" y="51"/>
                      <a:pt x="312" y="68"/>
                    </a:cubicBezTo>
                    <a:cubicBezTo>
                      <a:pt x="312" y="84"/>
                      <a:pt x="298" y="98"/>
                      <a:pt x="28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91451" tIns="45725" rIns="91451" bIns="4572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7" name="Group 181"/>
            <p:cNvGrpSpPr/>
            <p:nvPr/>
          </p:nvGrpSpPr>
          <p:grpSpPr>
            <a:xfrm>
              <a:off x="4204363" y="1057173"/>
              <a:ext cx="448719" cy="491590"/>
              <a:chOff x="5632271" y="2338443"/>
              <a:chExt cx="448719" cy="491590"/>
            </a:xfrm>
          </p:grpSpPr>
          <p:grpSp>
            <p:nvGrpSpPr>
              <p:cNvPr id="61" name="Group 145"/>
              <p:cNvGrpSpPr/>
              <p:nvPr/>
            </p:nvGrpSpPr>
            <p:grpSpPr>
              <a:xfrm>
                <a:off x="5660852" y="2338443"/>
                <a:ext cx="420138" cy="491590"/>
                <a:chOff x="5781675" y="2378075"/>
                <a:chExt cx="466725" cy="546100"/>
              </a:xfrm>
              <a:solidFill>
                <a:schemeClr val="accent6"/>
              </a:solidFill>
            </p:grpSpPr>
            <p:sp>
              <p:nvSpPr>
                <p:cNvPr id="210" name="Oval 32"/>
                <p:cNvSpPr>
                  <a:spLocks noChangeArrowheads="1"/>
                </p:cNvSpPr>
                <p:nvPr/>
              </p:nvSpPr>
              <p:spPr bwMode="auto">
                <a:xfrm>
                  <a:off x="5781675" y="2378075"/>
                  <a:ext cx="466725" cy="46672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1" name="Freeform 33"/>
                <p:cNvSpPr/>
                <p:nvPr/>
              </p:nvSpPr>
              <p:spPr bwMode="auto">
                <a:xfrm>
                  <a:off x="5899150" y="2813050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70"/>
                    </a:cxn>
                    <a:cxn ang="0">
                      <a:pos x="76" y="1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6" h="70">
                      <a:moveTo>
                        <a:pt x="0" y="0"/>
                      </a:moveTo>
                      <a:lnTo>
                        <a:pt x="7" y="70"/>
                      </a:lnTo>
                      <a:lnTo>
                        <a:pt x="76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vert="horz" wrap="square" lIns="91451" tIns="45725" rIns="91451" bIns="45725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57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09" name="Freeform 59"/>
              <p:cNvSpPr>
                <a:spLocks noEditPoints="1"/>
              </p:cNvSpPr>
              <p:nvPr/>
            </p:nvSpPr>
            <p:spPr bwMode="auto">
              <a:xfrm>
                <a:off x="5632271" y="2412753"/>
                <a:ext cx="398703" cy="262944"/>
              </a:xfrm>
              <a:custGeom>
                <a:avLst/>
                <a:gdLst/>
                <a:ahLst/>
                <a:cxnLst>
                  <a:cxn ang="0">
                    <a:pos x="333" y="51"/>
                  </a:cxn>
                  <a:cxn ang="0">
                    <a:pos x="259" y="0"/>
                  </a:cxn>
                  <a:cxn ang="0">
                    <a:pos x="170" y="225"/>
                  </a:cxn>
                  <a:cxn ang="0">
                    <a:pos x="269" y="133"/>
                  </a:cxn>
                  <a:cxn ang="0">
                    <a:pos x="333" y="51"/>
                  </a:cxn>
                  <a:cxn ang="0">
                    <a:pos x="140" y="41"/>
                  </a:cxn>
                  <a:cxn ang="0">
                    <a:pos x="155" y="56"/>
                  </a:cxn>
                  <a:cxn ang="0">
                    <a:pos x="140" y="71"/>
                  </a:cxn>
                  <a:cxn ang="0">
                    <a:pos x="125" y="56"/>
                  </a:cxn>
                  <a:cxn ang="0">
                    <a:pos x="140" y="41"/>
                  </a:cxn>
                  <a:cxn ang="0">
                    <a:pos x="105" y="101"/>
                  </a:cxn>
                  <a:cxn ang="0">
                    <a:pos x="125" y="81"/>
                  </a:cxn>
                  <a:cxn ang="0">
                    <a:pos x="145" y="101"/>
                  </a:cxn>
                  <a:cxn ang="0">
                    <a:pos x="125" y="121"/>
                  </a:cxn>
                  <a:cxn ang="0">
                    <a:pos x="105" y="101"/>
                  </a:cxn>
                  <a:cxn ang="0">
                    <a:pos x="139" y="174"/>
                  </a:cxn>
                  <a:cxn ang="0">
                    <a:pos x="116" y="151"/>
                  </a:cxn>
                  <a:cxn ang="0">
                    <a:pos x="139" y="128"/>
                  </a:cxn>
                  <a:cxn ang="0">
                    <a:pos x="162" y="151"/>
                  </a:cxn>
                  <a:cxn ang="0">
                    <a:pos x="139" y="174"/>
                  </a:cxn>
                  <a:cxn ang="0">
                    <a:pos x="180" y="213"/>
                  </a:cxn>
                  <a:cxn ang="0">
                    <a:pos x="155" y="188"/>
                  </a:cxn>
                  <a:cxn ang="0">
                    <a:pos x="180" y="163"/>
                  </a:cxn>
                  <a:cxn ang="0">
                    <a:pos x="205" y="188"/>
                  </a:cxn>
                  <a:cxn ang="0">
                    <a:pos x="180" y="213"/>
                  </a:cxn>
                  <a:cxn ang="0">
                    <a:pos x="282" y="98"/>
                  </a:cxn>
                  <a:cxn ang="0">
                    <a:pos x="252" y="68"/>
                  </a:cxn>
                  <a:cxn ang="0">
                    <a:pos x="282" y="38"/>
                  </a:cxn>
                  <a:cxn ang="0">
                    <a:pos x="312" y="68"/>
                  </a:cxn>
                  <a:cxn ang="0">
                    <a:pos x="282" y="98"/>
                  </a:cxn>
                </a:cxnLst>
                <a:rect l="0" t="0" r="r" b="b"/>
                <a:pathLst>
                  <a:path w="349" h="230">
                    <a:moveTo>
                      <a:pt x="333" y="51"/>
                    </a:moveTo>
                    <a:cubicBezTo>
                      <a:pt x="317" y="6"/>
                      <a:pt x="259" y="0"/>
                      <a:pt x="259" y="0"/>
                    </a:cubicBezTo>
                    <a:cubicBezTo>
                      <a:pt x="0" y="4"/>
                      <a:pt x="103" y="220"/>
                      <a:pt x="170" y="225"/>
                    </a:cubicBezTo>
                    <a:cubicBezTo>
                      <a:pt x="237" y="230"/>
                      <a:pt x="227" y="150"/>
                      <a:pt x="269" y="133"/>
                    </a:cubicBezTo>
                    <a:cubicBezTo>
                      <a:pt x="312" y="116"/>
                      <a:pt x="349" y="96"/>
                      <a:pt x="333" y="51"/>
                    </a:cubicBezTo>
                    <a:close/>
                    <a:moveTo>
                      <a:pt x="140" y="41"/>
                    </a:moveTo>
                    <a:cubicBezTo>
                      <a:pt x="148" y="41"/>
                      <a:pt x="155" y="48"/>
                      <a:pt x="155" y="56"/>
                    </a:cubicBezTo>
                    <a:cubicBezTo>
                      <a:pt x="155" y="65"/>
                      <a:pt x="148" y="71"/>
                      <a:pt x="140" y="71"/>
                    </a:cubicBezTo>
                    <a:cubicBezTo>
                      <a:pt x="131" y="71"/>
                      <a:pt x="125" y="65"/>
                      <a:pt x="125" y="56"/>
                    </a:cubicBezTo>
                    <a:cubicBezTo>
                      <a:pt x="125" y="48"/>
                      <a:pt x="131" y="41"/>
                      <a:pt x="140" y="41"/>
                    </a:cubicBezTo>
                    <a:close/>
                    <a:moveTo>
                      <a:pt x="105" y="101"/>
                    </a:moveTo>
                    <a:cubicBezTo>
                      <a:pt x="105" y="90"/>
                      <a:pt x="114" y="81"/>
                      <a:pt x="125" y="81"/>
                    </a:cubicBezTo>
                    <a:cubicBezTo>
                      <a:pt x="136" y="81"/>
                      <a:pt x="145" y="90"/>
                      <a:pt x="145" y="101"/>
                    </a:cubicBezTo>
                    <a:cubicBezTo>
                      <a:pt x="145" y="112"/>
                      <a:pt x="136" y="121"/>
                      <a:pt x="125" y="121"/>
                    </a:cubicBezTo>
                    <a:cubicBezTo>
                      <a:pt x="114" y="121"/>
                      <a:pt x="105" y="112"/>
                      <a:pt x="105" y="101"/>
                    </a:cubicBezTo>
                    <a:close/>
                    <a:moveTo>
                      <a:pt x="139" y="174"/>
                    </a:moveTo>
                    <a:cubicBezTo>
                      <a:pt x="126" y="174"/>
                      <a:pt x="116" y="164"/>
                      <a:pt x="116" y="151"/>
                    </a:cubicBezTo>
                    <a:cubicBezTo>
                      <a:pt x="116" y="138"/>
                      <a:pt x="126" y="128"/>
                      <a:pt x="139" y="128"/>
                    </a:cubicBezTo>
                    <a:cubicBezTo>
                      <a:pt x="151" y="128"/>
                      <a:pt x="162" y="138"/>
                      <a:pt x="162" y="151"/>
                    </a:cubicBezTo>
                    <a:cubicBezTo>
                      <a:pt x="162" y="164"/>
                      <a:pt x="151" y="174"/>
                      <a:pt x="139" y="174"/>
                    </a:cubicBezTo>
                    <a:close/>
                    <a:moveTo>
                      <a:pt x="180" y="213"/>
                    </a:moveTo>
                    <a:cubicBezTo>
                      <a:pt x="166" y="213"/>
                      <a:pt x="155" y="202"/>
                      <a:pt x="155" y="188"/>
                    </a:cubicBezTo>
                    <a:cubicBezTo>
                      <a:pt x="155" y="175"/>
                      <a:pt x="166" y="163"/>
                      <a:pt x="180" y="163"/>
                    </a:cubicBezTo>
                    <a:cubicBezTo>
                      <a:pt x="194" y="163"/>
                      <a:pt x="205" y="175"/>
                      <a:pt x="205" y="188"/>
                    </a:cubicBezTo>
                    <a:cubicBezTo>
                      <a:pt x="205" y="202"/>
                      <a:pt x="194" y="213"/>
                      <a:pt x="180" y="213"/>
                    </a:cubicBezTo>
                    <a:close/>
                    <a:moveTo>
                      <a:pt x="282" y="98"/>
                    </a:moveTo>
                    <a:cubicBezTo>
                      <a:pt x="265" y="98"/>
                      <a:pt x="252" y="84"/>
                      <a:pt x="252" y="68"/>
                    </a:cubicBezTo>
                    <a:cubicBezTo>
                      <a:pt x="252" y="51"/>
                      <a:pt x="265" y="38"/>
                      <a:pt x="282" y="38"/>
                    </a:cubicBezTo>
                    <a:cubicBezTo>
                      <a:pt x="298" y="38"/>
                      <a:pt x="312" y="51"/>
                      <a:pt x="312" y="68"/>
                    </a:cubicBezTo>
                    <a:cubicBezTo>
                      <a:pt x="312" y="84"/>
                      <a:pt x="298" y="98"/>
                      <a:pt x="28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91451" tIns="45725" rIns="91451" bIns="4572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13" name="Freeform 45"/>
          <p:cNvSpPr>
            <a:spLocks noEditPoints="1"/>
          </p:cNvSpPr>
          <p:nvPr/>
        </p:nvSpPr>
        <p:spPr bwMode="auto">
          <a:xfrm>
            <a:off x="8061677" y="1473293"/>
            <a:ext cx="311005" cy="31100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51" tIns="45725" rIns="91451" bIns="45725" numCol="1" anchor="t" anchorCtr="0" compatLnSpc="1"/>
          <a:lstStyle/>
          <a:p>
            <a:pPr>
              <a:lnSpc>
                <a:spcPct val="120000"/>
              </a:lnSpc>
            </a:pPr>
            <a:endParaRPr lang="en-US" sz="57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9" name="Footer Text"/>
          <p:cNvSpPr txBox="1"/>
          <p:nvPr/>
        </p:nvSpPr>
        <p:spPr>
          <a:xfrm>
            <a:off x="6354128" y="1353199"/>
            <a:ext cx="1638547" cy="3152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grpSp>
        <p:nvGrpSpPr>
          <p:cNvPr id="62" name="Group 181"/>
          <p:cNvGrpSpPr/>
          <p:nvPr/>
        </p:nvGrpSpPr>
        <p:grpSpPr>
          <a:xfrm>
            <a:off x="3697040" y="3221825"/>
            <a:ext cx="1815440" cy="1319452"/>
            <a:chOff x="907784" y="3286620"/>
            <a:chExt cx="2182197" cy="1586010"/>
          </a:xfrm>
        </p:grpSpPr>
        <p:sp>
          <p:nvSpPr>
            <p:cNvPr id="183" name="Freeform 21"/>
            <p:cNvSpPr/>
            <p:nvPr/>
          </p:nvSpPr>
          <p:spPr bwMode="auto">
            <a:xfrm>
              <a:off x="907784" y="3286620"/>
              <a:ext cx="577078" cy="1586010"/>
            </a:xfrm>
            <a:custGeom>
              <a:avLst/>
              <a:gdLst/>
              <a:ahLst/>
              <a:cxnLst>
                <a:cxn ang="0">
                  <a:pos x="302" y="301"/>
                </a:cxn>
                <a:cxn ang="0">
                  <a:pos x="302" y="830"/>
                </a:cxn>
                <a:cxn ang="0">
                  <a:pos x="12" y="478"/>
                </a:cxn>
                <a:cxn ang="0">
                  <a:pos x="0" y="0"/>
                </a:cxn>
                <a:cxn ang="0">
                  <a:pos x="302" y="301"/>
                </a:cxn>
              </a:cxnLst>
              <a:rect l="0" t="0" r="r" b="b"/>
              <a:pathLst>
                <a:path w="302" h="830">
                  <a:moveTo>
                    <a:pt x="302" y="301"/>
                  </a:moveTo>
                  <a:lnTo>
                    <a:pt x="302" y="830"/>
                  </a:lnTo>
                  <a:lnTo>
                    <a:pt x="12" y="478"/>
                  </a:lnTo>
                  <a:lnTo>
                    <a:pt x="0" y="0"/>
                  </a:lnTo>
                  <a:lnTo>
                    <a:pt x="302" y="30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</a:ln>
          </p:spPr>
          <p:txBody>
            <a:bodyPr vert="horz" wrap="square" lIns="91451" tIns="45725" rIns="91451" bIns="4572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" name="Freeform 22"/>
            <p:cNvSpPr>
              <a:spLocks noEditPoints="1"/>
            </p:cNvSpPr>
            <p:nvPr/>
          </p:nvSpPr>
          <p:spPr bwMode="auto">
            <a:xfrm>
              <a:off x="1484862" y="3548407"/>
              <a:ext cx="1605119" cy="1324223"/>
            </a:xfrm>
            <a:custGeom>
              <a:avLst/>
              <a:gdLst/>
              <a:ahLst/>
              <a:cxnLst>
                <a:cxn ang="0">
                  <a:pos x="264" y="108"/>
                </a:cxn>
                <a:cxn ang="0">
                  <a:pos x="188" y="122"/>
                </a:cxn>
                <a:cxn ang="0">
                  <a:pos x="180" y="128"/>
                </a:cxn>
                <a:cxn ang="0">
                  <a:pos x="179" y="137"/>
                </a:cxn>
                <a:cxn ang="0">
                  <a:pos x="184" y="145"/>
                </a:cxn>
                <a:cxn ang="0">
                  <a:pos x="193" y="147"/>
                </a:cxn>
                <a:cxn ang="0">
                  <a:pos x="269" y="132"/>
                </a:cxn>
                <a:cxn ang="0">
                  <a:pos x="277" y="127"/>
                </a:cxn>
                <a:cxn ang="0">
                  <a:pos x="279" y="118"/>
                </a:cxn>
                <a:cxn ang="0">
                  <a:pos x="273" y="109"/>
                </a:cxn>
                <a:cxn ang="0">
                  <a:pos x="264" y="108"/>
                </a:cxn>
                <a:cxn ang="0">
                  <a:pos x="0" y="86"/>
                </a:cxn>
                <a:cxn ang="0">
                  <a:pos x="443" y="0"/>
                </a:cxn>
                <a:cxn ang="0">
                  <a:pos x="428" y="257"/>
                </a:cxn>
                <a:cxn ang="0">
                  <a:pos x="0" y="364"/>
                </a:cxn>
                <a:cxn ang="0">
                  <a:pos x="0" y="86"/>
                </a:cxn>
              </a:cxnLst>
              <a:rect l="0" t="0" r="r" b="b"/>
              <a:pathLst>
                <a:path w="443" h="364">
                  <a:moveTo>
                    <a:pt x="264" y="108"/>
                  </a:moveTo>
                  <a:cubicBezTo>
                    <a:pt x="188" y="122"/>
                    <a:pt x="188" y="122"/>
                    <a:pt x="188" y="122"/>
                  </a:cubicBezTo>
                  <a:cubicBezTo>
                    <a:pt x="185" y="123"/>
                    <a:pt x="182" y="125"/>
                    <a:pt x="180" y="128"/>
                  </a:cubicBezTo>
                  <a:cubicBezTo>
                    <a:pt x="178" y="130"/>
                    <a:pt x="178" y="134"/>
                    <a:pt x="179" y="137"/>
                  </a:cubicBezTo>
                  <a:cubicBezTo>
                    <a:pt x="179" y="140"/>
                    <a:pt x="181" y="143"/>
                    <a:pt x="184" y="145"/>
                  </a:cubicBezTo>
                  <a:cubicBezTo>
                    <a:pt x="187" y="147"/>
                    <a:pt x="190" y="147"/>
                    <a:pt x="193" y="147"/>
                  </a:cubicBezTo>
                  <a:cubicBezTo>
                    <a:pt x="269" y="132"/>
                    <a:pt x="269" y="132"/>
                    <a:pt x="269" y="132"/>
                  </a:cubicBezTo>
                  <a:cubicBezTo>
                    <a:pt x="272" y="131"/>
                    <a:pt x="275" y="130"/>
                    <a:pt x="277" y="127"/>
                  </a:cubicBezTo>
                  <a:cubicBezTo>
                    <a:pt x="279" y="124"/>
                    <a:pt x="279" y="121"/>
                    <a:pt x="279" y="118"/>
                  </a:cubicBezTo>
                  <a:cubicBezTo>
                    <a:pt x="278" y="114"/>
                    <a:pt x="276" y="111"/>
                    <a:pt x="273" y="109"/>
                  </a:cubicBezTo>
                  <a:cubicBezTo>
                    <a:pt x="271" y="108"/>
                    <a:pt x="267" y="107"/>
                    <a:pt x="264" y="108"/>
                  </a:cubicBezTo>
                  <a:close/>
                  <a:moveTo>
                    <a:pt x="0" y="86"/>
                  </a:moveTo>
                  <a:cubicBezTo>
                    <a:pt x="443" y="0"/>
                    <a:pt x="443" y="0"/>
                    <a:pt x="443" y="0"/>
                  </a:cubicBezTo>
                  <a:cubicBezTo>
                    <a:pt x="428" y="257"/>
                    <a:pt x="428" y="257"/>
                    <a:pt x="428" y="257"/>
                  </a:cubicBezTo>
                  <a:cubicBezTo>
                    <a:pt x="0" y="364"/>
                    <a:pt x="0" y="364"/>
                    <a:pt x="0" y="364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91451" tIns="45725" rIns="91451" bIns="4572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3" name="Freeform 45"/>
          <p:cNvSpPr>
            <a:spLocks noEditPoints="1"/>
          </p:cNvSpPr>
          <p:nvPr/>
        </p:nvSpPr>
        <p:spPr bwMode="auto">
          <a:xfrm>
            <a:off x="8061677" y="2048607"/>
            <a:ext cx="311005" cy="31100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51" tIns="45725" rIns="91451" bIns="45725" numCol="1" anchor="t" anchorCtr="0" compatLnSpc="1"/>
          <a:lstStyle/>
          <a:p>
            <a:pPr>
              <a:lnSpc>
                <a:spcPct val="120000"/>
              </a:lnSpc>
            </a:pPr>
            <a:endParaRPr lang="en-US" sz="57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4" name="Footer Text"/>
          <p:cNvSpPr txBox="1"/>
          <p:nvPr/>
        </p:nvSpPr>
        <p:spPr>
          <a:xfrm>
            <a:off x="6354128" y="1962871"/>
            <a:ext cx="1638547" cy="3152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35" name="Freeform 45"/>
          <p:cNvSpPr>
            <a:spLocks noEditPoints="1"/>
          </p:cNvSpPr>
          <p:nvPr/>
        </p:nvSpPr>
        <p:spPr bwMode="auto">
          <a:xfrm>
            <a:off x="8061677" y="2716557"/>
            <a:ext cx="311005" cy="31100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451" tIns="45725" rIns="91451" bIns="45725" numCol="1" anchor="t" anchorCtr="0" compatLnSpc="1"/>
          <a:lstStyle/>
          <a:p>
            <a:pPr>
              <a:lnSpc>
                <a:spcPct val="120000"/>
              </a:lnSpc>
            </a:pPr>
            <a:endParaRPr lang="en-US" sz="57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6" name="Footer Text"/>
          <p:cNvSpPr txBox="1"/>
          <p:nvPr/>
        </p:nvSpPr>
        <p:spPr>
          <a:xfrm>
            <a:off x="6354128" y="2618018"/>
            <a:ext cx="1638547" cy="3152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37" name="Freeform 45"/>
          <p:cNvSpPr>
            <a:spLocks noEditPoints="1"/>
          </p:cNvSpPr>
          <p:nvPr/>
        </p:nvSpPr>
        <p:spPr bwMode="auto">
          <a:xfrm>
            <a:off x="8061677" y="3379601"/>
            <a:ext cx="311005" cy="31100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91451" tIns="45725" rIns="91451" bIns="45725" numCol="1" anchor="t" anchorCtr="0" compatLnSpc="1"/>
          <a:lstStyle/>
          <a:p>
            <a:pPr>
              <a:lnSpc>
                <a:spcPct val="120000"/>
              </a:lnSpc>
            </a:pPr>
            <a:endParaRPr lang="en-US" sz="57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8" name="Footer Text"/>
          <p:cNvSpPr txBox="1"/>
          <p:nvPr/>
        </p:nvSpPr>
        <p:spPr>
          <a:xfrm>
            <a:off x="6354128" y="3278598"/>
            <a:ext cx="1638547" cy="3152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39" name="Freeform 45"/>
          <p:cNvSpPr>
            <a:spLocks noEditPoints="1"/>
          </p:cNvSpPr>
          <p:nvPr/>
        </p:nvSpPr>
        <p:spPr bwMode="auto">
          <a:xfrm>
            <a:off x="8061677" y="3968480"/>
            <a:ext cx="311005" cy="31100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91451" tIns="45725" rIns="91451" bIns="45725" numCol="1" anchor="t" anchorCtr="0" compatLnSpc="1"/>
          <a:lstStyle/>
          <a:p>
            <a:pPr>
              <a:lnSpc>
                <a:spcPct val="120000"/>
              </a:lnSpc>
            </a:pPr>
            <a:endParaRPr lang="en-US" sz="57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0" name="Footer Text"/>
          <p:cNvSpPr txBox="1"/>
          <p:nvPr/>
        </p:nvSpPr>
        <p:spPr>
          <a:xfrm>
            <a:off x="6354128" y="3865433"/>
            <a:ext cx="1638547" cy="3152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graphicFrame>
        <p:nvGraphicFramePr>
          <p:cNvPr id="241" name="Chart 240"/>
          <p:cNvGraphicFramePr/>
          <p:nvPr/>
        </p:nvGraphicFramePr>
        <p:xfrm>
          <a:off x="537517" y="1030501"/>
          <a:ext cx="2434888" cy="3508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 animBg="1"/>
      <p:bldP spid="219" grpId="0"/>
      <p:bldP spid="233" grpId="0" animBg="1"/>
      <p:bldP spid="234" grpId="0"/>
      <p:bldP spid="235" grpId="0" animBg="1"/>
      <p:bldP spid="236" grpId="0"/>
      <p:bldP spid="237" grpId="0" animBg="1"/>
      <p:bldP spid="238" grpId="0"/>
      <p:bldP spid="239" grpId="0" animBg="1"/>
      <p:bldP spid="240" grpId="0"/>
      <p:bldGraphic spid="241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52428" y="2575267"/>
            <a:ext cx="541463" cy="12655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57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152428" y="3570099"/>
            <a:ext cx="541463" cy="54146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57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91800" y="1775966"/>
            <a:ext cx="541463" cy="20648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57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391800" y="3570099"/>
            <a:ext cx="541463" cy="541463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57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1174" y="2093968"/>
            <a:ext cx="541463" cy="17468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57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631174" y="3570099"/>
            <a:ext cx="541463" cy="541463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57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0548" y="2927650"/>
            <a:ext cx="541463" cy="9131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57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70548" y="3570099"/>
            <a:ext cx="541463" cy="5414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57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09921" y="2575267"/>
            <a:ext cx="541463" cy="12655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57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09921" y="3570099"/>
            <a:ext cx="541463" cy="54146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57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7285677" y="3700764"/>
            <a:ext cx="274962" cy="275432"/>
            <a:chOff x="9145588" y="4435475"/>
            <a:chExt cx="464344" cy="465138"/>
          </a:xfrm>
          <a:solidFill>
            <a:schemeClr val="bg1"/>
          </a:solidFill>
        </p:grpSpPr>
        <p:sp>
          <p:nvSpPr>
            <p:cNvPr id="15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409" tIns="12409" rIns="12409" bIns="12409" anchor="ctr"/>
            <a:lstStyle/>
            <a:p>
              <a:pPr algn="just" defTabSz="148590" hangingPunct="0">
                <a:lnSpc>
                  <a:spcPct val="120000"/>
                </a:lnSpc>
              </a:pPr>
              <a:endParaRPr lang="en-US" sz="57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409" tIns="12409" rIns="12409" bIns="12409" anchor="ctr"/>
            <a:lstStyle/>
            <a:p>
              <a:pPr algn="just" defTabSz="148590" hangingPunct="0">
                <a:lnSpc>
                  <a:spcPct val="120000"/>
                </a:lnSpc>
              </a:pPr>
              <a:endParaRPr lang="en-US" sz="57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409" tIns="12409" rIns="12409" bIns="12409" anchor="ctr"/>
            <a:lstStyle/>
            <a:p>
              <a:pPr algn="just" defTabSz="148590" hangingPunct="0">
                <a:lnSpc>
                  <a:spcPct val="120000"/>
                </a:lnSpc>
              </a:pPr>
              <a:endParaRPr lang="en-US" sz="57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409" tIns="12409" rIns="12409" bIns="12409" anchor="ctr"/>
            <a:lstStyle/>
            <a:p>
              <a:pPr algn="just" defTabSz="148590" hangingPunct="0">
                <a:lnSpc>
                  <a:spcPct val="120000"/>
                </a:lnSpc>
              </a:pPr>
              <a:endParaRPr lang="en-US" sz="57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409" tIns="12409" rIns="12409" bIns="12409" anchor="ctr"/>
            <a:lstStyle/>
            <a:p>
              <a:pPr algn="just" defTabSz="148590" hangingPunct="0">
                <a:lnSpc>
                  <a:spcPct val="120000"/>
                </a:lnSpc>
              </a:pPr>
              <a:endParaRPr lang="en-US" sz="57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409" tIns="12409" rIns="12409" bIns="12409" anchor="ctr"/>
            <a:lstStyle/>
            <a:p>
              <a:pPr algn="just" defTabSz="148590" hangingPunct="0">
                <a:lnSpc>
                  <a:spcPct val="120000"/>
                </a:lnSpc>
              </a:pPr>
              <a:endParaRPr lang="en-US" sz="57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409" tIns="12409" rIns="12409" bIns="12409" anchor="ctr"/>
            <a:lstStyle/>
            <a:p>
              <a:pPr algn="just" defTabSz="148590" hangingPunct="0">
                <a:lnSpc>
                  <a:spcPct val="120000"/>
                </a:lnSpc>
              </a:pPr>
              <a:endParaRPr lang="en-US" sz="57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409" tIns="12409" rIns="12409" bIns="12409" anchor="ctr"/>
            <a:lstStyle/>
            <a:p>
              <a:pPr algn="just" defTabSz="148590" hangingPunct="0">
                <a:lnSpc>
                  <a:spcPct val="120000"/>
                </a:lnSpc>
              </a:pPr>
              <a:endParaRPr lang="en-US" sz="57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409" tIns="12409" rIns="12409" bIns="12409" anchor="ctr"/>
            <a:lstStyle/>
            <a:p>
              <a:pPr algn="just" defTabSz="148590" hangingPunct="0">
                <a:lnSpc>
                  <a:spcPct val="120000"/>
                </a:lnSpc>
              </a:pPr>
              <a:endParaRPr lang="en-US" sz="57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3"/>
          <p:cNvGrpSpPr/>
          <p:nvPr/>
        </p:nvGrpSpPr>
        <p:grpSpPr>
          <a:xfrm>
            <a:off x="6533745" y="3698244"/>
            <a:ext cx="257571" cy="274962"/>
            <a:chOff x="9159875" y="1647825"/>
            <a:chExt cx="434975" cy="464344"/>
          </a:xfrm>
          <a:solidFill>
            <a:schemeClr val="bg1"/>
          </a:solidFill>
        </p:grpSpPr>
        <p:sp>
          <p:nvSpPr>
            <p:cNvPr id="25" name="AutoShape 78"/>
            <p:cNvSpPr/>
            <p:nvPr/>
          </p:nvSpPr>
          <p:spPr bwMode="auto">
            <a:xfrm>
              <a:off x="9159875" y="1647825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409" tIns="12409" rIns="12409" bIns="12409" anchor="ctr"/>
            <a:lstStyle/>
            <a:p>
              <a:pPr algn="just" defTabSz="148590" hangingPunct="0">
                <a:lnSpc>
                  <a:spcPct val="120000"/>
                </a:lnSpc>
              </a:pPr>
              <a:endParaRPr lang="en-US" sz="57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AutoShape 79"/>
            <p:cNvSpPr/>
            <p:nvPr/>
          </p:nvSpPr>
          <p:spPr bwMode="auto">
            <a:xfrm>
              <a:off x="9217819" y="170576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409" tIns="12409" rIns="12409" bIns="12409" anchor="ctr"/>
            <a:lstStyle/>
            <a:p>
              <a:pPr algn="just" defTabSz="148590" hangingPunct="0">
                <a:lnSpc>
                  <a:spcPct val="120000"/>
                </a:lnSpc>
              </a:pPr>
              <a:endParaRPr lang="en-US" sz="57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AutoShape 80"/>
            <p:cNvSpPr/>
            <p:nvPr/>
          </p:nvSpPr>
          <p:spPr bwMode="auto">
            <a:xfrm>
              <a:off x="9391650" y="174942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409" tIns="12409" rIns="12409" bIns="12409" anchor="ctr"/>
            <a:lstStyle/>
            <a:p>
              <a:pPr algn="just" defTabSz="148590" hangingPunct="0">
                <a:lnSpc>
                  <a:spcPct val="120000"/>
                </a:lnSpc>
              </a:pPr>
              <a:endParaRPr lang="en-US" sz="57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27"/>
          <p:cNvGrpSpPr/>
          <p:nvPr/>
        </p:nvGrpSpPr>
        <p:grpSpPr>
          <a:xfrm>
            <a:off x="5763484" y="3724970"/>
            <a:ext cx="275432" cy="231720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29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409" tIns="12409" rIns="12409" bIns="12409" anchor="ctr"/>
            <a:lstStyle/>
            <a:p>
              <a:pPr algn="just" defTabSz="148590" hangingPunct="0">
                <a:lnSpc>
                  <a:spcPct val="120000"/>
                </a:lnSpc>
              </a:pPr>
              <a:endParaRPr lang="en-US" sz="57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409" tIns="12409" rIns="12409" bIns="12409" anchor="ctr"/>
            <a:lstStyle/>
            <a:p>
              <a:pPr algn="just" defTabSz="148590" hangingPunct="0">
                <a:lnSpc>
                  <a:spcPct val="120000"/>
                </a:lnSpc>
              </a:pPr>
              <a:endParaRPr lang="en-US" sz="57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409" tIns="12409" rIns="12409" bIns="12409" anchor="ctr"/>
            <a:lstStyle/>
            <a:p>
              <a:pPr algn="just" defTabSz="148590" hangingPunct="0">
                <a:lnSpc>
                  <a:spcPct val="120000"/>
                </a:lnSpc>
              </a:pPr>
              <a:endParaRPr lang="en-US" sz="57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31"/>
          <p:cNvGrpSpPr/>
          <p:nvPr/>
        </p:nvGrpSpPr>
        <p:grpSpPr>
          <a:xfrm>
            <a:off x="5003562" y="3703347"/>
            <a:ext cx="274962" cy="274962"/>
            <a:chOff x="4439444" y="1652588"/>
            <a:chExt cx="464344" cy="464344"/>
          </a:xfrm>
          <a:solidFill>
            <a:schemeClr val="bg1"/>
          </a:solidFill>
        </p:grpSpPr>
        <p:sp>
          <p:nvSpPr>
            <p:cNvPr id="33" name="AutoShape 136"/>
            <p:cNvSpPr/>
            <p:nvPr/>
          </p:nvSpPr>
          <p:spPr bwMode="auto">
            <a:xfrm>
              <a:off x="4686300" y="1710532"/>
              <a:ext cx="152400" cy="152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409" tIns="12409" rIns="12409" bIns="12409" anchor="ctr"/>
            <a:lstStyle/>
            <a:p>
              <a:pPr algn="just" defTabSz="148590" hangingPunct="0">
                <a:lnSpc>
                  <a:spcPct val="120000"/>
                </a:lnSpc>
              </a:pPr>
              <a:endParaRPr lang="en-US" sz="57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AutoShape 137"/>
            <p:cNvSpPr/>
            <p:nvPr/>
          </p:nvSpPr>
          <p:spPr bwMode="auto">
            <a:xfrm>
              <a:off x="4439444" y="1652588"/>
              <a:ext cx="464344" cy="464344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409" tIns="12409" rIns="12409" bIns="12409" anchor="ctr"/>
            <a:lstStyle/>
            <a:p>
              <a:pPr algn="just" defTabSz="148590" hangingPunct="0">
                <a:lnSpc>
                  <a:spcPct val="120000"/>
                </a:lnSpc>
              </a:pPr>
              <a:endParaRPr lang="en-US" sz="57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AutoShape 138"/>
            <p:cNvSpPr/>
            <p:nvPr/>
          </p:nvSpPr>
          <p:spPr bwMode="auto">
            <a:xfrm>
              <a:off x="4686300" y="1652588"/>
              <a:ext cx="217488" cy="2174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409" tIns="12409" rIns="12409" bIns="12409" anchor="ctr"/>
            <a:lstStyle/>
            <a:p>
              <a:pPr algn="just" defTabSz="148590" hangingPunct="0">
                <a:lnSpc>
                  <a:spcPct val="120000"/>
                </a:lnSpc>
              </a:pPr>
              <a:endParaRPr lang="en-US" sz="57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35"/>
          <p:cNvGrpSpPr/>
          <p:nvPr/>
        </p:nvGrpSpPr>
        <p:grpSpPr>
          <a:xfrm>
            <a:off x="4243170" y="3741825"/>
            <a:ext cx="274962" cy="214799"/>
            <a:chOff x="2581275" y="1710532"/>
            <a:chExt cx="464344" cy="362744"/>
          </a:xfrm>
          <a:solidFill>
            <a:schemeClr val="bg1"/>
          </a:solidFill>
        </p:grpSpPr>
        <p:sp>
          <p:nvSpPr>
            <p:cNvPr id="37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409" tIns="12409" rIns="12409" bIns="12409" anchor="ctr"/>
            <a:lstStyle/>
            <a:p>
              <a:pPr algn="just" defTabSz="148590" hangingPunct="0">
                <a:lnSpc>
                  <a:spcPct val="120000"/>
                </a:lnSpc>
              </a:pPr>
              <a:endParaRPr lang="en-US" sz="57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409" tIns="12409" rIns="12409" bIns="12409" anchor="ctr"/>
            <a:lstStyle/>
            <a:p>
              <a:pPr algn="just" defTabSz="148590" hangingPunct="0">
                <a:lnSpc>
                  <a:spcPct val="120000"/>
                </a:lnSpc>
              </a:pPr>
              <a:endParaRPr lang="en-US" sz="57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409" tIns="12409" rIns="12409" bIns="12409" anchor="ctr"/>
            <a:lstStyle/>
            <a:p>
              <a:pPr algn="just" defTabSz="148590" hangingPunct="0">
                <a:lnSpc>
                  <a:spcPct val="120000"/>
                </a:lnSpc>
              </a:pPr>
              <a:endParaRPr lang="en-US" sz="57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409" tIns="12409" rIns="12409" bIns="12409" anchor="ctr"/>
            <a:lstStyle/>
            <a:p>
              <a:pPr algn="just" defTabSz="148590" hangingPunct="0">
                <a:lnSpc>
                  <a:spcPct val="120000"/>
                </a:lnSpc>
              </a:pPr>
              <a:endParaRPr lang="en-US" sz="57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409" tIns="12409" rIns="12409" bIns="12409" anchor="ctr"/>
            <a:lstStyle/>
            <a:p>
              <a:pPr algn="just" defTabSz="148590" hangingPunct="0">
                <a:lnSpc>
                  <a:spcPct val="120000"/>
                </a:lnSpc>
              </a:pPr>
              <a:endParaRPr lang="en-US" sz="57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409" tIns="12409" rIns="12409" bIns="12409" anchor="ctr"/>
            <a:lstStyle/>
            <a:p>
              <a:pPr algn="just" defTabSz="148590" hangingPunct="0">
                <a:lnSpc>
                  <a:spcPct val="120000"/>
                </a:lnSpc>
              </a:pPr>
              <a:endParaRPr lang="en-US" sz="57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409" tIns="12409" rIns="12409" bIns="12409" anchor="ctr"/>
            <a:lstStyle/>
            <a:p>
              <a:pPr algn="just" defTabSz="148590" hangingPunct="0">
                <a:lnSpc>
                  <a:spcPct val="120000"/>
                </a:lnSpc>
              </a:pPr>
              <a:endParaRPr lang="en-US" sz="57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122567" y="4167191"/>
            <a:ext cx="516167" cy="1050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57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82961" y="4167190"/>
            <a:ext cx="516167" cy="1050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57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47346" y="4167190"/>
            <a:ext cx="516167" cy="1050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57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64838" y="4164669"/>
            <a:ext cx="516167" cy="1050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57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04447" y="4164974"/>
            <a:ext cx="516167" cy="1050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57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35091" y="1483248"/>
            <a:ext cx="254878" cy="1838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96%</a:t>
            </a:r>
            <a:endParaRPr lang="en-GB" sz="9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53211" y="2284972"/>
            <a:ext cx="254878" cy="1838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GB" sz="9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012990" y="2663980"/>
            <a:ext cx="254878" cy="1838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  <a:endParaRPr lang="en-GB" sz="9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294198" y="2325614"/>
            <a:ext cx="254878" cy="1838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46%</a:t>
            </a:r>
            <a:endParaRPr lang="en-GB" sz="9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58720" y="1839808"/>
            <a:ext cx="254878" cy="1838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82%</a:t>
            </a:r>
            <a:endParaRPr lang="en-GB" sz="9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395866" y="2377629"/>
            <a:ext cx="897682" cy="1838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9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395790" y="2905018"/>
            <a:ext cx="363882" cy="2626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2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85%</a:t>
            </a:r>
            <a:endParaRPr lang="en-GB" sz="142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392743" y="2551867"/>
            <a:ext cx="2496688" cy="2101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766748" y="2943038"/>
            <a:ext cx="1204896" cy="1838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9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392742" y="3136669"/>
            <a:ext cx="2496689" cy="2101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1446011" y="3478325"/>
            <a:ext cx="24355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59"/>
          <p:cNvGrpSpPr/>
          <p:nvPr/>
        </p:nvGrpSpPr>
        <p:grpSpPr>
          <a:xfrm>
            <a:off x="1499475" y="3695410"/>
            <a:ext cx="302458" cy="302458"/>
            <a:chOff x="3510757" y="2582069"/>
            <a:chExt cx="464344" cy="464344"/>
          </a:xfrm>
          <a:solidFill>
            <a:schemeClr val="accent4"/>
          </a:solidFill>
        </p:grpSpPr>
        <p:sp>
          <p:nvSpPr>
            <p:cNvPr id="61" name="AutoShape 126"/>
            <p:cNvSpPr/>
            <p:nvPr/>
          </p:nvSpPr>
          <p:spPr bwMode="auto">
            <a:xfrm>
              <a:off x="3510757" y="258206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409" tIns="12409" rIns="12409" bIns="12409" anchor="ctr"/>
            <a:lstStyle/>
            <a:p>
              <a:pPr algn="just" defTabSz="148590" hangingPunct="0">
                <a:lnSpc>
                  <a:spcPct val="120000"/>
                </a:lnSpc>
              </a:pPr>
              <a:endParaRPr lang="en-US" sz="57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AutoShape 127"/>
            <p:cNvSpPr/>
            <p:nvPr/>
          </p:nvSpPr>
          <p:spPr bwMode="auto">
            <a:xfrm>
              <a:off x="3698875" y="2654300"/>
              <a:ext cx="109538" cy="1087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409" tIns="12409" rIns="12409" bIns="12409" anchor="ctr"/>
            <a:lstStyle/>
            <a:p>
              <a:pPr algn="just" defTabSz="148590" hangingPunct="0">
                <a:lnSpc>
                  <a:spcPct val="120000"/>
                </a:lnSpc>
              </a:pPr>
              <a:endParaRPr lang="en-US" sz="57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1878894" y="3677106"/>
            <a:ext cx="1975162" cy="2101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399708" y="4080940"/>
            <a:ext cx="2454347" cy="2101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TextBox 23"/>
          <p:cNvSpPr txBox="1"/>
          <p:nvPr/>
        </p:nvSpPr>
        <p:spPr>
          <a:xfrm>
            <a:off x="220120" y="31760"/>
            <a:ext cx="2304656" cy="486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705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1705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5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3" grpId="0"/>
      <p:bldP spid="6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 bwMode="auto">
          <a:xfrm>
            <a:off x="3609067" y="2785294"/>
            <a:ext cx="1994137" cy="1989374"/>
          </a:xfrm>
          <a:custGeom>
            <a:avLst/>
            <a:gdLst>
              <a:gd name="T0" fmla="*/ 627 w 1256"/>
              <a:gd name="T1" fmla="*/ 0 h 1253"/>
              <a:gd name="T2" fmla="*/ 1256 w 1256"/>
              <a:gd name="T3" fmla="*/ 626 h 1253"/>
              <a:gd name="T4" fmla="*/ 627 w 1256"/>
              <a:gd name="T5" fmla="*/ 1253 h 1253"/>
              <a:gd name="T6" fmla="*/ 0 w 1256"/>
              <a:gd name="T7" fmla="*/ 626 h 1253"/>
              <a:gd name="T8" fmla="*/ 627 w 1256"/>
              <a:gd name="T9" fmla="*/ 0 h 1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6" h="1253">
                <a:moveTo>
                  <a:pt x="627" y="0"/>
                </a:moveTo>
                <a:lnTo>
                  <a:pt x="1256" y="626"/>
                </a:lnTo>
                <a:lnTo>
                  <a:pt x="627" y="1253"/>
                </a:lnTo>
                <a:lnTo>
                  <a:pt x="0" y="626"/>
                </a:lnTo>
                <a:lnTo>
                  <a:pt x="627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91451" tIns="45725" rIns="91451" bIns="45725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4098075" y="1602467"/>
            <a:ext cx="1012945" cy="1011358"/>
          </a:xfrm>
          <a:custGeom>
            <a:avLst/>
            <a:gdLst>
              <a:gd name="T0" fmla="*/ 319 w 638"/>
              <a:gd name="T1" fmla="*/ 0 h 637"/>
              <a:gd name="T2" fmla="*/ 638 w 638"/>
              <a:gd name="T3" fmla="*/ 319 h 637"/>
              <a:gd name="T4" fmla="*/ 319 w 638"/>
              <a:gd name="T5" fmla="*/ 637 h 637"/>
              <a:gd name="T6" fmla="*/ 0 w 638"/>
              <a:gd name="T7" fmla="*/ 319 h 637"/>
              <a:gd name="T8" fmla="*/ 319 w 638"/>
              <a:gd name="T9" fmla="*/ 0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8" h="637">
                <a:moveTo>
                  <a:pt x="319" y="0"/>
                </a:moveTo>
                <a:lnTo>
                  <a:pt x="638" y="319"/>
                </a:lnTo>
                <a:lnTo>
                  <a:pt x="319" y="637"/>
                </a:lnTo>
                <a:lnTo>
                  <a:pt x="0" y="319"/>
                </a:lnTo>
                <a:lnTo>
                  <a:pt x="31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51" tIns="45725" rIns="91451" bIns="45725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5152301" y="1885075"/>
            <a:ext cx="450904" cy="447728"/>
          </a:xfrm>
          <a:custGeom>
            <a:avLst/>
            <a:gdLst>
              <a:gd name="T0" fmla="*/ 143 w 284"/>
              <a:gd name="T1" fmla="*/ 0 h 282"/>
              <a:gd name="T2" fmla="*/ 284 w 284"/>
              <a:gd name="T3" fmla="*/ 141 h 282"/>
              <a:gd name="T4" fmla="*/ 143 w 284"/>
              <a:gd name="T5" fmla="*/ 282 h 282"/>
              <a:gd name="T6" fmla="*/ 0 w 284"/>
              <a:gd name="T7" fmla="*/ 141 h 282"/>
              <a:gd name="T8" fmla="*/ 143 w 284"/>
              <a:gd name="T9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282">
                <a:moveTo>
                  <a:pt x="143" y="0"/>
                </a:moveTo>
                <a:lnTo>
                  <a:pt x="284" y="141"/>
                </a:lnTo>
                <a:lnTo>
                  <a:pt x="143" y="282"/>
                </a:lnTo>
                <a:lnTo>
                  <a:pt x="0" y="141"/>
                </a:lnTo>
                <a:lnTo>
                  <a:pt x="1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51" tIns="45725" rIns="91451" bIns="45725" numCol="1" anchor="t" anchorCtr="0" compatLnSpc="1"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0" name="Freeform 10"/>
          <p:cNvSpPr/>
          <p:nvPr/>
        </p:nvSpPr>
        <p:spPr bwMode="auto">
          <a:xfrm>
            <a:off x="-42617" y="2076"/>
            <a:ext cx="4597946" cy="5147287"/>
          </a:xfrm>
          <a:custGeom>
            <a:avLst/>
            <a:gdLst>
              <a:gd name="T0" fmla="*/ 0 w 2896"/>
              <a:gd name="T1" fmla="*/ 0 h 3242"/>
              <a:gd name="T2" fmla="*/ 1194 w 2896"/>
              <a:gd name="T3" fmla="*/ 0 h 3242"/>
              <a:gd name="T4" fmla="*/ 2896 w 2896"/>
              <a:gd name="T5" fmla="*/ 1700 h 3242"/>
              <a:gd name="T6" fmla="*/ 1351 w 2896"/>
              <a:gd name="T7" fmla="*/ 3242 h 3242"/>
              <a:gd name="T8" fmla="*/ 0 w 2896"/>
              <a:gd name="T9" fmla="*/ 3242 h 3242"/>
              <a:gd name="T10" fmla="*/ 0 w 2896"/>
              <a:gd name="T11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96" h="3242">
                <a:moveTo>
                  <a:pt x="0" y="0"/>
                </a:moveTo>
                <a:lnTo>
                  <a:pt x="1194" y="0"/>
                </a:lnTo>
                <a:lnTo>
                  <a:pt x="2896" y="1700"/>
                </a:lnTo>
                <a:lnTo>
                  <a:pt x="1351" y="3242"/>
                </a:lnTo>
                <a:lnTo>
                  <a:pt x="0" y="324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91451" tIns="45725" rIns="91451" bIns="45725" numCol="1" anchor="t" anchorCtr="0" compatLnSpc="1"/>
          <a:lstStyle/>
          <a:p>
            <a:r>
              <a:rPr lang="en-US" altLang="zh-CN" dirty="0"/>
              <a:t>                                          </a:t>
            </a:r>
            <a:endParaRPr lang="zh-CN" altLang="en-US" dirty="0"/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6167187" y="2332803"/>
            <a:ext cx="2685591" cy="114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57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57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67187" y="1189751"/>
            <a:ext cx="2685591" cy="1099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130" dirty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  <a:t>ADD RELATED</a:t>
            </a:r>
          </a:p>
          <a:p>
            <a:r>
              <a:rPr lang="en-US" altLang="zh-CN" sz="3415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Cambria Math" panose="02040503050406030204" pitchFamily="18" charset="0"/>
              </a:rPr>
              <a:t>TITLE WORDS</a:t>
            </a:r>
            <a:endParaRPr lang="zh-CN" altLang="en-US" sz="3415" dirty="0"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DFMincho-SU" panose="02010609010101010101" pitchFamily="1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sp>
        <p:nvSpPr>
          <p:cNvPr id="16" name="原创设计师QQ598969553      _5"/>
          <p:cNvSpPr>
            <a:spLocks noChangeArrowheads="1"/>
          </p:cNvSpPr>
          <p:nvPr/>
        </p:nvSpPr>
        <p:spPr bwMode="auto">
          <a:xfrm>
            <a:off x="1404442" y="2056159"/>
            <a:ext cx="677108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演讲完毕，谢谢您的观看！</a:t>
            </a:r>
            <a:endParaRPr lang="en-US" altLang="zh-CN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7" name="原创设计师QQ598969553      _6"/>
          <p:cNvSpPr>
            <a:spLocks noChangeArrowheads="1"/>
          </p:cNvSpPr>
          <p:nvPr/>
        </p:nvSpPr>
        <p:spPr bwMode="auto">
          <a:xfrm>
            <a:off x="2484563" y="2801298"/>
            <a:ext cx="4034538" cy="246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原创设计师QQ598969553      _7"/>
          <p:cNvSpPr>
            <a:spLocks noChangeShapeType="1"/>
          </p:cNvSpPr>
          <p:nvPr/>
        </p:nvSpPr>
        <p:spPr bwMode="auto">
          <a:xfrm>
            <a:off x="3059691" y="3126433"/>
            <a:ext cx="2953263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58" tIns="45729" rIns="91458" bIns="45729"/>
          <a:lstStyle/>
          <a:p>
            <a:pPr>
              <a:defRPr/>
            </a:pPr>
            <a:endParaRPr lang="zh-CN" altLang="en-US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" name="原创设计师QQ598969553      _8"/>
          <p:cNvSpPr>
            <a:spLocks noChangeArrowheads="1"/>
          </p:cNvSpPr>
          <p:nvPr/>
        </p:nvSpPr>
        <p:spPr bwMode="auto">
          <a:xfrm>
            <a:off x="3276650" y="3210596"/>
            <a:ext cx="2953263" cy="1540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●企业推介  ●项目展示  ●计划总结  ●商业融资 </a:t>
            </a:r>
          </a:p>
        </p:txBody>
      </p:sp>
      <p:sp>
        <p:nvSpPr>
          <p:cNvPr id="20" name="原创设计师QQ598969553      _12"/>
          <p:cNvSpPr>
            <a:spLocks noChangeArrowheads="1"/>
          </p:cNvSpPr>
          <p:nvPr/>
        </p:nvSpPr>
        <p:spPr bwMode="auto">
          <a:xfrm>
            <a:off x="3465902" y="1132384"/>
            <a:ext cx="1994649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宋体" panose="02010600030101010101" pitchFamily="2" charset="-122"/>
              </a:rPr>
              <a:t>LOGO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8"/>
          <p:cNvSpPr/>
          <p:nvPr/>
        </p:nvSpPr>
        <p:spPr bwMode="auto">
          <a:xfrm>
            <a:off x="1434267" y="1278996"/>
            <a:ext cx="2537012" cy="2534761"/>
          </a:xfrm>
          <a:custGeom>
            <a:avLst/>
            <a:gdLst>
              <a:gd name="T0" fmla="*/ 929 w 1857"/>
              <a:gd name="T1" fmla="*/ 0 h 1855"/>
              <a:gd name="T2" fmla="*/ 1857 w 1857"/>
              <a:gd name="T3" fmla="*/ 928 h 1855"/>
              <a:gd name="T4" fmla="*/ 929 w 1857"/>
              <a:gd name="T5" fmla="*/ 1855 h 1855"/>
              <a:gd name="T6" fmla="*/ 0 w 1857"/>
              <a:gd name="T7" fmla="*/ 928 h 1855"/>
              <a:gd name="T8" fmla="*/ 929 w 1857"/>
              <a:gd name="T9" fmla="*/ 0 h 1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7" h="1855">
                <a:moveTo>
                  <a:pt x="929" y="0"/>
                </a:moveTo>
                <a:lnTo>
                  <a:pt x="1857" y="928"/>
                </a:lnTo>
                <a:lnTo>
                  <a:pt x="929" y="1855"/>
                </a:lnTo>
                <a:lnTo>
                  <a:pt x="0" y="928"/>
                </a:lnTo>
                <a:lnTo>
                  <a:pt x="92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6" tIns="45723" rIns="91446" bIns="45723" numCol="1" anchor="t" anchorCtr="0" compatLnSpc="1"/>
          <a:lstStyle/>
          <a:p>
            <a:endParaRPr lang="zh-CN" altLang="en-US"/>
          </a:p>
        </p:txBody>
      </p:sp>
      <p:sp>
        <p:nvSpPr>
          <p:cNvPr id="15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99585" y="1742064"/>
            <a:ext cx="1206376" cy="111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73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01</a:t>
            </a:r>
            <a:endParaRPr lang="zh-CN" altLang="en-US" sz="73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2"/>
            </p:custDataLst>
          </p:nvPr>
        </p:nvCxnSpPr>
        <p:spPr>
          <a:xfrm>
            <a:off x="4413434" y="2572544"/>
            <a:ext cx="2947040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69949" y="2752040"/>
            <a:ext cx="2465648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章节 </a:t>
            </a:r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413434" y="1955231"/>
            <a:ext cx="3178239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buNone/>
            </a:pPr>
            <a:r>
              <a:rPr lang="zh-CN" altLang="zh-CN" sz="4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</a:p>
        </p:txBody>
      </p:sp>
      <p:sp>
        <p:nvSpPr>
          <p:cNvPr id="19" name="TextBox 11"/>
          <p:cNvSpPr txBox="1"/>
          <p:nvPr/>
        </p:nvSpPr>
        <p:spPr>
          <a:xfrm>
            <a:off x="4413434" y="2629323"/>
            <a:ext cx="1421946" cy="240837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38527" y="2629323"/>
            <a:ext cx="1421946" cy="240837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1"/>
          <p:cNvSpPr txBox="1"/>
          <p:nvPr/>
        </p:nvSpPr>
        <p:spPr>
          <a:xfrm>
            <a:off x="4413434" y="2895668"/>
            <a:ext cx="1421946" cy="240837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5938527" y="2895668"/>
            <a:ext cx="1421946" cy="240837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/>
      <p:bldP spid="18" grpId="0"/>
      <p:bldP spid="19" grpId="0"/>
      <p:bldP spid="20" grpId="0"/>
      <p:bldP spid="21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AutoShape 1"/>
          <p:cNvSpPr/>
          <p:nvPr/>
        </p:nvSpPr>
        <p:spPr bwMode="auto">
          <a:xfrm>
            <a:off x="680839" y="2727636"/>
            <a:ext cx="3668740" cy="507284"/>
          </a:xfrm>
          <a:prstGeom prst="roundRect">
            <a:avLst>
              <a:gd name="adj" fmla="val 49361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195580">
              <a:lnSpc>
                <a:spcPct val="120000"/>
              </a:lnSpc>
              <a:defRPr/>
            </a:pPr>
            <a:endParaRPr lang="es-ES" sz="1140">
              <a:latin typeface="Arial" panose="020B0604020202020204" pitchFamily="34" charset="0"/>
              <a:ea typeface="微软雅黑" panose="020B0503020204020204" pitchFamily="34" charset="-122"/>
              <a:cs typeface="Helvetica Light" charset="0"/>
              <a:sym typeface="Arial" panose="020B0604020202020204" pitchFamily="34" charset="0"/>
            </a:endParaRPr>
          </a:p>
        </p:txBody>
      </p:sp>
      <p:sp>
        <p:nvSpPr>
          <p:cNvPr id="74" name="AutoShape 2"/>
          <p:cNvSpPr/>
          <p:nvPr/>
        </p:nvSpPr>
        <p:spPr bwMode="auto">
          <a:xfrm>
            <a:off x="4767717" y="2727636"/>
            <a:ext cx="3799780" cy="507284"/>
          </a:xfrm>
          <a:prstGeom prst="roundRect">
            <a:avLst>
              <a:gd name="adj" fmla="val 49361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195580">
              <a:lnSpc>
                <a:spcPct val="120000"/>
              </a:lnSpc>
              <a:defRPr/>
            </a:pPr>
            <a:endParaRPr lang="es-ES" sz="1140">
              <a:latin typeface="Arial" panose="020B0604020202020204" pitchFamily="34" charset="0"/>
              <a:ea typeface="微软雅黑" panose="020B0503020204020204" pitchFamily="34" charset="-122"/>
              <a:cs typeface="Helvetica Light" charset="0"/>
              <a:sym typeface="Arial" panose="020B0604020202020204" pitchFamily="34" charset="0"/>
            </a:endParaRPr>
          </a:p>
        </p:txBody>
      </p:sp>
      <p:sp>
        <p:nvSpPr>
          <p:cNvPr id="76" name="AutoShape 4"/>
          <p:cNvSpPr/>
          <p:nvPr/>
        </p:nvSpPr>
        <p:spPr bwMode="auto">
          <a:xfrm>
            <a:off x="2126948" y="2899252"/>
            <a:ext cx="1171218" cy="1640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 anchorCtr="0"/>
          <a:lstStyle/>
          <a:p>
            <a:pPr algn="ctr" defTabSz="216535">
              <a:lnSpc>
                <a:spcPct val="120000"/>
              </a:lnSpc>
              <a:spcBef>
                <a:spcPts val="570"/>
              </a:spcBef>
              <a:defRPr/>
            </a:pPr>
            <a:r>
              <a:rPr lang="zh-CN" altLang="en-US" sz="99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9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79" name="AutoShape 7"/>
          <p:cNvSpPr/>
          <p:nvPr/>
        </p:nvSpPr>
        <p:spPr bwMode="auto">
          <a:xfrm>
            <a:off x="6144196" y="2899252"/>
            <a:ext cx="1171218" cy="1640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 anchorCtr="0"/>
          <a:lstStyle/>
          <a:p>
            <a:pPr algn="ctr" defTabSz="216535">
              <a:lnSpc>
                <a:spcPct val="120000"/>
              </a:lnSpc>
              <a:spcBef>
                <a:spcPts val="570"/>
              </a:spcBef>
              <a:defRPr/>
            </a:pPr>
            <a:r>
              <a:rPr lang="zh-CN" altLang="en-US" sz="99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9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81" name="AutoShape 12"/>
          <p:cNvSpPr/>
          <p:nvPr/>
        </p:nvSpPr>
        <p:spPr bwMode="auto">
          <a:xfrm>
            <a:off x="3817887" y="2237863"/>
            <a:ext cx="743414" cy="745537"/>
          </a:xfrm>
          <a:custGeom>
            <a:avLst/>
            <a:gdLst>
              <a:gd name="T0" fmla="+- 0 10816 32"/>
              <a:gd name="T1" fmla="*/ T0 w 21568"/>
              <a:gd name="T2" fmla="*/ 10800 h 21600"/>
              <a:gd name="T3" fmla="+- 0 10816 32"/>
              <a:gd name="T4" fmla="*/ T3 w 21568"/>
              <a:gd name="T5" fmla="*/ 10800 h 21600"/>
              <a:gd name="T6" fmla="+- 0 10816 32"/>
              <a:gd name="T7" fmla="*/ T6 w 21568"/>
              <a:gd name="T8" fmla="*/ 10800 h 21600"/>
              <a:gd name="T9" fmla="+- 0 10816 32"/>
              <a:gd name="T10" fmla="*/ T9 w 2156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68" h="21600">
                <a:moveTo>
                  <a:pt x="21409" y="0"/>
                </a:moveTo>
                <a:cubicBezTo>
                  <a:pt x="18161" y="0"/>
                  <a:pt x="14923" y="755"/>
                  <a:pt x="11945" y="2220"/>
                </a:cubicBezTo>
                <a:cubicBezTo>
                  <a:pt x="11786" y="2334"/>
                  <a:pt x="11610" y="2421"/>
                  <a:pt x="11419" y="2466"/>
                </a:cubicBezTo>
                <a:cubicBezTo>
                  <a:pt x="9667" y="3389"/>
                  <a:pt x="8018" y="4575"/>
                  <a:pt x="6525" y="6016"/>
                </a:cubicBezTo>
                <a:cubicBezTo>
                  <a:pt x="6393" y="6245"/>
                  <a:pt x="6208" y="6432"/>
                  <a:pt x="5979" y="6565"/>
                </a:cubicBezTo>
                <a:cubicBezTo>
                  <a:pt x="4514" y="8085"/>
                  <a:pt x="3317" y="9765"/>
                  <a:pt x="2390" y="11552"/>
                </a:cubicBezTo>
                <a:cubicBezTo>
                  <a:pt x="2351" y="11676"/>
                  <a:pt x="2294" y="11792"/>
                  <a:pt x="2225" y="11902"/>
                </a:cubicBezTo>
                <a:cubicBezTo>
                  <a:pt x="714" y="14948"/>
                  <a:pt x="-32" y="18275"/>
                  <a:pt x="0" y="21599"/>
                </a:cubicBezTo>
                <a:cubicBezTo>
                  <a:pt x="12266" y="21599"/>
                  <a:pt x="17378" y="21599"/>
                  <a:pt x="17378" y="21599"/>
                </a:cubicBezTo>
                <a:cubicBezTo>
                  <a:pt x="17378" y="19273"/>
                  <a:pt x="19240" y="17410"/>
                  <a:pt x="21568" y="17410"/>
                </a:cubicBezTo>
                <a:cubicBezTo>
                  <a:pt x="21568" y="5"/>
                  <a:pt x="21568" y="442"/>
                  <a:pt x="21568" y="6"/>
                </a:cubicBezTo>
                <a:cubicBezTo>
                  <a:pt x="21515" y="6"/>
                  <a:pt x="21462" y="0"/>
                  <a:pt x="2140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lIns="0" tIns="0" rIns="0" bIns="0"/>
          <a:lstStyle/>
          <a:p>
            <a:pPr defTabSz="305435">
              <a:lnSpc>
                <a:spcPct val="120000"/>
              </a:lnSpc>
              <a:defRPr/>
            </a:pPr>
            <a:endParaRPr lang="es-ES" sz="64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2" name="AutoShape 13"/>
          <p:cNvSpPr/>
          <p:nvPr/>
        </p:nvSpPr>
        <p:spPr bwMode="auto">
          <a:xfrm>
            <a:off x="3816294" y="2983398"/>
            <a:ext cx="743414" cy="730680"/>
          </a:xfrm>
          <a:custGeom>
            <a:avLst/>
            <a:gdLst>
              <a:gd name="T0" fmla="*/ 10800 w 21600"/>
              <a:gd name="T1" fmla="*/ 10779 h 21559"/>
              <a:gd name="T2" fmla="*/ 10800 w 21600"/>
              <a:gd name="T3" fmla="*/ 10779 h 21559"/>
              <a:gd name="T4" fmla="*/ 10800 w 21600"/>
              <a:gd name="T5" fmla="*/ 10779 h 21559"/>
              <a:gd name="T6" fmla="*/ 10800 w 21600"/>
              <a:gd name="T7" fmla="*/ 10779 h 2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59">
                <a:moveTo>
                  <a:pt x="0" y="0"/>
                </a:moveTo>
                <a:cubicBezTo>
                  <a:pt x="53" y="5502"/>
                  <a:pt x="2137" y="10988"/>
                  <a:pt x="6271" y="15186"/>
                </a:cubicBezTo>
                <a:cubicBezTo>
                  <a:pt x="10500" y="19481"/>
                  <a:pt x="16056" y="21599"/>
                  <a:pt x="21600" y="21558"/>
                </a:cubicBezTo>
                <a:cubicBezTo>
                  <a:pt x="21600" y="9859"/>
                  <a:pt x="21600" y="4260"/>
                  <a:pt x="21600" y="4260"/>
                </a:cubicBezTo>
                <a:cubicBezTo>
                  <a:pt x="19268" y="4260"/>
                  <a:pt x="17404" y="2333"/>
                  <a:pt x="17404" y="0"/>
                </a:cubicBezTo>
                <a:cubicBezTo>
                  <a:pt x="0" y="0"/>
                  <a:pt x="444" y="0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lIns="0" tIns="0" rIns="0" bIns="0"/>
          <a:lstStyle/>
          <a:p>
            <a:pPr defTabSz="305435">
              <a:lnSpc>
                <a:spcPct val="120000"/>
              </a:lnSpc>
              <a:defRPr/>
            </a:pPr>
            <a:endParaRPr lang="es-ES" sz="64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3" name="AutoShape 14"/>
          <p:cNvSpPr/>
          <p:nvPr/>
        </p:nvSpPr>
        <p:spPr bwMode="auto">
          <a:xfrm>
            <a:off x="4561301" y="2237863"/>
            <a:ext cx="732271" cy="745537"/>
          </a:xfrm>
          <a:custGeom>
            <a:avLst/>
            <a:gdLst>
              <a:gd name="T0" fmla="*/ 10773 w 21546"/>
              <a:gd name="T1" fmla="*/ 10800 h 21600"/>
              <a:gd name="T2" fmla="*/ 10773 w 21546"/>
              <a:gd name="T3" fmla="*/ 10800 h 21600"/>
              <a:gd name="T4" fmla="*/ 10773 w 21546"/>
              <a:gd name="T5" fmla="*/ 10800 h 21600"/>
              <a:gd name="T6" fmla="*/ 10773 w 21546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46" h="21600">
                <a:moveTo>
                  <a:pt x="0" y="0"/>
                </a:moveTo>
                <a:cubicBezTo>
                  <a:pt x="0" y="12337"/>
                  <a:pt x="0" y="17409"/>
                  <a:pt x="0" y="17409"/>
                </a:cubicBezTo>
                <a:cubicBezTo>
                  <a:pt x="2328" y="17409"/>
                  <a:pt x="4253" y="19272"/>
                  <a:pt x="4253" y="21599"/>
                </a:cubicBezTo>
                <a:cubicBezTo>
                  <a:pt x="21545" y="21599"/>
                  <a:pt x="21007" y="21599"/>
                  <a:pt x="21544" y="21599"/>
                </a:cubicBezTo>
                <a:cubicBezTo>
                  <a:pt x="21600" y="16054"/>
                  <a:pt x="19487" y="10491"/>
                  <a:pt x="15193" y="6260"/>
                </a:cubicBezTo>
                <a:cubicBezTo>
                  <a:pt x="10994" y="2124"/>
                  <a:pt x="5503" y="39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lIns="0" tIns="0" rIns="0" bIns="0"/>
          <a:lstStyle/>
          <a:p>
            <a:pPr defTabSz="305435">
              <a:lnSpc>
                <a:spcPct val="120000"/>
              </a:lnSpc>
              <a:defRPr/>
            </a:pPr>
            <a:endParaRPr lang="es-ES" sz="64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4" name="AutoShape 15"/>
          <p:cNvSpPr/>
          <p:nvPr/>
        </p:nvSpPr>
        <p:spPr bwMode="auto">
          <a:xfrm>
            <a:off x="4559710" y="2983398"/>
            <a:ext cx="732801" cy="7306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264" y="0"/>
                </a:moveTo>
                <a:cubicBezTo>
                  <a:pt x="4264" y="2337"/>
                  <a:pt x="2334" y="4268"/>
                  <a:pt x="0" y="4268"/>
                </a:cubicBezTo>
                <a:cubicBezTo>
                  <a:pt x="0" y="21599"/>
                  <a:pt x="0" y="21053"/>
                  <a:pt x="0" y="21600"/>
                </a:cubicBezTo>
                <a:cubicBezTo>
                  <a:pt x="5517" y="21559"/>
                  <a:pt x="11022" y="19436"/>
                  <a:pt x="15232" y="15216"/>
                </a:cubicBezTo>
                <a:cubicBezTo>
                  <a:pt x="19427" y="11009"/>
                  <a:pt x="21545" y="5512"/>
                  <a:pt x="21599" y="0"/>
                </a:cubicBezTo>
                <a:cubicBezTo>
                  <a:pt x="9836" y="0"/>
                  <a:pt x="4264" y="0"/>
                  <a:pt x="4264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lIns="0" tIns="0" rIns="0" bIns="0"/>
          <a:lstStyle/>
          <a:p>
            <a:pPr defTabSz="305435">
              <a:lnSpc>
                <a:spcPct val="120000"/>
              </a:lnSpc>
              <a:defRPr/>
            </a:pPr>
            <a:endParaRPr lang="es-ES" sz="64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5" name="AutoShape 16"/>
          <p:cNvSpPr/>
          <p:nvPr/>
        </p:nvSpPr>
        <p:spPr bwMode="auto">
          <a:xfrm>
            <a:off x="4560772" y="2020835"/>
            <a:ext cx="1077181" cy="109999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6131"/>
                </a:moveTo>
                <a:cubicBezTo>
                  <a:pt x="0" y="0"/>
                  <a:pt x="0" y="0"/>
                  <a:pt x="0" y="0"/>
                </a:cubicBezTo>
                <a:cubicBezTo>
                  <a:pt x="10685" y="0"/>
                  <a:pt x="19302" y="8437"/>
                  <a:pt x="19359" y="18900"/>
                </a:cubicBezTo>
                <a:cubicBezTo>
                  <a:pt x="21599" y="18900"/>
                  <a:pt x="21599" y="18900"/>
                  <a:pt x="21599" y="18900"/>
                </a:cubicBezTo>
                <a:cubicBezTo>
                  <a:pt x="16372" y="21599"/>
                  <a:pt x="16372" y="21599"/>
                  <a:pt x="16372" y="21599"/>
                </a:cubicBezTo>
                <a:cubicBezTo>
                  <a:pt x="11144" y="18900"/>
                  <a:pt x="11144" y="18900"/>
                  <a:pt x="11144" y="18900"/>
                </a:cubicBezTo>
                <a:cubicBezTo>
                  <a:pt x="13327" y="18900"/>
                  <a:pt x="13327" y="18900"/>
                  <a:pt x="13327" y="18900"/>
                </a:cubicBezTo>
                <a:cubicBezTo>
                  <a:pt x="13212" y="11812"/>
                  <a:pt x="7353" y="6131"/>
                  <a:pt x="114" y="6131"/>
                </a:cubicBezTo>
                <a:cubicBezTo>
                  <a:pt x="57" y="6131"/>
                  <a:pt x="57" y="6131"/>
                  <a:pt x="0" y="61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AutoShape 17"/>
          <p:cNvSpPr/>
          <p:nvPr/>
        </p:nvSpPr>
        <p:spPr bwMode="auto">
          <a:xfrm>
            <a:off x="3596613" y="1903566"/>
            <a:ext cx="1102121" cy="108301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8907" y="2342"/>
                </a:moveTo>
                <a:cubicBezTo>
                  <a:pt x="8471" y="2342"/>
                  <a:pt x="0" y="10971"/>
                  <a:pt x="0" y="21600"/>
                </a:cubicBezTo>
                <a:cubicBezTo>
                  <a:pt x="5890" y="21600"/>
                  <a:pt x="5890" y="21600"/>
                  <a:pt x="5890" y="21600"/>
                </a:cubicBezTo>
                <a:cubicBezTo>
                  <a:pt x="5947" y="14400"/>
                  <a:pt x="11725" y="8571"/>
                  <a:pt x="18794" y="8571"/>
                </a:cubicBezTo>
                <a:cubicBezTo>
                  <a:pt x="18794" y="8571"/>
                  <a:pt x="18850" y="8571"/>
                  <a:pt x="18907" y="8571"/>
                </a:cubicBezTo>
                <a:cubicBezTo>
                  <a:pt x="18907" y="10400"/>
                  <a:pt x="18907" y="10400"/>
                  <a:pt x="18907" y="10400"/>
                </a:cubicBezTo>
                <a:cubicBezTo>
                  <a:pt x="21600" y="5200"/>
                  <a:pt x="21600" y="5200"/>
                  <a:pt x="21600" y="5200"/>
                </a:cubicBezTo>
                <a:cubicBezTo>
                  <a:pt x="18907" y="0"/>
                  <a:pt x="18907" y="0"/>
                  <a:pt x="18907" y="0"/>
                </a:cubicBezTo>
                <a:lnTo>
                  <a:pt x="18907" y="23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AutoShape 18"/>
          <p:cNvSpPr/>
          <p:nvPr/>
        </p:nvSpPr>
        <p:spPr bwMode="auto">
          <a:xfrm>
            <a:off x="3481997" y="2851272"/>
            <a:ext cx="1078773" cy="10973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763"/>
                </a:moveTo>
                <a:cubicBezTo>
                  <a:pt x="2291" y="2763"/>
                  <a:pt x="2291" y="2763"/>
                  <a:pt x="2291" y="2763"/>
                </a:cubicBezTo>
                <a:cubicBezTo>
                  <a:pt x="2349" y="13196"/>
                  <a:pt x="11000" y="21599"/>
                  <a:pt x="21600" y="21599"/>
                </a:cubicBezTo>
                <a:cubicBezTo>
                  <a:pt x="21600" y="15509"/>
                  <a:pt x="21600" y="15509"/>
                  <a:pt x="21600" y="15509"/>
                </a:cubicBezTo>
                <a:cubicBezTo>
                  <a:pt x="21542" y="15509"/>
                  <a:pt x="21542" y="15509"/>
                  <a:pt x="21485" y="15509"/>
                </a:cubicBezTo>
                <a:cubicBezTo>
                  <a:pt x="14266" y="15509"/>
                  <a:pt x="8422" y="9813"/>
                  <a:pt x="8307" y="2763"/>
                </a:cubicBezTo>
                <a:cubicBezTo>
                  <a:pt x="10427" y="2763"/>
                  <a:pt x="10427" y="2763"/>
                  <a:pt x="10427" y="2763"/>
                </a:cubicBezTo>
                <a:cubicBezTo>
                  <a:pt x="5213" y="0"/>
                  <a:pt x="5213" y="0"/>
                  <a:pt x="5213" y="0"/>
                </a:cubicBezTo>
                <a:lnTo>
                  <a:pt x="0" y="276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/>
          <a:lstStyle/>
          <a:p>
            <a:pPr defTabSz="305435">
              <a:lnSpc>
                <a:spcPct val="120000"/>
              </a:lnSpc>
              <a:defRPr/>
            </a:pPr>
            <a:endParaRPr lang="es-ES" sz="64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8" name="AutoShape 19"/>
          <p:cNvSpPr/>
          <p:nvPr/>
        </p:nvSpPr>
        <p:spPr bwMode="auto">
          <a:xfrm>
            <a:off x="4423337" y="3037525"/>
            <a:ext cx="1099999" cy="10140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699" y="19403"/>
                </a:moveTo>
                <a:cubicBezTo>
                  <a:pt x="12768" y="19403"/>
                  <a:pt x="21037" y="10861"/>
                  <a:pt x="21600" y="122"/>
                </a:cubicBezTo>
                <a:cubicBezTo>
                  <a:pt x="18731" y="1769"/>
                  <a:pt x="18731" y="1769"/>
                  <a:pt x="18731" y="1769"/>
                </a:cubicBezTo>
                <a:cubicBezTo>
                  <a:pt x="15693" y="0"/>
                  <a:pt x="15693" y="0"/>
                  <a:pt x="15693" y="0"/>
                </a:cubicBezTo>
                <a:cubicBezTo>
                  <a:pt x="15075" y="7199"/>
                  <a:pt x="9562" y="12813"/>
                  <a:pt x="2812" y="12813"/>
                </a:cubicBezTo>
                <a:cubicBezTo>
                  <a:pt x="2756" y="12813"/>
                  <a:pt x="2756" y="12813"/>
                  <a:pt x="2699" y="12813"/>
                </a:cubicBezTo>
                <a:cubicBezTo>
                  <a:pt x="2699" y="10494"/>
                  <a:pt x="2699" y="10494"/>
                  <a:pt x="2699" y="10494"/>
                </a:cubicBezTo>
                <a:cubicBezTo>
                  <a:pt x="0" y="16047"/>
                  <a:pt x="0" y="16047"/>
                  <a:pt x="0" y="16047"/>
                </a:cubicBezTo>
                <a:cubicBezTo>
                  <a:pt x="2699" y="21600"/>
                  <a:pt x="2699" y="21600"/>
                  <a:pt x="2699" y="21600"/>
                </a:cubicBezTo>
                <a:lnTo>
                  <a:pt x="2699" y="1940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/>
          <a:lstStyle/>
          <a:p>
            <a:pPr defTabSz="305435">
              <a:lnSpc>
                <a:spcPct val="120000"/>
              </a:lnSpc>
              <a:defRPr/>
            </a:pPr>
            <a:endParaRPr lang="es-ES" sz="64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Text Placeholder 7"/>
          <p:cNvSpPr txBox="1"/>
          <p:nvPr/>
        </p:nvSpPr>
        <p:spPr>
          <a:xfrm>
            <a:off x="1653564" y="1769845"/>
            <a:ext cx="1102789" cy="226807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995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99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 Placeholder 2"/>
          <p:cNvSpPr txBox="1"/>
          <p:nvPr/>
        </p:nvSpPr>
        <p:spPr>
          <a:xfrm>
            <a:off x="1158388" y="2058986"/>
            <a:ext cx="1597964" cy="43261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6" name="Rounded Rectangle 11"/>
          <p:cNvSpPr>
            <a:spLocks noChangeAspect="1"/>
          </p:cNvSpPr>
          <p:nvPr/>
        </p:nvSpPr>
        <p:spPr>
          <a:xfrm>
            <a:off x="2883594" y="1734550"/>
            <a:ext cx="481328" cy="481796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endParaRPr lang="en-US" sz="85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 Placeholder 7"/>
          <p:cNvSpPr txBox="1"/>
          <p:nvPr/>
        </p:nvSpPr>
        <p:spPr>
          <a:xfrm>
            <a:off x="2922188" y="1795578"/>
            <a:ext cx="389634" cy="321548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42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38" name="Text Placeholder 7"/>
          <p:cNvSpPr txBox="1"/>
          <p:nvPr/>
        </p:nvSpPr>
        <p:spPr>
          <a:xfrm>
            <a:off x="6482166" y="1769845"/>
            <a:ext cx="1166979" cy="226807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995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99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 Placeholder 2"/>
          <p:cNvSpPr txBox="1"/>
          <p:nvPr/>
        </p:nvSpPr>
        <p:spPr>
          <a:xfrm>
            <a:off x="6482166" y="2058986"/>
            <a:ext cx="1572560" cy="43261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0" name="Rounded Rectangle 23"/>
          <p:cNvSpPr>
            <a:spLocks noChangeAspect="1"/>
          </p:cNvSpPr>
          <p:nvPr/>
        </p:nvSpPr>
        <p:spPr>
          <a:xfrm>
            <a:off x="5910783" y="1734550"/>
            <a:ext cx="481328" cy="481796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endParaRPr lang="en-US" sz="85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 Placeholder 7"/>
          <p:cNvSpPr txBox="1"/>
          <p:nvPr/>
        </p:nvSpPr>
        <p:spPr>
          <a:xfrm>
            <a:off x="5949378" y="1795578"/>
            <a:ext cx="389634" cy="321548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42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2" name="Text Placeholder 7"/>
          <p:cNvSpPr txBox="1"/>
          <p:nvPr/>
        </p:nvSpPr>
        <p:spPr>
          <a:xfrm>
            <a:off x="1653564" y="3640976"/>
            <a:ext cx="1102789" cy="226807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99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99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 Placeholder 2"/>
          <p:cNvSpPr txBox="1"/>
          <p:nvPr/>
        </p:nvSpPr>
        <p:spPr>
          <a:xfrm>
            <a:off x="1158388" y="3930117"/>
            <a:ext cx="1597964" cy="43261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4" name="Rounded Rectangle 27"/>
          <p:cNvSpPr>
            <a:spLocks noChangeAspect="1"/>
          </p:cNvSpPr>
          <p:nvPr/>
        </p:nvSpPr>
        <p:spPr>
          <a:xfrm>
            <a:off x="2850966" y="3605680"/>
            <a:ext cx="481328" cy="481796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endParaRPr lang="en-US" sz="85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 Placeholder 7"/>
          <p:cNvSpPr txBox="1"/>
          <p:nvPr/>
        </p:nvSpPr>
        <p:spPr>
          <a:xfrm>
            <a:off x="2889559" y="3666709"/>
            <a:ext cx="389634" cy="321548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42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6" name="Text Placeholder 7"/>
          <p:cNvSpPr txBox="1"/>
          <p:nvPr/>
        </p:nvSpPr>
        <p:spPr>
          <a:xfrm>
            <a:off x="6478689" y="3640976"/>
            <a:ext cx="1166979" cy="226807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99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99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 Placeholder 2"/>
          <p:cNvSpPr txBox="1"/>
          <p:nvPr/>
        </p:nvSpPr>
        <p:spPr>
          <a:xfrm>
            <a:off x="6478690" y="3930117"/>
            <a:ext cx="1572560" cy="43261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8" name="Rounded Rectangle 16"/>
          <p:cNvSpPr>
            <a:spLocks noChangeAspect="1"/>
          </p:cNvSpPr>
          <p:nvPr/>
        </p:nvSpPr>
        <p:spPr>
          <a:xfrm>
            <a:off x="5910783" y="3605680"/>
            <a:ext cx="481328" cy="481796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endParaRPr lang="en-US" sz="85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7"/>
          <p:cNvSpPr txBox="1"/>
          <p:nvPr/>
        </p:nvSpPr>
        <p:spPr>
          <a:xfrm>
            <a:off x="5949378" y="3666709"/>
            <a:ext cx="389634" cy="321548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42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6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 autoUpdateAnimBg="0"/>
      <p:bldP spid="74" grpId="0" animBg="1" autoUpdateAnimBg="0"/>
      <p:bldP spid="76" grpId="0" autoUpdateAnimBg="0"/>
      <p:bldP spid="79" grpId="0" autoUpdateAnimBg="0"/>
      <p:bldP spid="85" grpId="0" animBg="1"/>
      <p:bldP spid="86" grpId="0" animBg="1"/>
      <p:bldP spid="3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1"/>
          <p:cNvSpPr/>
          <p:nvPr/>
        </p:nvSpPr>
        <p:spPr bwMode="auto">
          <a:xfrm>
            <a:off x="1191018" y="1305153"/>
            <a:ext cx="3424644" cy="20449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1900">
              <a:cs typeface="Calibri" panose="020F0502020204030204" pitchFamily="34" charset="0"/>
            </a:endParaRPr>
          </a:p>
        </p:txBody>
      </p:sp>
      <p:sp>
        <p:nvSpPr>
          <p:cNvPr id="12290" name="AutoShape 2"/>
          <p:cNvSpPr/>
          <p:nvPr/>
        </p:nvSpPr>
        <p:spPr bwMode="auto">
          <a:xfrm>
            <a:off x="4596611" y="1301978"/>
            <a:ext cx="3343672" cy="20433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1900">
              <a:cs typeface="Calibri" panose="020F0502020204030204" pitchFamily="34" charset="0"/>
            </a:endParaRPr>
          </a:p>
        </p:txBody>
      </p:sp>
      <p:sp>
        <p:nvSpPr>
          <p:cNvPr id="12293" name="AutoShape 5" descr="image4.png"/>
          <p:cNvSpPr/>
          <p:nvPr/>
        </p:nvSpPr>
        <p:spPr bwMode="auto">
          <a:xfrm>
            <a:off x="3682010" y="1036107"/>
            <a:ext cx="1874099" cy="396543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 cstate="print"/>
            <a:srcRect/>
            <a:stretch>
              <a:fillRect/>
            </a:stretch>
          </a:blip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1900">
              <a:cs typeface="Calibri" panose="020F050202020403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07004" y="1804325"/>
            <a:ext cx="1382794" cy="24583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99" name="AutoShape 11"/>
          <p:cNvSpPr/>
          <p:nvPr/>
        </p:nvSpPr>
        <p:spPr bwMode="auto">
          <a:xfrm>
            <a:off x="5573038" y="3871273"/>
            <a:ext cx="266731" cy="2683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6" y="18801"/>
                </a:moveTo>
                <a:cubicBezTo>
                  <a:pt x="21517" y="18964"/>
                  <a:pt x="21599" y="19177"/>
                  <a:pt x="21599" y="19437"/>
                </a:cubicBezTo>
                <a:cubicBezTo>
                  <a:pt x="21599" y="19581"/>
                  <a:pt x="21517" y="19776"/>
                  <a:pt x="21356" y="20019"/>
                </a:cubicBezTo>
                <a:cubicBezTo>
                  <a:pt x="21192" y="20261"/>
                  <a:pt x="20989" y="20504"/>
                  <a:pt x="20746" y="20741"/>
                </a:cubicBezTo>
                <a:cubicBezTo>
                  <a:pt x="20503" y="20979"/>
                  <a:pt x="20260" y="21184"/>
                  <a:pt x="20022" y="21348"/>
                </a:cubicBezTo>
                <a:cubicBezTo>
                  <a:pt x="19782" y="21517"/>
                  <a:pt x="19593" y="21599"/>
                  <a:pt x="19446" y="21599"/>
                </a:cubicBezTo>
                <a:cubicBezTo>
                  <a:pt x="19189" y="21599"/>
                  <a:pt x="18974" y="21514"/>
                  <a:pt x="18810" y="21342"/>
                </a:cubicBezTo>
                <a:lnTo>
                  <a:pt x="13956" y="16503"/>
                </a:lnTo>
                <a:cubicBezTo>
                  <a:pt x="13216" y="16979"/>
                  <a:pt x="12429" y="17349"/>
                  <a:pt x="11589" y="17603"/>
                </a:cubicBezTo>
                <a:cubicBezTo>
                  <a:pt x="10750" y="17863"/>
                  <a:pt x="9891" y="17990"/>
                  <a:pt x="9007" y="17990"/>
                </a:cubicBezTo>
                <a:cubicBezTo>
                  <a:pt x="7770" y="17990"/>
                  <a:pt x="6608" y="17759"/>
                  <a:pt x="5518" y="17290"/>
                </a:cubicBezTo>
                <a:cubicBezTo>
                  <a:pt x="4427" y="16822"/>
                  <a:pt x="3470" y="16175"/>
                  <a:pt x="2645" y="15353"/>
                </a:cubicBezTo>
                <a:cubicBezTo>
                  <a:pt x="1817" y="14535"/>
                  <a:pt x="1173" y="13579"/>
                  <a:pt x="701" y="12487"/>
                </a:cubicBezTo>
                <a:cubicBezTo>
                  <a:pt x="232" y="11399"/>
                  <a:pt x="0" y="10237"/>
                  <a:pt x="0" y="8999"/>
                </a:cubicBezTo>
                <a:cubicBezTo>
                  <a:pt x="0" y="7768"/>
                  <a:pt x="232" y="6602"/>
                  <a:pt x="701" y="5515"/>
                </a:cubicBezTo>
                <a:cubicBezTo>
                  <a:pt x="1170" y="4422"/>
                  <a:pt x="1817" y="3468"/>
                  <a:pt x="2645" y="2646"/>
                </a:cubicBezTo>
                <a:cubicBezTo>
                  <a:pt x="3470" y="1827"/>
                  <a:pt x="4425" y="1180"/>
                  <a:pt x="5512" y="709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5" y="0"/>
                  <a:pt x="11402" y="237"/>
                  <a:pt x="12487" y="709"/>
                </a:cubicBezTo>
                <a:cubicBezTo>
                  <a:pt x="13572" y="1180"/>
                  <a:pt x="14530" y="1827"/>
                  <a:pt x="15358" y="2646"/>
                </a:cubicBezTo>
                <a:cubicBezTo>
                  <a:pt x="16183" y="3468"/>
                  <a:pt x="16830" y="4422"/>
                  <a:pt x="17299" y="5515"/>
                </a:cubicBezTo>
                <a:cubicBezTo>
                  <a:pt x="17768" y="6602"/>
                  <a:pt x="18002" y="7768"/>
                  <a:pt x="18002" y="8999"/>
                </a:cubicBezTo>
                <a:cubicBezTo>
                  <a:pt x="18002" y="9887"/>
                  <a:pt x="17872" y="10748"/>
                  <a:pt x="17615" y="11588"/>
                </a:cubicBezTo>
                <a:cubicBezTo>
                  <a:pt x="17358" y="12434"/>
                  <a:pt x="16991" y="13218"/>
                  <a:pt x="16513" y="13947"/>
                </a:cubicBezTo>
                <a:lnTo>
                  <a:pt x="21356" y="18801"/>
                </a:lnTo>
                <a:close/>
                <a:moveTo>
                  <a:pt x="3597" y="8999"/>
                </a:moveTo>
                <a:cubicBezTo>
                  <a:pt x="3597" y="9759"/>
                  <a:pt x="3741" y="10465"/>
                  <a:pt x="4029" y="11117"/>
                </a:cubicBezTo>
                <a:cubicBezTo>
                  <a:pt x="4317" y="11770"/>
                  <a:pt x="4707" y="12338"/>
                  <a:pt x="5193" y="12821"/>
                </a:cubicBezTo>
                <a:cubicBezTo>
                  <a:pt x="5679" y="13300"/>
                  <a:pt x="6253" y="13684"/>
                  <a:pt x="6908" y="13970"/>
                </a:cubicBezTo>
                <a:cubicBezTo>
                  <a:pt x="7566" y="14252"/>
                  <a:pt x="8264" y="14394"/>
                  <a:pt x="9004" y="14394"/>
                </a:cubicBezTo>
                <a:cubicBezTo>
                  <a:pt x="9745" y="14394"/>
                  <a:pt x="10439" y="14252"/>
                  <a:pt x="11091" y="13970"/>
                </a:cubicBezTo>
                <a:cubicBezTo>
                  <a:pt x="11744" y="13684"/>
                  <a:pt x="12318" y="13300"/>
                  <a:pt x="12801" y="12821"/>
                </a:cubicBezTo>
                <a:cubicBezTo>
                  <a:pt x="13290" y="12338"/>
                  <a:pt x="13677" y="11770"/>
                  <a:pt x="13965" y="11117"/>
                </a:cubicBezTo>
                <a:cubicBezTo>
                  <a:pt x="14253" y="10465"/>
                  <a:pt x="14397" y="9759"/>
                  <a:pt x="14397" y="8999"/>
                </a:cubicBezTo>
                <a:cubicBezTo>
                  <a:pt x="14397" y="8260"/>
                  <a:pt x="14253" y="7565"/>
                  <a:pt x="13965" y="6913"/>
                </a:cubicBezTo>
                <a:cubicBezTo>
                  <a:pt x="13674" y="6258"/>
                  <a:pt x="13290" y="5683"/>
                  <a:pt x="12801" y="5193"/>
                </a:cubicBezTo>
                <a:cubicBezTo>
                  <a:pt x="12316" y="4703"/>
                  <a:pt x="11744" y="4317"/>
                  <a:pt x="11091" y="4032"/>
                </a:cubicBezTo>
                <a:cubicBezTo>
                  <a:pt x="10439" y="3750"/>
                  <a:pt x="9741" y="3606"/>
                  <a:pt x="9004" y="3606"/>
                </a:cubicBezTo>
                <a:cubicBezTo>
                  <a:pt x="8267" y="3606"/>
                  <a:pt x="7566" y="3750"/>
                  <a:pt x="6908" y="4032"/>
                </a:cubicBezTo>
                <a:cubicBezTo>
                  <a:pt x="6253" y="4317"/>
                  <a:pt x="5676" y="4703"/>
                  <a:pt x="5193" y="5193"/>
                </a:cubicBezTo>
                <a:cubicBezTo>
                  <a:pt x="4707" y="5683"/>
                  <a:pt x="4317" y="6258"/>
                  <a:pt x="4029" y="6913"/>
                </a:cubicBezTo>
                <a:cubicBezTo>
                  <a:pt x="3741" y="7565"/>
                  <a:pt x="3597" y="8257"/>
                  <a:pt x="3597" y="8999"/>
                </a:cubicBezTo>
                <a:moveTo>
                  <a:pt x="9007" y="5591"/>
                </a:moveTo>
                <a:cubicBezTo>
                  <a:pt x="9184" y="5591"/>
                  <a:pt x="9344" y="5656"/>
                  <a:pt x="9472" y="5785"/>
                </a:cubicBezTo>
                <a:cubicBezTo>
                  <a:pt x="9602" y="5919"/>
                  <a:pt x="9668" y="6082"/>
                  <a:pt x="9668" y="6280"/>
                </a:cubicBezTo>
                <a:cubicBezTo>
                  <a:pt x="9668" y="6461"/>
                  <a:pt x="9602" y="6616"/>
                  <a:pt x="9472" y="6745"/>
                </a:cubicBezTo>
                <a:cubicBezTo>
                  <a:pt x="9344" y="6878"/>
                  <a:pt x="9184" y="6944"/>
                  <a:pt x="9007" y="6944"/>
                </a:cubicBezTo>
                <a:cubicBezTo>
                  <a:pt x="8439" y="6944"/>
                  <a:pt x="7953" y="7144"/>
                  <a:pt x="7552" y="7537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79"/>
                  <a:pt x="6884" y="9332"/>
                  <a:pt x="6755" y="9465"/>
                </a:cubicBezTo>
                <a:cubicBezTo>
                  <a:pt x="6623" y="9596"/>
                  <a:pt x="6467" y="9658"/>
                  <a:pt x="6288" y="9658"/>
                </a:cubicBezTo>
                <a:cubicBezTo>
                  <a:pt x="6080" y="9658"/>
                  <a:pt x="5914" y="9596"/>
                  <a:pt x="5786" y="9465"/>
                </a:cubicBezTo>
                <a:cubicBezTo>
                  <a:pt x="5659" y="9332"/>
                  <a:pt x="5600" y="9179"/>
                  <a:pt x="5600" y="8996"/>
                </a:cubicBezTo>
                <a:cubicBezTo>
                  <a:pt x="5600" y="8539"/>
                  <a:pt x="5685" y="8104"/>
                  <a:pt x="5863" y="7686"/>
                </a:cubicBezTo>
                <a:cubicBezTo>
                  <a:pt x="6037" y="7271"/>
                  <a:pt x="6281" y="6907"/>
                  <a:pt x="6597" y="6591"/>
                </a:cubicBezTo>
                <a:cubicBezTo>
                  <a:pt x="6905" y="6277"/>
                  <a:pt x="7264" y="6029"/>
                  <a:pt x="7677" y="5857"/>
                </a:cubicBezTo>
                <a:cubicBezTo>
                  <a:pt x="8086" y="5680"/>
                  <a:pt x="8530" y="5591"/>
                  <a:pt x="9007" y="55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1900">
              <a:cs typeface="Calibri" panose="020F0502020204030204" pitchFamily="34" charset="0"/>
            </a:endParaRPr>
          </a:p>
        </p:txBody>
      </p:sp>
      <p:sp>
        <p:nvSpPr>
          <p:cNvPr id="12301" name="AutoShape 13"/>
          <p:cNvSpPr/>
          <p:nvPr/>
        </p:nvSpPr>
        <p:spPr bwMode="auto">
          <a:xfrm>
            <a:off x="3443948" y="3904616"/>
            <a:ext cx="268319" cy="2238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23"/>
                </a:moveTo>
                <a:cubicBezTo>
                  <a:pt x="20632" y="3223"/>
                  <a:pt x="20946" y="3384"/>
                  <a:pt x="21208" y="3713"/>
                </a:cubicBezTo>
                <a:cubicBezTo>
                  <a:pt x="21469" y="4043"/>
                  <a:pt x="21599" y="4427"/>
                  <a:pt x="21599" y="4864"/>
                </a:cubicBezTo>
                <a:lnTo>
                  <a:pt x="21599" y="19984"/>
                </a:lnTo>
                <a:cubicBezTo>
                  <a:pt x="21599" y="20421"/>
                  <a:pt x="21469" y="20804"/>
                  <a:pt x="21208" y="21120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2" y="21599"/>
                  <a:pt x="662" y="21441"/>
                  <a:pt x="399" y="21120"/>
                </a:cubicBezTo>
                <a:cubicBezTo>
                  <a:pt x="135" y="20804"/>
                  <a:pt x="0" y="20421"/>
                  <a:pt x="0" y="19984"/>
                </a:cubicBezTo>
                <a:lnTo>
                  <a:pt x="0" y="4864"/>
                </a:lnTo>
                <a:cubicBezTo>
                  <a:pt x="0" y="4427"/>
                  <a:pt x="135" y="4043"/>
                  <a:pt x="399" y="3713"/>
                </a:cubicBezTo>
                <a:cubicBezTo>
                  <a:pt x="662" y="3384"/>
                  <a:pt x="982" y="3223"/>
                  <a:pt x="1348" y="3223"/>
                </a:cubicBezTo>
                <a:lnTo>
                  <a:pt x="5637" y="3223"/>
                </a:lnTo>
                <a:lnTo>
                  <a:pt x="6318" y="1459"/>
                </a:lnTo>
                <a:cubicBezTo>
                  <a:pt x="6457" y="1058"/>
                  <a:pt x="6718" y="713"/>
                  <a:pt x="7090" y="426"/>
                </a:cubicBezTo>
                <a:cubicBezTo>
                  <a:pt x="7467" y="143"/>
                  <a:pt x="7839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09" y="426"/>
                </a:cubicBezTo>
                <a:cubicBezTo>
                  <a:pt x="14885" y="713"/>
                  <a:pt x="15146" y="1058"/>
                  <a:pt x="15293" y="1459"/>
                </a:cubicBezTo>
                <a:lnTo>
                  <a:pt x="15962" y="3223"/>
                </a:lnTo>
                <a:lnTo>
                  <a:pt x="20263" y="3223"/>
                </a:lnTo>
                <a:close/>
                <a:moveTo>
                  <a:pt x="10805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3" y="18294"/>
                  <a:pt x="14270" y="17810"/>
                  <a:pt x="14775" y="17196"/>
                </a:cubicBezTo>
                <a:cubicBezTo>
                  <a:pt x="15279" y="16582"/>
                  <a:pt x="15678" y="15862"/>
                  <a:pt x="15973" y="15047"/>
                </a:cubicBezTo>
                <a:cubicBezTo>
                  <a:pt x="16270" y="14234"/>
                  <a:pt x="16419" y="13355"/>
                  <a:pt x="16419" y="12422"/>
                </a:cubicBezTo>
                <a:cubicBezTo>
                  <a:pt x="16419" y="11498"/>
                  <a:pt x="16270" y="10623"/>
                  <a:pt x="15973" y="9794"/>
                </a:cubicBezTo>
                <a:cubicBezTo>
                  <a:pt x="15678" y="8966"/>
                  <a:pt x="15279" y="8250"/>
                  <a:pt x="14775" y="7645"/>
                </a:cubicBezTo>
                <a:cubicBezTo>
                  <a:pt x="14270" y="7035"/>
                  <a:pt x="13673" y="6557"/>
                  <a:pt x="12987" y="6199"/>
                </a:cubicBezTo>
                <a:cubicBezTo>
                  <a:pt x="12299" y="5843"/>
                  <a:pt x="11572" y="5666"/>
                  <a:pt x="10805" y="5666"/>
                </a:cubicBezTo>
                <a:cubicBezTo>
                  <a:pt x="10040" y="5666"/>
                  <a:pt x="9313" y="5846"/>
                  <a:pt x="8619" y="6199"/>
                </a:cubicBezTo>
                <a:cubicBezTo>
                  <a:pt x="7930" y="6557"/>
                  <a:pt x="7332" y="7035"/>
                  <a:pt x="6828" y="7645"/>
                </a:cubicBezTo>
                <a:cubicBezTo>
                  <a:pt x="6324" y="8250"/>
                  <a:pt x="5922" y="8963"/>
                  <a:pt x="5626" y="9788"/>
                </a:cubicBezTo>
                <a:cubicBezTo>
                  <a:pt x="5330" y="10611"/>
                  <a:pt x="5180" y="11491"/>
                  <a:pt x="5180" y="12422"/>
                </a:cubicBezTo>
                <a:cubicBezTo>
                  <a:pt x="5180" y="13355"/>
                  <a:pt x="5330" y="14234"/>
                  <a:pt x="5626" y="15047"/>
                </a:cubicBezTo>
                <a:cubicBezTo>
                  <a:pt x="5922" y="15862"/>
                  <a:pt x="6324" y="16582"/>
                  <a:pt x="6828" y="17196"/>
                </a:cubicBezTo>
                <a:cubicBezTo>
                  <a:pt x="7332" y="17810"/>
                  <a:pt x="7930" y="18294"/>
                  <a:pt x="8619" y="18650"/>
                </a:cubicBezTo>
                <a:cubicBezTo>
                  <a:pt x="9313" y="19005"/>
                  <a:pt x="10040" y="19185"/>
                  <a:pt x="10805" y="19185"/>
                </a:cubicBezTo>
                <a:moveTo>
                  <a:pt x="10805" y="7833"/>
                </a:moveTo>
                <a:cubicBezTo>
                  <a:pt x="11337" y="7833"/>
                  <a:pt x="11833" y="7952"/>
                  <a:pt x="12295" y="8190"/>
                </a:cubicBezTo>
                <a:cubicBezTo>
                  <a:pt x="12755" y="8432"/>
                  <a:pt x="13158" y="8754"/>
                  <a:pt x="13501" y="9168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5"/>
                  <a:pt x="14615" y="11781"/>
                  <a:pt x="14615" y="12422"/>
                </a:cubicBezTo>
                <a:cubicBezTo>
                  <a:pt x="14615" y="13055"/>
                  <a:pt x="14515" y="13650"/>
                  <a:pt x="14316" y="14204"/>
                </a:cubicBezTo>
                <a:cubicBezTo>
                  <a:pt x="14118" y="14757"/>
                  <a:pt x="13846" y="15245"/>
                  <a:pt x="13501" y="15667"/>
                </a:cubicBezTo>
                <a:cubicBezTo>
                  <a:pt x="13158" y="16091"/>
                  <a:pt x="12752" y="16419"/>
                  <a:pt x="12289" y="16660"/>
                </a:cubicBezTo>
                <a:cubicBezTo>
                  <a:pt x="11825" y="16898"/>
                  <a:pt x="11329" y="17016"/>
                  <a:pt x="10805" y="17016"/>
                </a:cubicBezTo>
                <a:cubicBezTo>
                  <a:pt x="10275" y="17016"/>
                  <a:pt x="9777" y="16898"/>
                  <a:pt x="9313" y="16660"/>
                </a:cubicBezTo>
                <a:cubicBezTo>
                  <a:pt x="8848" y="16419"/>
                  <a:pt x="8444" y="16091"/>
                  <a:pt x="8101" y="15667"/>
                </a:cubicBezTo>
                <a:cubicBezTo>
                  <a:pt x="7755" y="15245"/>
                  <a:pt x="7484" y="14755"/>
                  <a:pt x="7285" y="14198"/>
                </a:cubicBezTo>
                <a:cubicBezTo>
                  <a:pt x="7084" y="13641"/>
                  <a:pt x="6985" y="13045"/>
                  <a:pt x="6985" y="12422"/>
                </a:cubicBezTo>
                <a:cubicBezTo>
                  <a:pt x="6985" y="11781"/>
                  <a:pt x="7084" y="11185"/>
                  <a:pt x="7285" y="10623"/>
                </a:cubicBezTo>
                <a:cubicBezTo>
                  <a:pt x="7484" y="10068"/>
                  <a:pt x="7755" y="9583"/>
                  <a:pt x="8101" y="9168"/>
                </a:cubicBezTo>
                <a:cubicBezTo>
                  <a:pt x="8444" y="8754"/>
                  <a:pt x="8848" y="8432"/>
                  <a:pt x="9313" y="8190"/>
                </a:cubicBezTo>
                <a:cubicBezTo>
                  <a:pt x="9777" y="7952"/>
                  <a:pt x="10275" y="7833"/>
                  <a:pt x="10805" y="783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1900">
              <a:cs typeface="Calibri" panose="020F0502020204030204" pitchFamily="34" charset="0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1492913" y="3997485"/>
            <a:ext cx="1927397" cy="596786"/>
          </a:xfrm>
          <a:prstGeom prst="rect">
            <a:avLst/>
          </a:prstGeom>
          <a:noFill/>
        </p:spPr>
        <p:txBody>
          <a:bodyPr wrap="square" lIns="70569" tIns="35284" rIns="70569" bIns="3528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2" name="TextBox 16"/>
          <p:cNvSpPr txBox="1"/>
          <p:nvPr/>
        </p:nvSpPr>
        <p:spPr>
          <a:xfrm>
            <a:off x="2123631" y="3769371"/>
            <a:ext cx="1296679" cy="224504"/>
          </a:xfrm>
          <a:prstGeom prst="rect">
            <a:avLst/>
          </a:prstGeom>
          <a:noFill/>
        </p:spPr>
        <p:txBody>
          <a:bodyPr wrap="none" lIns="70569" tIns="35284" rIns="70569" bIns="35284" rtlCol="0">
            <a:spAutoFit/>
          </a:bodyPr>
          <a:lstStyle/>
          <a:p>
            <a:pPr algn="r"/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3" name="TextBox 15"/>
          <p:cNvSpPr txBox="1"/>
          <p:nvPr/>
        </p:nvSpPr>
        <p:spPr>
          <a:xfrm>
            <a:off x="5936991" y="3997485"/>
            <a:ext cx="1927397" cy="596786"/>
          </a:xfrm>
          <a:prstGeom prst="rect">
            <a:avLst/>
          </a:prstGeom>
          <a:noFill/>
        </p:spPr>
        <p:txBody>
          <a:bodyPr wrap="square" lIns="70569" tIns="35284" rIns="70569" bIns="3528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4" name="TextBox 16"/>
          <p:cNvSpPr txBox="1"/>
          <p:nvPr/>
        </p:nvSpPr>
        <p:spPr>
          <a:xfrm>
            <a:off x="5936991" y="3769371"/>
            <a:ext cx="1296678" cy="224504"/>
          </a:xfrm>
          <a:prstGeom prst="rect">
            <a:avLst/>
          </a:prstGeom>
          <a:noFill/>
        </p:spPr>
        <p:txBody>
          <a:bodyPr wrap="none" lIns="70569" tIns="35284" rIns="70569" bIns="35284" rtlCol="0">
            <a:spAutoFit/>
          </a:bodyPr>
          <a:lstStyle/>
          <a:p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5" name="TextBox 15"/>
          <p:cNvSpPr txBox="1"/>
          <p:nvPr/>
        </p:nvSpPr>
        <p:spPr>
          <a:xfrm>
            <a:off x="1492913" y="2229338"/>
            <a:ext cx="1927397" cy="596786"/>
          </a:xfrm>
          <a:prstGeom prst="rect">
            <a:avLst/>
          </a:prstGeom>
          <a:noFill/>
        </p:spPr>
        <p:txBody>
          <a:bodyPr wrap="square" lIns="70569" tIns="35284" rIns="70569" bIns="3528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57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6" name="TextBox 16"/>
          <p:cNvSpPr txBox="1"/>
          <p:nvPr/>
        </p:nvSpPr>
        <p:spPr>
          <a:xfrm>
            <a:off x="2123631" y="2001224"/>
            <a:ext cx="1296679" cy="224504"/>
          </a:xfrm>
          <a:prstGeom prst="rect">
            <a:avLst/>
          </a:prstGeom>
          <a:noFill/>
        </p:spPr>
        <p:txBody>
          <a:bodyPr wrap="none" lIns="70569" tIns="35284" rIns="70569" bIns="35284" rtlCol="0">
            <a:spAutoFit/>
          </a:bodyPr>
          <a:lstStyle/>
          <a:p>
            <a:pPr algn="r"/>
            <a:r>
              <a:rPr lang="zh-CN" altLang="en-US" sz="99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7" name="TextBox 15"/>
          <p:cNvSpPr txBox="1"/>
          <p:nvPr/>
        </p:nvSpPr>
        <p:spPr>
          <a:xfrm>
            <a:off x="5936991" y="2229338"/>
            <a:ext cx="1927397" cy="596786"/>
          </a:xfrm>
          <a:prstGeom prst="rect">
            <a:avLst/>
          </a:prstGeom>
          <a:noFill/>
        </p:spPr>
        <p:txBody>
          <a:bodyPr wrap="square" lIns="70569" tIns="35284" rIns="70569" bIns="3528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7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8" name="TextBox 16"/>
          <p:cNvSpPr txBox="1"/>
          <p:nvPr/>
        </p:nvSpPr>
        <p:spPr>
          <a:xfrm>
            <a:off x="5936991" y="2001224"/>
            <a:ext cx="1296678" cy="224504"/>
          </a:xfrm>
          <a:prstGeom prst="rect">
            <a:avLst/>
          </a:prstGeom>
          <a:noFill/>
        </p:spPr>
        <p:txBody>
          <a:bodyPr wrap="none" lIns="70569" tIns="35284" rIns="70569" bIns="35284" rtlCol="0">
            <a:spAutoFit/>
          </a:bodyPr>
          <a:lstStyle/>
          <a:p>
            <a:r>
              <a:rPr lang="zh-CN" altLang="en-US" sz="99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49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49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49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99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99"/>
                            </p:stCondLst>
                            <p:childTnLst>
                              <p:par>
                                <p:cTn id="5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149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649"/>
                            </p:stCondLst>
                            <p:childTnLst>
                              <p:par>
                                <p:cTn id="6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699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299" grpId="0" animBg="1"/>
      <p:bldP spid="12301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1714805" y="1232991"/>
            <a:ext cx="1401355" cy="30020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42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2008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1714805" y="1876236"/>
            <a:ext cx="1401355" cy="30020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42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2010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1714805" y="2512647"/>
            <a:ext cx="1401355" cy="30020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42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2012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1714805" y="3140785"/>
            <a:ext cx="1401355" cy="30020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42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2014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1714805" y="3768922"/>
            <a:ext cx="1401355" cy="30020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42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2015</a:t>
            </a:r>
          </a:p>
        </p:txBody>
      </p:sp>
      <p:cxnSp>
        <p:nvCxnSpPr>
          <p:cNvPr id="92" name="Straight Connector 91"/>
          <p:cNvCxnSpPr/>
          <p:nvPr/>
        </p:nvCxnSpPr>
        <p:spPr>
          <a:xfrm rot="5400000">
            <a:off x="2231126" y="1686402"/>
            <a:ext cx="311297" cy="138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2387467" y="1681041"/>
            <a:ext cx="4401644" cy="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2387467" y="2340108"/>
            <a:ext cx="4401644" cy="0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2387467" y="2952295"/>
            <a:ext cx="4401644" cy="0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2387467" y="3581028"/>
            <a:ext cx="4401644" cy="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 Placeholder 3"/>
          <p:cNvSpPr txBox="1"/>
          <p:nvPr/>
        </p:nvSpPr>
        <p:spPr>
          <a:xfrm>
            <a:off x="3433414" y="1211630"/>
            <a:ext cx="3176399" cy="31527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79438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57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14" name="Text Placeholder 3"/>
          <p:cNvSpPr txBox="1"/>
          <p:nvPr/>
        </p:nvSpPr>
        <p:spPr>
          <a:xfrm>
            <a:off x="3433414" y="1830651"/>
            <a:ext cx="3176399" cy="31527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79438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57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17" name="Text Placeholder 3"/>
          <p:cNvSpPr txBox="1"/>
          <p:nvPr/>
        </p:nvSpPr>
        <p:spPr>
          <a:xfrm>
            <a:off x="3433414" y="2426140"/>
            <a:ext cx="3176399" cy="31527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79438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57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20" name="Text Placeholder 3"/>
          <p:cNvSpPr txBox="1"/>
          <p:nvPr/>
        </p:nvSpPr>
        <p:spPr>
          <a:xfrm>
            <a:off x="3433414" y="3062551"/>
            <a:ext cx="3176399" cy="31527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79438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57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21" name="Text Placeholder 3"/>
          <p:cNvSpPr txBox="1"/>
          <p:nvPr/>
        </p:nvSpPr>
        <p:spPr>
          <a:xfrm>
            <a:off x="3433414" y="3720663"/>
            <a:ext cx="3176399" cy="31527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79438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57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22" name="Text Placeholder 3"/>
          <p:cNvSpPr txBox="1"/>
          <p:nvPr/>
        </p:nvSpPr>
        <p:spPr>
          <a:xfrm>
            <a:off x="6917339" y="1362500"/>
            <a:ext cx="496484" cy="374241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794385">
              <a:spcBef>
                <a:spcPct val="20000"/>
              </a:spcBef>
              <a:defRPr/>
            </a:pPr>
            <a:r>
              <a:rPr lang="en-US" sz="199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123" name="Text Placeholder 3"/>
          <p:cNvSpPr txBox="1"/>
          <p:nvPr/>
        </p:nvSpPr>
        <p:spPr>
          <a:xfrm>
            <a:off x="6917339" y="1995370"/>
            <a:ext cx="496484" cy="374241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794385">
              <a:spcBef>
                <a:spcPct val="20000"/>
              </a:spcBef>
              <a:defRPr/>
            </a:pPr>
            <a:r>
              <a:rPr lang="en-US" sz="199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124" name="Text Placeholder 3"/>
          <p:cNvSpPr txBox="1"/>
          <p:nvPr/>
        </p:nvSpPr>
        <p:spPr>
          <a:xfrm>
            <a:off x="6917339" y="2628239"/>
            <a:ext cx="496484" cy="374241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794385">
              <a:spcBef>
                <a:spcPct val="20000"/>
              </a:spcBef>
              <a:defRPr/>
            </a:pPr>
            <a:r>
              <a:rPr lang="en-US" sz="199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60%</a:t>
            </a:r>
          </a:p>
        </p:txBody>
      </p:sp>
      <p:sp>
        <p:nvSpPr>
          <p:cNvPr id="125" name="Text Placeholder 3"/>
          <p:cNvSpPr txBox="1"/>
          <p:nvPr/>
        </p:nvSpPr>
        <p:spPr>
          <a:xfrm>
            <a:off x="6917339" y="3261109"/>
            <a:ext cx="496484" cy="374241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794385">
              <a:spcBef>
                <a:spcPct val="20000"/>
              </a:spcBef>
              <a:defRPr/>
            </a:pPr>
            <a:r>
              <a:rPr lang="en-US" sz="199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30%</a:t>
            </a:r>
          </a:p>
        </p:txBody>
      </p:sp>
      <p:sp>
        <p:nvSpPr>
          <p:cNvPr id="126" name="Text Placeholder 3"/>
          <p:cNvSpPr txBox="1"/>
          <p:nvPr/>
        </p:nvSpPr>
        <p:spPr>
          <a:xfrm>
            <a:off x="6842096" y="3893979"/>
            <a:ext cx="646971" cy="374241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794385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sz="1990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100%</a:t>
            </a:r>
          </a:p>
        </p:txBody>
      </p:sp>
      <p:cxnSp>
        <p:nvCxnSpPr>
          <p:cNvPr id="128" name="Straight Connector 127"/>
          <p:cNvCxnSpPr/>
          <p:nvPr/>
        </p:nvCxnSpPr>
        <p:spPr>
          <a:xfrm flipH="1">
            <a:off x="2387468" y="4215001"/>
            <a:ext cx="4401644" cy="0"/>
          </a:xfrm>
          <a:prstGeom prst="line">
            <a:avLst/>
          </a:prstGeom>
          <a:ln w="19050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5400000">
            <a:off x="2231126" y="2328957"/>
            <a:ext cx="311297" cy="1380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>
            <a:off x="2231126" y="2961364"/>
            <a:ext cx="311297" cy="1380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>
            <a:off x="2231126" y="3591520"/>
            <a:ext cx="311297" cy="138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2231126" y="4224081"/>
            <a:ext cx="311297" cy="1380"/>
          </a:xfrm>
          <a:prstGeom prst="line">
            <a:avLst/>
          </a:prstGeom>
          <a:ln w="19050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8" grpId="0" animBg="1"/>
      <p:bldP spid="81" grpId="0" animBg="1"/>
      <p:bldP spid="84" grpId="0" animBg="1"/>
      <p:bldP spid="89" grpId="0" animBg="1"/>
      <p:bldP spid="111" grpId="0"/>
      <p:bldP spid="114" grpId="0"/>
      <p:bldP spid="117" grpId="0"/>
      <p:bldP spid="120" grpId="0"/>
      <p:bldP spid="121" grpId="0"/>
      <p:bldP spid="122" grpId="0"/>
      <p:bldP spid="123" grpId="0"/>
      <p:bldP spid="124" grpId="0"/>
      <p:bldP spid="125" grpId="0"/>
      <p:bldP spid="1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7"/>
          <p:cNvGrpSpPr/>
          <p:nvPr/>
        </p:nvGrpSpPr>
        <p:grpSpPr bwMode="auto">
          <a:xfrm>
            <a:off x="5989013" y="1604649"/>
            <a:ext cx="2848313" cy="1305134"/>
            <a:chOff x="2872440" y="555224"/>
            <a:chExt cx="2846543" cy="1305166"/>
          </a:xfrm>
        </p:grpSpPr>
        <p:sp>
          <p:nvSpPr>
            <p:cNvPr id="21" name="文本框 66"/>
            <p:cNvSpPr txBox="1">
              <a:spLocks noChangeArrowheads="1"/>
            </p:cNvSpPr>
            <p:nvPr/>
          </p:nvSpPr>
          <p:spPr bwMode="auto">
            <a:xfrm>
              <a:off x="2904174" y="1373898"/>
              <a:ext cx="2814809" cy="48649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57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21529" name="文本框 13"/>
            <p:cNvSpPr txBox="1">
              <a:spLocks noChangeArrowheads="1"/>
            </p:cNvSpPr>
            <p:nvPr/>
          </p:nvSpPr>
          <p:spPr bwMode="auto">
            <a:xfrm>
              <a:off x="2872440" y="555224"/>
              <a:ext cx="1496595" cy="355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14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21530" name="文本框 66"/>
            <p:cNvSpPr txBox="1">
              <a:spLocks noChangeArrowheads="1"/>
            </p:cNvSpPr>
            <p:nvPr/>
          </p:nvSpPr>
          <p:spPr bwMode="auto">
            <a:xfrm>
              <a:off x="2875615" y="880114"/>
              <a:ext cx="2108562" cy="212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78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SimSun-ExtB" panose="02010609060101010101" pitchFamily="49" charset="-122"/>
                  <a:cs typeface="Arial" panose="020B0604020202020204" pitchFamily="34" charset="0"/>
                </a:rPr>
                <a:t>CLICK PLEASE REPLACE THE WRITTEN CONTENT</a:t>
              </a:r>
              <a:endParaRPr lang="zh-CN" altLang="en-US" sz="780" dirty="0">
                <a:solidFill>
                  <a:schemeClr val="bg1">
                    <a:lumMod val="65000"/>
                  </a:schemeClr>
                </a:solidFill>
                <a:latin typeface="+mn-lt"/>
                <a:ea typeface="SimSun-ExtB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2989856" y="1286573"/>
              <a:ext cx="287194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5687352" y="489"/>
            <a:ext cx="3457985" cy="107804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5687352" y="4058621"/>
            <a:ext cx="3457985" cy="1078041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41" name="任意多边形 40"/>
          <p:cNvSpPr/>
          <p:nvPr/>
        </p:nvSpPr>
        <p:spPr>
          <a:xfrm>
            <a:off x="5687352" y="1167441"/>
            <a:ext cx="3457985" cy="2795919"/>
          </a:xfrm>
          <a:custGeom>
            <a:avLst/>
            <a:gdLst>
              <a:gd name="connsiteX0" fmla="*/ 0 w 3457575"/>
              <a:gd name="connsiteY0" fmla="*/ 0 h 2796096"/>
              <a:gd name="connsiteX1" fmla="*/ 3457575 w 3457575"/>
              <a:gd name="connsiteY1" fmla="*/ 0 h 2796096"/>
              <a:gd name="connsiteX2" fmla="*/ 3457575 w 3457575"/>
              <a:gd name="connsiteY2" fmla="*/ 2796096 h 2796096"/>
              <a:gd name="connsiteX3" fmla="*/ 0 w 3457575"/>
              <a:gd name="connsiteY3" fmla="*/ 2796096 h 2796096"/>
              <a:gd name="connsiteX4" fmla="*/ 0 w 3457575"/>
              <a:gd name="connsiteY4" fmla="*/ 0 h 2796096"/>
              <a:gd name="connsiteX5" fmla="*/ 85726 w 3457575"/>
              <a:gd name="connsiteY5" fmla="*/ 86496 h 2796096"/>
              <a:gd name="connsiteX6" fmla="*/ 85726 w 3457575"/>
              <a:gd name="connsiteY6" fmla="*/ 2698618 h 2796096"/>
              <a:gd name="connsiteX7" fmla="*/ 3371852 w 3457575"/>
              <a:gd name="connsiteY7" fmla="*/ 2698618 h 2796096"/>
              <a:gd name="connsiteX8" fmla="*/ 3371852 w 3457575"/>
              <a:gd name="connsiteY8" fmla="*/ 86496 h 2796096"/>
              <a:gd name="connsiteX9" fmla="*/ 85726 w 3457575"/>
              <a:gd name="connsiteY9" fmla="*/ 86496 h 279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57575" h="2796096">
                <a:moveTo>
                  <a:pt x="0" y="0"/>
                </a:moveTo>
                <a:lnTo>
                  <a:pt x="3457575" y="0"/>
                </a:lnTo>
                <a:lnTo>
                  <a:pt x="3457575" y="2796096"/>
                </a:lnTo>
                <a:lnTo>
                  <a:pt x="0" y="2796096"/>
                </a:lnTo>
                <a:lnTo>
                  <a:pt x="0" y="0"/>
                </a:lnTo>
                <a:close/>
                <a:moveTo>
                  <a:pt x="85726" y="86496"/>
                </a:moveTo>
                <a:lnTo>
                  <a:pt x="85726" y="2698618"/>
                </a:lnTo>
                <a:lnTo>
                  <a:pt x="3371852" y="2698618"/>
                </a:lnTo>
                <a:lnTo>
                  <a:pt x="3371852" y="86496"/>
                </a:lnTo>
                <a:lnTo>
                  <a:pt x="85726" y="864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grpSp>
        <p:nvGrpSpPr>
          <p:cNvPr id="4" name="组合 55"/>
          <p:cNvGrpSpPr/>
          <p:nvPr/>
        </p:nvGrpSpPr>
        <p:grpSpPr bwMode="auto">
          <a:xfrm>
            <a:off x="398763" y="1330148"/>
            <a:ext cx="4948824" cy="871527"/>
            <a:chOff x="5125834" y="3831657"/>
            <a:chExt cx="4948441" cy="871266"/>
          </a:xfrm>
        </p:grpSpPr>
        <p:sp>
          <p:nvSpPr>
            <p:cNvPr id="57" name="文本框 66"/>
            <p:cNvSpPr txBox="1">
              <a:spLocks noChangeArrowheads="1"/>
            </p:cNvSpPr>
            <p:nvPr/>
          </p:nvSpPr>
          <p:spPr bwMode="auto">
            <a:xfrm>
              <a:off x="5175048" y="4216589"/>
              <a:ext cx="4899227" cy="48633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57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21527" name="文本框 66"/>
            <p:cNvSpPr txBox="1">
              <a:spLocks noChangeArrowheads="1"/>
            </p:cNvSpPr>
            <p:nvPr/>
          </p:nvSpPr>
          <p:spPr bwMode="auto">
            <a:xfrm>
              <a:off x="5125834" y="3831657"/>
              <a:ext cx="1869231" cy="420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2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7" name="十字形 6"/>
          <p:cNvSpPr/>
          <p:nvPr/>
        </p:nvSpPr>
        <p:spPr>
          <a:xfrm>
            <a:off x="6112852" y="3421959"/>
            <a:ext cx="276258" cy="276258"/>
          </a:xfrm>
          <a:prstGeom prst="plus">
            <a:avLst>
              <a:gd name="adj" fmla="val 41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grpSp>
        <p:nvGrpSpPr>
          <p:cNvPr id="5" name="组合 2"/>
          <p:cNvGrpSpPr/>
          <p:nvPr/>
        </p:nvGrpSpPr>
        <p:grpSpPr bwMode="auto">
          <a:xfrm>
            <a:off x="546417" y="2896435"/>
            <a:ext cx="4162919" cy="692233"/>
            <a:chOff x="546100" y="2895600"/>
            <a:chExt cx="4162425" cy="692704"/>
          </a:xfrm>
        </p:grpSpPr>
        <p:grpSp>
          <p:nvGrpSpPr>
            <p:cNvPr id="6" name="组合 8"/>
            <p:cNvGrpSpPr/>
            <p:nvPr/>
          </p:nvGrpSpPr>
          <p:grpSpPr bwMode="auto">
            <a:xfrm>
              <a:off x="546100" y="2895600"/>
              <a:ext cx="692704" cy="692704"/>
              <a:chOff x="584200" y="2946400"/>
              <a:chExt cx="692704" cy="692704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584200" y="2946400"/>
                <a:ext cx="692150" cy="69270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/>
              </a:p>
            </p:txBody>
          </p:sp>
          <p:grpSp>
            <p:nvGrpSpPr>
              <p:cNvPr id="9" name="组合 67"/>
              <p:cNvGrpSpPr/>
              <p:nvPr/>
            </p:nvGrpSpPr>
            <p:grpSpPr bwMode="auto">
              <a:xfrm>
                <a:off x="724526" y="3119526"/>
                <a:ext cx="412052" cy="346452"/>
                <a:chOff x="7321551" y="763588"/>
                <a:chExt cx="1050925" cy="882650"/>
              </a:xfrm>
              <a:solidFill>
                <a:schemeClr val="bg1"/>
              </a:solidFill>
            </p:grpSpPr>
            <p:sp>
              <p:nvSpPr>
                <p:cNvPr id="69" name="Freeform 11"/>
                <p:cNvSpPr>
                  <a:spLocks noEditPoints="1"/>
                </p:cNvSpPr>
                <p:nvPr/>
              </p:nvSpPr>
              <p:spPr bwMode="auto">
                <a:xfrm>
                  <a:off x="7321551" y="763588"/>
                  <a:ext cx="744538" cy="704850"/>
                </a:xfrm>
                <a:custGeom>
                  <a:avLst/>
                  <a:gdLst>
                    <a:gd name="T0" fmla="*/ 86 w 90"/>
                    <a:gd name="T1" fmla="*/ 32 h 83"/>
                    <a:gd name="T2" fmla="*/ 90 w 90"/>
                    <a:gd name="T3" fmla="*/ 32 h 83"/>
                    <a:gd name="T4" fmla="*/ 45 w 90"/>
                    <a:gd name="T5" fmla="*/ 0 h 83"/>
                    <a:gd name="T6" fmla="*/ 0 w 90"/>
                    <a:gd name="T7" fmla="*/ 39 h 83"/>
                    <a:gd name="T8" fmla="*/ 18 w 90"/>
                    <a:gd name="T9" fmla="*/ 69 h 83"/>
                    <a:gd name="T10" fmla="*/ 13 w 90"/>
                    <a:gd name="T11" fmla="*/ 83 h 83"/>
                    <a:gd name="T12" fmla="*/ 29 w 90"/>
                    <a:gd name="T13" fmla="*/ 75 h 83"/>
                    <a:gd name="T14" fmla="*/ 45 w 90"/>
                    <a:gd name="T15" fmla="*/ 77 h 83"/>
                    <a:gd name="T16" fmla="*/ 49 w 90"/>
                    <a:gd name="T17" fmla="*/ 77 h 83"/>
                    <a:gd name="T18" fmla="*/ 48 w 90"/>
                    <a:gd name="T19" fmla="*/ 67 h 83"/>
                    <a:gd name="T20" fmla="*/ 86 w 90"/>
                    <a:gd name="T21" fmla="*/ 32 h 83"/>
                    <a:gd name="T22" fmla="*/ 62 w 90"/>
                    <a:gd name="T23" fmla="*/ 19 h 83"/>
                    <a:gd name="T24" fmla="*/ 67 w 90"/>
                    <a:gd name="T25" fmla="*/ 25 h 83"/>
                    <a:gd name="T26" fmla="*/ 62 w 90"/>
                    <a:gd name="T27" fmla="*/ 31 h 83"/>
                    <a:gd name="T28" fmla="*/ 55 w 90"/>
                    <a:gd name="T29" fmla="*/ 25 h 83"/>
                    <a:gd name="T30" fmla="*/ 62 w 90"/>
                    <a:gd name="T31" fmla="*/ 19 h 83"/>
                    <a:gd name="T32" fmla="*/ 30 w 90"/>
                    <a:gd name="T33" fmla="*/ 31 h 83"/>
                    <a:gd name="T34" fmla="*/ 23 w 90"/>
                    <a:gd name="T35" fmla="*/ 25 h 83"/>
                    <a:gd name="T36" fmla="*/ 30 w 90"/>
                    <a:gd name="T37" fmla="*/ 19 h 83"/>
                    <a:gd name="T38" fmla="*/ 36 w 90"/>
                    <a:gd name="T39" fmla="*/ 25 h 83"/>
                    <a:gd name="T40" fmla="*/ 30 w 90"/>
                    <a:gd name="T41" fmla="*/ 31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0" h="83">
                      <a:moveTo>
                        <a:pt x="86" y="32"/>
                      </a:moveTo>
                      <a:cubicBezTo>
                        <a:pt x="87" y="32"/>
                        <a:pt x="89" y="32"/>
                        <a:pt x="90" y="32"/>
                      </a:cubicBezTo>
                      <a:cubicBezTo>
                        <a:pt x="86" y="14"/>
                        <a:pt x="67" y="0"/>
                        <a:pt x="45" y="0"/>
                      </a:cubicBezTo>
                      <a:cubicBezTo>
                        <a:pt x="20" y="0"/>
                        <a:pt x="0" y="17"/>
                        <a:pt x="0" y="39"/>
                      </a:cubicBezTo>
                      <a:cubicBezTo>
                        <a:pt x="0" y="51"/>
                        <a:pt x="6" y="61"/>
                        <a:pt x="18" y="69"/>
                      </a:cubicBezTo>
                      <a:cubicBezTo>
                        <a:pt x="13" y="83"/>
                        <a:pt x="13" y="83"/>
                        <a:pt x="13" y="83"/>
                      </a:cubicBezTo>
                      <a:cubicBezTo>
                        <a:pt x="29" y="75"/>
                        <a:pt x="29" y="75"/>
                        <a:pt x="29" y="75"/>
                      </a:cubicBezTo>
                      <a:cubicBezTo>
                        <a:pt x="35" y="76"/>
                        <a:pt x="39" y="77"/>
                        <a:pt x="45" y="77"/>
                      </a:cubicBezTo>
                      <a:cubicBezTo>
                        <a:pt x="46" y="77"/>
                        <a:pt x="48" y="77"/>
                        <a:pt x="49" y="77"/>
                      </a:cubicBezTo>
                      <a:cubicBezTo>
                        <a:pt x="48" y="74"/>
                        <a:pt x="48" y="71"/>
                        <a:pt x="48" y="67"/>
                      </a:cubicBezTo>
                      <a:cubicBezTo>
                        <a:pt x="48" y="48"/>
                        <a:pt x="65" y="32"/>
                        <a:pt x="86" y="32"/>
                      </a:cubicBezTo>
                      <a:close/>
                      <a:moveTo>
                        <a:pt x="62" y="19"/>
                      </a:moveTo>
                      <a:cubicBezTo>
                        <a:pt x="65" y="19"/>
                        <a:pt x="67" y="22"/>
                        <a:pt x="67" y="25"/>
                      </a:cubicBezTo>
                      <a:cubicBezTo>
                        <a:pt x="67" y="29"/>
                        <a:pt x="65" y="31"/>
                        <a:pt x="62" y="31"/>
                      </a:cubicBezTo>
                      <a:cubicBezTo>
                        <a:pt x="58" y="31"/>
                        <a:pt x="55" y="29"/>
                        <a:pt x="55" y="25"/>
                      </a:cubicBezTo>
                      <a:cubicBezTo>
                        <a:pt x="55" y="22"/>
                        <a:pt x="58" y="19"/>
                        <a:pt x="62" y="19"/>
                      </a:cubicBezTo>
                      <a:close/>
                      <a:moveTo>
                        <a:pt x="30" y="31"/>
                      </a:moveTo>
                      <a:cubicBezTo>
                        <a:pt x="27" y="31"/>
                        <a:pt x="23" y="29"/>
                        <a:pt x="23" y="25"/>
                      </a:cubicBezTo>
                      <a:cubicBezTo>
                        <a:pt x="23" y="22"/>
                        <a:pt x="27" y="19"/>
                        <a:pt x="30" y="19"/>
                      </a:cubicBezTo>
                      <a:cubicBezTo>
                        <a:pt x="33" y="19"/>
                        <a:pt x="36" y="22"/>
                        <a:pt x="36" y="25"/>
                      </a:cubicBezTo>
                      <a:cubicBezTo>
                        <a:pt x="36" y="29"/>
                        <a:pt x="33" y="31"/>
                        <a:pt x="30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70" name="Freeform 12"/>
                <p:cNvSpPr>
                  <a:spLocks noEditPoints="1"/>
                </p:cNvSpPr>
                <p:nvPr/>
              </p:nvSpPr>
              <p:spPr bwMode="auto">
                <a:xfrm>
                  <a:off x="7735888" y="1052513"/>
                  <a:ext cx="636588" cy="593725"/>
                </a:xfrm>
                <a:custGeom>
                  <a:avLst/>
                  <a:gdLst>
                    <a:gd name="T0" fmla="*/ 77 w 77"/>
                    <a:gd name="T1" fmla="*/ 33 h 70"/>
                    <a:gd name="T2" fmla="*/ 39 w 77"/>
                    <a:gd name="T3" fmla="*/ 0 h 70"/>
                    <a:gd name="T4" fmla="*/ 0 w 77"/>
                    <a:gd name="T5" fmla="*/ 33 h 70"/>
                    <a:gd name="T6" fmla="*/ 39 w 77"/>
                    <a:gd name="T7" fmla="*/ 66 h 70"/>
                    <a:gd name="T8" fmla="*/ 52 w 77"/>
                    <a:gd name="T9" fmla="*/ 63 h 70"/>
                    <a:gd name="T10" fmla="*/ 65 w 77"/>
                    <a:gd name="T11" fmla="*/ 70 h 70"/>
                    <a:gd name="T12" fmla="*/ 61 w 77"/>
                    <a:gd name="T13" fmla="*/ 59 h 70"/>
                    <a:gd name="T14" fmla="*/ 77 w 77"/>
                    <a:gd name="T15" fmla="*/ 33 h 70"/>
                    <a:gd name="T16" fmla="*/ 26 w 77"/>
                    <a:gd name="T17" fmla="*/ 27 h 70"/>
                    <a:gd name="T18" fmla="*/ 22 w 77"/>
                    <a:gd name="T19" fmla="*/ 23 h 70"/>
                    <a:gd name="T20" fmla="*/ 26 w 77"/>
                    <a:gd name="T21" fmla="*/ 18 h 70"/>
                    <a:gd name="T22" fmla="*/ 32 w 77"/>
                    <a:gd name="T23" fmla="*/ 23 h 70"/>
                    <a:gd name="T24" fmla="*/ 26 w 77"/>
                    <a:gd name="T25" fmla="*/ 27 h 70"/>
                    <a:gd name="T26" fmla="*/ 51 w 77"/>
                    <a:gd name="T27" fmla="*/ 27 h 70"/>
                    <a:gd name="T28" fmla="*/ 47 w 77"/>
                    <a:gd name="T29" fmla="*/ 23 h 70"/>
                    <a:gd name="T30" fmla="*/ 51 w 77"/>
                    <a:gd name="T31" fmla="*/ 18 h 70"/>
                    <a:gd name="T32" fmla="*/ 57 w 77"/>
                    <a:gd name="T33" fmla="*/ 23 h 70"/>
                    <a:gd name="T34" fmla="*/ 51 w 77"/>
                    <a:gd name="T35" fmla="*/ 27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70">
                      <a:moveTo>
                        <a:pt x="77" y="33"/>
                      </a:moveTo>
                      <a:cubicBezTo>
                        <a:pt x="77" y="15"/>
                        <a:pt x="59" y="0"/>
                        <a:pt x="39" y="0"/>
                      </a:cubicBezTo>
                      <a:cubicBezTo>
                        <a:pt x="17" y="0"/>
                        <a:pt x="0" y="15"/>
                        <a:pt x="0" y="33"/>
                      </a:cubicBezTo>
                      <a:cubicBezTo>
                        <a:pt x="0" y="51"/>
                        <a:pt x="17" y="66"/>
                        <a:pt x="39" y="66"/>
                      </a:cubicBezTo>
                      <a:cubicBezTo>
                        <a:pt x="43" y="66"/>
                        <a:pt x="48" y="65"/>
                        <a:pt x="52" y="63"/>
                      </a:cubicBezTo>
                      <a:cubicBezTo>
                        <a:pt x="65" y="70"/>
                        <a:pt x="65" y="70"/>
                        <a:pt x="65" y="70"/>
                      </a:cubicBezTo>
                      <a:cubicBezTo>
                        <a:pt x="61" y="59"/>
                        <a:pt x="61" y="59"/>
                        <a:pt x="61" y="59"/>
                      </a:cubicBezTo>
                      <a:cubicBezTo>
                        <a:pt x="70" y="52"/>
                        <a:pt x="77" y="43"/>
                        <a:pt x="77" y="33"/>
                      </a:cubicBezTo>
                      <a:close/>
                      <a:moveTo>
                        <a:pt x="26" y="27"/>
                      </a:moveTo>
                      <a:cubicBezTo>
                        <a:pt x="24" y="27"/>
                        <a:pt x="22" y="25"/>
                        <a:pt x="22" y="23"/>
                      </a:cubicBezTo>
                      <a:cubicBezTo>
                        <a:pt x="22" y="21"/>
                        <a:pt x="24" y="18"/>
                        <a:pt x="26" y="18"/>
                      </a:cubicBezTo>
                      <a:cubicBezTo>
                        <a:pt x="30" y="18"/>
                        <a:pt x="32" y="21"/>
                        <a:pt x="32" y="23"/>
                      </a:cubicBezTo>
                      <a:cubicBezTo>
                        <a:pt x="32" y="25"/>
                        <a:pt x="30" y="27"/>
                        <a:pt x="26" y="27"/>
                      </a:cubicBezTo>
                      <a:close/>
                      <a:moveTo>
                        <a:pt x="51" y="27"/>
                      </a:moveTo>
                      <a:cubicBezTo>
                        <a:pt x="49" y="27"/>
                        <a:pt x="47" y="25"/>
                        <a:pt x="47" y="23"/>
                      </a:cubicBezTo>
                      <a:cubicBezTo>
                        <a:pt x="47" y="21"/>
                        <a:pt x="49" y="18"/>
                        <a:pt x="51" y="18"/>
                      </a:cubicBezTo>
                      <a:cubicBezTo>
                        <a:pt x="55" y="18"/>
                        <a:pt x="57" y="21"/>
                        <a:pt x="57" y="23"/>
                      </a:cubicBezTo>
                      <a:cubicBezTo>
                        <a:pt x="57" y="25"/>
                        <a:pt x="55" y="27"/>
                        <a:pt x="51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10" name="组合 71"/>
            <p:cNvGrpSpPr/>
            <p:nvPr/>
          </p:nvGrpSpPr>
          <p:grpSpPr bwMode="auto">
            <a:xfrm>
              <a:off x="1417435" y="2945159"/>
              <a:ext cx="3291090" cy="633067"/>
              <a:chOff x="5125835" y="3227734"/>
              <a:chExt cx="3291090" cy="633067"/>
            </a:xfrm>
          </p:grpSpPr>
          <p:sp>
            <p:nvSpPr>
              <p:cNvPr id="73" name="文本框 66"/>
              <p:cNvSpPr txBox="1">
                <a:spLocks noChangeArrowheads="1"/>
              </p:cNvSpPr>
              <p:nvPr/>
            </p:nvSpPr>
            <p:spPr bwMode="auto">
              <a:xfrm>
                <a:off x="5162550" y="3505462"/>
                <a:ext cx="3254375" cy="3553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57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  </a:r>
              </a:p>
            </p:txBody>
          </p:sp>
          <p:sp>
            <p:nvSpPr>
              <p:cNvPr id="21523" name="文本框 66"/>
              <p:cNvSpPr txBox="1">
                <a:spLocks noChangeArrowheads="1"/>
              </p:cNvSpPr>
              <p:nvPr/>
            </p:nvSpPr>
            <p:spPr bwMode="auto">
              <a:xfrm>
                <a:off x="5125835" y="3227734"/>
                <a:ext cx="1497348" cy="355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14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</a:p>
            </p:txBody>
          </p:sp>
        </p:grpSp>
      </p:grpSp>
      <p:grpSp>
        <p:nvGrpSpPr>
          <p:cNvPr id="11" name="组合 3"/>
          <p:cNvGrpSpPr/>
          <p:nvPr/>
        </p:nvGrpSpPr>
        <p:grpSpPr bwMode="auto">
          <a:xfrm>
            <a:off x="546417" y="3798242"/>
            <a:ext cx="4162919" cy="692233"/>
            <a:chOff x="546100" y="3797300"/>
            <a:chExt cx="4162425" cy="692704"/>
          </a:xfrm>
        </p:grpSpPr>
        <p:grpSp>
          <p:nvGrpSpPr>
            <p:cNvPr id="12" name="组合 9"/>
            <p:cNvGrpSpPr/>
            <p:nvPr/>
          </p:nvGrpSpPr>
          <p:grpSpPr bwMode="auto">
            <a:xfrm>
              <a:off x="546100" y="3797300"/>
              <a:ext cx="692704" cy="692704"/>
              <a:chOff x="584200" y="3848100"/>
              <a:chExt cx="692704" cy="692704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584200" y="3848100"/>
                <a:ext cx="692150" cy="69270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/>
              </a:p>
            </p:txBody>
          </p:sp>
          <p:grpSp>
            <p:nvGrpSpPr>
              <p:cNvPr id="13" name="组合 60"/>
              <p:cNvGrpSpPr/>
              <p:nvPr/>
            </p:nvGrpSpPr>
            <p:grpSpPr bwMode="auto">
              <a:xfrm>
                <a:off x="715724" y="4011754"/>
                <a:ext cx="448152" cy="357046"/>
                <a:chOff x="155576" y="754063"/>
                <a:chExt cx="1143000" cy="909638"/>
              </a:xfrm>
              <a:solidFill>
                <a:schemeClr val="bg1"/>
              </a:solidFill>
            </p:grpSpPr>
            <p:sp>
              <p:nvSpPr>
                <p:cNvPr id="62" name="Freeform 13"/>
                <p:cNvSpPr>
                  <a:spLocks noEditPoints="1"/>
                </p:cNvSpPr>
                <p:nvPr/>
              </p:nvSpPr>
              <p:spPr bwMode="auto">
                <a:xfrm>
                  <a:off x="155576" y="855663"/>
                  <a:ext cx="985838" cy="808038"/>
                </a:xfrm>
                <a:custGeom>
                  <a:avLst/>
                  <a:gdLst>
                    <a:gd name="T0" fmla="*/ 98 w 119"/>
                    <a:gd name="T1" fmla="*/ 40 h 95"/>
                    <a:gd name="T2" fmla="*/ 95 w 119"/>
                    <a:gd name="T3" fmla="*/ 36 h 95"/>
                    <a:gd name="T4" fmla="*/ 94 w 119"/>
                    <a:gd name="T5" fmla="*/ 22 h 95"/>
                    <a:gd name="T6" fmla="*/ 69 w 119"/>
                    <a:gd name="T7" fmla="*/ 23 h 95"/>
                    <a:gd name="T8" fmla="*/ 65 w 119"/>
                    <a:gd name="T9" fmla="*/ 16 h 95"/>
                    <a:gd name="T10" fmla="*/ 45 w 119"/>
                    <a:gd name="T11" fmla="*/ 6 h 95"/>
                    <a:gd name="T12" fmla="*/ 11 w 119"/>
                    <a:gd name="T13" fmla="*/ 34 h 95"/>
                    <a:gd name="T14" fmla="*/ 1 w 119"/>
                    <a:gd name="T15" fmla="*/ 60 h 95"/>
                    <a:gd name="T16" fmla="*/ 51 w 119"/>
                    <a:gd name="T17" fmla="*/ 93 h 95"/>
                    <a:gd name="T18" fmla="*/ 110 w 119"/>
                    <a:gd name="T19" fmla="*/ 67 h 95"/>
                    <a:gd name="T20" fmla="*/ 98 w 119"/>
                    <a:gd name="T21" fmla="*/ 40 h 95"/>
                    <a:gd name="T22" fmla="*/ 52 w 119"/>
                    <a:gd name="T23" fmla="*/ 86 h 95"/>
                    <a:gd name="T24" fmla="*/ 14 w 119"/>
                    <a:gd name="T25" fmla="*/ 62 h 95"/>
                    <a:gd name="T26" fmla="*/ 52 w 119"/>
                    <a:gd name="T27" fmla="*/ 35 h 95"/>
                    <a:gd name="T28" fmla="*/ 91 w 119"/>
                    <a:gd name="T29" fmla="*/ 57 h 95"/>
                    <a:gd name="T30" fmla="*/ 52 w 119"/>
                    <a:gd name="T31" fmla="*/ 86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9" h="95">
                      <a:moveTo>
                        <a:pt x="98" y="40"/>
                      </a:moveTo>
                      <a:cubicBezTo>
                        <a:pt x="93" y="39"/>
                        <a:pt x="95" y="36"/>
                        <a:pt x="95" y="36"/>
                      </a:cubicBezTo>
                      <a:cubicBezTo>
                        <a:pt x="95" y="36"/>
                        <a:pt x="100" y="28"/>
                        <a:pt x="94" y="22"/>
                      </a:cubicBezTo>
                      <a:cubicBezTo>
                        <a:pt x="87" y="14"/>
                        <a:pt x="69" y="23"/>
                        <a:pt x="69" y="23"/>
                      </a:cubicBezTo>
                      <a:cubicBezTo>
                        <a:pt x="62" y="25"/>
                        <a:pt x="64" y="22"/>
                        <a:pt x="65" y="16"/>
                      </a:cubicBezTo>
                      <a:cubicBezTo>
                        <a:pt x="65" y="10"/>
                        <a:pt x="63" y="0"/>
                        <a:pt x="45" y="6"/>
                      </a:cubicBezTo>
                      <a:cubicBezTo>
                        <a:pt x="26" y="12"/>
                        <a:pt x="11" y="34"/>
                        <a:pt x="11" y="34"/>
                      </a:cubicBezTo>
                      <a:cubicBezTo>
                        <a:pt x="0" y="49"/>
                        <a:pt x="1" y="60"/>
                        <a:pt x="1" y="60"/>
                      </a:cubicBezTo>
                      <a:cubicBezTo>
                        <a:pt x="4" y="85"/>
                        <a:pt x="30" y="91"/>
                        <a:pt x="51" y="93"/>
                      </a:cubicBezTo>
                      <a:cubicBezTo>
                        <a:pt x="72" y="95"/>
                        <a:pt x="102" y="86"/>
                        <a:pt x="110" y="67"/>
                      </a:cubicBezTo>
                      <a:cubicBezTo>
                        <a:pt x="119" y="48"/>
                        <a:pt x="103" y="41"/>
                        <a:pt x="98" y="40"/>
                      </a:cubicBezTo>
                      <a:close/>
                      <a:moveTo>
                        <a:pt x="52" y="86"/>
                      </a:moveTo>
                      <a:cubicBezTo>
                        <a:pt x="31" y="87"/>
                        <a:pt x="14" y="76"/>
                        <a:pt x="14" y="62"/>
                      </a:cubicBezTo>
                      <a:cubicBezTo>
                        <a:pt x="14" y="48"/>
                        <a:pt x="31" y="36"/>
                        <a:pt x="52" y="35"/>
                      </a:cubicBezTo>
                      <a:cubicBezTo>
                        <a:pt x="74" y="34"/>
                        <a:pt x="91" y="43"/>
                        <a:pt x="91" y="57"/>
                      </a:cubicBezTo>
                      <a:cubicBezTo>
                        <a:pt x="91" y="72"/>
                        <a:pt x="74" y="85"/>
                        <a:pt x="52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63" name="Freeform 14"/>
                <p:cNvSpPr>
                  <a:spLocks noEditPoints="1"/>
                </p:cNvSpPr>
                <p:nvPr/>
              </p:nvSpPr>
              <p:spPr bwMode="auto">
                <a:xfrm>
                  <a:off x="379413" y="1212850"/>
                  <a:ext cx="388938" cy="357188"/>
                </a:xfrm>
                <a:custGeom>
                  <a:avLst/>
                  <a:gdLst>
                    <a:gd name="T0" fmla="*/ 21 w 47"/>
                    <a:gd name="T1" fmla="*/ 3 h 42"/>
                    <a:gd name="T2" fmla="*/ 2 w 47"/>
                    <a:gd name="T3" fmla="*/ 25 h 42"/>
                    <a:gd name="T4" fmla="*/ 8 w 47"/>
                    <a:gd name="T5" fmla="*/ 35 h 42"/>
                    <a:gd name="T6" fmla="*/ 40 w 47"/>
                    <a:gd name="T7" fmla="*/ 29 h 42"/>
                    <a:gd name="T8" fmla="*/ 21 w 47"/>
                    <a:gd name="T9" fmla="*/ 3 h 42"/>
                    <a:gd name="T10" fmla="*/ 16 w 47"/>
                    <a:gd name="T11" fmla="*/ 31 h 42"/>
                    <a:gd name="T12" fmla="*/ 8 w 47"/>
                    <a:gd name="T13" fmla="*/ 26 h 42"/>
                    <a:gd name="T14" fmla="*/ 15 w 47"/>
                    <a:gd name="T15" fmla="*/ 19 h 42"/>
                    <a:gd name="T16" fmla="*/ 23 w 47"/>
                    <a:gd name="T17" fmla="*/ 24 h 42"/>
                    <a:gd name="T18" fmla="*/ 16 w 47"/>
                    <a:gd name="T19" fmla="*/ 31 h 42"/>
                    <a:gd name="T20" fmla="*/ 28 w 47"/>
                    <a:gd name="T21" fmla="*/ 20 h 42"/>
                    <a:gd name="T22" fmla="*/ 25 w 47"/>
                    <a:gd name="T23" fmla="*/ 20 h 42"/>
                    <a:gd name="T24" fmla="*/ 26 w 47"/>
                    <a:gd name="T25" fmla="*/ 16 h 42"/>
                    <a:gd name="T26" fmla="*/ 30 w 47"/>
                    <a:gd name="T27" fmla="*/ 16 h 42"/>
                    <a:gd name="T28" fmla="*/ 28 w 47"/>
                    <a:gd name="T29" fmla="*/ 2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42">
                      <a:moveTo>
                        <a:pt x="21" y="3"/>
                      </a:moveTo>
                      <a:cubicBezTo>
                        <a:pt x="0" y="5"/>
                        <a:pt x="2" y="25"/>
                        <a:pt x="2" y="25"/>
                      </a:cubicBezTo>
                      <a:cubicBezTo>
                        <a:pt x="2" y="25"/>
                        <a:pt x="2" y="32"/>
                        <a:pt x="8" y="35"/>
                      </a:cubicBezTo>
                      <a:cubicBezTo>
                        <a:pt x="21" y="42"/>
                        <a:pt x="33" y="38"/>
                        <a:pt x="40" y="29"/>
                      </a:cubicBezTo>
                      <a:cubicBezTo>
                        <a:pt x="47" y="21"/>
                        <a:pt x="43" y="0"/>
                        <a:pt x="21" y="3"/>
                      </a:cubicBezTo>
                      <a:close/>
                      <a:moveTo>
                        <a:pt x="16" y="31"/>
                      </a:moveTo>
                      <a:cubicBezTo>
                        <a:pt x="12" y="31"/>
                        <a:pt x="8" y="29"/>
                        <a:pt x="8" y="26"/>
                      </a:cubicBezTo>
                      <a:cubicBezTo>
                        <a:pt x="8" y="22"/>
                        <a:pt x="11" y="19"/>
                        <a:pt x="15" y="19"/>
                      </a:cubicBezTo>
                      <a:cubicBezTo>
                        <a:pt x="20" y="18"/>
                        <a:pt x="23" y="21"/>
                        <a:pt x="23" y="24"/>
                      </a:cubicBezTo>
                      <a:cubicBezTo>
                        <a:pt x="23" y="27"/>
                        <a:pt x="20" y="31"/>
                        <a:pt x="16" y="31"/>
                      </a:cubicBezTo>
                      <a:close/>
                      <a:moveTo>
                        <a:pt x="28" y="20"/>
                      </a:moveTo>
                      <a:cubicBezTo>
                        <a:pt x="27" y="21"/>
                        <a:pt x="25" y="21"/>
                        <a:pt x="25" y="20"/>
                      </a:cubicBezTo>
                      <a:cubicBezTo>
                        <a:pt x="24" y="19"/>
                        <a:pt x="24" y="17"/>
                        <a:pt x="26" y="16"/>
                      </a:cubicBezTo>
                      <a:cubicBezTo>
                        <a:pt x="27" y="15"/>
                        <a:pt x="29" y="15"/>
                        <a:pt x="30" y="16"/>
                      </a:cubicBezTo>
                      <a:cubicBezTo>
                        <a:pt x="30" y="17"/>
                        <a:pt x="30" y="19"/>
                        <a:pt x="28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64" name="Freeform 15"/>
                <p:cNvSpPr/>
                <p:nvPr/>
              </p:nvSpPr>
              <p:spPr bwMode="auto">
                <a:xfrm>
                  <a:off x="892176" y="890588"/>
                  <a:ext cx="215900" cy="228600"/>
                </a:xfrm>
                <a:custGeom>
                  <a:avLst/>
                  <a:gdLst>
                    <a:gd name="T0" fmla="*/ 20 w 26"/>
                    <a:gd name="T1" fmla="*/ 27 h 27"/>
                    <a:gd name="T2" fmla="*/ 23 w 26"/>
                    <a:gd name="T3" fmla="*/ 24 h 27"/>
                    <a:gd name="T4" fmla="*/ 23 w 26"/>
                    <a:gd name="T5" fmla="*/ 24 h 27"/>
                    <a:gd name="T6" fmla="*/ 4 w 26"/>
                    <a:gd name="T7" fmla="*/ 4 h 27"/>
                    <a:gd name="T8" fmla="*/ 0 w 26"/>
                    <a:gd name="T9" fmla="*/ 8 h 27"/>
                    <a:gd name="T10" fmla="*/ 4 w 26"/>
                    <a:gd name="T11" fmla="*/ 11 h 27"/>
                    <a:gd name="T12" fmla="*/ 16 w 26"/>
                    <a:gd name="T13" fmla="*/ 23 h 27"/>
                    <a:gd name="T14" fmla="*/ 20 w 26"/>
                    <a:gd name="T15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" h="27">
                      <a:moveTo>
                        <a:pt x="20" y="27"/>
                      </a:moveTo>
                      <a:cubicBezTo>
                        <a:pt x="21" y="27"/>
                        <a:pt x="23" y="26"/>
                        <a:pt x="23" y="24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6" y="0"/>
                        <a:pt x="4" y="4"/>
                        <a:pt x="4" y="4"/>
                      </a:cubicBezTo>
                      <a:cubicBezTo>
                        <a:pt x="2" y="4"/>
                        <a:pt x="0" y="6"/>
                        <a:pt x="0" y="8"/>
                      </a:cubicBezTo>
                      <a:cubicBezTo>
                        <a:pt x="0" y="10"/>
                        <a:pt x="2" y="11"/>
                        <a:pt x="4" y="11"/>
                      </a:cubicBezTo>
                      <a:cubicBezTo>
                        <a:pt x="19" y="8"/>
                        <a:pt x="16" y="23"/>
                        <a:pt x="16" y="23"/>
                      </a:cubicBezTo>
                      <a:cubicBezTo>
                        <a:pt x="16" y="25"/>
                        <a:pt x="18" y="27"/>
                        <a:pt x="20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65" name="Freeform 16"/>
                <p:cNvSpPr/>
                <p:nvPr/>
              </p:nvSpPr>
              <p:spPr bwMode="auto">
                <a:xfrm>
                  <a:off x="850901" y="754063"/>
                  <a:ext cx="447675" cy="425450"/>
                </a:xfrm>
                <a:custGeom>
                  <a:avLst/>
                  <a:gdLst>
                    <a:gd name="T0" fmla="*/ 22 w 54"/>
                    <a:gd name="T1" fmla="*/ 2 h 50"/>
                    <a:gd name="T2" fmla="*/ 4 w 54"/>
                    <a:gd name="T3" fmla="*/ 2 h 50"/>
                    <a:gd name="T4" fmla="*/ 4 w 54"/>
                    <a:gd name="T5" fmla="*/ 2 h 50"/>
                    <a:gd name="T6" fmla="*/ 4 w 54"/>
                    <a:gd name="T7" fmla="*/ 2 h 50"/>
                    <a:gd name="T8" fmla="*/ 0 w 54"/>
                    <a:gd name="T9" fmla="*/ 7 h 50"/>
                    <a:gd name="T10" fmla="*/ 5 w 54"/>
                    <a:gd name="T11" fmla="*/ 12 h 50"/>
                    <a:gd name="T12" fmla="*/ 10 w 54"/>
                    <a:gd name="T13" fmla="*/ 11 h 50"/>
                    <a:gd name="T14" fmla="*/ 35 w 54"/>
                    <a:gd name="T15" fmla="*/ 24 h 50"/>
                    <a:gd name="T16" fmla="*/ 37 w 54"/>
                    <a:gd name="T17" fmla="*/ 41 h 50"/>
                    <a:gd name="T18" fmla="*/ 36 w 54"/>
                    <a:gd name="T19" fmla="*/ 46 h 50"/>
                    <a:gd name="T20" fmla="*/ 41 w 54"/>
                    <a:gd name="T21" fmla="*/ 50 h 50"/>
                    <a:gd name="T22" fmla="*/ 46 w 54"/>
                    <a:gd name="T23" fmla="*/ 46 h 50"/>
                    <a:gd name="T24" fmla="*/ 46 w 54"/>
                    <a:gd name="T25" fmla="*/ 46 h 50"/>
                    <a:gd name="T26" fmla="*/ 22 w 54"/>
                    <a:gd name="T27" fmla="*/ 2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4" h="50">
                      <a:moveTo>
                        <a:pt x="22" y="2"/>
                      </a:moveTo>
                      <a:cubicBezTo>
                        <a:pt x="14" y="0"/>
                        <a:pt x="7" y="1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2" y="3"/>
                        <a:pt x="0" y="5"/>
                        <a:pt x="0" y="7"/>
                      </a:cubicBezTo>
                      <a:cubicBezTo>
                        <a:pt x="0" y="10"/>
                        <a:pt x="2" y="12"/>
                        <a:pt x="5" y="12"/>
                      </a:cubicBezTo>
                      <a:cubicBezTo>
                        <a:pt x="5" y="12"/>
                        <a:pt x="8" y="12"/>
                        <a:pt x="10" y="11"/>
                      </a:cubicBezTo>
                      <a:cubicBezTo>
                        <a:pt x="12" y="10"/>
                        <a:pt x="27" y="11"/>
                        <a:pt x="35" y="24"/>
                      </a:cubicBezTo>
                      <a:cubicBezTo>
                        <a:pt x="39" y="33"/>
                        <a:pt x="37" y="40"/>
                        <a:pt x="37" y="41"/>
                      </a:cubicBezTo>
                      <a:cubicBezTo>
                        <a:pt x="37" y="41"/>
                        <a:pt x="36" y="43"/>
                        <a:pt x="36" y="46"/>
                      </a:cubicBezTo>
                      <a:cubicBezTo>
                        <a:pt x="36" y="49"/>
                        <a:pt x="38" y="50"/>
                        <a:pt x="41" y="50"/>
                      </a:cubicBezTo>
                      <a:cubicBezTo>
                        <a:pt x="43" y="50"/>
                        <a:pt x="45" y="50"/>
                        <a:pt x="46" y="46"/>
                      </a:cubicBezTo>
                      <a:cubicBezTo>
                        <a:pt x="46" y="46"/>
                        <a:pt x="46" y="46"/>
                        <a:pt x="46" y="46"/>
                      </a:cubicBezTo>
                      <a:cubicBezTo>
                        <a:pt x="54" y="18"/>
                        <a:pt x="36" y="5"/>
                        <a:pt x="2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14" name="组合 74"/>
            <p:cNvGrpSpPr/>
            <p:nvPr/>
          </p:nvGrpSpPr>
          <p:grpSpPr bwMode="auto">
            <a:xfrm>
              <a:off x="1417435" y="3846859"/>
              <a:ext cx="3291090" cy="633067"/>
              <a:chOff x="5125835" y="3227734"/>
              <a:chExt cx="3291090" cy="633067"/>
            </a:xfrm>
          </p:grpSpPr>
          <p:sp>
            <p:nvSpPr>
              <p:cNvPr id="76" name="文本框 66"/>
              <p:cNvSpPr txBox="1">
                <a:spLocks noChangeArrowheads="1"/>
              </p:cNvSpPr>
              <p:nvPr/>
            </p:nvSpPr>
            <p:spPr bwMode="auto">
              <a:xfrm>
                <a:off x="5162550" y="3505462"/>
                <a:ext cx="3254375" cy="3553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57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  </a:r>
              </a:p>
            </p:txBody>
          </p:sp>
          <p:sp>
            <p:nvSpPr>
              <p:cNvPr id="21517" name="文本框 66"/>
              <p:cNvSpPr txBox="1">
                <a:spLocks noChangeArrowheads="1"/>
              </p:cNvSpPr>
              <p:nvPr/>
            </p:nvSpPr>
            <p:spPr bwMode="auto">
              <a:xfrm>
                <a:off x="5125835" y="3227734"/>
                <a:ext cx="1497348" cy="355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14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8"/>
          <p:cNvSpPr/>
          <p:nvPr/>
        </p:nvSpPr>
        <p:spPr bwMode="auto">
          <a:xfrm>
            <a:off x="1434267" y="1278996"/>
            <a:ext cx="2537012" cy="2534761"/>
          </a:xfrm>
          <a:custGeom>
            <a:avLst/>
            <a:gdLst>
              <a:gd name="T0" fmla="*/ 929 w 1857"/>
              <a:gd name="T1" fmla="*/ 0 h 1855"/>
              <a:gd name="T2" fmla="*/ 1857 w 1857"/>
              <a:gd name="T3" fmla="*/ 928 h 1855"/>
              <a:gd name="T4" fmla="*/ 929 w 1857"/>
              <a:gd name="T5" fmla="*/ 1855 h 1855"/>
              <a:gd name="T6" fmla="*/ 0 w 1857"/>
              <a:gd name="T7" fmla="*/ 928 h 1855"/>
              <a:gd name="T8" fmla="*/ 929 w 1857"/>
              <a:gd name="T9" fmla="*/ 0 h 1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7" h="1855">
                <a:moveTo>
                  <a:pt x="929" y="0"/>
                </a:moveTo>
                <a:lnTo>
                  <a:pt x="1857" y="928"/>
                </a:lnTo>
                <a:lnTo>
                  <a:pt x="929" y="1855"/>
                </a:lnTo>
                <a:lnTo>
                  <a:pt x="0" y="928"/>
                </a:lnTo>
                <a:lnTo>
                  <a:pt x="92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6" tIns="45723" rIns="91446" bIns="45723" numCol="1" anchor="t" anchorCtr="0" compatLnSpc="1"/>
          <a:lstStyle/>
          <a:p>
            <a:endParaRPr lang="zh-CN" altLang="en-US"/>
          </a:p>
        </p:txBody>
      </p:sp>
      <p:sp>
        <p:nvSpPr>
          <p:cNvPr id="205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99585" y="1742064"/>
            <a:ext cx="1206376" cy="111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73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02</a:t>
            </a:r>
            <a:endParaRPr lang="zh-CN" altLang="en-US" sz="73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>
          <a:xfrm>
            <a:off x="4413434" y="2572544"/>
            <a:ext cx="2947040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文本框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69949" y="2752040"/>
            <a:ext cx="2465648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章节 </a:t>
            </a:r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13434" y="1955231"/>
            <a:ext cx="3178239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buNone/>
            </a:pPr>
            <a:r>
              <a:rPr lang="zh-CN" altLang="zh-CN" sz="4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413434" y="2629323"/>
            <a:ext cx="1421946" cy="240837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38527" y="2629323"/>
            <a:ext cx="1421946" cy="240837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4413434" y="2895668"/>
            <a:ext cx="1421946" cy="240837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5938527" y="2895668"/>
            <a:ext cx="1421946" cy="240837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50" grpId="0"/>
      <p:bldP spid="2052" grpId="0"/>
      <p:bldP spid="8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99779" y="1879803"/>
            <a:ext cx="386644" cy="3549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2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GB" sz="142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1400001" y="1879800"/>
            <a:ext cx="1694316" cy="634125"/>
            <a:chOff x="509993" y="4146958"/>
            <a:chExt cx="2041329" cy="845447"/>
          </a:xfrm>
        </p:grpSpPr>
        <p:sp>
          <p:nvSpPr>
            <p:cNvPr id="19" name="TextBox 18"/>
            <p:cNvSpPr txBox="1"/>
            <p:nvPr/>
          </p:nvSpPr>
          <p:spPr>
            <a:xfrm>
              <a:off x="515135" y="4146958"/>
              <a:ext cx="1346513" cy="3682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95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09993" y="4448956"/>
              <a:ext cx="2041329" cy="5434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57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099779" y="2722729"/>
            <a:ext cx="386644" cy="3549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2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GB" sz="142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99779" y="3565655"/>
            <a:ext cx="386644" cy="3549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2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en-GB" sz="142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32"/>
          <p:cNvGrpSpPr/>
          <p:nvPr/>
        </p:nvGrpSpPr>
        <p:grpSpPr>
          <a:xfrm>
            <a:off x="1400001" y="3565652"/>
            <a:ext cx="1694316" cy="634125"/>
            <a:chOff x="509993" y="4146958"/>
            <a:chExt cx="2041329" cy="845447"/>
          </a:xfrm>
        </p:grpSpPr>
        <p:sp>
          <p:nvSpPr>
            <p:cNvPr id="34" name="TextBox 33"/>
            <p:cNvSpPr txBox="1"/>
            <p:nvPr/>
          </p:nvSpPr>
          <p:spPr>
            <a:xfrm>
              <a:off x="515135" y="4146958"/>
              <a:ext cx="1346513" cy="3682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95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09993" y="4448956"/>
              <a:ext cx="2041329" cy="5434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57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5"/>
          <p:cNvGrpSpPr/>
          <p:nvPr/>
        </p:nvGrpSpPr>
        <p:grpSpPr>
          <a:xfrm>
            <a:off x="1400001" y="2722726"/>
            <a:ext cx="1694316" cy="634125"/>
            <a:chOff x="509993" y="4146958"/>
            <a:chExt cx="2041329" cy="845447"/>
          </a:xfrm>
        </p:grpSpPr>
        <p:sp>
          <p:nvSpPr>
            <p:cNvPr id="37" name="TextBox 36"/>
            <p:cNvSpPr txBox="1"/>
            <p:nvPr/>
          </p:nvSpPr>
          <p:spPr>
            <a:xfrm>
              <a:off x="515135" y="4146958"/>
              <a:ext cx="1346513" cy="3682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95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09993" y="4448956"/>
              <a:ext cx="2041329" cy="5434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57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38"/>
          <p:cNvGrpSpPr/>
          <p:nvPr/>
        </p:nvGrpSpPr>
        <p:grpSpPr>
          <a:xfrm>
            <a:off x="3069455" y="1629413"/>
            <a:ext cx="2988614" cy="2973985"/>
            <a:chOff x="3685337" y="1514384"/>
            <a:chExt cx="4821324" cy="4797721"/>
          </a:xfrm>
        </p:grpSpPr>
        <p:sp>
          <p:nvSpPr>
            <p:cNvPr id="40" name="Freeform 39"/>
            <p:cNvSpPr/>
            <p:nvPr/>
          </p:nvSpPr>
          <p:spPr>
            <a:xfrm>
              <a:off x="4112274" y="1770540"/>
              <a:ext cx="4137890" cy="4137892"/>
            </a:xfrm>
            <a:custGeom>
              <a:avLst/>
              <a:gdLst>
                <a:gd name="connsiteX0" fmla="*/ 2275840 w 4551680"/>
                <a:gd name="connsiteY0" fmla="*/ 0 h 4551680"/>
                <a:gd name="connsiteX1" fmla="*/ 4246775 w 4551680"/>
                <a:gd name="connsiteY1" fmla="*/ 1137920 h 4551680"/>
                <a:gd name="connsiteX2" fmla="*/ 4246775 w 4551680"/>
                <a:gd name="connsiteY2" fmla="*/ 3413760 h 4551680"/>
                <a:gd name="connsiteX3" fmla="*/ 2275840 w 4551680"/>
                <a:gd name="connsiteY3" fmla="*/ 2275840 h 4551680"/>
                <a:gd name="connsiteX4" fmla="*/ 2275840 w 4551680"/>
                <a:gd name="connsiteY4" fmla="*/ 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2275840" y="0"/>
                  </a:moveTo>
                  <a:cubicBezTo>
                    <a:pt x="3088919" y="0"/>
                    <a:pt x="3840236" y="433773"/>
                    <a:pt x="4246775" y="1137920"/>
                  </a:cubicBezTo>
                  <a:cubicBezTo>
                    <a:pt x="4653315" y="1842067"/>
                    <a:pt x="4653315" y="2709613"/>
                    <a:pt x="4246775" y="3413760"/>
                  </a:cubicBezTo>
                  <a:lnTo>
                    <a:pt x="2275840" y="2275840"/>
                  </a:lnTo>
                  <a:lnTo>
                    <a:pt x="227584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8781" tIns="772971" rIns="444985" bIns="1724008" numCol="1" spcCol="1270" anchor="ctr" anchorCtr="0">
              <a:noAutofit/>
            </a:bodyPr>
            <a:lstStyle/>
            <a:p>
              <a:pPr algn="just" defTabSz="1733550">
                <a:lnSpc>
                  <a:spcPct val="120000"/>
                </a:lnSpc>
                <a:spcAft>
                  <a:spcPct val="35000"/>
                </a:spcAft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4027053" y="1918321"/>
              <a:ext cx="4137890" cy="4137892"/>
            </a:xfrm>
            <a:custGeom>
              <a:avLst/>
              <a:gdLst>
                <a:gd name="connsiteX0" fmla="*/ 4246775 w 4551680"/>
                <a:gd name="connsiteY0" fmla="*/ 3413760 h 4551680"/>
                <a:gd name="connsiteX1" fmla="*/ 2275840 w 4551680"/>
                <a:gd name="connsiteY1" fmla="*/ 4551680 h 4551680"/>
                <a:gd name="connsiteX2" fmla="*/ 304905 w 4551680"/>
                <a:gd name="connsiteY2" fmla="*/ 3413760 h 4551680"/>
                <a:gd name="connsiteX3" fmla="*/ 2275840 w 4551680"/>
                <a:gd name="connsiteY3" fmla="*/ 2275840 h 4551680"/>
                <a:gd name="connsiteX4" fmla="*/ 4246775 w 4551680"/>
                <a:gd name="connsiteY4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4246775" y="3413760"/>
                  </a:moveTo>
                  <a:cubicBezTo>
                    <a:pt x="3840235" y="4117907"/>
                    <a:pt x="3088919" y="4551680"/>
                    <a:pt x="2275840" y="4551680"/>
                  </a:cubicBezTo>
                  <a:cubicBezTo>
                    <a:pt x="1462761" y="4551680"/>
                    <a:pt x="711444" y="4117907"/>
                    <a:pt x="304905" y="3413760"/>
                  </a:cubicBezTo>
                  <a:lnTo>
                    <a:pt x="2275840" y="2275840"/>
                  </a:lnTo>
                  <a:lnTo>
                    <a:pt x="4246775" y="3413760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4769" tIns="2276937" rIns="834125" bIns="366737" numCol="1" spcCol="1270" anchor="ctr" anchorCtr="0">
              <a:noAutofit/>
            </a:bodyPr>
            <a:lstStyle/>
            <a:p>
              <a:pPr algn="just" defTabSz="2166620">
                <a:lnSpc>
                  <a:spcPct val="120000"/>
                </a:lnSpc>
                <a:spcAft>
                  <a:spcPct val="35000"/>
                </a:spcAft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3941832" y="1770540"/>
              <a:ext cx="4137890" cy="4137892"/>
            </a:xfrm>
            <a:custGeom>
              <a:avLst/>
              <a:gdLst>
                <a:gd name="connsiteX0" fmla="*/ 304905 w 4551680"/>
                <a:gd name="connsiteY0" fmla="*/ 3413760 h 4551680"/>
                <a:gd name="connsiteX1" fmla="*/ 304905 w 4551680"/>
                <a:gd name="connsiteY1" fmla="*/ 1137920 h 4551680"/>
                <a:gd name="connsiteX2" fmla="*/ 2275840 w 4551680"/>
                <a:gd name="connsiteY2" fmla="*/ 0 h 4551680"/>
                <a:gd name="connsiteX3" fmla="*/ 2275840 w 4551680"/>
                <a:gd name="connsiteY3" fmla="*/ 2275840 h 4551680"/>
                <a:gd name="connsiteX4" fmla="*/ 304905 w 4551680"/>
                <a:gd name="connsiteY4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304905" y="3413760"/>
                  </a:moveTo>
                  <a:cubicBezTo>
                    <a:pt x="-101635" y="2709613"/>
                    <a:pt x="-101635" y="1842067"/>
                    <a:pt x="304905" y="1137920"/>
                  </a:cubicBezTo>
                  <a:cubicBezTo>
                    <a:pt x="711445" y="433773"/>
                    <a:pt x="1462761" y="0"/>
                    <a:pt x="2275840" y="0"/>
                  </a:cubicBezTo>
                  <a:lnTo>
                    <a:pt x="2275840" y="2275840"/>
                  </a:lnTo>
                  <a:lnTo>
                    <a:pt x="304905" y="341376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4987" tIns="772971" rIns="1848780" bIns="1724008" numCol="1" spcCol="1270" anchor="ctr" anchorCtr="0">
              <a:noAutofit/>
            </a:bodyPr>
            <a:lstStyle/>
            <a:p>
              <a:pPr algn="just" defTabSz="1733550">
                <a:lnSpc>
                  <a:spcPct val="120000"/>
                </a:lnSpc>
                <a:spcAft>
                  <a:spcPct val="35000"/>
                </a:spcAft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Circular Arrow 42"/>
            <p:cNvSpPr/>
            <p:nvPr/>
          </p:nvSpPr>
          <p:spPr>
            <a:xfrm>
              <a:off x="3856462" y="1514384"/>
              <a:ext cx="4650199" cy="4650202"/>
            </a:xfrm>
            <a:prstGeom prst="circularArrow">
              <a:avLst>
                <a:gd name="adj1" fmla="val 5085"/>
                <a:gd name="adj2" fmla="val 327528"/>
                <a:gd name="adj3" fmla="val 1472472"/>
                <a:gd name="adj4" fmla="val 16199432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Circular Arrow 43"/>
            <p:cNvSpPr/>
            <p:nvPr/>
          </p:nvSpPr>
          <p:spPr>
            <a:xfrm>
              <a:off x="3770899" y="1661904"/>
              <a:ext cx="4650199" cy="4650201"/>
            </a:xfrm>
            <a:prstGeom prst="circularArrow">
              <a:avLst>
                <a:gd name="adj1" fmla="val 5085"/>
                <a:gd name="adj2" fmla="val 327528"/>
                <a:gd name="adj3" fmla="val 8671970"/>
                <a:gd name="adj4" fmla="val 1800502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Circular Arrow 44"/>
            <p:cNvSpPr/>
            <p:nvPr/>
          </p:nvSpPr>
          <p:spPr>
            <a:xfrm>
              <a:off x="3685337" y="1514384"/>
              <a:ext cx="4650199" cy="4650202"/>
            </a:xfrm>
            <a:prstGeom prst="circularArrow">
              <a:avLst>
                <a:gd name="adj1" fmla="val 5085"/>
                <a:gd name="adj2" fmla="val 327528"/>
                <a:gd name="adj3" fmla="val 15873039"/>
                <a:gd name="adj4" fmla="val 9000000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4283283" y="3714619"/>
            <a:ext cx="560956" cy="327908"/>
          </a:xfrm>
          <a:custGeom>
            <a:avLst/>
            <a:gdLst>
              <a:gd name="T0" fmla="*/ 232 w 316"/>
              <a:gd name="T1" fmla="*/ 27 h 172"/>
              <a:gd name="T2" fmla="*/ 221 w 316"/>
              <a:gd name="T3" fmla="*/ 20 h 172"/>
              <a:gd name="T4" fmla="*/ 157 w 316"/>
              <a:gd name="T5" fmla="*/ 10 h 172"/>
              <a:gd name="T6" fmla="*/ 92 w 316"/>
              <a:gd name="T7" fmla="*/ 9 h 172"/>
              <a:gd name="T8" fmla="*/ 84 w 316"/>
              <a:gd name="T9" fmla="*/ 13 h 172"/>
              <a:gd name="T10" fmla="*/ 0 w 316"/>
              <a:gd name="T11" fmla="*/ 121 h 172"/>
              <a:gd name="T12" fmla="*/ 78 w 316"/>
              <a:gd name="T13" fmla="*/ 109 h 172"/>
              <a:gd name="T14" fmla="*/ 84 w 316"/>
              <a:gd name="T15" fmla="*/ 113 h 172"/>
              <a:gd name="T16" fmla="*/ 120 w 316"/>
              <a:gd name="T17" fmla="*/ 142 h 172"/>
              <a:gd name="T18" fmla="*/ 159 w 316"/>
              <a:gd name="T19" fmla="*/ 163 h 172"/>
              <a:gd name="T20" fmla="*/ 163 w 316"/>
              <a:gd name="T21" fmla="*/ 165 h 172"/>
              <a:gd name="T22" fmla="*/ 190 w 316"/>
              <a:gd name="T23" fmla="*/ 164 h 172"/>
              <a:gd name="T24" fmla="*/ 217 w 316"/>
              <a:gd name="T25" fmla="*/ 153 h 172"/>
              <a:gd name="T26" fmla="*/ 233 w 316"/>
              <a:gd name="T27" fmla="*/ 146 h 172"/>
              <a:gd name="T28" fmla="*/ 265 w 316"/>
              <a:gd name="T29" fmla="*/ 162 h 172"/>
              <a:gd name="T30" fmla="*/ 288 w 316"/>
              <a:gd name="T31" fmla="*/ 14 h 172"/>
              <a:gd name="T32" fmla="*/ 225 w 316"/>
              <a:gd name="T33" fmla="*/ 129 h 172"/>
              <a:gd name="T34" fmla="*/ 225 w 316"/>
              <a:gd name="T35" fmla="*/ 139 h 172"/>
              <a:gd name="T36" fmla="*/ 216 w 316"/>
              <a:gd name="T37" fmla="*/ 142 h 172"/>
              <a:gd name="T38" fmla="*/ 207 w 316"/>
              <a:gd name="T39" fmla="*/ 142 h 172"/>
              <a:gd name="T40" fmla="*/ 189 w 316"/>
              <a:gd name="T41" fmla="*/ 153 h 172"/>
              <a:gd name="T42" fmla="*/ 185 w 316"/>
              <a:gd name="T43" fmla="*/ 153 h 172"/>
              <a:gd name="T44" fmla="*/ 180 w 316"/>
              <a:gd name="T45" fmla="*/ 156 h 172"/>
              <a:gd name="T46" fmla="*/ 157 w 316"/>
              <a:gd name="T47" fmla="*/ 149 h 172"/>
              <a:gd name="T48" fmla="*/ 130 w 316"/>
              <a:gd name="T49" fmla="*/ 128 h 172"/>
              <a:gd name="T50" fmla="*/ 88 w 316"/>
              <a:gd name="T51" fmla="*/ 103 h 172"/>
              <a:gd name="T52" fmla="*/ 71 w 316"/>
              <a:gd name="T53" fmla="*/ 91 h 172"/>
              <a:gd name="T54" fmla="*/ 71 w 316"/>
              <a:gd name="T55" fmla="*/ 90 h 172"/>
              <a:gd name="T56" fmla="*/ 72 w 316"/>
              <a:gd name="T57" fmla="*/ 88 h 172"/>
              <a:gd name="T58" fmla="*/ 93 w 316"/>
              <a:gd name="T59" fmla="*/ 20 h 172"/>
              <a:gd name="T60" fmla="*/ 132 w 316"/>
              <a:gd name="T61" fmla="*/ 24 h 172"/>
              <a:gd name="T62" fmla="*/ 127 w 316"/>
              <a:gd name="T63" fmla="*/ 72 h 172"/>
              <a:gd name="T64" fmla="*/ 185 w 316"/>
              <a:gd name="T65" fmla="*/ 54 h 172"/>
              <a:gd name="T66" fmla="*/ 241 w 316"/>
              <a:gd name="T67" fmla="*/ 11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6" h="172">
                <a:moveTo>
                  <a:pt x="288" y="14"/>
                </a:moveTo>
                <a:cubicBezTo>
                  <a:pt x="232" y="27"/>
                  <a:pt x="232" y="27"/>
                  <a:pt x="232" y="27"/>
                </a:cubicBezTo>
                <a:cubicBezTo>
                  <a:pt x="233" y="31"/>
                  <a:pt x="233" y="31"/>
                  <a:pt x="233" y="31"/>
                </a:cubicBezTo>
                <a:cubicBezTo>
                  <a:pt x="228" y="22"/>
                  <a:pt x="221" y="20"/>
                  <a:pt x="221" y="20"/>
                </a:cubicBezTo>
                <a:cubicBezTo>
                  <a:pt x="178" y="7"/>
                  <a:pt x="178" y="7"/>
                  <a:pt x="178" y="7"/>
                </a:cubicBezTo>
                <a:cubicBezTo>
                  <a:pt x="173" y="5"/>
                  <a:pt x="165" y="7"/>
                  <a:pt x="157" y="10"/>
                </a:cubicBezTo>
                <a:cubicBezTo>
                  <a:pt x="156" y="9"/>
                  <a:pt x="156" y="9"/>
                  <a:pt x="156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1" y="9"/>
                  <a:pt x="87" y="10"/>
                  <a:pt x="84" y="13"/>
                </a:cubicBezTo>
                <a:cubicBezTo>
                  <a:pt x="50" y="0"/>
                  <a:pt x="50" y="0"/>
                  <a:pt x="50" y="0"/>
                </a:cubicBezTo>
                <a:cubicBezTo>
                  <a:pt x="0" y="121"/>
                  <a:pt x="0" y="121"/>
                  <a:pt x="0" y="121"/>
                </a:cubicBezTo>
                <a:cubicBezTo>
                  <a:pt x="54" y="148"/>
                  <a:pt x="54" y="148"/>
                  <a:pt x="54" y="148"/>
                </a:cubicBezTo>
                <a:cubicBezTo>
                  <a:pt x="69" y="144"/>
                  <a:pt x="76" y="120"/>
                  <a:pt x="78" y="109"/>
                </a:cubicBezTo>
                <a:cubicBezTo>
                  <a:pt x="82" y="112"/>
                  <a:pt x="82" y="112"/>
                  <a:pt x="82" y="112"/>
                </a:cubicBezTo>
                <a:cubicBezTo>
                  <a:pt x="84" y="113"/>
                  <a:pt x="84" y="113"/>
                  <a:pt x="84" y="113"/>
                </a:cubicBezTo>
                <a:cubicBezTo>
                  <a:pt x="84" y="120"/>
                  <a:pt x="85" y="130"/>
                  <a:pt x="99" y="127"/>
                </a:cubicBezTo>
                <a:cubicBezTo>
                  <a:pt x="99" y="127"/>
                  <a:pt x="100" y="157"/>
                  <a:pt x="120" y="142"/>
                </a:cubicBezTo>
                <a:cubicBezTo>
                  <a:pt x="120" y="142"/>
                  <a:pt x="120" y="161"/>
                  <a:pt x="138" y="155"/>
                </a:cubicBezTo>
                <a:cubicBezTo>
                  <a:pt x="138" y="155"/>
                  <a:pt x="141" y="172"/>
                  <a:pt x="159" y="163"/>
                </a:cubicBezTo>
                <a:cubicBezTo>
                  <a:pt x="162" y="165"/>
                  <a:pt x="162" y="165"/>
                  <a:pt x="162" y="165"/>
                </a:cubicBezTo>
                <a:cubicBezTo>
                  <a:pt x="163" y="165"/>
                  <a:pt x="163" y="165"/>
                  <a:pt x="163" y="165"/>
                </a:cubicBezTo>
                <a:cubicBezTo>
                  <a:pt x="164" y="165"/>
                  <a:pt x="173" y="168"/>
                  <a:pt x="181" y="167"/>
                </a:cubicBezTo>
                <a:cubicBezTo>
                  <a:pt x="185" y="167"/>
                  <a:pt x="188" y="166"/>
                  <a:pt x="190" y="164"/>
                </a:cubicBezTo>
                <a:cubicBezTo>
                  <a:pt x="196" y="163"/>
                  <a:pt x="208" y="161"/>
                  <a:pt x="214" y="153"/>
                </a:cubicBezTo>
                <a:cubicBezTo>
                  <a:pt x="215" y="153"/>
                  <a:pt x="216" y="153"/>
                  <a:pt x="217" y="153"/>
                </a:cubicBezTo>
                <a:cubicBezTo>
                  <a:pt x="217" y="153"/>
                  <a:pt x="217" y="153"/>
                  <a:pt x="217" y="153"/>
                </a:cubicBezTo>
                <a:cubicBezTo>
                  <a:pt x="224" y="153"/>
                  <a:pt x="230" y="150"/>
                  <a:pt x="233" y="146"/>
                </a:cubicBezTo>
                <a:cubicBezTo>
                  <a:pt x="235" y="143"/>
                  <a:pt x="236" y="140"/>
                  <a:pt x="236" y="136"/>
                </a:cubicBezTo>
                <a:cubicBezTo>
                  <a:pt x="236" y="136"/>
                  <a:pt x="248" y="160"/>
                  <a:pt x="265" y="162"/>
                </a:cubicBezTo>
                <a:cubicBezTo>
                  <a:pt x="316" y="137"/>
                  <a:pt x="316" y="137"/>
                  <a:pt x="316" y="137"/>
                </a:cubicBezTo>
                <a:lnTo>
                  <a:pt x="288" y="14"/>
                </a:lnTo>
                <a:close/>
                <a:moveTo>
                  <a:pt x="230" y="127"/>
                </a:moveTo>
                <a:cubicBezTo>
                  <a:pt x="225" y="129"/>
                  <a:pt x="225" y="129"/>
                  <a:pt x="225" y="129"/>
                </a:cubicBezTo>
                <a:cubicBezTo>
                  <a:pt x="226" y="133"/>
                  <a:pt x="226" y="133"/>
                  <a:pt x="226" y="133"/>
                </a:cubicBezTo>
                <a:cubicBezTo>
                  <a:pt x="226" y="137"/>
                  <a:pt x="225" y="139"/>
                  <a:pt x="225" y="139"/>
                </a:cubicBezTo>
                <a:cubicBezTo>
                  <a:pt x="223" y="141"/>
                  <a:pt x="220" y="142"/>
                  <a:pt x="216" y="142"/>
                </a:cubicBezTo>
                <a:cubicBezTo>
                  <a:pt x="216" y="142"/>
                  <a:pt x="216" y="142"/>
                  <a:pt x="216" y="142"/>
                </a:cubicBezTo>
                <a:cubicBezTo>
                  <a:pt x="214" y="143"/>
                  <a:pt x="212" y="142"/>
                  <a:pt x="211" y="142"/>
                </a:cubicBezTo>
                <a:cubicBezTo>
                  <a:pt x="207" y="142"/>
                  <a:pt x="207" y="142"/>
                  <a:pt x="207" y="142"/>
                </a:cubicBezTo>
                <a:cubicBezTo>
                  <a:pt x="206" y="146"/>
                  <a:pt x="206" y="146"/>
                  <a:pt x="206" y="146"/>
                </a:cubicBezTo>
                <a:cubicBezTo>
                  <a:pt x="204" y="150"/>
                  <a:pt x="196" y="153"/>
                  <a:pt x="189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5" y="153"/>
                  <a:pt x="185" y="153"/>
                  <a:pt x="185" y="153"/>
                </a:cubicBezTo>
                <a:cubicBezTo>
                  <a:pt x="184" y="155"/>
                  <a:pt x="184" y="155"/>
                  <a:pt x="184" y="155"/>
                </a:cubicBezTo>
                <a:cubicBezTo>
                  <a:pt x="183" y="156"/>
                  <a:pt x="182" y="156"/>
                  <a:pt x="180" y="156"/>
                </a:cubicBezTo>
                <a:cubicBezTo>
                  <a:pt x="175" y="157"/>
                  <a:pt x="169" y="155"/>
                  <a:pt x="167" y="155"/>
                </a:cubicBezTo>
                <a:cubicBezTo>
                  <a:pt x="157" y="149"/>
                  <a:pt x="157" y="149"/>
                  <a:pt x="157" y="149"/>
                </a:cubicBezTo>
                <a:cubicBezTo>
                  <a:pt x="156" y="144"/>
                  <a:pt x="154" y="140"/>
                  <a:pt x="149" y="140"/>
                </a:cubicBezTo>
                <a:cubicBezTo>
                  <a:pt x="149" y="140"/>
                  <a:pt x="147" y="116"/>
                  <a:pt x="130" y="128"/>
                </a:cubicBezTo>
                <a:cubicBezTo>
                  <a:pt x="130" y="128"/>
                  <a:pt x="125" y="108"/>
                  <a:pt x="109" y="117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72" y="91"/>
                  <a:pt x="72" y="91"/>
                  <a:pt x="72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0"/>
                  <a:pt x="71" y="90"/>
                  <a:pt x="71" y="90"/>
                </a:cubicBezTo>
                <a:cubicBezTo>
                  <a:pt x="72" y="89"/>
                  <a:pt x="72" y="89"/>
                  <a:pt x="72" y="89"/>
                </a:cubicBezTo>
                <a:cubicBezTo>
                  <a:pt x="72" y="88"/>
                  <a:pt x="72" y="88"/>
                  <a:pt x="72" y="88"/>
                </a:cubicBezTo>
                <a:cubicBezTo>
                  <a:pt x="72" y="87"/>
                  <a:pt x="90" y="26"/>
                  <a:pt x="91" y="21"/>
                </a:cubicBezTo>
                <a:cubicBezTo>
                  <a:pt x="91" y="21"/>
                  <a:pt x="93" y="20"/>
                  <a:pt x="93" y="20"/>
                </a:cubicBezTo>
                <a:cubicBezTo>
                  <a:pt x="138" y="20"/>
                  <a:pt x="138" y="20"/>
                  <a:pt x="138" y="20"/>
                </a:cubicBezTo>
                <a:cubicBezTo>
                  <a:pt x="134" y="22"/>
                  <a:pt x="132" y="24"/>
                  <a:pt x="132" y="24"/>
                </a:cubicBezTo>
                <a:cubicBezTo>
                  <a:pt x="125" y="30"/>
                  <a:pt x="122" y="60"/>
                  <a:pt x="122" y="60"/>
                </a:cubicBezTo>
                <a:cubicBezTo>
                  <a:pt x="119" y="67"/>
                  <a:pt x="127" y="72"/>
                  <a:pt x="127" y="72"/>
                </a:cubicBezTo>
                <a:cubicBezTo>
                  <a:pt x="140" y="81"/>
                  <a:pt x="154" y="47"/>
                  <a:pt x="154" y="47"/>
                </a:cubicBezTo>
                <a:cubicBezTo>
                  <a:pt x="161" y="41"/>
                  <a:pt x="172" y="45"/>
                  <a:pt x="185" y="54"/>
                </a:cubicBezTo>
                <a:cubicBezTo>
                  <a:pt x="206" y="76"/>
                  <a:pt x="232" y="102"/>
                  <a:pt x="239" y="111"/>
                </a:cubicBezTo>
                <a:cubicBezTo>
                  <a:pt x="241" y="114"/>
                  <a:pt x="242" y="117"/>
                  <a:pt x="241" y="119"/>
                </a:cubicBezTo>
                <a:cubicBezTo>
                  <a:pt x="240" y="123"/>
                  <a:pt x="233" y="126"/>
                  <a:pt x="230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4" tIns="34293" rIns="68584" bIns="34293" numCol="1" anchor="t" anchorCtr="0" compatLnSpc="1"/>
          <a:lstStyle/>
          <a:p>
            <a:pPr algn="just">
              <a:lnSpc>
                <a:spcPct val="120000"/>
              </a:lnSpc>
            </a:pPr>
            <a:endParaRPr lang="en-GB" sz="67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" name="Group 46"/>
          <p:cNvGrpSpPr/>
          <p:nvPr/>
        </p:nvGrpSpPr>
        <p:grpSpPr>
          <a:xfrm>
            <a:off x="3659716" y="2559314"/>
            <a:ext cx="493371" cy="386721"/>
            <a:chOff x="7200839" y="1790292"/>
            <a:chExt cx="795921" cy="623870"/>
          </a:xfrm>
          <a:solidFill>
            <a:schemeClr val="bg1"/>
          </a:solidFill>
        </p:grpSpPr>
        <p:sp>
          <p:nvSpPr>
            <p:cNvPr id="48" name="Freeform 47"/>
            <p:cNvSpPr/>
            <p:nvPr/>
          </p:nvSpPr>
          <p:spPr bwMode="auto">
            <a:xfrm>
              <a:off x="7235971" y="1790292"/>
              <a:ext cx="760789" cy="434110"/>
            </a:xfrm>
            <a:custGeom>
              <a:avLst/>
              <a:gdLst>
                <a:gd name="T0" fmla="*/ 295 w 628"/>
                <a:gd name="T1" fmla="*/ 232 h 334"/>
                <a:gd name="T2" fmla="*/ 295 w 628"/>
                <a:gd name="T3" fmla="*/ 232 h 334"/>
                <a:gd name="T4" fmla="*/ 295 w 628"/>
                <a:gd name="T5" fmla="*/ 232 h 334"/>
                <a:gd name="T6" fmla="*/ 295 w 628"/>
                <a:gd name="T7" fmla="*/ 232 h 334"/>
                <a:gd name="T8" fmla="*/ 430 w 628"/>
                <a:gd name="T9" fmla="*/ 334 h 334"/>
                <a:gd name="T10" fmla="*/ 628 w 628"/>
                <a:gd name="T11" fmla="*/ 218 h 334"/>
                <a:gd name="T12" fmla="*/ 494 w 628"/>
                <a:gd name="T13" fmla="*/ 114 h 334"/>
                <a:gd name="T14" fmla="*/ 305 w 628"/>
                <a:gd name="T15" fmla="*/ 225 h 334"/>
                <a:gd name="T16" fmla="*/ 305 w 628"/>
                <a:gd name="T17" fmla="*/ 3 h 334"/>
                <a:gd name="T18" fmla="*/ 494 w 628"/>
                <a:gd name="T19" fmla="*/ 114 h 334"/>
                <a:gd name="T20" fmla="*/ 600 w 628"/>
                <a:gd name="T21" fmla="*/ 102 h 334"/>
                <a:gd name="T22" fmla="*/ 437 w 628"/>
                <a:gd name="T23" fmla="*/ 7 h 334"/>
                <a:gd name="T24" fmla="*/ 305 w 628"/>
                <a:gd name="T25" fmla="*/ 0 h 334"/>
                <a:gd name="T26" fmla="*/ 305 w 628"/>
                <a:gd name="T27" fmla="*/ 0 h 334"/>
                <a:gd name="T28" fmla="*/ 302 w 628"/>
                <a:gd name="T29" fmla="*/ 0 h 334"/>
                <a:gd name="T30" fmla="*/ 300 w 628"/>
                <a:gd name="T31" fmla="*/ 0 h 334"/>
                <a:gd name="T32" fmla="*/ 295 w 628"/>
                <a:gd name="T33" fmla="*/ 0 h 334"/>
                <a:gd name="T34" fmla="*/ 295 w 628"/>
                <a:gd name="T35" fmla="*/ 0 h 334"/>
                <a:gd name="T36" fmla="*/ 165 w 628"/>
                <a:gd name="T37" fmla="*/ 7 h 334"/>
                <a:gd name="T38" fmla="*/ 0 w 628"/>
                <a:gd name="T39" fmla="*/ 102 h 334"/>
                <a:gd name="T40" fmla="*/ 108 w 628"/>
                <a:gd name="T41" fmla="*/ 114 h 334"/>
                <a:gd name="T42" fmla="*/ 295 w 628"/>
                <a:gd name="T43" fmla="*/ 3 h 334"/>
                <a:gd name="T44" fmla="*/ 295 w 628"/>
                <a:gd name="T45" fmla="*/ 232 h 334"/>
                <a:gd name="T46" fmla="*/ 295 w 628"/>
                <a:gd name="T47" fmla="*/ 232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8" h="334">
                  <a:moveTo>
                    <a:pt x="295" y="232"/>
                  </a:moveTo>
                  <a:lnTo>
                    <a:pt x="295" y="232"/>
                  </a:lnTo>
                  <a:lnTo>
                    <a:pt x="295" y="232"/>
                  </a:lnTo>
                  <a:lnTo>
                    <a:pt x="295" y="232"/>
                  </a:lnTo>
                  <a:lnTo>
                    <a:pt x="430" y="334"/>
                  </a:lnTo>
                  <a:lnTo>
                    <a:pt x="628" y="218"/>
                  </a:lnTo>
                  <a:lnTo>
                    <a:pt x="494" y="114"/>
                  </a:lnTo>
                  <a:lnTo>
                    <a:pt x="305" y="225"/>
                  </a:lnTo>
                  <a:lnTo>
                    <a:pt x="305" y="3"/>
                  </a:lnTo>
                  <a:lnTo>
                    <a:pt x="494" y="114"/>
                  </a:lnTo>
                  <a:lnTo>
                    <a:pt x="600" y="102"/>
                  </a:lnTo>
                  <a:lnTo>
                    <a:pt x="437" y="7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300" y="0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165" y="7"/>
                  </a:lnTo>
                  <a:lnTo>
                    <a:pt x="0" y="102"/>
                  </a:lnTo>
                  <a:lnTo>
                    <a:pt x="108" y="114"/>
                  </a:lnTo>
                  <a:lnTo>
                    <a:pt x="295" y="3"/>
                  </a:lnTo>
                  <a:lnTo>
                    <a:pt x="295" y="232"/>
                  </a:lnTo>
                  <a:lnTo>
                    <a:pt x="295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4" tIns="34293" rIns="68584" bIns="34293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7200839" y="1941061"/>
              <a:ext cx="392509" cy="289840"/>
            </a:xfrm>
            <a:custGeom>
              <a:avLst/>
              <a:gdLst>
                <a:gd name="T0" fmla="*/ 0 w 324"/>
                <a:gd name="T1" fmla="*/ 100 h 223"/>
                <a:gd name="T2" fmla="*/ 187 w 324"/>
                <a:gd name="T3" fmla="*/ 223 h 223"/>
                <a:gd name="T4" fmla="*/ 324 w 324"/>
                <a:gd name="T5" fmla="*/ 116 h 223"/>
                <a:gd name="T6" fmla="*/ 130 w 324"/>
                <a:gd name="T7" fmla="*/ 0 h 223"/>
                <a:gd name="T8" fmla="*/ 0 w 324"/>
                <a:gd name="T9" fmla="*/ 10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3">
                  <a:moveTo>
                    <a:pt x="0" y="100"/>
                  </a:moveTo>
                  <a:lnTo>
                    <a:pt x="187" y="223"/>
                  </a:lnTo>
                  <a:lnTo>
                    <a:pt x="324" y="116"/>
                  </a:lnTo>
                  <a:lnTo>
                    <a:pt x="130" y="0"/>
                  </a:ln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4" tIns="34293" rIns="68584" bIns="34293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7353482" y="2116524"/>
              <a:ext cx="477310" cy="297638"/>
            </a:xfrm>
            <a:custGeom>
              <a:avLst/>
              <a:gdLst>
                <a:gd name="T0" fmla="*/ 198 w 394"/>
                <a:gd name="T1" fmla="*/ 0 h 229"/>
                <a:gd name="T2" fmla="*/ 61 w 394"/>
                <a:gd name="T3" fmla="*/ 109 h 229"/>
                <a:gd name="T4" fmla="*/ 0 w 394"/>
                <a:gd name="T5" fmla="*/ 71 h 229"/>
                <a:gd name="T6" fmla="*/ 0 w 394"/>
                <a:gd name="T7" fmla="*/ 114 h 229"/>
                <a:gd name="T8" fmla="*/ 198 w 394"/>
                <a:gd name="T9" fmla="*/ 229 h 229"/>
                <a:gd name="T10" fmla="*/ 394 w 394"/>
                <a:gd name="T11" fmla="*/ 116 h 229"/>
                <a:gd name="T12" fmla="*/ 394 w 394"/>
                <a:gd name="T13" fmla="*/ 64 h 229"/>
                <a:gd name="T14" fmla="*/ 335 w 394"/>
                <a:gd name="T15" fmla="*/ 104 h 229"/>
                <a:gd name="T16" fmla="*/ 198 w 394"/>
                <a:gd name="T1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229">
                  <a:moveTo>
                    <a:pt x="198" y="0"/>
                  </a:moveTo>
                  <a:lnTo>
                    <a:pt x="61" y="109"/>
                  </a:lnTo>
                  <a:lnTo>
                    <a:pt x="0" y="71"/>
                  </a:lnTo>
                  <a:lnTo>
                    <a:pt x="0" y="114"/>
                  </a:lnTo>
                  <a:lnTo>
                    <a:pt x="198" y="229"/>
                  </a:lnTo>
                  <a:lnTo>
                    <a:pt x="394" y="116"/>
                  </a:lnTo>
                  <a:lnTo>
                    <a:pt x="394" y="64"/>
                  </a:lnTo>
                  <a:lnTo>
                    <a:pt x="335" y="104"/>
                  </a:lnTo>
                  <a:lnTo>
                    <a:pt x="1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4" tIns="34293" rIns="68584" bIns="34293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1" name="Freeform 50"/>
          <p:cNvSpPr/>
          <p:nvPr/>
        </p:nvSpPr>
        <p:spPr bwMode="auto">
          <a:xfrm>
            <a:off x="4972072" y="2460680"/>
            <a:ext cx="365710" cy="541410"/>
          </a:xfrm>
          <a:custGeom>
            <a:avLst/>
            <a:gdLst>
              <a:gd name="T0" fmla="*/ 25 w 206"/>
              <a:gd name="T1" fmla="*/ 112 h 284"/>
              <a:gd name="T2" fmla="*/ 25 w 206"/>
              <a:gd name="T3" fmla="*/ 64 h 284"/>
              <a:gd name="T4" fmla="*/ 5 w 206"/>
              <a:gd name="T5" fmla="*/ 64 h 284"/>
              <a:gd name="T6" fmla="*/ 4 w 206"/>
              <a:gd name="T7" fmla="*/ 60 h 284"/>
              <a:gd name="T8" fmla="*/ 104 w 206"/>
              <a:gd name="T9" fmla="*/ 2 h 284"/>
              <a:gd name="T10" fmla="*/ 117 w 206"/>
              <a:gd name="T11" fmla="*/ 2 h 284"/>
              <a:gd name="T12" fmla="*/ 145 w 206"/>
              <a:gd name="T13" fmla="*/ 25 h 284"/>
              <a:gd name="T14" fmla="*/ 145 w 206"/>
              <a:gd name="T15" fmla="*/ 2 h 284"/>
              <a:gd name="T16" fmla="*/ 168 w 206"/>
              <a:gd name="T17" fmla="*/ 2 h 284"/>
              <a:gd name="T18" fmla="*/ 168 w 206"/>
              <a:gd name="T19" fmla="*/ 40 h 284"/>
              <a:gd name="T20" fmla="*/ 184 w 206"/>
              <a:gd name="T21" fmla="*/ 49 h 284"/>
              <a:gd name="T22" fmla="*/ 184 w 206"/>
              <a:gd name="T23" fmla="*/ 49 h 284"/>
              <a:gd name="T24" fmla="*/ 184 w 206"/>
              <a:gd name="T25" fmla="*/ 49 h 284"/>
              <a:gd name="T26" fmla="*/ 202 w 206"/>
              <a:gd name="T27" fmla="*/ 60 h 284"/>
              <a:gd name="T28" fmla="*/ 201 w 206"/>
              <a:gd name="T29" fmla="*/ 64 h 284"/>
              <a:gd name="T30" fmla="*/ 184 w 206"/>
              <a:gd name="T31" fmla="*/ 64 h 284"/>
              <a:gd name="T32" fmla="*/ 184 w 206"/>
              <a:gd name="T33" fmla="*/ 117 h 284"/>
              <a:gd name="T34" fmla="*/ 169 w 206"/>
              <a:gd name="T35" fmla="*/ 134 h 284"/>
              <a:gd name="T36" fmla="*/ 136 w 206"/>
              <a:gd name="T37" fmla="*/ 134 h 284"/>
              <a:gd name="T38" fmla="*/ 129 w 206"/>
              <a:gd name="T39" fmla="*/ 137 h 284"/>
              <a:gd name="T40" fmla="*/ 140 w 206"/>
              <a:gd name="T41" fmla="*/ 155 h 284"/>
              <a:gd name="T42" fmla="*/ 139 w 206"/>
              <a:gd name="T43" fmla="*/ 160 h 284"/>
              <a:gd name="T44" fmla="*/ 118 w 206"/>
              <a:gd name="T45" fmla="*/ 161 h 284"/>
              <a:gd name="T46" fmla="*/ 119 w 206"/>
              <a:gd name="T47" fmla="*/ 168 h 284"/>
              <a:gd name="T48" fmla="*/ 130 w 206"/>
              <a:gd name="T49" fmla="*/ 179 h 284"/>
              <a:gd name="T50" fmla="*/ 115 w 206"/>
              <a:gd name="T51" fmla="*/ 195 h 284"/>
              <a:gd name="T52" fmla="*/ 129 w 206"/>
              <a:gd name="T53" fmla="*/ 211 h 284"/>
              <a:gd name="T54" fmla="*/ 129 w 206"/>
              <a:gd name="T55" fmla="*/ 220 h 284"/>
              <a:gd name="T56" fmla="*/ 115 w 206"/>
              <a:gd name="T57" fmla="*/ 235 h 284"/>
              <a:gd name="T58" fmla="*/ 124 w 206"/>
              <a:gd name="T59" fmla="*/ 248 h 284"/>
              <a:gd name="T60" fmla="*/ 124 w 206"/>
              <a:gd name="T61" fmla="*/ 260 h 284"/>
              <a:gd name="T62" fmla="*/ 102 w 206"/>
              <a:gd name="T63" fmla="*/ 284 h 284"/>
              <a:gd name="T64" fmla="*/ 86 w 206"/>
              <a:gd name="T65" fmla="*/ 264 h 284"/>
              <a:gd name="T66" fmla="*/ 85 w 206"/>
              <a:gd name="T67" fmla="*/ 163 h 284"/>
              <a:gd name="T68" fmla="*/ 83 w 206"/>
              <a:gd name="T69" fmla="*/ 160 h 284"/>
              <a:gd name="T70" fmla="*/ 71 w 206"/>
              <a:gd name="T71" fmla="*/ 159 h 284"/>
              <a:gd name="T72" fmla="*/ 68 w 206"/>
              <a:gd name="T73" fmla="*/ 152 h 284"/>
              <a:gd name="T74" fmla="*/ 77 w 206"/>
              <a:gd name="T75" fmla="*/ 140 h 284"/>
              <a:gd name="T76" fmla="*/ 78 w 206"/>
              <a:gd name="T77" fmla="*/ 136 h 284"/>
              <a:gd name="T78" fmla="*/ 73 w 206"/>
              <a:gd name="T79" fmla="*/ 134 h 284"/>
              <a:gd name="T80" fmla="*/ 40 w 206"/>
              <a:gd name="T81" fmla="*/ 134 h 284"/>
              <a:gd name="T82" fmla="*/ 25 w 206"/>
              <a:gd name="T83" fmla="*/ 112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6" h="284">
                <a:moveTo>
                  <a:pt x="25" y="112"/>
                </a:moveTo>
                <a:cubicBezTo>
                  <a:pt x="25" y="64"/>
                  <a:pt x="25" y="64"/>
                  <a:pt x="25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1" y="64"/>
                  <a:pt x="0" y="62"/>
                  <a:pt x="4" y="60"/>
                </a:cubicBezTo>
                <a:cubicBezTo>
                  <a:pt x="104" y="2"/>
                  <a:pt x="104" y="2"/>
                  <a:pt x="104" y="2"/>
                </a:cubicBezTo>
                <a:cubicBezTo>
                  <a:pt x="107" y="0"/>
                  <a:pt x="113" y="0"/>
                  <a:pt x="117" y="2"/>
                </a:cubicBezTo>
                <a:cubicBezTo>
                  <a:pt x="145" y="25"/>
                  <a:pt x="145" y="25"/>
                  <a:pt x="145" y="25"/>
                </a:cubicBezTo>
                <a:cubicBezTo>
                  <a:pt x="145" y="2"/>
                  <a:pt x="145" y="2"/>
                  <a:pt x="145" y="2"/>
                </a:cubicBezTo>
                <a:cubicBezTo>
                  <a:pt x="168" y="2"/>
                  <a:pt x="168" y="2"/>
                  <a:pt x="168" y="2"/>
                </a:cubicBezTo>
                <a:cubicBezTo>
                  <a:pt x="168" y="40"/>
                  <a:pt x="168" y="40"/>
                  <a:pt x="168" y="40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202" y="60"/>
                  <a:pt x="202" y="60"/>
                  <a:pt x="202" y="60"/>
                </a:cubicBezTo>
                <a:cubicBezTo>
                  <a:pt x="206" y="62"/>
                  <a:pt x="205" y="64"/>
                  <a:pt x="201" y="64"/>
                </a:cubicBezTo>
                <a:cubicBezTo>
                  <a:pt x="184" y="64"/>
                  <a:pt x="184" y="64"/>
                  <a:pt x="184" y="64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5" y="134"/>
                  <a:pt x="169" y="134"/>
                </a:cubicBezTo>
                <a:cubicBezTo>
                  <a:pt x="136" y="134"/>
                  <a:pt x="136" y="134"/>
                  <a:pt x="136" y="134"/>
                </a:cubicBezTo>
                <a:cubicBezTo>
                  <a:pt x="134" y="135"/>
                  <a:pt x="131" y="136"/>
                  <a:pt x="129" y="137"/>
                </a:cubicBezTo>
                <a:cubicBezTo>
                  <a:pt x="140" y="155"/>
                  <a:pt x="140" y="155"/>
                  <a:pt x="140" y="155"/>
                </a:cubicBezTo>
                <a:cubicBezTo>
                  <a:pt x="142" y="159"/>
                  <a:pt x="139" y="160"/>
                  <a:pt x="139" y="160"/>
                </a:cubicBezTo>
                <a:cubicBezTo>
                  <a:pt x="118" y="161"/>
                  <a:pt x="118" y="161"/>
                  <a:pt x="118" y="161"/>
                </a:cubicBezTo>
                <a:cubicBezTo>
                  <a:pt x="119" y="168"/>
                  <a:pt x="119" y="168"/>
                  <a:pt x="119" y="168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15" y="195"/>
                  <a:pt x="115" y="195"/>
                  <a:pt x="115" y="195"/>
                </a:cubicBezTo>
                <a:cubicBezTo>
                  <a:pt x="129" y="211"/>
                  <a:pt x="129" y="211"/>
                  <a:pt x="129" y="211"/>
                </a:cubicBezTo>
                <a:cubicBezTo>
                  <a:pt x="129" y="220"/>
                  <a:pt x="129" y="220"/>
                  <a:pt x="129" y="220"/>
                </a:cubicBezTo>
                <a:cubicBezTo>
                  <a:pt x="115" y="235"/>
                  <a:pt x="115" y="235"/>
                  <a:pt x="115" y="235"/>
                </a:cubicBezTo>
                <a:cubicBezTo>
                  <a:pt x="124" y="248"/>
                  <a:pt x="124" y="248"/>
                  <a:pt x="124" y="248"/>
                </a:cubicBezTo>
                <a:cubicBezTo>
                  <a:pt x="124" y="260"/>
                  <a:pt x="124" y="260"/>
                  <a:pt x="124" y="260"/>
                </a:cubicBezTo>
                <a:cubicBezTo>
                  <a:pt x="102" y="284"/>
                  <a:pt x="102" y="284"/>
                  <a:pt x="102" y="284"/>
                </a:cubicBezTo>
                <a:cubicBezTo>
                  <a:pt x="94" y="283"/>
                  <a:pt x="86" y="264"/>
                  <a:pt x="86" y="264"/>
                </a:cubicBezTo>
                <a:cubicBezTo>
                  <a:pt x="85" y="163"/>
                  <a:pt x="85" y="163"/>
                  <a:pt x="85" y="163"/>
                </a:cubicBezTo>
                <a:cubicBezTo>
                  <a:pt x="85" y="160"/>
                  <a:pt x="83" y="160"/>
                  <a:pt x="83" y="160"/>
                </a:cubicBezTo>
                <a:cubicBezTo>
                  <a:pt x="71" y="159"/>
                  <a:pt x="71" y="159"/>
                  <a:pt x="71" y="159"/>
                </a:cubicBezTo>
                <a:cubicBezTo>
                  <a:pt x="64" y="159"/>
                  <a:pt x="68" y="152"/>
                  <a:pt x="68" y="152"/>
                </a:cubicBezTo>
                <a:cubicBezTo>
                  <a:pt x="77" y="140"/>
                  <a:pt x="77" y="140"/>
                  <a:pt x="77" y="140"/>
                </a:cubicBezTo>
                <a:cubicBezTo>
                  <a:pt x="78" y="139"/>
                  <a:pt x="78" y="137"/>
                  <a:pt x="78" y="136"/>
                </a:cubicBezTo>
                <a:cubicBezTo>
                  <a:pt x="76" y="136"/>
                  <a:pt x="74" y="135"/>
                  <a:pt x="73" y="134"/>
                </a:cubicBezTo>
                <a:cubicBezTo>
                  <a:pt x="40" y="134"/>
                  <a:pt x="40" y="134"/>
                  <a:pt x="40" y="134"/>
                </a:cubicBezTo>
                <a:cubicBezTo>
                  <a:pt x="40" y="134"/>
                  <a:pt x="25" y="133"/>
                  <a:pt x="25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4" tIns="34293" rIns="68584" bIns="34293" numCol="1" anchor="t" anchorCtr="0" compatLnSpc="1"/>
          <a:lstStyle/>
          <a:p>
            <a:pPr algn="just">
              <a:lnSpc>
                <a:spcPct val="120000"/>
              </a:lnSpc>
            </a:pPr>
            <a:endParaRPr lang="en-GB" sz="67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" name="Group 3"/>
          <p:cNvGrpSpPr/>
          <p:nvPr/>
        </p:nvGrpSpPr>
        <p:grpSpPr>
          <a:xfrm>
            <a:off x="6082191" y="1855139"/>
            <a:ext cx="2186125" cy="1211083"/>
            <a:chOff x="8461641" y="1680432"/>
            <a:chExt cx="2914647" cy="1614675"/>
          </a:xfrm>
        </p:grpSpPr>
        <p:sp>
          <p:nvSpPr>
            <p:cNvPr id="60" name="Rectangle 59"/>
            <p:cNvSpPr/>
            <p:nvPr/>
          </p:nvSpPr>
          <p:spPr>
            <a:xfrm>
              <a:off x="8461641" y="1680432"/>
              <a:ext cx="2914647" cy="1614675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57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706533" y="1912547"/>
              <a:ext cx="1490057" cy="3682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95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701390" y="2281878"/>
              <a:ext cx="2482639" cy="5434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57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57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62"/>
          <p:cNvGrpSpPr/>
          <p:nvPr/>
        </p:nvGrpSpPr>
        <p:grpSpPr>
          <a:xfrm>
            <a:off x="6337181" y="3890349"/>
            <a:ext cx="566814" cy="566814"/>
            <a:chOff x="6895745" y="6076124"/>
            <a:chExt cx="755703" cy="755703"/>
          </a:xfrm>
        </p:grpSpPr>
        <p:sp>
          <p:nvSpPr>
            <p:cNvPr id="64" name="Oval 63"/>
            <p:cNvSpPr/>
            <p:nvPr/>
          </p:nvSpPr>
          <p:spPr>
            <a:xfrm>
              <a:off x="6895745" y="607612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" name="Group 64"/>
            <p:cNvGrpSpPr/>
            <p:nvPr/>
          </p:nvGrpSpPr>
          <p:grpSpPr>
            <a:xfrm>
              <a:off x="7162147" y="6226696"/>
              <a:ext cx="212181" cy="457727"/>
              <a:chOff x="4395788" y="2198688"/>
              <a:chExt cx="344488" cy="742951"/>
            </a:xfrm>
            <a:solidFill>
              <a:schemeClr val="bg2"/>
            </a:solidFill>
          </p:grpSpPr>
          <p:sp>
            <p:nvSpPr>
              <p:cNvPr id="66" name="Oval 65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09538" cy="1127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34293" tIns="17146" rIns="34293" bIns="1714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675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7" name="Freeform 7"/>
              <p:cNvSpPr/>
              <p:nvPr/>
            </p:nvSpPr>
            <p:spPr bwMode="auto">
              <a:xfrm>
                <a:off x="4395788" y="2333626"/>
                <a:ext cx="344488" cy="60801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34293" tIns="17146" rIns="34293" bIns="1714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675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Group 67"/>
          <p:cNvGrpSpPr/>
          <p:nvPr/>
        </p:nvGrpSpPr>
        <p:grpSpPr>
          <a:xfrm>
            <a:off x="6330152" y="3220207"/>
            <a:ext cx="566814" cy="566814"/>
            <a:chOff x="1354194" y="5911456"/>
            <a:chExt cx="755703" cy="755703"/>
          </a:xfrm>
        </p:grpSpPr>
        <p:sp>
          <p:nvSpPr>
            <p:cNvPr id="69" name="Oval 68"/>
            <p:cNvSpPr/>
            <p:nvPr/>
          </p:nvSpPr>
          <p:spPr>
            <a:xfrm>
              <a:off x="1354194" y="5911456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1" name="Group 69"/>
            <p:cNvGrpSpPr/>
            <p:nvPr/>
          </p:nvGrpSpPr>
          <p:grpSpPr>
            <a:xfrm>
              <a:off x="1639245" y="6058413"/>
              <a:ext cx="185600" cy="472193"/>
              <a:chOff x="4422775" y="2198688"/>
              <a:chExt cx="292100" cy="742950"/>
            </a:xfrm>
            <a:solidFill>
              <a:schemeClr val="bg2"/>
            </a:solidFill>
          </p:grpSpPr>
          <p:sp>
            <p:nvSpPr>
              <p:cNvPr id="71" name="Freeform 12"/>
              <p:cNvSpPr/>
              <p:nvPr/>
            </p:nvSpPr>
            <p:spPr bwMode="auto">
              <a:xfrm>
                <a:off x="4422775" y="2325688"/>
                <a:ext cx="292100" cy="615950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34293" tIns="17146" rIns="34293" bIns="1714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675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2" name="Oval 13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15888" cy="1158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34293" tIns="17146" rIns="34293" bIns="1714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675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3" name="TextBox 72"/>
          <p:cNvSpPr txBox="1"/>
          <p:nvPr/>
        </p:nvSpPr>
        <p:spPr>
          <a:xfrm>
            <a:off x="6940325" y="3323523"/>
            <a:ext cx="537327" cy="2498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855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1.234K</a:t>
            </a:r>
            <a:endParaRPr lang="en-GB" sz="855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940606" y="3510004"/>
            <a:ext cx="737702" cy="2498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85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Male Users</a:t>
            </a:r>
            <a:endParaRPr lang="en-GB" sz="85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953303" y="3993666"/>
            <a:ext cx="537327" cy="2498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855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1.234K</a:t>
            </a:r>
            <a:endParaRPr lang="en-GB" sz="855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953919" y="4180147"/>
            <a:ext cx="865943" cy="2498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85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Female Users</a:t>
            </a:r>
            <a:endParaRPr lang="en-GB" sz="85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5" grpId="0"/>
      <p:bldP spid="46" grpId="0" animBg="1"/>
      <p:bldP spid="51" grpId="0" animBg="1"/>
      <p:bldP spid="73" grpId="0"/>
      <p:bldP spid="74" grpId="0"/>
      <p:bldP spid="75" grpId="0"/>
      <p:bldP spid="7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3FDE6F3-C2C1-497D-9AC0-D418F52504A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bt641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www.99ppt.com">
  <a:themeElements>
    <a:clrScheme name="自定义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08BC4"/>
      </a:accent1>
      <a:accent2>
        <a:srgbClr val="73C8FF"/>
      </a:accent2>
      <a:accent3>
        <a:srgbClr val="308BC4"/>
      </a:accent3>
      <a:accent4>
        <a:srgbClr val="73C8FF"/>
      </a:accent4>
      <a:accent5>
        <a:srgbClr val="308BC4"/>
      </a:accent5>
      <a:accent6>
        <a:srgbClr val="73C8FF"/>
      </a:accent6>
      <a:hlink>
        <a:srgbClr val="007FA2"/>
      </a:hlink>
      <a:folHlink>
        <a:srgbClr val="FF4957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2957</Words>
  <Application>Microsoft Office PowerPoint</Application>
  <PresentationFormat>自定义</PresentationFormat>
  <Paragraphs>250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微软雅黑</vt:lpstr>
      <vt:lpstr>Arial</vt:lpstr>
      <vt:lpstr>Broadway</vt:lpstr>
      <vt:lpstr>Calibri</vt:lpstr>
      <vt:lpstr>Calibri Light</vt:lpstr>
      <vt:lpstr>Impact</vt:lpstr>
      <vt:lpstr>Open Sans</vt:lpstr>
      <vt:lpstr>www.99ppt.com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2016-10-17T14:00:00Z</dcterms:created>
  <dcterms:modified xsi:type="dcterms:W3CDTF">2021-01-05T22:46:18Z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