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3"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58B2"/>
    <a:srgbClr val="272727"/>
    <a:srgbClr val="3E6DD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4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63955-01EE-415E-BBD0-F00E0C40431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4C579-F736-4970-8189-BFFD36647D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94C579-F736-4970-8189-BFFD36647D0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94C579-F736-4970-8189-BFFD36647D07}"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4C579-F736-4970-8189-BFFD36647D0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a:srcRect r="444" b="31953"/>
          <a:stretch>
            <a:fillRect/>
          </a:stretch>
        </p:blipFill>
        <p:spPr>
          <a:xfrm flipH="1" flipV="1">
            <a:off x="0" y="0"/>
            <a:ext cx="12192000" cy="1569490"/>
          </a:xfrm>
          <a:prstGeom prst="rect">
            <a:avLst/>
          </a:prstGeom>
        </p:spPr>
      </p:pic>
      <p:sp>
        <p:nvSpPr>
          <p:cNvPr id="5" name="文本框 4"/>
          <p:cNvSpPr txBox="1"/>
          <p:nvPr/>
        </p:nvSpPr>
        <p:spPr>
          <a:xfrm>
            <a:off x="1093845" y="1745338"/>
            <a:ext cx="8305479" cy="1136786"/>
          </a:xfrm>
          <a:prstGeom prst="rect">
            <a:avLst/>
          </a:prstGeom>
          <a:noFill/>
        </p:spPr>
        <p:txBody>
          <a:bodyPr wrap="none" rtlCol="0" anchor="ctr">
            <a:spAutoFit/>
          </a:bodyPr>
          <a:lstStyle/>
          <a:p>
            <a:pPr>
              <a:lnSpc>
                <a:spcPts val="8000"/>
              </a:lnSpc>
            </a:pPr>
            <a:r>
              <a:rPr lang="zh-CN" altLang="en-US" sz="7200" dirty="0">
                <a:solidFill>
                  <a:srgbClr val="272727"/>
                </a:solidFill>
                <a:latin typeface="造字工房悦黑（非商用）常规体" pitchFamily="50" charset="-122"/>
                <a:ea typeface="造字工房悦黑（非商用）常规体" pitchFamily="50" charset="-122"/>
              </a:rPr>
              <a:t>组织架构图</a:t>
            </a:r>
            <a:r>
              <a:rPr lang="en-US" altLang="zh-CN" sz="7200" dirty="0">
                <a:solidFill>
                  <a:srgbClr val="3258B2"/>
                </a:solidFill>
                <a:latin typeface="造字工房悦黑（非商用）常规体" pitchFamily="50" charset="-122"/>
                <a:ea typeface="造字工房悦黑（非商用）常规体" pitchFamily="50" charset="-122"/>
              </a:rPr>
              <a:t>PPT</a:t>
            </a:r>
            <a:r>
              <a:rPr lang="zh-CN" altLang="en-US" sz="7200" dirty="0">
                <a:solidFill>
                  <a:srgbClr val="3258B2"/>
                </a:solidFill>
                <a:latin typeface="造字工房悦黑（非商用）常规体" pitchFamily="50" charset="-122"/>
                <a:ea typeface="造字工房悦黑（非商用）常规体" pitchFamily="50" charset="-122"/>
              </a:rPr>
              <a:t>模板</a:t>
            </a:r>
          </a:p>
        </p:txBody>
      </p:sp>
      <p:grpSp>
        <p:nvGrpSpPr>
          <p:cNvPr id="9" name="组合 8"/>
          <p:cNvGrpSpPr/>
          <p:nvPr/>
        </p:nvGrpSpPr>
        <p:grpSpPr>
          <a:xfrm>
            <a:off x="1093845" y="2941098"/>
            <a:ext cx="4801990" cy="369332"/>
            <a:chOff x="1093845" y="2381535"/>
            <a:chExt cx="4801990" cy="369332"/>
          </a:xfrm>
        </p:grpSpPr>
        <p:sp>
          <p:nvSpPr>
            <p:cNvPr id="7" name="圆角矩形 7"/>
            <p:cNvSpPr/>
            <p:nvPr/>
          </p:nvSpPr>
          <p:spPr>
            <a:xfrm>
              <a:off x="1093845" y="2381535"/>
              <a:ext cx="4788340" cy="369332"/>
            </a:xfrm>
            <a:prstGeom prst="roundRect">
              <a:avLst>
                <a:gd name="adj" fmla="val 50000"/>
              </a:avLst>
            </a:prstGeom>
            <a:solidFill>
              <a:srgbClr val="325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80452" y="2381535"/>
              <a:ext cx="4515383" cy="369332"/>
            </a:xfrm>
            <a:prstGeom prst="rect">
              <a:avLst/>
            </a:prstGeom>
            <a:noFill/>
          </p:spPr>
          <p:txBody>
            <a:bodyPr wrap="square" rtlCol="0">
              <a:spAutoFit/>
            </a:bodyPr>
            <a:lstStyle/>
            <a:p>
              <a:pPr algn="ctr"/>
              <a:endParaRPr lang="zh-CN" altLang="en-US" spc="2400" dirty="0">
                <a:solidFill>
                  <a:schemeClr val="bg1"/>
                </a:solidFill>
                <a:latin typeface="方正悠黑_512B" panose="02000000000000000000" pitchFamily="2" charset="-122"/>
                <a:ea typeface="方正悠黑_512B"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42"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H="1" flipV="1">
            <a:off x="0" y="-1"/>
            <a:ext cx="12192000" cy="1119113"/>
          </a:xfrm>
          <a:prstGeom prst="rect">
            <a:avLst/>
          </a:prstGeom>
        </p:spPr>
      </p:pic>
      <p:sp>
        <p:nvSpPr>
          <p:cNvPr id="4" name="十字箭头 5"/>
          <p:cNvSpPr/>
          <p:nvPr/>
        </p:nvSpPr>
        <p:spPr>
          <a:xfrm>
            <a:off x="1626100" y="487650"/>
            <a:ext cx="5418667" cy="5418667"/>
          </a:xfrm>
          <a:prstGeom prst="quadArrow">
            <a:avLst>
              <a:gd name="adj1" fmla="val 2000"/>
              <a:gd name="adj2" fmla="val 4000"/>
              <a:gd name="adj3" fmla="val 5000"/>
            </a:avLst>
          </a:prstGeom>
          <a:solidFill>
            <a:srgbClr val="27272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5" name="组合 4"/>
          <p:cNvGrpSpPr/>
          <p:nvPr/>
        </p:nvGrpSpPr>
        <p:grpSpPr>
          <a:xfrm>
            <a:off x="1978313" y="839863"/>
            <a:ext cx="2167466" cy="2167466"/>
            <a:chOff x="3738879" y="1071879"/>
            <a:chExt cx="2167466" cy="2167466"/>
          </a:xfrm>
        </p:grpSpPr>
        <p:sp>
          <p:nvSpPr>
            <p:cNvPr id="6" name="任意多边形 6"/>
            <p:cNvSpPr/>
            <p:nvPr/>
          </p:nvSpPr>
          <p:spPr>
            <a:xfrm>
              <a:off x="3738879" y="1071879"/>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marL="0" lvl="0" indent="0" algn="ctr" defTabSz="2355850">
                <a:lnSpc>
                  <a:spcPct val="90000"/>
                </a:lnSpc>
                <a:spcBef>
                  <a:spcPct val="0"/>
                </a:spcBef>
                <a:spcAft>
                  <a:spcPct val="35000"/>
                </a:spcAft>
                <a:buNone/>
              </a:pPr>
              <a:endParaRPr lang="zh-CN" altLang="en-US" sz="5300" kern="1200"/>
            </a:p>
          </p:txBody>
        </p:sp>
        <p:sp>
          <p:nvSpPr>
            <p:cNvPr id="7" name="文本框 6"/>
            <p:cNvSpPr txBox="1"/>
            <p:nvPr/>
          </p:nvSpPr>
          <p:spPr>
            <a:xfrm>
              <a:off x="3916316" y="1678558"/>
              <a:ext cx="1805032" cy="923330"/>
            </a:xfrm>
            <a:prstGeom prst="rect">
              <a:avLst/>
            </a:prstGeom>
            <a:noFill/>
          </p:spPr>
          <p:txBody>
            <a:bodyPr wrap="square" rtlCol="0">
              <a:spAutoFit/>
            </a:bodyPr>
            <a:lstStyle/>
            <a:p>
              <a:pPr algn="dist"/>
              <a:r>
                <a:rPr lang="zh-CN" altLang="en-US" sz="40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研发部</a:t>
              </a:r>
              <a:r>
                <a:rPr lang="en-US" altLang="zh-CN" sz="1400" dirty="0">
                  <a:solidFill>
                    <a:schemeClr val="bg1"/>
                  </a:solidFill>
                  <a:latin typeface="方正细黑_YS" panose="02010600010101010101" pitchFamily="2" charset="-122"/>
                  <a:ea typeface="方正细黑_YS" panose="02010600010101010101" pitchFamily="2" charset="-122"/>
                </a:rPr>
                <a:t>R&amp;D Department</a:t>
              </a:r>
            </a:p>
          </p:txBody>
        </p:sp>
      </p:grpSp>
      <p:grpSp>
        <p:nvGrpSpPr>
          <p:cNvPr id="8" name="组合 7"/>
          <p:cNvGrpSpPr/>
          <p:nvPr/>
        </p:nvGrpSpPr>
        <p:grpSpPr>
          <a:xfrm>
            <a:off x="1978313" y="3386636"/>
            <a:ext cx="2167466" cy="2167466"/>
            <a:chOff x="3738879" y="3618652"/>
            <a:chExt cx="2167466" cy="2167466"/>
          </a:xfrm>
        </p:grpSpPr>
        <p:sp>
          <p:nvSpPr>
            <p:cNvPr id="9" name="任意多边形 8"/>
            <p:cNvSpPr/>
            <p:nvPr/>
          </p:nvSpPr>
          <p:spPr>
            <a:xfrm>
              <a:off x="3738879" y="3618652"/>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marL="0" lvl="0" indent="0" algn="ctr" defTabSz="2355850">
                <a:lnSpc>
                  <a:spcPct val="90000"/>
                </a:lnSpc>
                <a:spcBef>
                  <a:spcPct val="0"/>
                </a:spcBef>
                <a:spcAft>
                  <a:spcPct val="35000"/>
                </a:spcAft>
                <a:buNone/>
              </a:pPr>
              <a:endParaRPr lang="zh-CN" altLang="en-US" sz="5300" kern="1200"/>
            </a:p>
          </p:txBody>
        </p:sp>
        <p:sp>
          <p:nvSpPr>
            <p:cNvPr id="10" name="文本框 9"/>
            <p:cNvSpPr txBox="1"/>
            <p:nvPr/>
          </p:nvSpPr>
          <p:spPr>
            <a:xfrm>
              <a:off x="3916316" y="4240720"/>
              <a:ext cx="1805032" cy="1138773"/>
            </a:xfrm>
            <a:prstGeom prst="rect">
              <a:avLst/>
            </a:prstGeom>
            <a:noFill/>
          </p:spPr>
          <p:txBody>
            <a:bodyPr wrap="square" rtlCol="0">
              <a:spAutoFit/>
            </a:bodyPr>
            <a:lstStyle/>
            <a:p>
              <a:pPr algn="dist"/>
              <a:r>
                <a:rPr lang="zh-CN" altLang="en-US" sz="40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行政部</a:t>
              </a:r>
              <a:r>
                <a:rPr lang="en-US" altLang="zh-CN" sz="1400" spc="-200" dirty="0">
                  <a:solidFill>
                    <a:schemeClr val="bg1"/>
                  </a:solidFill>
                  <a:latin typeface="方正细黑_YS" panose="02010600010101010101" pitchFamily="2" charset="-122"/>
                  <a:ea typeface="方正细黑_YS" panose="02010600010101010101" pitchFamily="2" charset="-122"/>
                </a:rPr>
                <a:t>Administration Department</a:t>
              </a:r>
            </a:p>
          </p:txBody>
        </p:sp>
      </p:grpSp>
      <p:grpSp>
        <p:nvGrpSpPr>
          <p:cNvPr id="11" name="组合 10"/>
          <p:cNvGrpSpPr/>
          <p:nvPr/>
        </p:nvGrpSpPr>
        <p:grpSpPr>
          <a:xfrm>
            <a:off x="4525087" y="839863"/>
            <a:ext cx="2167466" cy="2167466"/>
            <a:chOff x="6285653" y="1071879"/>
            <a:chExt cx="2167466" cy="2167466"/>
          </a:xfrm>
        </p:grpSpPr>
        <p:sp>
          <p:nvSpPr>
            <p:cNvPr id="12" name="任意多边形 7"/>
            <p:cNvSpPr/>
            <p:nvPr/>
          </p:nvSpPr>
          <p:spPr>
            <a:xfrm>
              <a:off x="6285653" y="1071879"/>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marL="0" lvl="0" indent="0" algn="ctr" defTabSz="2355850">
                <a:lnSpc>
                  <a:spcPct val="90000"/>
                </a:lnSpc>
                <a:spcBef>
                  <a:spcPct val="0"/>
                </a:spcBef>
                <a:spcAft>
                  <a:spcPct val="35000"/>
                </a:spcAft>
                <a:buNone/>
              </a:pPr>
              <a:endParaRPr lang="zh-CN" altLang="en-US" sz="5300" kern="1200"/>
            </a:p>
          </p:txBody>
        </p:sp>
        <p:sp>
          <p:nvSpPr>
            <p:cNvPr id="13" name="文本框 12"/>
            <p:cNvSpPr txBox="1"/>
            <p:nvPr/>
          </p:nvSpPr>
          <p:spPr>
            <a:xfrm>
              <a:off x="6466870" y="1693947"/>
              <a:ext cx="1805032" cy="923330"/>
            </a:xfrm>
            <a:prstGeom prst="rect">
              <a:avLst/>
            </a:prstGeom>
            <a:noFill/>
          </p:spPr>
          <p:txBody>
            <a:bodyPr wrap="square" rtlCol="0">
              <a:spAutoFit/>
            </a:bodyPr>
            <a:lstStyle/>
            <a:p>
              <a:pPr algn="dist"/>
              <a:r>
                <a:rPr lang="zh-CN" altLang="en-US" sz="40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财务部</a:t>
              </a:r>
              <a:r>
                <a:rPr lang="en-US" altLang="zh-CN" sz="1400" dirty="0">
                  <a:solidFill>
                    <a:schemeClr val="bg1"/>
                  </a:solidFill>
                  <a:latin typeface="方正细黑_YS" panose="02010600010101010101" pitchFamily="2" charset="-122"/>
                  <a:ea typeface="方正细黑_YS" panose="02010600010101010101" pitchFamily="2" charset="-122"/>
                </a:rPr>
                <a:t> </a:t>
              </a:r>
              <a:r>
                <a:rPr lang="en-US" altLang="zh-CN" sz="1400" spc="-200" dirty="0">
                  <a:solidFill>
                    <a:schemeClr val="bg1"/>
                  </a:solidFill>
                  <a:latin typeface="方正细黑_YS" panose="02010600010101010101" pitchFamily="2" charset="-122"/>
                  <a:ea typeface="方正细黑_YS" panose="02010600010101010101" pitchFamily="2" charset="-122"/>
                </a:rPr>
                <a:t>Accounting Department</a:t>
              </a:r>
            </a:p>
          </p:txBody>
        </p:sp>
      </p:grpSp>
      <p:grpSp>
        <p:nvGrpSpPr>
          <p:cNvPr id="14" name="组合 13"/>
          <p:cNvGrpSpPr/>
          <p:nvPr/>
        </p:nvGrpSpPr>
        <p:grpSpPr>
          <a:xfrm>
            <a:off x="4525087" y="3386636"/>
            <a:ext cx="2167466" cy="2167466"/>
            <a:chOff x="6285653" y="3618652"/>
            <a:chExt cx="2167466" cy="2167466"/>
          </a:xfrm>
        </p:grpSpPr>
        <p:sp>
          <p:nvSpPr>
            <p:cNvPr id="15" name="任意多边形 9"/>
            <p:cNvSpPr/>
            <p:nvPr/>
          </p:nvSpPr>
          <p:spPr>
            <a:xfrm>
              <a:off x="6285653" y="3618652"/>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marL="0" lvl="0" indent="0" algn="ctr" defTabSz="2355850">
                <a:lnSpc>
                  <a:spcPct val="90000"/>
                </a:lnSpc>
                <a:spcBef>
                  <a:spcPct val="0"/>
                </a:spcBef>
                <a:spcAft>
                  <a:spcPct val="35000"/>
                </a:spcAft>
                <a:buNone/>
              </a:pPr>
              <a:endParaRPr lang="zh-CN" altLang="en-US" sz="5300" kern="1200"/>
            </a:p>
          </p:txBody>
        </p:sp>
        <p:sp>
          <p:nvSpPr>
            <p:cNvPr id="16" name="文本框 15"/>
            <p:cNvSpPr txBox="1"/>
            <p:nvPr/>
          </p:nvSpPr>
          <p:spPr>
            <a:xfrm>
              <a:off x="6466870" y="4240720"/>
              <a:ext cx="1805032" cy="923330"/>
            </a:xfrm>
            <a:prstGeom prst="rect">
              <a:avLst/>
            </a:prstGeom>
            <a:noFill/>
          </p:spPr>
          <p:txBody>
            <a:bodyPr wrap="square" rtlCol="0">
              <a:spAutoFit/>
            </a:bodyPr>
            <a:lstStyle/>
            <a:p>
              <a:pPr algn="dist"/>
              <a:r>
                <a:rPr lang="zh-CN" altLang="en-US" sz="40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市场部</a:t>
              </a:r>
              <a:r>
                <a:rPr lang="en-US" altLang="zh-CN" sz="1400" dirty="0">
                  <a:solidFill>
                    <a:schemeClr val="bg1"/>
                  </a:solidFill>
                  <a:latin typeface="方正细黑_YS" panose="02010600010101010101" pitchFamily="2" charset="-122"/>
                  <a:ea typeface="方正细黑_YS" panose="02010600010101010101" pitchFamily="2" charset="-122"/>
                </a:rPr>
                <a:t> </a:t>
              </a:r>
              <a:r>
                <a:rPr lang="en-US" altLang="zh-CN" sz="1400" spc="-200" dirty="0">
                  <a:solidFill>
                    <a:schemeClr val="bg1"/>
                  </a:solidFill>
                  <a:latin typeface="方正细黑_YS" panose="02010600010101010101" pitchFamily="2" charset="-122"/>
                  <a:ea typeface="方正细黑_YS" panose="02010600010101010101" pitchFamily="2" charset="-122"/>
                </a:rPr>
                <a:t>Marketing Department</a:t>
              </a:r>
            </a:p>
          </p:txBody>
        </p:sp>
      </p:grpSp>
      <p:sp>
        <p:nvSpPr>
          <p:cNvPr id="17" name="文本框 16"/>
          <p:cNvSpPr txBox="1"/>
          <p:nvPr/>
        </p:nvSpPr>
        <p:spPr>
          <a:xfrm>
            <a:off x="7273142" y="1109733"/>
            <a:ext cx="3262432" cy="1118255"/>
          </a:xfrm>
          <a:prstGeom prst="rect">
            <a:avLst/>
          </a:prstGeom>
          <a:noFill/>
        </p:spPr>
        <p:txBody>
          <a:bodyPr wrap="none" rtlCol="0" anchor="ctr">
            <a:spAutoFit/>
          </a:bodyPr>
          <a:lstStyle/>
          <a:p>
            <a:pPr algn="r">
              <a:lnSpc>
                <a:spcPts val="8000"/>
              </a:lnSpc>
            </a:pPr>
            <a:r>
              <a:rPr lang="zh-CN" altLang="en-US" sz="6000" dirty="0">
                <a:solidFill>
                  <a:srgbClr val="3258B2"/>
                </a:solidFill>
                <a:latin typeface="造字工房悦黑（非商用）常规体" pitchFamily="50" charset="-122"/>
                <a:ea typeface="造字工房悦黑（非商用）常规体" pitchFamily="50" charset="-122"/>
              </a:rPr>
              <a:t>上海</a:t>
            </a:r>
            <a:r>
              <a:rPr lang="zh-CN" altLang="en-US" sz="6000" dirty="0">
                <a:solidFill>
                  <a:srgbClr val="272727"/>
                </a:solidFill>
                <a:latin typeface="造字工房悦黑（非商用）常规体" pitchFamily="50" charset="-122"/>
                <a:ea typeface="造字工房悦黑（非商用）常规体" pitchFamily="50" charset="-122"/>
              </a:rPr>
              <a:t>总部</a:t>
            </a:r>
          </a:p>
        </p:txBody>
      </p:sp>
      <p:cxnSp>
        <p:nvCxnSpPr>
          <p:cNvPr id="20" name="直接连接符 19"/>
          <p:cNvCxnSpPr/>
          <p:nvPr/>
        </p:nvCxnSpPr>
        <p:spPr>
          <a:xfrm>
            <a:off x="7375493" y="2296228"/>
            <a:ext cx="31464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345646" y="2460948"/>
            <a:ext cx="3172015" cy="3093154"/>
          </a:xfrm>
          <a:prstGeom prst="rect">
            <a:avLst/>
          </a:prstGeom>
          <a:noFill/>
        </p:spPr>
        <p:txBody>
          <a:bodyPr wrap="square" rtlCol="0">
            <a:spAutoFit/>
          </a:bodyPr>
          <a:lstStyle/>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42" presetClass="entr" presetSubtype="0" fill="hold" grpId="0" nodeType="withEffect">
                                  <p:stCondLst>
                                    <p:cond delay="27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75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flipH="1">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V="1">
            <a:off x="0" y="-1"/>
            <a:ext cx="12192000" cy="1119113"/>
          </a:xfrm>
          <a:prstGeom prst="rect">
            <a:avLst/>
          </a:prstGeom>
        </p:spPr>
      </p:pic>
      <p:sp>
        <p:nvSpPr>
          <p:cNvPr id="8" name="任意多边形 10"/>
          <p:cNvSpPr/>
          <p:nvPr/>
        </p:nvSpPr>
        <p:spPr>
          <a:xfrm>
            <a:off x="1845570" y="594305"/>
            <a:ext cx="2510450" cy="5123471"/>
          </a:xfrm>
          <a:custGeom>
            <a:avLst/>
            <a:gdLst>
              <a:gd name="connsiteX0" fmla="*/ 0 w 2510450"/>
              <a:gd name="connsiteY0" fmla="*/ 251045 h 5123471"/>
              <a:gd name="connsiteX1" fmla="*/ 251045 w 2510450"/>
              <a:gd name="connsiteY1" fmla="*/ 0 h 5123471"/>
              <a:gd name="connsiteX2" fmla="*/ 2259405 w 2510450"/>
              <a:gd name="connsiteY2" fmla="*/ 0 h 5123471"/>
              <a:gd name="connsiteX3" fmla="*/ 2510450 w 2510450"/>
              <a:gd name="connsiteY3" fmla="*/ 251045 h 5123471"/>
              <a:gd name="connsiteX4" fmla="*/ 2510450 w 2510450"/>
              <a:gd name="connsiteY4" fmla="*/ 4872426 h 5123471"/>
              <a:gd name="connsiteX5" fmla="*/ 2259405 w 2510450"/>
              <a:gd name="connsiteY5" fmla="*/ 5123471 h 5123471"/>
              <a:gd name="connsiteX6" fmla="*/ 251045 w 2510450"/>
              <a:gd name="connsiteY6" fmla="*/ 5123471 h 5123471"/>
              <a:gd name="connsiteX7" fmla="*/ 0 w 2510450"/>
              <a:gd name="connsiteY7" fmla="*/ 4872426 h 5123471"/>
              <a:gd name="connsiteX8" fmla="*/ 0 w 2510450"/>
              <a:gd name="connsiteY8" fmla="*/ 251045 h 512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450" h="5123471">
                <a:moveTo>
                  <a:pt x="0" y="251045"/>
                </a:moveTo>
                <a:cubicBezTo>
                  <a:pt x="0" y="112397"/>
                  <a:pt x="112397" y="0"/>
                  <a:pt x="251045" y="0"/>
                </a:cubicBezTo>
                <a:lnTo>
                  <a:pt x="2259405" y="0"/>
                </a:lnTo>
                <a:cubicBezTo>
                  <a:pt x="2398053" y="0"/>
                  <a:pt x="2510450" y="112397"/>
                  <a:pt x="2510450" y="251045"/>
                </a:cubicBezTo>
                <a:lnTo>
                  <a:pt x="2510450" y="4872426"/>
                </a:lnTo>
                <a:cubicBezTo>
                  <a:pt x="2510450" y="5011074"/>
                  <a:pt x="2398053" y="5123471"/>
                  <a:pt x="2259405" y="5123471"/>
                </a:cubicBezTo>
                <a:lnTo>
                  <a:pt x="251045" y="5123471"/>
                </a:lnTo>
                <a:cubicBezTo>
                  <a:pt x="112397" y="5123471"/>
                  <a:pt x="0" y="5011074"/>
                  <a:pt x="0" y="4872426"/>
                </a:cubicBezTo>
                <a:lnTo>
                  <a:pt x="0" y="251045"/>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5384" tIns="2454772" rIns="405384" bIns="1430079" numCol="1" spcCol="1270" anchor="ctr" anchorCtr="0">
            <a:noAutofit/>
          </a:bodyPr>
          <a:lstStyle/>
          <a:p>
            <a:pPr marL="0" lvl="0" indent="0" algn="ctr" defTabSz="2533650">
              <a:lnSpc>
                <a:spcPct val="90000"/>
              </a:lnSpc>
              <a:spcBef>
                <a:spcPct val="0"/>
              </a:spcBef>
              <a:spcAft>
                <a:spcPct val="35000"/>
              </a:spcAft>
              <a:buNone/>
            </a:pPr>
            <a:endParaRPr lang="zh-CN" altLang="en-US" sz="5700" kern="1200"/>
          </a:p>
        </p:txBody>
      </p:sp>
      <p:sp>
        <p:nvSpPr>
          <p:cNvPr id="9" name="任意多边形 12"/>
          <p:cNvSpPr/>
          <p:nvPr/>
        </p:nvSpPr>
        <p:spPr>
          <a:xfrm>
            <a:off x="4840774" y="594305"/>
            <a:ext cx="2510450" cy="5123471"/>
          </a:xfrm>
          <a:custGeom>
            <a:avLst/>
            <a:gdLst>
              <a:gd name="connsiteX0" fmla="*/ 0 w 2510450"/>
              <a:gd name="connsiteY0" fmla="*/ 251045 h 5123471"/>
              <a:gd name="connsiteX1" fmla="*/ 251045 w 2510450"/>
              <a:gd name="connsiteY1" fmla="*/ 0 h 5123471"/>
              <a:gd name="connsiteX2" fmla="*/ 2259405 w 2510450"/>
              <a:gd name="connsiteY2" fmla="*/ 0 h 5123471"/>
              <a:gd name="connsiteX3" fmla="*/ 2510450 w 2510450"/>
              <a:gd name="connsiteY3" fmla="*/ 251045 h 5123471"/>
              <a:gd name="connsiteX4" fmla="*/ 2510450 w 2510450"/>
              <a:gd name="connsiteY4" fmla="*/ 4872426 h 5123471"/>
              <a:gd name="connsiteX5" fmla="*/ 2259405 w 2510450"/>
              <a:gd name="connsiteY5" fmla="*/ 5123471 h 5123471"/>
              <a:gd name="connsiteX6" fmla="*/ 251045 w 2510450"/>
              <a:gd name="connsiteY6" fmla="*/ 5123471 h 5123471"/>
              <a:gd name="connsiteX7" fmla="*/ 0 w 2510450"/>
              <a:gd name="connsiteY7" fmla="*/ 4872426 h 5123471"/>
              <a:gd name="connsiteX8" fmla="*/ 0 w 2510450"/>
              <a:gd name="connsiteY8" fmla="*/ 251045 h 512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450" h="5123471">
                <a:moveTo>
                  <a:pt x="0" y="251045"/>
                </a:moveTo>
                <a:cubicBezTo>
                  <a:pt x="0" y="112397"/>
                  <a:pt x="112397" y="0"/>
                  <a:pt x="251045" y="0"/>
                </a:cubicBezTo>
                <a:lnTo>
                  <a:pt x="2259405" y="0"/>
                </a:lnTo>
                <a:cubicBezTo>
                  <a:pt x="2398053" y="0"/>
                  <a:pt x="2510450" y="112397"/>
                  <a:pt x="2510450" y="251045"/>
                </a:cubicBezTo>
                <a:lnTo>
                  <a:pt x="2510450" y="4872426"/>
                </a:lnTo>
                <a:cubicBezTo>
                  <a:pt x="2510450" y="5011074"/>
                  <a:pt x="2398053" y="5123471"/>
                  <a:pt x="2259405" y="5123471"/>
                </a:cubicBezTo>
                <a:lnTo>
                  <a:pt x="251045" y="5123471"/>
                </a:lnTo>
                <a:cubicBezTo>
                  <a:pt x="112397" y="5123471"/>
                  <a:pt x="0" y="5011074"/>
                  <a:pt x="0" y="4872426"/>
                </a:cubicBezTo>
                <a:lnTo>
                  <a:pt x="0" y="251045"/>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5384" tIns="2454772" rIns="405384" bIns="1430079" numCol="1" spcCol="1270" anchor="ctr" anchorCtr="0">
            <a:noAutofit/>
          </a:bodyPr>
          <a:lstStyle/>
          <a:p>
            <a:pPr marL="0" lvl="0" indent="0" algn="ctr" defTabSz="2533650">
              <a:lnSpc>
                <a:spcPct val="90000"/>
              </a:lnSpc>
              <a:spcBef>
                <a:spcPct val="0"/>
              </a:spcBef>
              <a:spcAft>
                <a:spcPct val="35000"/>
              </a:spcAft>
              <a:buNone/>
            </a:pPr>
            <a:endParaRPr lang="zh-CN" altLang="en-US" sz="5700" kern="1200"/>
          </a:p>
        </p:txBody>
      </p:sp>
      <p:sp>
        <p:nvSpPr>
          <p:cNvPr id="10" name="任意多边形 18"/>
          <p:cNvSpPr/>
          <p:nvPr/>
        </p:nvSpPr>
        <p:spPr>
          <a:xfrm>
            <a:off x="7835978" y="594305"/>
            <a:ext cx="2510450" cy="5123471"/>
          </a:xfrm>
          <a:custGeom>
            <a:avLst/>
            <a:gdLst>
              <a:gd name="connsiteX0" fmla="*/ 0 w 2510450"/>
              <a:gd name="connsiteY0" fmla="*/ 251045 h 5123471"/>
              <a:gd name="connsiteX1" fmla="*/ 251045 w 2510450"/>
              <a:gd name="connsiteY1" fmla="*/ 0 h 5123471"/>
              <a:gd name="connsiteX2" fmla="*/ 2259405 w 2510450"/>
              <a:gd name="connsiteY2" fmla="*/ 0 h 5123471"/>
              <a:gd name="connsiteX3" fmla="*/ 2510450 w 2510450"/>
              <a:gd name="connsiteY3" fmla="*/ 251045 h 5123471"/>
              <a:gd name="connsiteX4" fmla="*/ 2510450 w 2510450"/>
              <a:gd name="connsiteY4" fmla="*/ 4872426 h 5123471"/>
              <a:gd name="connsiteX5" fmla="*/ 2259405 w 2510450"/>
              <a:gd name="connsiteY5" fmla="*/ 5123471 h 5123471"/>
              <a:gd name="connsiteX6" fmla="*/ 251045 w 2510450"/>
              <a:gd name="connsiteY6" fmla="*/ 5123471 h 5123471"/>
              <a:gd name="connsiteX7" fmla="*/ 0 w 2510450"/>
              <a:gd name="connsiteY7" fmla="*/ 4872426 h 5123471"/>
              <a:gd name="connsiteX8" fmla="*/ 0 w 2510450"/>
              <a:gd name="connsiteY8" fmla="*/ 251045 h 512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450" h="5123471">
                <a:moveTo>
                  <a:pt x="0" y="251045"/>
                </a:moveTo>
                <a:cubicBezTo>
                  <a:pt x="0" y="112397"/>
                  <a:pt x="112397" y="0"/>
                  <a:pt x="251045" y="0"/>
                </a:cubicBezTo>
                <a:lnTo>
                  <a:pt x="2259405" y="0"/>
                </a:lnTo>
                <a:cubicBezTo>
                  <a:pt x="2398053" y="0"/>
                  <a:pt x="2510450" y="112397"/>
                  <a:pt x="2510450" y="251045"/>
                </a:cubicBezTo>
                <a:lnTo>
                  <a:pt x="2510450" y="4872426"/>
                </a:lnTo>
                <a:cubicBezTo>
                  <a:pt x="2510450" y="5011074"/>
                  <a:pt x="2398053" y="5123471"/>
                  <a:pt x="2259405" y="5123471"/>
                </a:cubicBezTo>
                <a:lnTo>
                  <a:pt x="251045" y="5123471"/>
                </a:lnTo>
                <a:cubicBezTo>
                  <a:pt x="112397" y="5123471"/>
                  <a:pt x="0" y="5011074"/>
                  <a:pt x="0" y="4872426"/>
                </a:cubicBezTo>
                <a:lnTo>
                  <a:pt x="0" y="251045"/>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5384" tIns="2454772" rIns="405384" bIns="1430079" numCol="1" spcCol="1270" anchor="ctr" anchorCtr="0">
            <a:noAutofit/>
          </a:bodyPr>
          <a:lstStyle/>
          <a:p>
            <a:pPr marL="0" lvl="0" indent="0" algn="ctr" defTabSz="2533650">
              <a:lnSpc>
                <a:spcPct val="90000"/>
              </a:lnSpc>
              <a:spcBef>
                <a:spcPct val="0"/>
              </a:spcBef>
              <a:spcAft>
                <a:spcPct val="35000"/>
              </a:spcAft>
              <a:buNone/>
            </a:pPr>
            <a:endParaRPr lang="zh-CN" altLang="en-US" sz="5700" kern="1200"/>
          </a:p>
        </p:txBody>
      </p:sp>
      <p:sp>
        <p:nvSpPr>
          <p:cNvPr id="11" name="左右箭头 20"/>
          <p:cNvSpPr/>
          <p:nvPr/>
        </p:nvSpPr>
        <p:spPr>
          <a:xfrm>
            <a:off x="2560805" y="4693081"/>
            <a:ext cx="7070389" cy="768520"/>
          </a:xfrm>
          <a:prstGeom prst="leftRightArrow">
            <a:avLst/>
          </a:prstGeom>
          <a:solidFill>
            <a:schemeClr val="bg1"/>
          </a:solidFill>
          <a:ln>
            <a:solidFill>
              <a:srgbClr val="272727"/>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12" name="组合 11"/>
          <p:cNvGrpSpPr/>
          <p:nvPr/>
        </p:nvGrpSpPr>
        <p:grpSpPr>
          <a:xfrm>
            <a:off x="2071698" y="1056657"/>
            <a:ext cx="2167001" cy="3452173"/>
            <a:chOff x="2481138" y="1289145"/>
            <a:chExt cx="2167001" cy="3452173"/>
          </a:xfrm>
        </p:grpSpPr>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0235" y="1289145"/>
              <a:ext cx="1440000" cy="1440000"/>
            </a:xfrm>
            <a:prstGeom prst="rect">
              <a:avLst/>
            </a:prstGeom>
          </p:spPr>
        </p:pic>
        <p:grpSp>
          <p:nvGrpSpPr>
            <p:cNvPr id="14" name="组合 13"/>
            <p:cNvGrpSpPr/>
            <p:nvPr/>
          </p:nvGrpSpPr>
          <p:grpSpPr>
            <a:xfrm>
              <a:off x="2481138" y="2586189"/>
              <a:ext cx="2167001" cy="1213488"/>
              <a:chOff x="2400963" y="2460826"/>
              <a:chExt cx="2167001" cy="1213488"/>
            </a:xfrm>
          </p:grpSpPr>
          <p:sp>
            <p:nvSpPr>
              <p:cNvPr id="16" name="文本框 15"/>
              <p:cNvSpPr txBox="1"/>
              <p:nvPr/>
            </p:nvSpPr>
            <p:spPr>
              <a:xfrm>
                <a:off x="2530107" y="2460826"/>
                <a:ext cx="1826141" cy="984885"/>
              </a:xfrm>
              <a:prstGeom prst="rect">
                <a:avLst/>
              </a:prstGeom>
              <a:noFill/>
            </p:spPr>
            <p:txBody>
              <a:bodyPr wrap="none" rtlCol="0" anchor="ctr">
                <a:spAutoFit/>
              </a:bodyPr>
              <a:lstStyle/>
              <a:p>
                <a:pPr>
                  <a:lnSpc>
                    <a:spcPts val="8000"/>
                  </a:lnSpc>
                </a:pPr>
                <a:r>
                  <a:rPr lang="zh-CN" altLang="en-US" sz="3200" dirty="0">
                    <a:solidFill>
                      <a:schemeClr val="bg1"/>
                    </a:solidFill>
                    <a:latin typeface="造字工房悦黑（非商用）常规体" pitchFamily="50" charset="-122"/>
                    <a:ea typeface="造字工房悦黑（非商用）常规体" pitchFamily="50" charset="-122"/>
                  </a:rPr>
                  <a:t>副总经理</a:t>
                </a:r>
              </a:p>
            </p:txBody>
          </p:sp>
          <p:cxnSp>
            <p:nvCxnSpPr>
              <p:cNvPr id="17" name="直接连接符 16"/>
              <p:cNvCxnSpPr/>
              <p:nvPr/>
            </p:nvCxnSpPr>
            <p:spPr>
              <a:xfrm>
                <a:off x="2535519" y="3371744"/>
                <a:ext cx="181531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400963" y="3412704"/>
                <a:ext cx="2167001" cy="261610"/>
              </a:xfrm>
              <a:prstGeom prst="rect">
                <a:avLst/>
              </a:prstGeom>
              <a:noFill/>
            </p:spPr>
            <p:txBody>
              <a:bodyPr wrap="square" rtlCol="0">
                <a:spAutoFit/>
              </a:bodyPr>
              <a:lstStyle/>
              <a:p>
                <a:pPr algn="ctr"/>
                <a:r>
                  <a:rPr lang="en-US" altLang="zh-CN" sz="1100" spc="400" dirty="0">
                    <a:solidFill>
                      <a:schemeClr val="bg1"/>
                    </a:solidFill>
                  </a:rPr>
                  <a:t>VICE PRESIDENT</a:t>
                </a:r>
                <a:endParaRPr lang="zh-CN" altLang="en-US" sz="1100" spc="400" dirty="0">
                  <a:solidFill>
                    <a:schemeClr val="bg1"/>
                  </a:solidFill>
                </a:endParaRPr>
              </a:p>
            </p:txBody>
          </p:sp>
        </p:grpSp>
        <p:sp>
          <p:nvSpPr>
            <p:cNvPr id="15" name="文本框 14"/>
            <p:cNvSpPr txBox="1"/>
            <p:nvPr/>
          </p:nvSpPr>
          <p:spPr>
            <a:xfrm>
              <a:off x="2560805" y="3802599"/>
              <a:ext cx="1975225" cy="938719"/>
            </a:xfrm>
            <a:prstGeom prst="rect">
              <a:avLst/>
            </a:prstGeom>
            <a:noFill/>
          </p:spPr>
          <p:txBody>
            <a:bodyPr wrap="square" rtlCol="0">
              <a:spAutoFit/>
            </a:bodyPr>
            <a:lstStyle/>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endParaRPr lang="en-US" altLang="zh-CN" sz="1600" spc="600" dirty="0">
                <a:solidFill>
                  <a:schemeClr val="bg1">
                    <a:lumMod val="9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p:txBody>
        </p:sp>
      </p:grpSp>
      <p:grpSp>
        <p:nvGrpSpPr>
          <p:cNvPr id="25" name="组合 24"/>
          <p:cNvGrpSpPr/>
          <p:nvPr/>
        </p:nvGrpSpPr>
        <p:grpSpPr>
          <a:xfrm>
            <a:off x="8007702" y="1056657"/>
            <a:ext cx="2167001" cy="3452173"/>
            <a:chOff x="2481138" y="1289145"/>
            <a:chExt cx="2167001" cy="3452173"/>
          </a:xfrm>
        </p:grpSpPr>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0235" y="1289145"/>
              <a:ext cx="1440000" cy="1440000"/>
            </a:xfrm>
            <a:prstGeom prst="rect">
              <a:avLst/>
            </a:prstGeom>
          </p:spPr>
        </p:pic>
        <p:grpSp>
          <p:nvGrpSpPr>
            <p:cNvPr id="27" name="组合 26"/>
            <p:cNvGrpSpPr/>
            <p:nvPr/>
          </p:nvGrpSpPr>
          <p:grpSpPr>
            <a:xfrm>
              <a:off x="2481138" y="2586189"/>
              <a:ext cx="2167001" cy="1213488"/>
              <a:chOff x="2400963" y="2460826"/>
              <a:chExt cx="2167001" cy="1213488"/>
            </a:xfrm>
          </p:grpSpPr>
          <p:sp>
            <p:nvSpPr>
              <p:cNvPr id="29" name="文本框 28"/>
              <p:cNvSpPr txBox="1"/>
              <p:nvPr/>
            </p:nvSpPr>
            <p:spPr>
              <a:xfrm>
                <a:off x="2530107" y="2460826"/>
                <a:ext cx="1826141" cy="984885"/>
              </a:xfrm>
              <a:prstGeom prst="rect">
                <a:avLst/>
              </a:prstGeom>
              <a:noFill/>
            </p:spPr>
            <p:txBody>
              <a:bodyPr wrap="none" rtlCol="0" anchor="ctr">
                <a:spAutoFit/>
              </a:bodyPr>
              <a:lstStyle/>
              <a:p>
                <a:pPr>
                  <a:lnSpc>
                    <a:spcPts val="8000"/>
                  </a:lnSpc>
                </a:pPr>
                <a:r>
                  <a:rPr lang="zh-CN" altLang="en-US" sz="3200" dirty="0">
                    <a:solidFill>
                      <a:schemeClr val="bg1"/>
                    </a:solidFill>
                    <a:latin typeface="造字工房悦黑（非商用）常规体" pitchFamily="50" charset="-122"/>
                    <a:ea typeface="造字工房悦黑（非商用）常规体" pitchFamily="50" charset="-122"/>
                  </a:rPr>
                  <a:t>副总经理</a:t>
                </a:r>
              </a:p>
            </p:txBody>
          </p:sp>
          <p:cxnSp>
            <p:nvCxnSpPr>
              <p:cNvPr id="30" name="直接连接符 29"/>
              <p:cNvCxnSpPr/>
              <p:nvPr/>
            </p:nvCxnSpPr>
            <p:spPr>
              <a:xfrm>
                <a:off x="2535519" y="3371744"/>
                <a:ext cx="181531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400963" y="3412704"/>
                <a:ext cx="2167001" cy="261610"/>
              </a:xfrm>
              <a:prstGeom prst="rect">
                <a:avLst/>
              </a:prstGeom>
              <a:noFill/>
            </p:spPr>
            <p:txBody>
              <a:bodyPr wrap="square" rtlCol="0">
                <a:spAutoFit/>
              </a:bodyPr>
              <a:lstStyle/>
              <a:p>
                <a:pPr algn="ctr"/>
                <a:r>
                  <a:rPr lang="en-US" altLang="zh-CN" sz="1100" spc="400" dirty="0">
                    <a:solidFill>
                      <a:schemeClr val="bg1"/>
                    </a:solidFill>
                  </a:rPr>
                  <a:t>VICE PRESIDENT</a:t>
                </a:r>
                <a:endParaRPr lang="zh-CN" altLang="en-US" sz="1100" spc="400" dirty="0">
                  <a:solidFill>
                    <a:schemeClr val="bg1"/>
                  </a:solidFill>
                </a:endParaRPr>
              </a:p>
            </p:txBody>
          </p:sp>
        </p:grpSp>
        <p:sp>
          <p:nvSpPr>
            <p:cNvPr id="28" name="文本框 27"/>
            <p:cNvSpPr txBox="1"/>
            <p:nvPr/>
          </p:nvSpPr>
          <p:spPr>
            <a:xfrm>
              <a:off x="2560805" y="3802599"/>
              <a:ext cx="1975225" cy="938719"/>
            </a:xfrm>
            <a:prstGeom prst="rect">
              <a:avLst/>
            </a:prstGeom>
            <a:noFill/>
          </p:spPr>
          <p:txBody>
            <a:bodyPr wrap="square" rtlCol="0">
              <a:spAutoFit/>
            </a:bodyPr>
            <a:lstStyle/>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endParaRPr lang="en-US" altLang="zh-CN" sz="1600" spc="600" dirty="0">
                <a:solidFill>
                  <a:schemeClr val="bg1">
                    <a:lumMod val="9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p:txBody>
        </p:sp>
      </p:grpSp>
      <p:grpSp>
        <p:nvGrpSpPr>
          <p:cNvPr id="32" name="组合 31"/>
          <p:cNvGrpSpPr/>
          <p:nvPr/>
        </p:nvGrpSpPr>
        <p:grpSpPr>
          <a:xfrm>
            <a:off x="5055315" y="1056657"/>
            <a:ext cx="2167001" cy="3452173"/>
            <a:chOff x="2481138" y="1289145"/>
            <a:chExt cx="2167001" cy="3452173"/>
          </a:xfrm>
        </p:grpSpPr>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0235" y="1289145"/>
              <a:ext cx="1440000" cy="1440000"/>
            </a:xfrm>
            <a:prstGeom prst="rect">
              <a:avLst/>
            </a:prstGeom>
          </p:spPr>
        </p:pic>
        <p:grpSp>
          <p:nvGrpSpPr>
            <p:cNvPr id="34" name="组合 33"/>
            <p:cNvGrpSpPr/>
            <p:nvPr/>
          </p:nvGrpSpPr>
          <p:grpSpPr>
            <a:xfrm>
              <a:off x="2481138" y="2586189"/>
              <a:ext cx="2167001" cy="1213488"/>
              <a:chOff x="2400963" y="2460826"/>
              <a:chExt cx="2167001" cy="1213488"/>
            </a:xfrm>
          </p:grpSpPr>
          <p:sp>
            <p:nvSpPr>
              <p:cNvPr id="36" name="文本框 35"/>
              <p:cNvSpPr txBox="1"/>
              <p:nvPr/>
            </p:nvSpPr>
            <p:spPr>
              <a:xfrm>
                <a:off x="2632874" y="2460826"/>
                <a:ext cx="1590628" cy="984885"/>
              </a:xfrm>
              <a:prstGeom prst="rect">
                <a:avLst/>
              </a:prstGeom>
              <a:noFill/>
            </p:spPr>
            <p:txBody>
              <a:bodyPr wrap="square" rtlCol="0" anchor="ctr">
                <a:spAutoFit/>
              </a:bodyPr>
              <a:lstStyle/>
              <a:p>
                <a:pPr algn="dist">
                  <a:lnSpc>
                    <a:spcPts val="8000"/>
                  </a:lnSpc>
                </a:pPr>
                <a:r>
                  <a:rPr lang="zh-CN" altLang="en-US" sz="3200" dirty="0">
                    <a:solidFill>
                      <a:schemeClr val="bg1"/>
                    </a:solidFill>
                    <a:latin typeface="造字工房悦黑（非商用）常规体" pitchFamily="50" charset="-122"/>
                    <a:ea typeface="造字工房悦黑（非商用）常规体" pitchFamily="50" charset="-122"/>
                  </a:rPr>
                  <a:t>总经理</a:t>
                </a:r>
              </a:p>
            </p:txBody>
          </p:sp>
          <p:cxnSp>
            <p:nvCxnSpPr>
              <p:cNvPr id="37" name="直接连接符 36"/>
              <p:cNvCxnSpPr/>
              <p:nvPr/>
            </p:nvCxnSpPr>
            <p:spPr>
              <a:xfrm>
                <a:off x="2535519" y="3371744"/>
                <a:ext cx="181531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2400963" y="3412704"/>
                <a:ext cx="2167001" cy="261610"/>
              </a:xfrm>
              <a:prstGeom prst="rect">
                <a:avLst/>
              </a:prstGeom>
              <a:noFill/>
            </p:spPr>
            <p:txBody>
              <a:bodyPr wrap="square" rtlCol="0">
                <a:spAutoFit/>
              </a:bodyPr>
              <a:lstStyle/>
              <a:p>
                <a:pPr algn="ctr"/>
                <a:r>
                  <a:rPr lang="en-US" altLang="zh-CN" sz="1100" spc="600" dirty="0">
                    <a:solidFill>
                      <a:schemeClr val="bg1"/>
                    </a:solidFill>
                  </a:rPr>
                  <a:t>PRESIDENT</a:t>
                </a:r>
                <a:endParaRPr lang="zh-CN" altLang="en-US" sz="1100" spc="600" dirty="0">
                  <a:solidFill>
                    <a:schemeClr val="bg1"/>
                  </a:solidFill>
                </a:endParaRPr>
              </a:p>
            </p:txBody>
          </p:sp>
        </p:grpSp>
        <p:sp>
          <p:nvSpPr>
            <p:cNvPr id="35" name="文本框 34"/>
            <p:cNvSpPr txBox="1"/>
            <p:nvPr/>
          </p:nvSpPr>
          <p:spPr>
            <a:xfrm>
              <a:off x="2560805" y="3802599"/>
              <a:ext cx="1975225" cy="938719"/>
            </a:xfrm>
            <a:prstGeom prst="rect">
              <a:avLst/>
            </a:prstGeom>
            <a:noFill/>
          </p:spPr>
          <p:txBody>
            <a:bodyPr wrap="square" rtlCol="0">
              <a:spAutoFit/>
            </a:bodyPr>
            <a:lstStyle/>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endParaRPr lang="en-US" altLang="zh-CN" sz="1600" spc="600" dirty="0">
                <a:solidFill>
                  <a:schemeClr val="bg1">
                    <a:lumMod val="9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p:txBody>
        </p:sp>
      </p:gr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37"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outVertical)">
                                      <p:cBhvr>
                                        <p:cTn id="23" dur="1000"/>
                                        <p:tgtEl>
                                          <p:spTgt spid="11"/>
                                        </p:tgtEl>
                                      </p:cBhvr>
                                    </p:animEffect>
                                  </p:childTnLst>
                                </p:cTn>
                              </p:par>
                              <p:par>
                                <p:cTn id="24" presetID="47"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H="1" flipV="1">
            <a:off x="0" y="-1"/>
            <a:ext cx="12192000" cy="1119113"/>
          </a:xfrm>
          <a:prstGeom prst="rect">
            <a:avLst/>
          </a:prstGeom>
        </p:spPr>
      </p:pic>
      <p:pic>
        <p:nvPicPr>
          <p:cNvPr id="22" name="图片 21"/>
          <p:cNvPicPr>
            <a:picLocks noChangeAspect="1"/>
          </p:cNvPicPr>
          <p:nvPr/>
        </p:nvPicPr>
        <p:blipFill>
          <a:blip r:embed="rId5"/>
          <a:stretch>
            <a:fillRect/>
          </a:stretch>
        </p:blipFill>
        <p:spPr>
          <a:xfrm>
            <a:off x="5226675" y="800683"/>
            <a:ext cx="5560034" cy="4785775"/>
          </a:xfrm>
          <a:prstGeom prst="rect">
            <a:avLst/>
          </a:prstGeom>
          <a:effectLst>
            <a:softEdge rad="31750"/>
          </a:effectLst>
        </p:spPr>
      </p:pic>
      <p:sp>
        <p:nvSpPr>
          <p:cNvPr id="23" name="文本框 22"/>
          <p:cNvSpPr txBox="1"/>
          <p:nvPr/>
        </p:nvSpPr>
        <p:spPr>
          <a:xfrm>
            <a:off x="1289725" y="1185389"/>
            <a:ext cx="3262432" cy="1045094"/>
          </a:xfrm>
          <a:prstGeom prst="rect">
            <a:avLst/>
          </a:prstGeom>
          <a:noFill/>
        </p:spPr>
        <p:txBody>
          <a:bodyPr wrap="none" rtlCol="0" anchor="ctr">
            <a:spAutoFit/>
          </a:bodyPr>
          <a:lstStyle/>
          <a:p>
            <a:pPr algn="r">
              <a:lnSpc>
                <a:spcPts val="8000"/>
              </a:lnSpc>
            </a:pPr>
            <a:r>
              <a:rPr lang="zh-CN" altLang="en-US" sz="4800" dirty="0">
                <a:solidFill>
                  <a:srgbClr val="3258B2"/>
                </a:solidFill>
                <a:latin typeface="造字工房悦黑（非商用）常规体" pitchFamily="50" charset="-122"/>
                <a:ea typeface="造字工房悦黑（非商用）常规体" pitchFamily="50" charset="-122"/>
              </a:rPr>
              <a:t>浦东</a:t>
            </a:r>
            <a:r>
              <a:rPr lang="zh-CN" altLang="en-US" sz="4800" dirty="0">
                <a:solidFill>
                  <a:srgbClr val="272727"/>
                </a:solidFill>
                <a:latin typeface="造字工房悦黑（非商用）常规体" pitchFamily="50" charset="-122"/>
                <a:ea typeface="造字工房悦黑（非商用）常规体" pitchFamily="50" charset="-122"/>
              </a:rPr>
              <a:t>分公司</a:t>
            </a:r>
          </a:p>
        </p:txBody>
      </p:sp>
      <p:cxnSp>
        <p:nvCxnSpPr>
          <p:cNvPr id="24" name="直接连接符 23"/>
          <p:cNvCxnSpPr/>
          <p:nvPr/>
        </p:nvCxnSpPr>
        <p:spPr>
          <a:xfrm>
            <a:off x="1392076" y="2280713"/>
            <a:ext cx="3146433" cy="0"/>
          </a:xfrm>
          <a:prstGeom prst="line">
            <a:avLst/>
          </a:prstGeom>
          <a:ln>
            <a:solidFill>
              <a:srgbClr val="3258B2"/>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392076" y="2486137"/>
            <a:ext cx="3343700" cy="857561"/>
            <a:chOff x="1214652" y="2554377"/>
            <a:chExt cx="3343700" cy="857561"/>
          </a:xfrm>
        </p:grpSpPr>
        <p:pic>
          <p:nvPicPr>
            <p:cNvPr id="26" name="图片 25"/>
            <p:cNvPicPr>
              <a:picLocks noChangeAspect="1"/>
            </p:cNvPicPr>
            <p:nvPr/>
          </p:nvPicPr>
          <p:blipFill>
            <a:blip r:embed="rId6"/>
            <a:stretch>
              <a:fillRect/>
            </a:stretch>
          </p:blipFill>
          <p:spPr>
            <a:xfrm>
              <a:off x="1214652" y="2554377"/>
              <a:ext cx="621639" cy="720000"/>
            </a:xfrm>
            <a:prstGeom prst="rect">
              <a:avLst/>
            </a:prstGeom>
          </p:spPr>
        </p:pic>
        <p:sp>
          <p:nvSpPr>
            <p:cNvPr id="27" name="文本框 26"/>
            <p:cNvSpPr txBox="1"/>
            <p:nvPr/>
          </p:nvSpPr>
          <p:spPr>
            <a:xfrm>
              <a:off x="1836291" y="2652756"/>
              <a:ext cx="2722061" cy="759182"/>
            </a:xfrm>
            <a:prstGeom prst="rect">
              <a:avLst/>
            </a:prstGeom>
            <a:noFill/>
          </p:spPr>
          <p:txBody>
            <a:bodyPr wrap="square" rtlCol="0">
              <a:spAutoFit/>
            </a:bodyPr>
            <a:lstStyle/>
            <a:p>
              <a:pPr>
                <a:lnSpc>
                  <a:spcPts val="2600"/>
                </a:lnSpc>
              </a:pPr>
              <a:r>
                <a:rPr lang="zh-CN" altLang="en-US" sz="1600" dirty="0">
                  <a:solidFill>
                    <a:schemeClr val="tx1">
                      <a:lumMod val="75000"/>
                      <a:lumOff val="25000"/>
                    </a:schemeClr>
                  </a:solidFill>
                  <a:latin typeface="方正细黑_YS" panose="02010600010101010101" pitchFamily="2" charset="-122"/>
                  <a:ea typeface="方正细黑_YS" panose="02010600010101010101" pitchFamily="2" charset="-122"/>
                </a:rPr>
                <a:t>点击输入内容</a:t>
              </a:r>
            </a:p>
            <a:p>
              <a:pPr>
                <a:lnSpc>
                  <a:spcPts val="2600"/>
                </a:lnSpc>
              </a:pPr>
              <a:r>
                <a:rPr lang="zh-CN" altLang="en-US" sz="1600" dirty="0">
                  <a:solidFill>
                    <a:schemeClr val="tx1">
                      <a:lumMod val="75000"/>
                      <a:lumOff val="25000"/>
                    </a:schemeClr>
                  </a:solidFill>
                  <a:latin typeface="方正细黑_YS" panose="02010600010101010101" pitchFamily="2" charset="-122"/>
                  <a:ea typeface="方正细黑_YS" panose="02010600010101010101" pitchFamily="2" charset="-122"/>
                </a:rPr>
                <a:t>点击输入内容点击输入内容</a:t>
              </a:r>
            </a:p>
          </p:txBody>
        </p:sp>
      </p:grpSp>
      <p:grpSp>
        <p:nvGrpSpPr>
          <p:cNvPr id="28" name="组合 27"/>
          <p:cNvGrpSpPr/>
          <p:nvPr/>
        </p:nvGrpSpPr>
        <p:grpSpPr>
          <a:xfrm>
            <a:off x="1392076" y="3473203"/>
            <a:ext cx="3343700" cy="759182"/>
            <a:chOff x="1214652" y="3510317"/>
            <a:chExt cx="3343700" cy="759182"/>
          </a:xfrm>
        </p:grpSpPr>
        <p:pic>
          <p:nvPicPr>
            <p:cNvPr id="29" name="图片 28"/>
            <p:cNvPicPr>
              <a:picLocks noChangeAspect="1"/>
            </p:cNvPicPr>
            <p:nvPr/>
          </p:nvPicPr>
          <p:blipFill>
            <a:blip r:embed="rId7"/>
            <a:stretch>
              <a:fillRect/>
            </a:stretch>
          </p:blipFill>
          <p:spPr>
            <a:xfrm>
              <a:off x="1214652" y="3513675"/>
              <a:ext cx="613077" cy="648000"/>
            </a:xfrm>
            <a:prstGeom prst="rect">
              <a:avLst/>
            </a:prstGeom>
          </p:spPr>
        </p:pic>
        <p:sp>
          <p:nvSpPr>
            <p:cNvPr id="30" name="文本框 29"/>
            <p:cNvSpPr txBox="1"/>
            <p:nvPr/>
          </p:nvSpPr>
          <p:spPr>
            <a:xfrm>
              <a:off x="1836291" y="3510317"/>
              <a:ext cx="2722061" cy="759182"/>
            </a:xfrm>
            <a:prstGeom prst="rect">
              <a:avLst/>
            </a:prstGeom>
            <a:noFill/>
          </p:spPr>
          <p:txBody>
            <a:bodyPr wrap="square" rtlCol="0">
              <a:spAutoFit/>
            </a:bodyPr>
            <a:lstStyle/>
            <a:p>
              <a:pPr>
                <a:lnSpc>
                  <a:spcPts val="2600"/>
                </a:lnSpc>
              </a:pPr>
              <a:r>
                <a:rPr lang="zh-CN" altLang="en-US" sz="1600" dirty="0">
                  <a:solidFill>
                    <a:schemeClr val="tx1">
                      <a:lumMod val="75000"/>
                      <a:lumOff val="25000"/>
                    </a:schemeClr>
                  </a:solidFill>
                  <a:latin typeface="方正细黑_YS" panose="02010600010101010101" pitchFamily="2" charset="-122"/>
                  <a:ea typeface="方正细黑_YS" panose="02010600010101010101" pitchFamily="2" charset="-122"/>
                </a:rPr>
                <a:t>点击输入内容</a:t>
              </a:r>
            </a:p>
            <a:p>
              <a:pPr>
                <a:lnSpc>
                  <a:spcPts val="2600"/>
                </a:lnSpc>
              </a:pPr>
              <a:r>
                <a:rPr lang="zh-CN" altLang="en-US" sz="1600" dirty="0">
                  <a:solidFill>
                    <a:schemeClr val="tx1">
                      <a:lumMod val="75000"/>
                      <a:lumOff val="25000"/>
                    </a:schemeClr>
                  </a:solidFill>
                  <a:latin typeface="方正细黑_YS" panose="02010600010101010101" pitchFamily="2" charset="-122"/>
                  <a:ea typeface="方正细黑_YS" panose="02010600010101010101" pitchFamily="2" charset="-122"/>
                </a:rPr>
                <a:t>点击输入内容点击输入内容</a:t>
              </a:r>
            </a:p>
          </p:txBody>
        </p:sp>
      </p:grpSp>
      <p:grpSp>
        <p:nvGrpSpPr>
          <p:cNvPr id="31" name="组合 30"/>
          <p:cNvGrpSpPr/>
          <p:nvPr/>
        </p:nvGrpSpPr>
        <p:grpSpPr>
          <a:xfrm>
            <a:off x="1392076" y="4361890"/>
            <a:ext cx="3338864" cy="779618"/>
            <a:chOff x="1223213" y="4430130"/>
            <a:chExt cx="3338864" cy="779618"/>
          </a:xfrm>
        </p:grpSpPr>
        <p:pic>
          <p:nvPicPr>
            <p:cNvPr id="32" name="图片 31"/>
            <p:cNvPicPr>
              <a:picLocks noChangeAspect="1"/>
            </p:cNvPicPr>
            <p:nvPr/>
          </p:nvPicPr>
          <p:blipFill>
            <a:blip r:embed="rId8"/>
            <a:stretch>
              <a:fillRect/>
            </a:stretch>
          </p:blipFill>
          <p:spPr>
            <a:xfrm>
              <a:off x="1223213" y="4430130"/>
              <a:ext cx="613078" cy="648000"/>
            </a:xfrm>
            <a:prstGeom prst="rect">
              <a:avLst/>
            </a:prstGeom>
          </p:spPr>
        </p:pic>
        <p:sp>
          <p:nvSpPr>
            <p:cNvPr id="33" name="文本框 32"/>
            <p:cNvSpPr txBox="1"/>
            <p:nvPr/>
          </p:nvSpPr>
          <p:spPr>
            <a:xfrm>
              <a:off x="1840016" y="4450566"/>
              <a:ext cx="2722061" cy="759182"/>
            </a:xfrm>
            <a:prstGeom prst="rect">
              <a:avLst/>
            </a:prstGeom>
            <a:noFill/>
          </p:spPr>
          <p:txBody>
            <a:bodyPr wrap="square" rtlCol="0">
              <a:spAutoFit/>
            </a:bodyPr>
            <a:lstStyle/>
            <a:p>
              <a:pPr>
                <a:lnSpc>
                  <a:spcPts val="2600"/>
                </a:lnSpc>
              </a:pPr>
              <a:r>
                <a:rPr lang="zh-CN" altLang="en-US" sz="1600" dirty="0">
                  <a:solidFill>
                    <a:schemeClr val="tx1">
                      <a:lumMod val="75000"/>
                      <a:lumOff val="25000"/>
                    </a:schemeClr>
                  </a:solidFill>
                  <a:latin typeface="方正细黑_YS" panose="02010600010101010101" pitchFamily="2" charset="-122"/>
                  <a:ea typeface="方正细黑_YS" panose="02010600010101010101" pitchFamily="2" charset="-122"/>
                </a:rPr>
                <a:t>点击输入内容</a:t>
              </a:r>
            </a:p>
            <a:p>
              <a:pPr>
                <a:lnSpc>
                  <a:spcPts val="2600"/>
                </a:lnSpc>
              </a:pPr>
              <a:r>
                <a:rPr lang="zh-CN" altLang="en-US" sz="1600" dirty="0">
                  <a:solidFill>
                    <a:schemeClr val="tx1">
                      <a:lumMod val="75000"/>
                      <a:lumOff val="25000"/>
                    </a:schemeClr>
                  </a:solidFill>
                  <a:latin typeface="方正细黑_YS" panose="02010600010101010101" pitchFamily="2" charset="-122"/>
                  <a:ea typeface="方正细黑_YS" panose="02010600010101010101" pitchFamily="2" charset="-122"/>
                </a:rPr>
                <a:t>点击输入内容点击输入内容</a:t>
              </a:r>
            </a:p>
          </p:txBody>
        </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000"/>
                                        <p:tgtEl>
                                          <p:spTgt spid="22"/>
                                        </p:tgtEl>
                                      </p:cBhvr>
                                    </p:animEffect>
                                  </p:childTnLst>
                                </p:cTn>
                              </p:par>
                              <p:par>
                                <p:cTn id="8" presetID="2" presetClass="entr" presetSubtype="2" fill="hold" grpId="0" nodeType="withEffect">
                                  <p:stCondLst>
                                    <p:cond delay="75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fill="hold"/>
                                        <p:tgtEl>
                                          <p:spTgt spid="23"/>
                                        </p:tgtEl>
                                        <p:attrNameLst>
                                          <p:attrName>ppt_x</p:attrName>
                                        </p:attrNameLst>
                                      </p:cBhvr>
                                      <p:tavLst>
                                        <p:tav tm="0">
                                          <p:val>
                                            <p:strVal val="1+#ppt_w/2"/>
                                          </p:val>
                                        </p:tav>
                                        <p:tav tm="100000">
                                          <p:val>
                                            <p:strVal val="#ppt_x"/>
                                          </p:val>
                                        </p:tav>
                                      </p:tavLst>
                                    </p:anim>
                                    <p:anim calcmode="lin" valueType="num">
                                      <p:cBhvr additive="base">
                                        <p:cTn id="11" dur="10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75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1000" fill="hold"/>
                                        <p:tgtEl>
                                          <p:spTgt spid="24"/>
                                        </p:tgtEl>
                                        <p:attrNameLst>
                                          <p:attrName>ppt_x</p:attrName>
                                        </p:attrNameLst>
                                      </p:cBhvr>
                                      <p:tavLst>
                                        <p:tav tm="0">
                                          <p:val>
                                            <p:strVal val="1+#ppt_w/2"/>
                                          </p:val>
                                        </p:tav>
                                        <p:tav tm="100000">
                                          <p:val>
                                            <p:strVal val="#ppt_x"/>
                                          </p:val>
                                        </p:tav>
                                      </p:tavLst>
                                    </p:anim>
                                    <p:anim calcmode="lin" valueType="num">
                                      <p:cBhvr additive="base">
                                        <p:cTn id="15" dur="1000" fill="hold"/>
                                        <p:tgtEl>
                                          <p:spTgt spid="24"/>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175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1000" fill="hold"/>
                                        <p:tgtEl>
                                          <p:spTgt spid="25"/>
                                        </p:tgtEl>
                                        <p:attrNameLst>
                                          <p:attrName>ppt_x</p:attrName>
                                        </p:attrNameLst>
                                      </p:cBhvr>
                                      <p:tavLst>
                                        <p:tav tm="0">
                                          <p:val>
                                            <p:strVal val="#ppt_x"/>
                                          </p:val>
                                        </p:tav>
                                        <p:tav tm="100000">
                                          <p:val>
                                            <p:strVal val="#ppt_x"/>
                                          </p:val>
                                        </p:tav>
                                      </p:tavLst>
                                    </p:anim>
                                    <p:anim calcmode="lin" valueType="num">
                                      <p:cBhvr additive="base">
                                        <p:cTn id="19" dur="10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175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ppt_x"/>
                                          </p:val>
                                        </p:tav>
                                        <p:tav tm="100000">
                                          <p:val>
                                            <p:strVal val="#ppt_x"/>
                                          </p:val>
                                        </p:tav>
                                      </p:tavLst>
                                    </p:anim>
                                    <p:anim calcmode="lin" valueType="num">
                                      <p:cBhvr additive="base">
                                        <p:cTn id="23" dur="10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175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1000" fill="hold"/>
                                        <p:tgtEl>
                                          <p:spTgt spid="31"/>
                                        </p:tgtEl>
                                        <p:attrNameLst>
                                          <p:attrName>ppt_x</p:attrName>
                                        </p:attrNameLst>
                                      </p:cBhvr>
                                      <p:tavLst>
                                        <p:tav tm="0">
                                          <p:val>
                                            <p:strVal val="#ppt_x"/>
                                          </p:val>
                                        </p:tav>
                                        <p:tav tm="100000">
                                          <p:val>
                                            <p:strVal val="#ppt_x"/>
                                          </p:val>
                                        </p:tav>
                                      </p:tavLst>
                                    </p:anim>
                                    <p:anim calcmode="lin" valueType="num">
                                      <p:cBhvr additive="base">
                                        <p:cTn id="27"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flipH="1">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V="1">
            <a:off x="0" y="-1"/>
            <a:ext cx="12192000" cy="1119113"/>
          </a:xfrm>
          <a:prstGeom prst="rect">
            <a:avLst/>
          </a:prstGeom>
        </p:spPr>
      </p:pic>
      <p:grpSp>
        <p:nvGrpSpPr>
          <p:cNvPr id="39" name="组合 38"/>
          <p:cNvGrpSpPr/>
          <p:nvPr/>
        </p:nvGrpSpPr>
        <p:grpSpPr>
          <a:xfrm>
            <a:off x="2032000" y="1051076"/>
            <a:ext cx="8128000" cy="1214511"/>
            <a:chOff x="2032000" y="1173908"/>
            <a:chExt cx="8128000" cy="1214511"/>
          </a:xfrm>
        </p:grpSpPr>
        <p:sp>
          <p:nvSpPr>
            <p:cNvPr id="40" name="矩形 39"/>
            <p:cNvSpPr/>
            <p:nvPr/>
          </p:nvSpPr>
          <p:spPr>
            <a:xfrm>
              <a:off x="2032000" y="1355219"/>
              <a:ext cx="8128000" cy="1033200"/>
            </a:xfrm>
            <a:prstGeom prst="rect">
              <a:avLst/>
            </a:prstGeom>
            <a:ln>
              <a:solidFill>
                <a:srgbClr val="3258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41" name="组合 40"/>
            <p:cNvGrpSpPr/>
            <p:nvPr/>
          </p:nvGrpSpPr>
          <p:grpSpPr>
            <a:xfrm>
              <a:off x="7982365" y="1173908"/>
              <a:ext cx="2054873" cy="1081280"/>
              <a:chOff x="7942996" y="1175163"/>
              <a:chExt cx="2054873" cy="1081280"/>
            </a:xfrm>
          </p:grpSpPr>
          <p:sp>
            <p:nvSpPr>
              <p:cNvPr id="42" name="文本框 41"/>
              <p:cNvSpPr txBox="1"/>
              <p:nvPr/>
            </p:nvSpPr>
            <p:spPr>
              <a:xfrm>
                <a:off x="8242260" y="1175163"/>
                <a:ext cx="1755609" cy="961802"/>
              </a:xfrm>
              <a:prstGeom prst="rect">
                <a:avLst/>
              </a:prstGeom>
              <a:noFill/>
            </p:spPr>
            <p:txBody>
              <a:bodyPr wrap="none" rtlCol="0" anchor="ctr">
                <a:spAutoFit/>
              </a:bodyPr>
              <a:lstStyle/>
              <a:p>
                <a:pPr algn="r">
                  <a:lnSpc>
                    <a:spcPts val="8000"/>
                  </a:lnSpc>
                </a:pPr>
                <a:r>
                  <a:rPr lang="zh-CN" altLang="en-US" sz="2600" spc="-150" dirty="0">
                    <a:solidFill>
                      <a:schemeClr val="tx1">
                        <a:lumMod val="65000"/>
                        <a:lumOff val="35000"/>
                      </a:schemeClr>
                    </a:solidFill>
                    <a:latin typeface="造字工房悦黑（非商用）常规体" pitchFamily="50" charset="-122"/>
                    <a:ea typeface="造字工房悦黑（非商用）常规体" pitchFamily="50" charset="-122"/>
                  </a:rPr>
                  <a:t>硬件测试部</a:t>
                </a:r>
              </a:p>
            </p:txBody>
          </p:sp>
          <p:sp>
            <p:nvSpPr>
              <p:cNvPr id="43" name="文本框 42"/>
              <p:cNvSpPr txBox="1"/>
              <p:nvPr/>
            </p:nvSpPr>
            <p:spPr>
              <a:xfrm>
                <a:off x="7942996" y="1979444"/>
                <a:ext cx="2000281" cy="276999"/>
              </a:xfrm>
              <a:prstGeom prst="rect">
                <a:avLst/>
              </a:prstGeom>
              <a:noFill/>
            </p:spPr>
            <p:txBody>
              <a:bodyPr wrap="square" rtlCol="0">
                <a:spAutoFit/>
              </a:bodyPr>
              <a:lstStyle/>
              <a:p>
                <a:pPr algn="dist"/>
                <a:r>
                  <a:rPr lang="en-US" altLang="zh-CN" sz="1200" spc="-600" dirty="0">
                    <a:solidFill>
                      <a:schemeClr val="tx1">
                        <a:lumMod val="65000"/>
                        <a:lumOff val="35000"/>
                      </a:schemeClr>
                    </a:solidFill>
                    <a:latin typeface="方正悠黑_512B" panose="02000000000000000000" pitchFamily="2" charset="-122"/>
                    <a:ea typeface="方正悠黑_512B" panose="02000000000000000000" pitchFamily="2" charset="-122"/>
                  </a:rPr>
                  <a:t>DEPARTMENT ONE</a:t>
                </a:r>
                <a:endParaRPr lang="zh-CN" altLang="en-US" sz="1200" spc="-600" dirty="0">
                  <a:solidFill>
                    <a:schemeClr val="tx1">
                      <a:lumMod val="65000"/>
                      <a:lumOff val="35000"/>
                    </a:schemeClr>
                  </a:solidFill>
                  <a:latin typeface="方正悠黑_512B" panose="02000000000000000000" pitchFamily="2" charset="-122"/>
                  <a:ea typeface="方正悠黑_512B" panose="02000000000000000000" pitchFamily="2" charset="-122"/>
                </a:endParaRPr>
              </a:p>
            </p:txBody>
          </p:sp>
        </p:grpSp>
      </p:grpSp>
      <p:grpSp>
        <p:nvGrpSpPr>
          <p:cNvPr id="44" name="组合 43"/>
          <p:cNvGrpSpPr/>
          <p:nvPr/>
        </p:nvGrpSpPr>
        <p:grpSpPr>
          <a:xfrm>
            <a:off x="2438400" y="627227"/>
            <a:ext cx="5689600" cy="1210320"/>
            <a:chOff x="2438400" y="750059"/>
            <a:chExt cx="5689600" cy="1210320"/>
          </a:xfrm>
        </p:grpSpPr>
        <p:sp>
          <p:nvSpPr>
            <p:cNvPr id="45" name="任意多边形 10"/>
            <p:cNvSpPr/>
            <p:nvPr/>
          </p:nvSpPr>
          <p:spPr>
            <a:xfrm>
              <a:off x="2438400" y="750059"/>
              <a:ext cx="5689600" cy="1210320"/>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136" tIns="59083" rIns="274136" bIns="59083" numCol="1" spcCol="1270" anchor="ctr" anchorCtr="0">
              <a:noAutofit/>
            </a:bodyPr>
            <a:lstStyle/>
            <a:p>
              <a:pPr marL="0" lvl="0" indent="0" algn="l" defTabSz="1822450">
                <a:lnSpc>
                  <a:spcPct val="90000"/>
                </a:lnSpc>
                <a:spcBef>
                  <a:spcPct val="0"/>
                </a:spcBef>
                <a:spcAft>
                  <a:spcPct val="35000"/>
                </a:spcAft>
                <a:buNone/>
              </a:pPr>
              <a:endParaRPr lang="zh-CN" altLang="en-US" sz="4100" kern="1200"/>
            </a:p>
          </p:txBody>
        </p:sp>
        <p:sp>
          <p:nvSpPr>
            <p:cNvPr id="46" name="文本框 45"/>
            <p:cNvSpPr txBox="1"/>
            <p:nvPr/>
          </p:nvSpPr>
          <p:spPr>
            <a:xfrm>
              <a:off x="2664405" y="993261"/>
              <a:ext cx="5237590" cy="723916"/>
            </a:xfrm>
            <a:prstGeom prst="rect">
              <a:avLst/>
            </a:prstGeom>
            <a:noFill/>
          </p:spPr>
          <p:txBody>
            <a:bodyPr wrap="square" rtlCol="0">
              <a:spAutoFit/>
            </a:bodyPr>
            <a:lstStyle/>
            <a:p>
              <a:pPr algn="ctr">
                <a:lnSpc>
                  <a:spcPts val="2600"/>
                </a:lnSpc>
              </a:pPr>
              <a:r>
                <a:rPr lang="zh-CN" altLang="en-US" sz="1600" spc="300" dirty="0">
                  <a:solidFill>
                    <a:schemeClr val="bg1"/>
                  </a:solidFill>
                  <a:latin typeface="方正细黑_YS" panose="02010600010101010101" pitchFamily="2" charset="-122"/>
                  <a:ea typeface="方正细黑_YS" panose="02010600010101010101" pitchFamily="2" charset="-122"/>
                </a:rPr>
                <a:t>点击输入内容点击输入内容点击输入内容点击点击输入内容点击输入内容点击输入内容点击</a:t>
              </a:r>
            </a:p>
          </p:txBody>
        </p:sp>
      </p:grpSp>
      <p:grpSp>
        <p:nvGrpSpPr>
          <p:cNvPr id="47" name="组合 46"/>
          <p:cNvGrpSpPr/>
          <p:nvPr/>
        </p:nvGrpSpPr>
        <p:grpSpPr>
          <a:xfrm>
            <a:off x="2032000" y="2879706"/>
            <a:ext cx="8128000" cy="1245641"/>
            <a:chOff x="2032000" y="3002538"/>
            <a:chExt cx="8128000" cy="1245641"/>
          </a:xfrm>
        </p:grpSpPr>
        <p:sp>
          <p:nvSpPr>
            <p:cNvPr id="48" name="矩形 47"/>
            <p:cNvSpPr/>
            <p:nvPr/>
          </p:nvSpPr>
          <p:spPr>
            <a:xfrm>
              <a:off x="2032000" y="3214979"/>
              <a:ext cx="8128000" cy="1033200"/>
            </a:xfrm>
            <a:prstGeom prst="rect">
              <a:avLst/>
            </a:prstGeom>
            <a:ln>
              <a:solidFill>
                <a:srgbClr val="3258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49" name="组合 48"/>
            <p:cNvGrpSpPr/>
            <p:nvPr/>
          </p:nvGrpSpPr>
          <p:grpSpPr>
            <a:xfrm>
              <a:off x="7982365" y="3002538"/>
              <a:ext cx="2054873" cy="1094927"/>
              <a:chOff x="7942996" y="1216108"/>
              <a:chExt cx="2054873" cy="1094927"/>
            </a:xfrm>
          </p:grpSpPr>
          <p:sp>
            <p:nvSpPr>
              <p:cNvPr id="50" name="文本框 49"/>
              <p:cNvSpPr txBox="1"/>
              <p:nvPr/>
            </p:nvSpPr>
            <p:spPr>
              <a:xfrm>
                <a:off x="8242260" y="1216108"/>
                <a:ext cx="1755609" cy="961802"/>
              </a:xfrm>
              <a:prstGeom prst="rect">
                <a:avLst/>
              </a:prstGeom>
              <a:noFill/>
            </p:spPr>
            <p:txBody>
              <a:bodyPr wrap="none" rtlCol="0" anchor="ctr">
                <a:spAutoFit/>
              </a:bodyPr>
              <a:lstStyle/>
              <a:p>
                <a:pPr algn="r">
                  <a:lnSpc>
                    <a:spcPts val="8000"/>
                  </a:lnSpc>
                </a:pPr>
                <a:r>
                  <a:rPr lang="zh-CN" altLang="en-US" sz="2600" spc="-150" dirty="0">
                    <a:solidFill>
                      <a:schemeClr val="tx1">
                        <a:lumMod val="65000"/>
                        <a:lumOff val="35000"/>
                      </a:schemeClr>
                    </a:solidFill>
                    <a:latin typeface="造字工房悦黑（非商用）常规体" pitchFamily="50" charset="-122"/>
                    <a:ea typeface="造字工房悦黑（非商用）常规体" pitchFamily="50" charset="-122"/>
                  </a:rPr>
                  <a:t>软件测试部</a:t>
                </a:r>
              </a:p>
            </p:txBody>
          </p:sp>
          <p:sp>
            <p:nvSpPr>
              <p:cNvPr id="51" name="文本框 50"/>
              <p:cNvSpPr txBox="1"/>
              <p:nvPr/>
            </p:nvSpPr>
            <p:spPr>
              <a:xfrm>
                <a:off x="7942996" y="2034036"/>
                <a:ext cx="2000281" cy="276999"/>
              </a:xfrm>
              <a:prstGeom prst="rect">
                <a:avLst/>
              </a:prstGeom>
              <a:noFill/>
            </p:spPr>
            <p:txBody>
              <a:bodyPr wrap="square" rtlCol="0">
                <a:spAutoFit/>
              </a:bodyPr>
              <a:lstStyle/>
              <a:p>
                <a:pPr algn="dist"/>
                <a:r>
                  <a:rPr lang="en-US" altLang="zh-CN" sz="1200" spc="-600" dirty="0">
                    <a:solidFill>
                      <a:schemeClr val="tx1">
                        <a:lumMod val="65000"/>
                        <a:lumOff val="35000"/>
                      </a:schemeClr>
                    </a:solidFill>
                    <a:latin typeface="方正悠黑_512B" panose="02000000000000000000" pitchFamily="2" charset="-122"/>
                    <a:ea typeface="方正悠黑_512B" panose="02000000000000000000" pitchFamily="2" charset="-122"/>
                  </a:rPr>
                  <a:t>DEPARTMENT TWO</a:t>
                </a:r>
                <a:endParaRPr lang="zh-CN" altLang="en-US" sz="1200" spc="-600" dirty="0">
                  <a:solidFill>
                    <a:schemeClr val="tx1">
                      <a:lumMod val="65000"/>
                      <a:lumOff val="35000"/>
                    </a:schemeClr>
                  </a:solidFill>
                  <a:latin typeface="方正悠黑_512B" panose="02000000000000000000" pitchFamily="2" charset="-122"/>
                  <a:ea typeface="方正悠黑_512B" panose="02000000000000000000" pitchFamily="2" charset="-122"/>
                </a:endParaRPr>
              </a:p>
            </p:txBody>
          </p:sp>
        </p:grpSp>
      </p:grpSp>
      <p:grpSp>
        <p:nvGrpSpPr>
          <p:cNvPr id="52" name="组合 51"/>
          <p:cNvGrpSpPr/>
          <p:nvPr/>
        </p:nvGrpSpPr>
        <p:grpSpPr>
          <a:xfrm>
            <a:off x="2438400" y="2486987"/>
            <a:ext cx="5689600" cy="1210320"/>
            <a:chOff x="2438400" y="2609819"/>
            <a:chExt cx="5689600" cy="1210320"/>
          </a:xfrm>
        </p:grpSpPr>
        <p:sp>
          <p:nvSpPr>
            <p:cNvPr id="53" name="任意多边形 15"/>
            <p:cNvSpPr/>
            <p:nvPr/>
          </p:nvSpPr>
          <p:spPr>
            <a:xfrm>
              <a:off x="2438400" y="2609819"/>
              <a:ext cx="5689600" cy="1210320"/>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136" tIns="59083" rIns="274136" bIns="59083" numCol="1" spcCol="1270" anchor="ctr" anchorCtr="0">
              <a:noAutofit/>
            </a:bodyPr>
            <a:lstStyle/>
            <a:p>
              <a:pPr marL="0" lvl="0" indent="0" algn="l" defTabSz="1822450">
                <a:lnSpc>
                  <a:spcPct val="90000"/>
                </a:lnSpc>
                <a:spcBef>
                  <a:spcPct val="0"/>
                </a:spcBef>
                <a:spcAft>
                  <a:spcPct val="35000"/>
                </a:spcAft>
                <a:buNone/>
              </a:pPr>
              <a:endParaRPr lang="zh-CN" altLang="en-US" sz="4100" kern="1200"/>
            </a:p>
          </p:txBody>
        </p:sp>
        <p:sp>
          <p:nvSpPr>
            <p:cNvPr id="54" name="文本框 53"/>
            <p:cNvSpPr txBox="1"/>
            <p:nvPr/>
          </p:nvSpPr>
          <p:spPr>
            <a:xfrm>
              <a:off x="2664405" y="2853021"/>
              <a:ext cx="5237590" cy="723916"/>
            </a:xfrm>
            <a:prstGeom prst="rect">
              <a:avLst/>
            </a:prstGeom>
            <a:noFill/>
          </p:spPr>
          <p:txBody>
            <a:bodyPr wrap="square" rtlCol="0">
              <a:spAutoFit/>
            </a:bodyPr>
            <a:lstStyle/>
            <a:p>
              <a:pPr algn="ctr">
                <a:lnSpc>
                  <a:spcPts val="2600"/>
                </a:lnSpc>
              </a:pPr>
              <a:r>
                <a:rPr lang="zh-CN" altLang="en-US" sz="1600" spc="300" dirty="0">
                  <a:solidFill>
                    <a:schemeClr val="bg1"/>
                  </a:solidFill>
                  <a:latin typeface="方正细黑_YS" panose="02010600010101010101" pitchFamily="2" charset="-122"/>
                  <a:ea typeface="方正细黑_YS" panose="02010600010101010101" pitchFamily="2" charset="-122"/>
                </a:rPr>
                <a:t>点击输入内容点击输入内容点击输入内容点击点击输入内容点击输入内容点击输入内容点击</a:t>
              </a:r>
            </a:p>
          </p:txBody>
        </p:sp>
      </p:grpSp>
      <p:grpSp>
        <p:nvGrpSpPr>
          <p:cNvPr id="55" name="组合 54"/>
          <p:cNvGrpSpPr/>
          <p:nvPr/>
        </p:nvGrpSpPr>
        <p:grpSpPr>
          <a:xfrm>
            <a:off x="2032000" y="4738132"/>
            <a:ext cx="8128000" cy="1246975"/>
            <a:chOff x="2032000" y="4860964"/>
            <a:chExt cx="8128000" cy="1246975"/>
          </a:xfrm>
        </p:grpSpPr>
        <p:sp>
          <p:nvSpPr>
            <p:cNvPr id="56" name="矩形 55"/>
            <p:cNvSpPr/>
            <p:nvPr/>
          </p:nvSpPr>
          <p:spPr>
            <a:xfrm>
              <a:off x="2032000" y="5074739"/>
              <a:ext cx="8128000" cy="1033200"/>
            </a:xfrm>
            <a:prstGeom prst="rect">
              <a:avLst/>
            </a:prstGeom>
            <a:ln>
              <a:solidFill>
                <a:srgbClr val="3258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7" name="组合 56"/>
            <p:cNvGrpSpPr/>
            <p:nvPr/>
          </p:nvGrpSpPr>
          <p:grpSpPr>
            <a:xfrm>
              <a:off x="7982365" y="4860964"/>
              <a:ext cx="2054873" cy="1094927"/>
              <a:chOff x="7942996" y="1216108"/>
              <a:chExt cx="2054873" cy="1094927"/>
            </a:xfrm>
          </p:grpSpPr>
          <p:sp>
            <p:nvSpPr>
              <p:cNvPr id="58" name="文本框 57"/>
              <p:cNvSpPr txBox="1"/>
              <p:nvPr/>
            </p:nvSpPr>
            <p:spPr>
              <a:xfrm>
                <a:off x="8242260" y="1216108"/>
                <a:ext cx="1755609" cy="961802"/>
              </a:xfrm>
              <a:prstGeom prst="rect">
                <a:avLst/>
              </a:prstGeom>
              <a:noFill/>
            </p:spPr>
            <p:txBody>
              <a:bodyPr wrap="none" rtlCol="0" anchor="ctr">
                <a:spAutoFit/>
              </a:bodyPr>
              <a:lstStyle/>
              <a:p>
                <a:pPr algn="r">
                  <a:lnSpc>
                    <a:spcPts val="8000"/>
                  </a:lnSpc>
                </a:pPr>
                <a:r>
                  <a:rPr lang="zh-CN" altLang="en-US" sz="2600" spc="-150" dirty="0">
                    <a:solidFill>
                      <a:schemeClr val="tx1">
                        <a:lumMod val="65000"/>
                        <a:lumOff val="35000"/>
                      </a:schemeClr>
                    </a:solidFill>
                    <a:latin typeface="造字工房悦黑（非商用）常规体" pitchFamily="50" charset="-122"/>
                    <a:ea typeface="造字工房悦黑（非商用）常规体" pitchFamily="50" charset="-122"/>
                  </a:rPr>
                  <a:t>综合测试部</a:t>
                </a:r>
              </a:p>
            </p:txBody>
          </p:sp>
          <p:sp>
            <p:nvSpPr>
              <p:cNvPr id="59" name="文本框 58"/>
              <p:cNvSpPr txBox="1"/>
              <p:nvPr/>
            </p:nvSpPr>
            <p:spPr>
              <a:xfrm>
                <a:off x="7942996" y="2034036"/>
                <a:ext cx="2000281" cy="276999"/>
              </a:xfrm>
              <a:prstGeom prst="rect">
                <a:avLst/>
              </a:prstGeom>
              <a:noFill/>
            </p:spPr>
            <p:txBody>
              <a:bodyPr wrap="square" rtlCol="0">
                <a:spAutoFit/>
              </a:bodyPr>
              <a:lstStyle/>
              <a:p>
                <a:pPr algn="dist"/>
                <a:r>
                  <a:rPr lang="en-US" altLang="zh-CN" sz="1200" spc="-600" dirty="0">
                    <a:solidFill>
                      <a:schemeClr val="tx1">
                        <a:lumMod val="65000"/>
                        <a:lumOff val="35000"/>
                      </a:schemeClr>
                    </a:solidFill>
                    <a:latin typeface="方正悠黑_512B" panose="02000000000000000000" pitchFamily="2" charset="-122"/>
                    <a:ea typeface="方正悠黑_512B" panose="02000000000000000000" pitchFamily="2" charset="-122"/>
                  </a:rPr>
                  <a:t>DEPARTMENT THREE</a:t>
                </a:r>
                <a:endParaRPr lang="zh-CN" altLang="en-US" sz="1200" spc="-600" dirty="0">
                  <a:solidFill>
                    <a:schemeClr val="tx1">
                      <a:lumMod val="65000"/>
                      <a:lumOff val="35000"/>
                    </a:schemeClr>
                  </a:solidFill>
                  <a:latin typeface="方正悠黑_512B" panose="02000000000000000000" pitchFamily="2" charset="-122"/>
                  <a:ea typeface="方正悠黑_512B" panose="02000000000000000000" pitchFamily="2" charset="-122"/>
                </a:endParaRPr>
              </a:p>
            </p:txBody>
          </p:sp>
        </p:grpSp>
      </p:grpSp>
      <p:grpSp>
        <p:nvGrpSpPr>
          <p:cNvPr id="60" name="组合 59"/>
          <p:cNvGrpSpPr/>
          <p:nvPr/>
        </p:nvGrpSpPr>
        <p:grpSpPr>
          <a:xfrm>
            <a:off x="2438400" y="4346747"/>
            <a:ext cx="5689600" cy="1210320"/>
            <a:chOff x="2438400" y="4469579"/>
            <a:chExt cx="5689600" cy="1210320"/>
          </a:xfrm>
        </p:grpSpPr>
        <p:sp>
          <p:nvSpPr>
            <p:cNvPr id="61" name="任意多边形 17"/>
            <p:cNvSpPr/>
            <p:nvPr/>
          </p:nvSpPr>
          <p:spPr>
            <a:xfrm>
              <a:off x="2438400" y="4469579"/>
              <a:ext cx="5689600" cy="1210320"/>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136" tIns="59083" rIns="274136" bIns="59083" numCol="1" spcCol="1270" anchor="ctr" anchorCtr="0">
              <a:noAutofit/>
            </a:bodyPr>
            <a:lstStyle/>
            <a:p>
              <a:pPr marL="0" lvl="0" indent="0" algn="l" defTabSz="1822450">
                <a:lnSpc>
                  <a:spcPct val="90000"/>
                </a:lnSpc>
                <a:spcBef>
                  <a:spcPct val="0"/>
                </a:spcBef>
                <a:spcAft>
                  <a:spcPct val="35000"/>
                </a:spcAft>
                <a:buNone/>
              </a:pPr>
              <a:endParaRPr lang="zh-CN" altLang="en-US" sz="4100" kern="1200"/>
            </a:p>
          </p:txBody>
        </p:sp>
        <p:sp>
          <p:nvSpPr>
            <p:cNvPr id="62" name="文本框 61"/>
            <p:cNvSpPr txBox="1"/>
            <p:nvPr/>
          </p:nvSpPr>
          <p:spPr>
            <a:xfrm>
              <a:off x="2664405" y="4712781"/>
              <a:ext cx="5237590" cy="723916"/>
            </a:xfrm>
            <a:prstGeom prst="rect">
              <a:avLst/>
            </a:prstGeom>
            <a:noFill/>
          </p:spPr>
          <p:txBody>
            <a:bodyPr wrap="square" rtlCol="0">
              <a:spAutoFit/>
            </a:bodyPr>
            <a:lstStyle/>
            <a:p>
              <a:pPr algn="ctr">
                <a:lnSpc>
                  <a:spcPts val="2600"/>
                </a:lnSpc>
              </a:pPr>
              <a:r>
                <a:rPr lang="zh-CN" altLang="en-US" sz="1600" spc="300" dirty="0">
                  <a:solidFill>
                    <a:schemeClr val="bg1"/>
                  </a:solidFill>
                  <a:latin typeface="方正细黑_YS" panose="02010600010101010101" pitchFamily="2" charset="-122"/>
                  <a:ea typeface="方正细黑_YS" panose="02010600010101010101" pitchFamily="2" charset="-122"/>
                </a:rPr>
                <a:t>点击输入内容点击输入内容点击输入内容点击点击输入内容点击输入内容点击输入内容点击</a:t>
              </a:r>
            </a:p>
          </p:txBody>
        </p:sp>
      </p:gr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0-#ppt_w/2"/>
                                          </p:val>
                                        </p:tav>
                                        <p:tav tm="100000">
                                          <p:val>
                                            <p:strVal val="#ppt_x"/>
                                          </p:val>
                                        </p:tav>
                                      </p:tavLst>
                                    </p:anim>
                                    <p:anim calcmode="lin" valueType="num">
                                      <p:cBhvr additive="base">
                                        <p:cTn id="8" dur="10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1000" fill="hold"/>
                                        <p:tgtEl>
                                          <p:spTgt spid="47"/>
                                        </p:tgtEl>
                                        <p:attrNameLst>
                                          <p:attrName>ppt_x</p:attrName>
                                        </p:attrNameLst>
                                      </p:cBhvr>
                                      <p:tavLst>
                                        <p:tav tm="0">
                                          <p:val>
                                            <p:strVal val="0-#ppt_w/2"/>
                                          </p:val>
                                        </p:tav>
                                        <p:tav tm="100000">
                                          <p:val>
                                            <p:strVal val="#ppt_x"/>
                                          </p:val>
                                        </p:tav>
                                      </p:tavLst>
                                    </p:anim>
                                    <p:anim calcmode="lin" valueType="num">
                                      <p:cBhvr additive="base">
                                        <p:cTn id="17" dur="1000" fill="hold"/>
                                        <p:tgtEl>
                                          <p:spTgt spid="4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1000" fill="hold"/>
                                        <p:tgtEl>
                                          <p:spTgt spid="52"/>
                                        </p:tgtEl>
                                        <p:attrNameLst>
                                          <p:attrName>ppt_x</p:attrName>
                                        </p:attrNameLst>
                                      </p:cBhvr>
                                      <p:tavLst>
                                        <p:tav tm="0">
                                          <p:val>
                                            <p:strVal val="1+#ppt_w/2"/>
                                          </p:val>
                                        </p:tav>
                                        <p:tav tm="100000">
                                          <p:val>
                                            <p:strVal val="#ppt_x"/>
                                          </p:val>
                                        </p:tav>
                                      </p:tavLst>
                                    </p:anim>
                                    <p:anim calcmode="lin" valueType="num">
                                      <p:cBhvr additive="base">
                                        <p:cTn id="21" dur="1000" fill="hold"/>
                                        <p:tgtEl>
                                          <p:spTgt spid="5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1000" fill="hold"/>
                                        <p:tgtEl>
                                          <p:spTgt spid="55"/>
                                        </p:tgtEl>
                                        <p:attrNameLst>
                                          <p:attrName>ppt_x</p:attrName>
                                        </p:attrNameLst>
                                      </p:cBhvr>
                                      <p:tavLst>
                                        <p:tav tm="0">
                                          <p:val>
                                            <p:strVal val="0-#ppt_w/2"/>
                                          </p:val>
                                        </p:tav>
                                        <p:tav tm="100000">
                                          <p:val>
                                            <p:strVal val="#ppt_x"/>
                                          </p:val>
                                        </p:tav>
                                      </p:tavLst>
                                    </p:anim>
                                    <p:anim calcmode="lin" valueType="num">
                                      <p:cBhvr additive="base">
                                        <p:cTn id="26" dur="1000" fill="hold"/>
                                        <p:tgtEl>
                                          <p:spTgt spid="55"/>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1000" fill="hold"/>
                                        <p:tgtEl>
                                          <p:spTgt spid="60"/>
                                        </p:tgtEl>
                                        <p:attrNameLst>
                                          <p:attrName>ppt_x</p:attrName>
                                        </p:attrNameLst>
                                      </p:cBhvr>
                                      <p:tavLst>
                                        <p:tav tm="0">
                                          <p:val>
                                            <p:strVal val="1+#ppt_w/2"/>
                                          </p:val>
                                        </p:tav>
                                        <p:tav tm="100000">
                                          <p:val>
                                            <p:strVal val="#ppt_x"/>
                                          </p:val>
                                        </p:tav>
                                      </p:tavLst>
                                    </p:anim>
                                    <p:anim calcmode="lin" valueType="num">
                                      <p:cBhvr additive="base">
                                        <p:cTn id="30"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H="1" flipV="1">
            <a:off x="0" y="-1"/>
            <a:ext cx="12192000" cy="1119113"/>
          </a:xfrm>
          <a:prstGeom prst="rect">
            <a:avLst/>
          </a:prstGeom>
        </p:spPr>
      </p:pic>
      <p:grpSp>
        <p:nvGrpSpPr>
          <p:cNvPr id="16" name="组合 15"/>
          <p:cNvGrpSpPr/>
          <p:nvPr/>
        </p:nvGrpSpPr>
        <p:grpSpPr>
          <a:xfrm>
            <a:off x="4396544" y="932288"/>
            <a:ext cx="3262432" cy="1091004"/>
            <a:chOff x="7273142" y="1355375"/>
            <a:chExt cx="3262432" cy="1091004"/>
          </a:xfrm>
        </p:grpSpPr>
        <p:sp>
          <p:nvSpPr>
            <p:cNvPr id="17" name="文本框 16"/>
            <p:cNvSpPr txBox="1"/>
            <p:nvPr/>
          </p:nvSpPr>
          <p:spPr>
            <a:xfrm>
              <a:off x="7273142" y="1355375"/>
              <a:ext cx="3262432" cy="1091004"/>
            </a:xfrm>
            <a:prstGeom prst="rect">
              <a:avLst/>
            </a:prstGeom>
            <a:noFill/>
          </p:spPr>
          <p:txBody>
            <a:bodyPr wrap="none" rtlCol="0" anchor="ctr">
              <a:spAutoFit/>
            </a:bodyPr>
            <a:lstStyle/>
            <a:p>
              <a:pPr algn="r">
                <a:lnSpc>
                  <a:spcPts val="8000"/>
                </a:lnSpc>
              </a:pPr>
              <a:r>
                <a:rPr lang="zh-CN" altLang="en-US" sz="6000" dirty="0">
                  <a:solidFill>
                    <a:srgbClr val="3258B2"/>
                  </a:solidFill>
                  <a:latin typeface="造字工房悦黑（非商用）常规体" pitchFamily="50" charset="-122"/>
                  <a:ea typeface="造字工房悦黑（非商用）常规体" pitchFamily="50" charset="-122"/>
                </a:rPr>
                <a:t>上海</a:t>
              </a:r>
              <a:r>
                <a:rPr lang="zh-CN" altLang="en-US" sz="6000" dirty="0">
                  <a:solidFill>
                    <a:srgbClr val="272727"/>
                  </a:solidFill>
                  <a:latin typeface="造字工房悦黑（非商用）常规体" pitchFamily="50" charset="-122"/>
                  <a:ea typeface="造字工房悦黑（非商用）常规体" pitchFamily="50" charset="-122"/>
                </a:rPr>
                <a:t>总部</a:t>
              </a:r>
            </a:p>
          </p:txBody>
        </p:sp>
        <p:cxnSp>
          <p:nvCxnSpPr>
            <p:cNvPr id="20" name="直接连接符 19"/>
            <p:cNvCxnSpPr/>
            <p:nvPr/>
          </p:nvCxnSpPr>
          <p:spPr>
            <a:xfrm>
              <a:off x="7375493" y="2446356"/>
              <a:ext cx="31464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034381" y="2193460"/>
            <a:ext cx="2389187" cy="2389187"/>
            <a:chOff x="2034381" y="2793972"/>
            <a:chExt cx="2389187" cy="2389187"/>
          </a:xfrm>
        </p:grpSpPr>
        <p:sp>
          <p:nvSpPr>
            <p:cNvPr id="34" name="任意多边形 7"/>
            <p:cNvSpPr/>
            <p:nvPr/>
          </p:nvSpPr>
          <p:spPr>
            <a:xfrm>
              <a:off x="2034381" y="2793972"/>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6092CC">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12118" rIns="481373" bIns="412118" numCol="1" spcCol="1270" anchor="ctr" anchorCtr="0">
              <a:noAutofit/>
            </a:bodyPr>
            <a:lstStyle/>
            <a:p>
              <a:pPr marL="0" lvl="0" indent="0" algn="ctr" defTabSz="2178050">
                <a:lnSpc>
                  <a:spcPct val="90000"/>
                </a:lnSpc>
                <a:spcBef>
                  <a:spcPct val="0"/>
                </a:spcBef>
                <a:spcAft>
                  <a:spcPct val="35000"/>
                </a:spcAft>
                <a:buNone/>
              </a:pPr>
              <a:endParaRPr lang="zh-CN" altLang="en-US" sz="4900" kern="1200"/>
            </a:p>
          </p:txBody>
        </p:sp>
        <p:sp>
          <p:nvSpPr>
            <p:cNvPr id="35" name="文本框 34"/>
            <p:cNvSpPr txBox="1"/>
            <p:nvPr/>
          </p:nvSpPr>
          <p:spPr>
            <a:xfrm>
              <a:off x="2346295" y="3526900"/>
              <a:ext cx="1757935" cy="923330"/>
            </a:xfrm>
            <a:prstGeom prst="rect">
              <a:avLst/>
            </a:prstGeom>
            <a:noFill/>
          </p:spPr>
          <p:txBody>
            <a:bodyPr wrap="square" rtlCol="0">
              <a:spAutoFit/>
            </a:bodyPr>
            <a:lstStyle/>
            <a:p>
              <a:pPr algn="dist"/>
              <a:r>
                <a:rPr lang="zh-CN" altLang="en-US" sz="4000" dirty="0">
                  <a:solidFill>
                    <a:srgbClr val="272727"/>
                  </a:solidFill>
                  <a:latin typeface="造字工房悦黑（非商用）常规体" pitchFamily="50" charset="-122"/>
                  <a:ea typeface="造字工房悦黑（非商用）常规体" pitchFamily="50" charset="-122"/>
                </a:rPr>
                <a:t>研发部</a:t>
              </a:r>
              <a:r>
                <a:rPr lang="en-US" altLang="zh-CN" sz="1400" dirty="0">
                  <a:solidFill>
                    <a:srgbClr val="272727"/>
                  </a:solidFill>
                  <a:latin typeface="方正细黑_YS" panose="02010600010101010101" pitchFamily="2" charset="-122"/>
                  <a:ea typeface="方正细黑_YS" panose="02010600010101010101" pitchFamily="2" charset="-122"/>
                </a:rPr>
                <a:t>R&amp;D Department</a:t>
              </a:r>
            </a:p>
          </p:txBody>
        </p:sp>
      </p:grpSp>
      <p:grpSp>
        <p:nvGrpSpPr>
          <p:cNvPr id="36" name="组合 35"/>
          <p:cNvGrpSpPr/>
          <p:nvPr/>
        </p:nvGrpSpPr>
        <p:grpSpPr>
          <a:xfrm>
            <a:off x="3945731" y="2193460"/>
            <a:ext cx="2389187" cy="2389187"/>
            <a:chOff x="3945731" y="2793972"/>
            <a:chExt cx="2389187" cy="2389187"/>
          </a:xfrm>
        </p:grpSpPr>
        <p:sp>
          <p:nvSpPr>
            <p:cNvPr id="37" name="任意多边形 8"/>
            <p:cNvSpPr/>
            <p:nvPr/>
          </p:nvSpPr>
          <p:spPr>
            <a:xfrm>
              <a:off x="3945731" y="2793972"/>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6092CC">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12118" rIns="481373" bIns="412118" numCol="1" spcCol="1270" anchor="ctr" anchorCtr="0">
              <a:noAutofit/>
            </a:bodyPr>
            <a:lstStyle/>
            <a:p>
              <a:pPr marL="0" lvl="0" indent="0" algn="ctr" defTabSz="2178050">
                <a:lnSpc>
                  <a:spcPct val="90000"/>
                </a:lnSpc>
                <a:spcBef>
                  <a:spcPct val="0"/>
                </a:spcBef>
                <a:spcAft>
                  <a:spcPct val="35000"/>
                </a:spcAft>
                <a:buNone/>
              </a:pPr>
              <a:endParaRPr lang="zh-CN" altLang="en-US" sz="4900" kern="1200"/>
            </a:p>
          </p:txBody>
        </p:sp>
        <p:sp>
          <p:nvSpPr>
            <p:cNvPr id="38" name="文本框 37"/>
            <p:cNvSpPr txBox="1"/>
            <p:nvPr/>
          </p:nvSpPr>
          <p:spPr>
            <a:xfrm>
              <a:off x="4243530" y="3526900"/>
              <a:ext cx="1793587" cy="923330"/>
            </a:xfrm>
            <a:prstGeom prst="rect">
              <a:avLst/>
            </a:prstGeom>
            <a:noFill/>
          </p:spPr>
          <p:txBody>
            <a:bodyPr wrap="square" rtlCol="0">
              <a:spAutoFit/>
            </a:bodyPr>
            <a:lstStyle/>
            <a:p>
              <a:pPr algn="dist"/>
              <a:r>
                <a:rPr lang="zh-CN" altLang="en-US" sz="4000" dirty="0">
                  <a:solidFill>
                    <a:srgbClr val="272727"/>
                  </a:solidFill>
                  <a:latin typeface="造字工房悦黑（非商用）常规体" pitchFamily="50" charset="-122"/>
                  <a:ea typeface="造字工房悦黑（非商用）常规体" pitchFamily="50" charset="-122"/>
                </a:rPr>
                <a:t>财务部</a:t>
              </a:r>
              <a:r>
                <a:rPr lang="en-US" altLang="zh-CN" sz="1400" dirty="0">
                  <a:solidFill>
                    <a:srgbClr val="272727"/>
                  </a:solidFill>
                  <a:latin typeface="方正细黑_YS" panose="02010600010101010101" pitchFamily="2" charset="-122"/>
                  <a:ea typeface="方正细黑_YS" panose="02010600010101010101" pitchFamily="2" charset="-122"/>
                </a:rPr>
                <a:t> </a:t>
              </a:r>
              <a:r>
                <a:rPr lang="en-US" altLang="zh-CN" sz="1400" spc="-200" dirty="0">
                  <a:solidFill>
                    <a:srgbClr val="272727"/>
                  </a:solidFill>
                  <a:latin typeface="方正细黑_YS" panose="02010600010101010101" pitchFamily="2" charset="-122"/>
                  <a:ea typeface="方正细黑_YS" panose="02010600010101010101" pitchFamily="2" charset="-122"/>
                </a:rPr>
                <a:t>Accounting Department</a:t>
              </a:r>
            </a:p>
          </p:txBody>
        </p:sp>
      </p:grpSp>
      <p:grpSp>
        <p:nvGrpSpPr>
          <p:cNvPr id="39" name="组合 38"/>
          <p:cNvGrpSpPr/>
          <p:nvPr/>
        </p:nvGrpSpPr>
        <p:grpSpPr>
          <a:xfrm>
            <a:off x="5857081" y="2193460"/>
            <a:ext cx="2389187" cy="2389187"/>
            <a:chOff x="5857081" y="2793972"/>
            <a:chExt cx="2389187" cy="2389187"/>
          </a:xfrm>
        </p:grpSpPr>
        <p:sp>
          <p:nvSpPr>
            <p:cNvPr id="40" name="任意多边形 9"/>
            <p:cNvSpPr/>
            <p:nvPr/>
          </p:nvSpPr>
          <p:spPr>
            <a:xfrm>
              <a:off x="5857081" y="2793972"/>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6092CC">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12118" rIns="481373" bIns="412118" numCol="1" spcCol="1270" anchor="ctr" anchorCtr="0">
              <a:noAutofit/>
            </a:bodyPr>
            <a:lstStyle/>
            <a:p>
              <a:pPr marL="0" lvl="0" indent="0" algn="ctr" defTabSz="2178050">
                <a:lnSpc>
                  <a:spcPct val="90000"/>
                </a:lnSpc>
                <a:spcBef>
                  <a:spcPct val="0"/>
                </a:spcBef>
                <a:spcAft>
                  <a:spcPct val="35000"/>
                </a:spcAft>
                <a:buNone/>
              </a:pPr>
              <a:endParaRPr lang="zh-CN" altLang="en-US" sz="4900" kern="1200" dirty="0"/>
            </a:p>
          </p:txBody>
        </p:sp>
        <p:sp>
          <p:nvSpPr>
            <p:cNvPr id="41" name="文本框 40"/>
            <p:cNvSpPr txBox="1"/>
            <p:nvPr/>
          </p:nvSpPr>
          <p:spPr>
            <a:xfrm>
              <a:off x="6142970" y="3526900"/>
              <a:ext cx="1805032" cy="1138773"/>
            </a:xfrm>
            <a:prstGeom prst="rect">
              <a:avLst/>
            </a:prstGeom>
            <a:noFill/>
          </p:spPr>
          <p:txBody>
            <a:bodyPr wrap="square" rtlCol="0">
              <a:spAutoFit/>
            </a:bodyPr>
            <a:lstStyle/>
            <a:p>
              <a:pPr algn="dist"/>
              <a:r>
                <a:rPr lang="zh-CN" altLang="en-US" sz="4000" dirty="0">
                  <a:solidFill>
                    <a:srgbClr val="272727"/>
                  </a:solidFill>
                  <a:latin typeface="造字工房悦黑（非商用）常规体" pitchFamily="50" charset="-122"/>
                  <a:ea typeface="造字工房悦黑（非商用）常规体" pitchFamily="50" charset="-122"/>
                </a:rPr>
                <a:t>行政部</a:t>
              </a:r>
              <a:r>
                <a:rPr lang="en-US" altLang="zh-CN" sz="1400" spc="-200" dirty="0">
                  <a:solidFill>
                    <a:srgbClr val="272727"/>
                  </a:solidFill>
                  <a:latin typeface="方正细黑_YS" panose="02010600010101010101" pitchFamily="2" charset="-122"/>
                  <a:ea typeface="方正细黑_YS" panose="02010600010101010101" pitchFamily="2" charset="-122"/>
                </a:rPr>
                <a:t>Administration Department</a:t>
              </a:r>
            </a:p>
          </p:txBody>
        </p:sp>
      </p:grpSp>
      <p:grpSp>
        <p:nvGrpSpPr>
          <p:cNvPr id="42" name="组合 41"/>
          <p:cNvGrpSpPr/>
          <p:nvPr/>
        </p:nvGrpSpPr>
        <p:grpSpPr>
          <a:xfrm>
            <a:off x="7768431" y="2193460"/>
            <a:ext cx="2389187" cy="2389187"/>
            <a:chOff x="7768431" y="2793972"/>
            <a:chExt cx="2389187" cy="2389187"/>
          </a:xfrm>
        </p:grpSpPr>
        <p:sp>
          <p:nvSpPr>
            <p:cNvPr id="43" name="任意多边形 11"/>
            <p:cNvSpPr/>
            <p:nvPr/>
          </p:nvSpPr>
          <p:spPr>
            <a:xfrm>
              <a:off x="7768431" y="2793972"/>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6092CC">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12118" rIns="481373" bIns="412118" numCol="1" spcCol="1270" anchor="ctr" anchorCtr="0">
              <a:noAutofit/>
            </a:bodyPr>
            <a:lstStyle/>
            <a:p>
              <a:pPr marL="0" lvl="0" indent="0" algn="ctr" defTabSz="2178050">
                <a:lnSpc>
                  <a:spcPct val="90000"/>
                </a:lnSpc>
                <a:spcBef>
                  <a:spcPct val="0"/>
                </a:spcBef>
                <a:spcAft>
                  <a:spcPct val="35000"/>
                </a:spcAft>
                <a:buNone/>
              </a:pPr>
              <a:endParaRPr lang="zh-CN" altLang="en-US" sz="4900" kern="1200"/>
            </a:p>
          </p:txBody>
        </p:sp>
        <p:sp>
          <p:nvSpPr>
            <p:cNvPr id="44" name="文本框 43"/>
            <p:cNvSpPr txBox="1"/>
            <p:nvPr/>
          </p:nvSpPr>
          <p:spPr>
            <a:xfrm>
              <a:off x="8060508" y="3526900"/>
              <a:ext cx="1805032" cy="923330"/>
            </a:xfrm>
            <a:prstGeom prst="rect">
              <a:avLst/>
            </a:prstGeom>
            <a:noFill/>
          </p:spPr>
          <p:txBody>
            <a:bodyPr wrap="square" rtlCol="0">
              <a:spAutoFit/>
            </a:bodyPr>
            <a:lstStyle/>
            <a:p>
              <a:pPr algn="dist"/>
              <a:r>
                <a:rPr lang="zh-CN" altLang="en-US" sz="4000" dirty="0">
                  <a:solidFill>
                    <a:srgbClr val="272727"/>
                  </a:solidFill>
                  <a:latin typeface="造字工房悦黑（非商用）常规体" pitchFamily="50" charset="-122"/>
                  <a:ea typeface="造字工房悦黑（非商用）常规体" pitchFamily="50" charset="-122"/>
                </a:rPr>
                <a:t>市场部</a:t>
              </a:r>
              <a:r>
                <a:rPr lang="en-US" altLang="zh-CN" sz="1400" dirty="0">
                  <a:solidFill>
                    <a:srgbClr val="272727"/>
                  </a:solidFill>
                  <a:latin typeface="方正细黑_YS" panose="02010600010101010101" pitchFamily="2" charset="-122"/>
                  <a:ea typeface="方正细黑_YS" panose="02010600010101010101" pitchFamily="2" charset="-122"/>
                </a:rPr>
                <a:t> </a:t>
              </a:r>
              <a:r>
                <a:rPr lang="en-US" altLang="zh-CN" sz="1400" spc="-200" dirty="0">
                  <a:solidFill>
                    <a:srgbClr val="272727"/>
                  </a:solidFill>
                  <a:latin typeface="方正细黑_YS" panose="02010600010101010101" pitchFamily="2" charset="-122"/>
                  <a:ea typeface="方正细黑_YS" panose="02010600010101010101" pitchFamily="2" charset="-122"/>
                </a:rPr>
                <a:t>Marketing Department</a:t>
              </a:r>
            </a:p>
          </p:txBody>
        </p:sp>
      </p:grpSp>
      <p:sp>
        <p:nvSpPr>
          <p:cNvPr id="45" name="文本框 44"/>
          <p:cNvSpPr txBox="1"/>
          <p:nvPr/>
        </p:nvSpPr>
        <p:spPr>
          <a:xfrm>
            <a:off x="2260979" y="4834725"/>
            <a:ext cx="7670043" cy="759182"/>
          </a:xfrm>
          <a:prstGeom prst="rect">
            <a:avLst/>
          </a:prstGeom>
          <a:noFill/>
        </p:spPr>
        <p:txBody>
          <a:bodyPr wrap="square" rtlCol="0">
            <a:spAutoFit/>
          </a:bodyPr>
          <a:lstStyle/>
          <a:p>
            <a:pPr algn="ct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点击输入内容点击输入内容点击输入内容点击输入内容</a:t>
            </a:r>
          </a:p>
          <a:p>
            <a:pPr algn="ct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点击输入内容点击输入内容点击输入内容点击输入内容点击输入内容点击输入内容</a:t>
            </a:r>
          </a:p>
        </p:txBody>
      </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par>
                                <p:cTn id="13" presetID="10" presetClass="entr" presetSubtype="0" fill="hold" nodeType="withEffect">
                                  <p:stCondLst>
                                    <p:cond delay="125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par>
                                <p:cTn id="16" presetID="10" presetClass="entr" presetSubtype="0" fill="hold" nodeType="withEffect">
                                  <p:stCondLst>
                                    <p:cond delay="175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childTnLst>
                                </p:cTn>
                              </p:par>
                              <p:par>
                                <p:cTn id="19" presetID="10" presetClass="entr" presetSubtype="0" fill="hold" nodeType="withEffect">
                                  <p:stCondLst>
                                    <p:cond delay="225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5733" b="24465"/>
          <a:stretch>
            <a:fillRect/>
          </a:stretch>
        </p:blipFill>
        <p:spPr>
          <a:xfrm flipV="1">
            <a:off x="0" y="-1"/>
            <a:ext cx="12191999" cy="4080681"/>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b="14404"/>
          <a:stretch>
            <a:fillRect/>
          </a:stretch>
        </p:blipFill>
        <p:spPr>
          <a:xfrm>
            <a:off x="0" y="3127445"/>
            <a:ext cx="12192000" cy="3730556"/>
          </a:xfrm>
          <a:prstGeom prst="rect">
            <a:avLst/>
          </a:prstGeom>
        </p:spPr>
      </p:pic>
      <p:sp>
        <p:nvSpPr>
          <p:cNvPr id="6" name="文本框 5"/>
          <p:cNvSpPr txBox="1"/>
          <p:nvPr/>
        </p:nvSpPr>
        <p:spPr>
          <a:xfrm>
            <a:off x="5676216" y="2202046"/>
            <a:ext cx="3877985" cy="1136786"/>
          </a:xfrm>
          <a:prstGeom prst="rect">
            <a:avLst/>
          </a:prstGeom>
          <a:noFill/>
        </p:spPr>
        <p:txBody>
          <a:bodyPr wrap="none" rtlCol="0" anchor="ctr">
            <a:spAutoFit/>
          </a:bodyPr>
          <a:lstStyle/>
          <a:p>
            <a:pPr algn="r">
              <a:lnSpc>
                <a:spcPts val="8000"/>
              </a:lnSpc>
            </a:pPr>
            <a:r>
              <a:rPr lang="zh-CN" altLang="en-US" sz="7200" dirty="0">
                <a:solidFill>
                  <a:srgbClr val="272727"/>
                </a:solidFill>
                <a:latin typeface="造字工房悦黑（非商用）常规体" pitchFamily="50" charset="-122"/>
                <a:ea typeface="造字工房悦黑（非商用）常规体" pitchFamily="50" charset="-122"/>
              </a:rPr>
              <a:t>广州</a:t>
            </a:r>
            <a:r>
              <a:rPr lang="zh-CN" altLang="en-US" sz="7200" dirty="0">
                <a:solidFill>
                  <a:srgbClr val="3258B2"/>
                </a:solidFill>
                <a:latin typeface="造字工房悦黑（非商用）常规体" pitchFamily="50" charset="-122"/>
                <a:ea typeface="造字工房悦黑（非商用）常规体" pitchFamily="50" charset="-122"/>
              </a:rPr>
              <a:t>总部</a:t>
            </a:r>
          </a:p>
        </p:txBody>
      </p:sp>
      <p:cxnSp>
        <p:nvCxnSpPr>
          <p:cNvPr id="7" name="直接连接符 6"/>
          <p:cNvCxnSpPr/>
          <p:nvPr/>
        </p:nvCxnSpPr>
        <p:spPr>
          <a:xfrm>
            <a:off x="5681517" y="3429001"/>
            <a:ext cx="3921974"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704950" y="3573971"/>
            <a:ext cx="3898541" cy="1092607"/>
          </a:xfrm>
          <a:prstGeom prst="rect">
            <a:avLst/>
          </a:prstGeom>
          <a:noFill/>
        </p:spPr>
        <p:txBody>
          <a:bodyPr wrap="square" rtlCol="0">
            <a:spAutoFit/>
          </a:bodyPr>
          <a:lstStyle/>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sp>
        <p:nvSpPr>
          <p:cNvPr id="11" name="文本框 10"/>
          <p:cNvSpPr txBox="1"/>
          <p:nvPr/>
        </p:nvSpPr>
        <p:spPr>
          <a:xfrm>
            <a:off x="1702962" y="1543869"/>
            <a:ext cx="4012638" cy="3770263"/>
          </a:xfrm>
          <a:prstGeom prst="rect">
            <a:avLst/>
          </a:prstGeom>
          <a:noFill/>
        </p:spPr>
        <p:txBody>
          <a:bodyPr wrap="none" rtlCol="0">
            <a:spAutoFit/>
          </a:bodyPr>
          <a:lstStyle/>
          <a:p>
            <a:pPr algn="ctr"/>
            <a:r>
              <a:rPr lang="en-US" altLang="zh-CN" sz="23900" b="1" dirty="0">
                <a:solidFill>
                  <a:srgbClr val="3258B2"/>
                </a:solidFill>
                <a:latin typeface="Politica XT" panose="02000506060000020004" pitchFamily="50" charset="0"/>
              </a:rPr>
              <a:t>03</a:t>
            </a:r>
            <a:endParaRPr lang="zh-CN" altLang="en-US" sz="23900" b="1" dirty="0">
              <a:solidFill>
                <a:srgbClr val="3258B2"/>
              </a:solidFill>
              <a:latin typeface="Politica XT" panose="02000506060000020004"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par>
                                <p:cTn id="10" presetID="22" presetClass="entr" presetSubtype="1" fill="hold" grpId="0" nodeType="withEffect">
                                  <p:stCondLst>
                                    <p:cond delay="125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par>
                                <p:cTn id="13" presetID="22" presetClass="entr" presetSubtype="1" fill="hold" nodeType="withEffect">
                                  <p:stCondLst>
                                    <p:cond delay="125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par>
                                <p:cTn id="16" presetID="22" presetClass="entr" presetSubtype="1" fill="hold" grpId="0" nodeType="withEffect">
                                  <p:stCondLst>
                                    <p:cond delay="125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flipH="1">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V="1">
            <a:off x="0" y="-1"/>
            <a:ext cx="12192000" cy="1119113"/>
          </a:xfrm>
          <a:prstGeom prst="rect">
            <a:avLst/>
          </a:prstGeom>
        </p:spPr>
      </p:pic>
      <p:sp>
        <p:nvSpPr>
          <p:cNvPr id="28" name="形状 27"/>
          <p:cNvSpPr/>
          <p:nvPr/>
        </p:nvSpPr>
        <p:spPr>
          <a:xfrm>
            <a:off x="3146918" y="2996482"/>
            <a:ext cx="2514950" cy="2514950"/>
          </a:xfrm>
          <a:prstGeom prst="leftCircularArrow">
            <a:avLst>
              <a:gd name="adj1" fmla="val 2550"/>
              <a:gd name="adj2" fmla="val 309429"/>
              <a:gd name="adj3" fmla="val 2084940"/>
              <a:gd name="adj4" fmla="val 9024489"/>
              <a:gd name="adj5" fmla="val 2975"/>
            </a:avLst>
          </a:prstGeom>
          <a:solidFill>
            <a:srgbClr val="272727"/>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环形箭头 15"/>
          <p:cNvSpPr/>
          <p:nvPr/>
        </p:nvSpPr>
        <p:spPr>
          <a:xfrm>
            <a:off x="6120206" y="1241035"/>
            <a:ext cx="2824074" cy="2824074"/>
          </a:xfrm>
          <a:prstGeom prst="circularArrow">
            <a:avLst>
              <a:gd name="adj1" fmla="val 2271"/>
              <a:gd name="adj2" fmla="val 273786"/>
              <a:gd name="adj3" fmla="val 19550703"/>
              <a:gd name="adj4" fmla="val 12575511"/>
              <a:gd name="adj5" fmla="val 2650"/>
            </a:avLst>
          </a:prstGeom>
          <a:solidFill>
            <a:srgbClr val="272727"/>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0" name="组合 29"/>
          <p:cNvGrpSpPr/>
          <p:nvPr/>
        </p:nvGrpSpPr>
        <p:grpSpPr>
          <a:xfrm>
            <a:off x="1758533" y="2417672"/>
            <a:ext cx="2688035" cy="2422937"/>
            <a:chOff x="1758533" y="2431320"/>
            <a:chExt cx="2688035" cy="2422937"/>
          </a:xfrm>
        </p:grpSpPr>
        <p:grpSp>
          <p:nvGrpSpPr>
            <p:cNvPr id="31" name="组合 30"/>
            <p:cNvGrpSpPr/>
            <p:nvPr/>
          </p:nvGrpSpPr>
          <p:grpSpPr>
            <a:xfrm>
              <a:off x="1758533" y="2431320"/>
              <a:ext cx="2688035" cy="2422937"/>
              <a:chOff x="1758533" y="2431320"/>
              <a:chExt cx="2688035" cy="2422937"/>
            </a:xfrm>
          </p:grpSpPr>
          <p:sp>
            <p:nvSpPr>
              <p:cNvPr id="33" name="任意多边形 5"/>
              <p:cNvSpPr/>
              <p:nvPr/>
            </p:nvSpPr>
            <p:spPr>
              <a:xfrm>
                <a:off x="1758533" y="2431320"/>
                <a:ext cx="2419232" cy="1995360"/>
              </a:xfrm>
              <a:custGeom>
                <a:avLst/>
                <a:gdLst>
                  <a:gd name="connsiteX0" fmla="*/ 0 w 2419232"/>
                  <a:gd name="connsiteY0" fmla="*/ 199536 h 1995360"/>
                  <a:gd name="connsiteX1" fmla="*/ 199536 w 2419232"/>
                  <a:gd name="connsiteY1" fmla="*/ 0 h 1995360"/>
                  <a:gd name="connsiteX2" fmla="*/ 2219696 w 2419232"/>
                  <a:gd name="connsiteY2" fmla="*/ 0 h 1995360"/>
                  <a:gd name="connsiteX3" fmla="*/ 2419232 w 2419232"/>
                  <a:gd name="connsiteY3" fmla="*/ 199536 h 1995360"/>
                  <a:gd name="connsiteX4" fmla="*/ 2419232 w 2419232"/>
                  <a:gd name="connsiteY4" fmla="*/ 1795824 h 1995360"/>
                  <a:gd name="connsiteX5" fmla="*/ 2219696 w 2419232"/>
                  <a:gd name="connsiteY5" fmla="*/ 1995360 h 1995360"/>
                  <a:gd name="connsiteX6" fmla="*/ 199536 w 2419232"/>
                  <a:gd name="connsiteY6" fmla="*/ 1995360 h 1995360"/>
                  <a:gd name="connsiteX7" fmla="*/ 0 w 2419232"/>
                  <a:gd name="connsiteY7" fmla="*/ 1795824 h 1995360"/>
                  <a:gd name="connsiteX8" fmla="*/ 0 w 2419232"/>
                  <a:gd name="connsiteY8" fmla="*/ 199536 h 199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232" h="1995360">
                    <a:moveTo>
                      <a:pt x="0" y="199536"/>
                    </a:moveTo>
                    <a:cubicBezTo>
                      <a:pt x="0" y="89335"/>
                      <a:pt x="89335" y="0"/>
                      <a:pt x="199536" y="0"/>
                    </a:cubicBezTo>
                    <a:lnTo>
                      <a:pt x="2219696" y="0"/>
                    </a:lnTo>
                    <a:cubicBezTo>
                      <a:pt x="2329897" y="0"/>
                      <a:pt x="2419232" y="89335"/>
                      <a:pt x="2419232" y="199536"/>
                    </a:cubicBezTo>
                    <a:lnTo>
                      <a:pt x="2419232" y="1795824"/>
                    </a:lnTo>
                    <a:cubicBezTo>
                      <a:pt x="2419232" y="1906025"/>
                      <a:pt x="2329897" y="1995360"/>
                      <a:pt x="2219696" y="1995360"/>
                    </a:cubicBezTo>
                    <a:lnTo>
                      <a:pt x="199536" y="1995360"/>
                    </a:lnTo>
                    <a:cubicBezTo>
                      <a:pt x="89335" y="1995360"/>
                      <a:pt x="0" y="1906025"/>
                      <a:pt x="0" y="1795824"/>
                    </a:cubicBezTo>
                    <a:lnTo>
                      <a:pt x="0" y="199536"/>
                    </a:lnTo>
                    <a:close/>
                  </a:path>
                </a:pathLst>
              </a:custGeom>
              <a:ln>
                <a:solidFill>
                  <a:srgbClr val="3258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214" tIns="120214" rIns="120214" bIns="547791" numCol="1" spcCol="1270" anchor="t" anchorCtr="0">
                <a:noAutofit/>
              </a:bodyPr>
              <a:lstStyle/>
              <a:p>
                <a:pPr marL="285750" lvl="1" indent="-285750" algn="l" defTabSz="1733550">
                  <a:lnSpc>
                    <a:spcPct val="90000"/>
                  </a:lnSpc>
                  <a:spcBef>
                    <a:spcPct val="0"/>
                  </a:spcBef>
                  <a:spcAft>
                    <a:spcPct val="15000"/>
                  </a:spcAft>
                  <a:buChar char="•"/>
                </a:pPr>
                <a:endParaRPr lang="zh-CN" altLang="en-US" sz="3900" kern="1200"/>
              </a:p>
              <a:p>
                <a:pPr marL="285750" lvl="1" indent="-285750" algn="l" defTabSz="1733550">
                  <a:lnSpc>
                    <a:spcPct val="90000"/>
                  </a:lnSpc>
                  <a:spcBef>
                    <a:spcPct val="0"/>
                  </a:spcBef>
                  <a:spcAft>
                    <a:spcPct val="15000"/>
                  </a:spcAft>
                  <a:buChar char="•"/>
                </a:pPr>
                <a:endParaRPr lang="zh-CN" altLang="en-US" sz="3900" kern="1200"/>
              </a:p>
            </p:txBody>
          </p:sp>
          <p:grpSp>
            <p:nvGrpSpPr>
              <p:cNvPr id="34" name="组合 33"/>
              <p:cNvGrpSpPr/>
              <p:nvPr/>
            </p:nvGrpSpPr>
            <p:grpSpPr>
              <a:xfrm>
                <a:off x="2296140" y="3999103"/>
                <a:ext cx="2150428" cy="855154"/>
                <a:chOff x="2296140" y="3999103"/>
                <a:chExt cx="2150428" cy="855154"/>
              </a:xfrm>
            </p:grpSpPr>
            <p:sp>
              <p:nvSpPr>
                <p:cNvPr id="35" name="任意多边形 10"/>
                <p:cNvSpPr/>
                <p:nvPr/>
              </p:nvSpPr>
              <p:spPr>
                <a:xfrm>
                  <a:off x="2296140" y="3999103"/>
                  <a:ext cx="2150428" cy="855154"/>
                </a:xfrm>
                <a:custGeom>
                  <a:avLst/>
                  <a:gdLst>
                    <a:gd name="connsiteX0" fmla="*/ 0 w 2150428"/>
                    <a:gd name="connsiteY0" fmla="*/ 85515 h 855154"/>
                    <a:gd name="connsiteX1" fmla="*/ 85515 w 2150428"/>
                    <a:gd name="connsiteY1" fmla="*/ 0 h 855154"/>
                    <a:gd name="connsiteX2" fmla="*/ 2064913 w 2150428"/>
                    <a:gd name="connsiteY2" fmla="*/ 0 h 855154"/>
                    <a:gd name="connsiteX3" fmla="*/ 2150428 w 2150428"/>
                    <a:gd name="connsiteY3" fmla="*/ 85515 h 855154"/>
                    <a:gd name="connsiteX4" fmla="*/ 2150428 w 2150428"/>
                    <a:gd name="connsiteY4" fmla="*/ 769639 h 855154"/>
                    <a:gd name="connsiteX5" fmla="*/ 2064913 w 2150428"/>
                    <a:gd name="connsiteY5" fmla="*/ 855154 h 855154"/>
                    <a:gd name="connsiteX6" fmla="*/ 85515 w 2150428"/>
                    <a:gd name="connsiteY6" fmla="*/ 855154 h 855154"/>
                    <a:gd name="connsiteX7" fmla="*/ 0 w 2150428"/>
                    <a:gd name="connsiteY7" fmla="*/ 769639 h 855154"/>
                    <a:gd name="connsiteX8" fmla="*/ 0 w 2150428"/>
                    <a:gd name="connsiteY8" fmla="*/ 85515 h 8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0428" h="855154">
                      <a:moveTo>
                        <a:pt x="0" y="85515"/>
                      </a:moveTo>
                      <a:cubicBezTo>
                        <a:pt x="0" y="38286"/>
                        <a:pt x="38286" y="0"/>
                        <a:pt x="85515" y="0"/>
                      </a:cubicBezTo>
                      <a:lnTo>
                        <a:pt x="2064913" y="0"/>
                      </a:lnTo>
                      <a:cubicBezTo>
                        <a:pt x="2112142" y="0"/>
                        <a:pt x="2150428" y="38286"/>
                        <a:pt x="2150428" y="85515"/>
                      </a:cubicBezTo>
                      <a:lnTo>
                        <a:pt x="2150428" y="769639"/>
                      </a:lnTo>
                      <a:cubicBezTo>
                        <a:pt x="2150428" y="816868"/>
                        <a:pt x="2112142" y="855154"/>
                        <a:pt x="2064913" y="855154"/>
                      </a:cubicBezTo>
                      <a:lnTo>
                        <a:pt x="85515" y="855154"/>
                      </a:lnTo>
                      <a:cubicBezTo>
                        <a:pt x="38286" y="855154"/>
                        <a:pt x="0" y="816868"/>
                        <a:pt x="0" y="769639"/>
                      </a:cubicBezTo>
                      <a:lnTo>
                        <a:pt x="0" y="85515"/>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962" tIns="79657" rIns="106962" bIns="79657" numCol="1" spcCol="1270" anchor="ctr" anchorCtr="0">
                  <a:noAutofit/>
                </a:bodyPr>
                <a:lstStyle/>
                <a:p>
                  <a:pPr marL="0" lvl="0" indent="0" algn="ctr" defTabSz="1911350">
                    <a:lnSpc>
                      <a:spcPct val="90000"/>
                    </a:lnSpc>
                    <a:spcBef>
                      <a:spcPct val="0"/>
                    </a:spcBef>
                    <a:spcAft>
                      <a:spcPct val="35000"/>
                    </a:spcAft>
                    <a:buNone/>
                  </a:pPr>
                  <a:endParaRPr lang="zh-CN" altLang="en-US" sz="4300" kern="1200" dirty="0"/>
                </a:p>
              </p:txBody>
            </p:sp>
            <p:sp>
              <p:nvSpPr>
                <p:cNvPr id="36" name="文本框 35"/>
                <p:cNvSpPr txBox="1"/>
                <p:nvPr/>
              </p:nvSpPr>
              <p:spPr>
                <a:xfrm>
                  <a:off x="2660550" y="4134292"/>
                  <a:ext cx="1416577" cy="584775"/>
                </a:xfrm>
                <a:prstGeom prst="rect">
                  <a:avLst/>
                </a:prstGeom>
                <a:noFill/>
              </p:spPr>
              <p:txBody>
                <a:bodyPr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营销部</a:t>
                  </a:r>
                  <a:endParaRPr lang="en-US" altLang="zh-CN" sz="1100" dirty="0">
                    <a:solidFill>
                      <a:schemeClr val="bg1"/>
                    </a:solidFill>
                    <a:latin typeface="方正细黑_YS" panose="02010600010101010101" pitchFamily="2" charset="-122"/>
                    <a:ea typeface="方正细黑_YS" panose="02010600010101010101" pitchFamily="2" charset="-122"/>
                  </a:endParaRPr>
                </a:p>
              </p:txBody>
            </p:sp>
          </p:grpSp>
        </p:grpSp>
        <p:sp>
          <p:nvSpPr>
            <p:cNvPr id="32" name="文本框 31"/>
            <p:cNvSpPr txBox="1"/>
            <p:nvPr/>
          </p:nvSpPr>
          <p:spPr>
            <a:xfrm>
              <a:off x="2141404" y="2786465"/>
              <a:ext cx="1652215" cy="938719"/>
            </a:xfrm>
            <a:prstGeom prst="rect">
              <a:avLst/>
            </a:prstGeom>
            <a:noFill/>
          </p:spPr>
          <p:txBody>
            <a:bodyPr wrap="square" rtlCol="0">
              <a:spAutoFit/>
            </a:bodyPr>
            <a:lstStyle/>
            <a:p>
              <a:pPr algn="ctr">
                <a:lnSpc>
                  <a:spcPts val="22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endParaRPr lang="en-US" altLang="zh-CN" sz="1600" spc="300" dirty="0">
                <a:solidFill>
                  <a:schemeClr val="tx1">
                    <a:lumMod val="65000"/>
                    <a:lumOff val="3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p:txBody>
        </p:sp>
      </p:grpSp>
      <p:grpSp>
        <p:nvGrpSpPr>
          <p:cNvPr id="37" name="组合 36"/>
          <p:cNvGrpSpPr/>
          <p:nvPr/>
        </p:nvGrpSpPr>
        <p:grpSpPr>
          <a:xfrm>
            <a:off x="4751981" y="1990094"/>
            <a:ext cx="2688036" cy="2422938"/>
            <a:chOff x="4751981" y="2003742"/>
            <a:chExt cx="2688036" cy="2422938"/>
          </a:xfrm>
        </p:grpSpPr>
        <p:sp>
          <p:nvSpPr>
            <p:cNvPr id="38" name="任意多边形 12"/>
            <p:cNvSpPr/>
            <p:nvPr/>
          </p:nvSpPr>
          <p:spPr>
            <a:xfrm>
              <a:off x="4751981" y="2431320"/>
              <a:ext cx="2419232" cy="1995360"/>
            </a:xfrm>
            <a:custGeom>
              <a:avLst/>
              <a:gdLst>
                <a:gd name="connsiteX0" fmla="*/ 0 w 2419232"/>
                <a:gd name="connsiteY0" fmla="*/ 199536 h 1995360"/>
                <a:gd name="connsiteX1" fmla="*/ 199536 w 2419232"/>
                <a:gd name="connsiteY1" fmla="*/ 0 h 1995360"/>
                <a:gd name="connsiteX2" fmla="*/ 2219696 w 2419232"/>
                <a:gd name="connsiteY2" fmla="*/ 0 h 1995360"/>
                <a:gd name="connsiteX3" fmla="*/ 2419232 w 2419232"/>
                <a:gd name="connsiteY3" fmla="*/ 199536 h 1995360"/>
                <a:gd name="connsiteX4" fmla="*/ 2419232 w 2419232"/>
                <a:gd name="connsiteY4" fmla="*/ 1795824 h 1995360"/>
                <a:gd name="connsiteX5" fmla="*/ 2219696 w 2419232"/>
                <a:gd name="connsiteY5" fmla="*/ 1995360 h 1995360"/>
                <a:gd name="connsiteX6" fmla="*/ 199536 w 2419232"/>
                <a:gd name="connsiteY6" fmla="*/ 1995360 h 1995360"/>
                <a:gd name="connsiteX7" fmla="*/ 0 w 2419232"/>
                <a:gd name="connsiteY7" fmla="*/ 1795824 h 1995360"/>
                <a:gd name="connsiteX8" fmla="*/ 0 w 2419232"/>
                <a:gd name="connsiteY8" fmla="*/ 199536 h 199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232" h="1995360">
                  <a:moveTo>
                    <a:pt x="0" y="199536"/>
                  </a:moveTo>
                  <a:cubicBezTo>
                    <a:pt x="0" y="89335"/>
                    <a:pt x="89335" y="0"/>
                    <a:pt x="199536" y="0"/>
                  </a:cubicBezTo>
                  <a:lnTo>
                    <a:pt x="2219696" y="0"/>
                  </a:lnTo>
                  <a:cubicBezTo>
                    <a:pt x="2329897" y="0"/>
                    <a:pt x="2419232" y="89335"/>
                    <a:pt x="2419232" y="199536"/>
                  </a:cubicBezTo>
                  <a:lnTo>
                    <a:pt x="2419232" y="1795824"/>
                  </a:lnTo>
                  <a:cubicBezTo>
                    <a:pt x="2419232" y="1906025"/>
                    <a:pt x="2329897" y="1995360"/>
                    <a:pt x="2219696" y="1995360"/>
                  </a:cubicBezTo>
                  <a:lnTo>
                    <a:pt x="199536" y="1995360"/>
                  </a:lnTo>
                  <a:cubicBezTo>
                    <a:pt x="89335" y="1995360"/>
                    <a:pt x="0" y="1906025"/>
                    <a:pt x="0" y="1795824"/>
                  </a:cubicBezTo>
                  <a:lnTo>
                    <a:pt x="0" y="199536"/>
                  </a:lnTo>
                  <a:close/>
                </a:path>
              </a:pathLst>
            </a:custGeom>
            <a:ln>
              <a:solidFill>
                <a:srgbClr val="3258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214" tIns="547791" rIns="120214" bIns="120214" numCol="1" spcCol="1270" anchor="t" anchorCtr="0">
              <a:noAutofit/>
            </a:bodyPr>
            <a:lstStyle/>
            <a:p>
              <a:pPr marL="285750" lvl="1" indent="-285750" algn="l" defTabSz="1733550">
                <a:lnSpc>
                  <a:spcPct val="90000"/>
                </a:lnSpc>
                <a:spcBef>
                  <a:spcPct val="0"/>
                </a:spcBef>
                <a:spcAft>
                  <a:spcPct val="15000"/>
                </a:spcAft>
                <a:buChar char="•"/>
              </a:pPr>
              <a:endParaRPr lang="zh-CN" altLang="en-US" sz="3900" kern="1200" dirty="0"/>
            </a:p>
            <a:p>
              <a:pPr marL="285750" lvl="1" indent="-285750" algn="l" defTabSz="1733550">
                <a:lnSpc>
                  <a:spcPct val="90000"/>
                </a:lnSpc>
                <a:spcBef>
                  <a:spcPct val="0"/>
                </a:spcBef>
                <a:spcAft>
                  <a:spcPct val="15000"/>
                </a:spcAft>
                <a:buChar char="•"/>
              </a:pPr>
              <a:endParaRPr lang="zh-CN" altLang="en-US" sz="3900" kern="1200" dirty="0"/>
            </a:p>
          </p:txBody>
        </p:sp>
        <p:grpSp>
          <p:nvGrpSpPr>
            <p:cNvPr id="63" name="组合 62"/>
            <p:cNvGrpSpPr/>
            <p:nvPr/>
          </p:nvGrpSpPr>
          <p:grpSpPr>
            <a:xfrm>
              <a:off x="5289589" y="2003742"/>
              <a:ext cx="2150428" cy="855154"/>
              <a:chOff x="5289589" y="2003742"/>
              <a:chExt cx="2150428" cy="855154"/>
            </a:xfrm>
          </p:grpSpPr>
          <p:sp>
            <p:nvSpPr>
              <p:cNvPr id="65" name="任意多边形 16"/>
              <p:cNvSpPr/>
              <p:nvPr/>
            </p:nvSpPr>
            <p:spPr>
              <a:xfrm>
                <a:off x="5289589" y="2003742"/>
                <a:ext cx="2150428" cy="855154"/>
              </a:xfrm>
              <a:custGeom>
                <a:avLst/>
                <a:gdLst>
                  <a:gd name="connsiteX0" fmla="*/ 0 w 2150428"/>
                  <a:gd name="connsiteY0" fmla="*/ 85515 h 855154"/>
                  <a:gd name="connsiteX1" fmla="*/ 85515 w 2150428"/>
                  <a:gd name="connsiteY1" fmla="*/ 0 h 855154"/>
                  <a:gd name="connsiteX2" fmla="*/ 2064913 w 2150428"/>
                  <a:gd name="connsiteY2" fmla="*/ 0 h 855154"/>
                  <a:gd name="connsiteX3" fmla="*/ 2150428 w 2150428"/>
                  <a:gd name="connsiteY3" fmla="*/ 85515 h 855154"/>
                  <a:gd name="connsiteX4" fmla="*/ 2150428 w 2150428"/>
                  <a:gd name="connsiteY4" fmla="*/ 769639 h 855154"/>
                  <a:gd name="connsiteX5" fmla="*/ 2064913 w 2150428"/>
                  <a:gd name="connsiteY5" fmla="*/ 855154 h 855154"/>
                  <a:gd name="connsiteX6" fmla="*/ 85515 w 2150428"/>
                  <a:gd name="connsiteY6" fmla="*/ 855154 h 855154"/>
                  <a:gd name="connsiteX7" fmla="*/ 0 w 2150428"/>
                  <a:gd name="connsiteY7" fmla="*/ 769639 h 855154"/>
                  <a:gd name="connsiteX8" fmla="*/ 0 w 2150428"/>
                  <a:gd name="connsiteY8" fmla="*/ 85515 h 8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0428" h="855154">
                    <a:moveTo>
                      <a:pt x="0" y="85515"/>
                    </a:moveTo>
                    <a:cubicBezTo>
                      <a:pt x="0" y="38286"/>
                      <a:pt x="38286" y="0"/>
                      <a:pt x="85515" y="0"/>
                    </a:cubicBezTo>
                    <a:lnTo>
                      <a:pt x="2064913" y="0"/>
                    </a:lnTo>
                    <a:cubicBezTo>
                      <a:pt x="2112142" y="0"/>
                      <a:pt x="2150428" y="38286"/>
                      <a:pt x="2150428" y="85515"/>
                    </a:cubicBezTo>
                    <a:lnTo>
                      <a:pt x="2150428" y="769639"/>
                    </a:lnTo>
                    <a:cubicBezTo>
                      <a:pt x="2150428" y="816868"/>
                      <a:pt x="2112142" y="855154"/>
                      <a:pt x="2064913" y="855154"/>
                    </a:cubicBezTo>
                    <a:lnTo>
                      <a:pt x="85515" y="855154"/>
                    </a:lnTo>
                    <a:cubicBezTo>
                      <a:pt x="38286" y="855154"/>
                      <a:pt x="0" y="816868"/>
                      <a:pt x="0" y="769639"/>
                    </a:cubicBezTo>
                    <a:lnTo>
                      <a:pt x="0" y="85515"/>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962" tIns="79657" rIns="106962" bIns="79657" numCol="1" spcCol="1270" anchor="ctr" anchorCtr="0">
                <a:noAutofit/>
              </a:bodyPr>
              <a:lstStyle/>
              <a:p>
                <a:pPr marL="0" lvl="0" indent="0" algn="ctr" defTabSz="1911350">
                  <a:lnSpc>
                    <a:spcPct val="90000"/>
                  </a:lnSpc>
                  <a:spcBef>
                    <a:spcPct val="0"/>
                  </a:spcBef>
                  <a:spcAft>
                    <a:spcPct val="35000"/>
                  </a:spcAft>
                  <a:buNone/>
                </a:pPr>
                <a:endParaRPr lang="zh-CN" altLang="en-US" sz="4300" kern="1200"/>
              </a:p>
            </p:txBody>
          </p:sp>
          <p:sp>
            <p:nvSpPr>
              <p:cNvPr id="66" name="文本框 65"/>
              <p:cNvSpPr txBox="1"/>
              <p:nvPr/>
            </p:nvSpPr>
            <p:spPr>
              <a:xfrm>
                <a:off x="5653512" y="2135950"/>
                <a:ext cx="1416577" cy="584775"/>
              </a:xfrm>
              <a:prstGeom prst="rect">
                <a:avLst/>
              </a:prstGeom>
              <a:noFill/>
            </p:spPr>
            <p:txBody>
              <a:bodyPr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国际部</a:t>
                </a:r>
                <a:endParaRPr lang="en-US" altLang="zh-CN" sz="1100" dirty="0">
                  <a:solidFill>
                    <a:schemeClr val="bg1"/>
                  </a:solidFill>
                  <a:latin typeface="方正细黑_YS" panose="02010600010101010101" pitchFamily="2" charset="-122"/>
                  <a:ea typeface="方正细黑_YS" panose="02010600010101010101" pitchFamily="2" charset="-122"/>
                </a:endParaRPr>
              </a:p>
            </p:txBody>
          </p:sp>
        </p:grpSp>
        <p:sp>
          <p:nvSpPr>
            <p:cNvPr id="64" name="文本框 63"/>
            <p:cNvSpPr txBox="1"/>
            <p:nvPr/>
          </p:nvSpPr>
          <p:spPr>
            <a:xfrm>
              <a:off x="5135489" y="3140038"/>
              <a:ext cx="1652215" cy="938719"/>
            </a:xfrm>
            <a:prstGeom prst="rect">
              <a:avLst/>
            </a:prstGeom>
            <a:noFill/>
          </p:spPr>
          <p:txBody>
            <a:bodyPr wrap="square" rtlCol="0">
              <a:spAutoFit/>
            </a:bodyPr>
            <a:lstStyle/>
            <a:p>
              <a:pPr algn="ctr">
                <a:lnSpc>
                  <a:spcPts val="22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endParaRPr lang="en-US" altLang="zh-CN" sz="1600" spc="300" dirty="0">
                <a:solidFill>
                  <a:schemeClr val="tx1">
                    <a:lumMod val="65000"/>
                    <a:lumOff val="3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p:txBody>
        </p:sp>
      </p:grpSp>
      <p:grpSp>
        <p:nvGrpSpPr>
          <p:cNvPr id="67" name="组合 66"/>
          <p:cNvGrpSpPr/>
          <p:nvPr/>
        </p:nvGrpSpPr>
        <p:grpSpPr>
          <a:xfrm>
            <a:off x="7745430" y="2417672"/>
            <a:ext cx="2688035" cy="2422937"/>
            <a:chOff x="7745430" y="2431320"/>
            <a:chExt cx="2688035" cy="2422937"/>
          </a:xfrm>
        </p:grpSpPr>
        <p:sp>
          <p:nvSpPr>
            <p:cNvPr id="68" name="任意多边形 17"/>
            <p:cNvSpPr/>
            <p:nvPr/>
          </p:nvSpPr>
          <p:spPr>
            <a:xfrm>
              <a:off x="7745430" y="2431320"/>
              <a:ext cx="2419232" cy="1995360"/>
            </a:xfrm>
            <a:custGeom>
              <a:avLst/>
              <a:gdLst>
                <a:gd name="connsiteX0" fmla="*/ 0 w 2419232"/>
                <a:gd name="connsiteY0" fmla="*/ 199536 h 1995360"/>
                <a:gd name="connsiteX1" fmla="*/ 199536 w 2419232"/>
                <a:gd name="connsiteY1" fmla="*/ 0 h 1995360"/>
                <a:gd name="connsiteX2" fmla="*/ 2219696 w 2419232"/>
                <a:gd name="connsiteY2" fmla="*/ 0 h 1995360"/>
                <a:gd name="connsiteX3" fmla="*/ 2419232 w 2419232"/>
                <a:gd name="connsiteY3" fmla="*/ 199536 h 1995360"/>
                <a:gd name="connsiteX4" fmla="*/ 2419232 w 2419232"/>
                <a:gd name="connsiteY4" fmla="*/ 1795824 h 1995360"/>
                <a:gd name="connsiteX5" fmla="*/ 2219696 w 2419232"/>
                <a:gd name="connsiteY5" fmla="*/ 1995360 h 1995360"/>
                <a:gd name="connsiteX6" fmla="*/ 199536 w 2419232"/>
                <a:gd name="connsiteY6" fmla="*/ 1995360 h 1995360"/>
                <a:gd name="connsiteX7" fmla="*/ 0 w 2419232"/>
                <a:gd name="connsiteY7" fmla="*/ 1795824 h 1995360"/>
                <a:gd name="connsiteX8" fmla="*/ 0 w 2419232"/>
                <a:gd name="connsiteY8" fmla="*/ 199536 h 199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232" h="1995360">
                  <a:moveTo>
                    <a:pt x="0" y="199536"/>
                  </a:moveTo>
                  <a:cubicBezTo>
                    <a:pt x="0" y="89335"/>
                    <a:pt x="89335" y="0"/>
                    <a:pt x="199536" y="0"/>
                  </a:cubicBezTo>
                  <a:lnTo>
                    <a:pt x="2219696" y="0"/>
                  </a:lnTo>
                  <a:cubicBezTo>
                    <a:pt x="2329897" y="0"/>
                    <a:pt x="2419232" y="89335"/>
                    <a:pt x="2419232" y="199536"/>
                  </a:cubicBezTo>
                  <a:lnTo>
                    <a:pt x="2419232" y="1795824"/>
                  </a:lnTo>
                  <a:cubicBezTo>
                    <a:pt x="2419232" y="1906025"/>
                    <a:pt x="2329897" y="1995360"/>
                    <a:pt x="2219696" y="1995360"/>
                  </a:cubicBezTo>
                  <a:lnTo>
                    <a:pt x="199536" y="1995360"/>
                  </a:lnTo>
                  <a:cubicBezTo>
                    <a:pt x="89335" y="1995360"/>
                    <a:pt x="0" y="1906025"/>
                    <a:pt x="0" y="1795824"/>
                  </a:cubicBezTo>
                  <a:lnTo>
                    <a:pt x="0" y="199536"/>
                  </a:lnTo>
                  <a:close/>
                </a:path>
              </a:pathLst>
            </a:custGeom>
            <a:ln>
              <a:solidFill>
                <a:srgbClr val="3258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214" tIns="120214" rIns="120214" bIns="547791" numCol="1" spcCol="1270" anchor="t" anchorCtr="0">
              <a:noAutofit/>
            </a:bodyPr>
            <a:lstStyle/>
            <a:p>
              <a:pPr marL="285750" lvl="1" indent="-285750" algn="l" defTabSz="1733550">
                <a:lnSpc>
                  <a:spcPct val="90000"/>
                </a:lnSpc>
                <a:spcBef>
                  <a:spcPct val="0"/>
                </a:spcBef>
                <a:spcAft>
                  <a:spcPct val="15000"/>
                </a:spcAft>
                <a:buChar char="•"/>
              </a:pPr>
              <a:endParaRPr lang="zh-CN" altLang="en-US" sz="3900" kern="1200"/>
            </a:p>
            <a:p>
              <a:pPr marL="285750" lvl="1" indent="-285750" algn="l" defTabSz="1733550">
                <a:lnSpc>
                  <a:spcPct val="90000"/>
                </a:lnSpc>
                <a:spcBef>
                  <a:spcPct val="0"/>
                </a:spcBef>
                <a:spcAft>
                  <a:spcPct val="15000"/>
                </a:spcAft>
                <a:buChar char="•"/>
              </a:pPr>
              <a:endParaRPr lang="zh-CN" altLang="en-US" sz="3900" kern="1200"/>
            </a:p>
          </p:txBody>
        </p:sp>
        <p:grpSp>
          <p:nvGrpSpPr>
            <p:cNvPr id="69" name="组合 68"/>
            <p:cNvGrpSpPr/>
            <p:nvPr/>
          </p:nvGrpSpPr>
          <p:grpSpPr>
            <a:xfrm>
              <a:off x="8283037" y="3999103"/>
              <a:ext cx="2150428" cy="855154"/>
              <a:chOff x="8283037" y="3999103"/>
              <a:chExt cx="2150428" cy="855154"/>
            </a:xfrm>
          </p:grpSpPr>
          <p:sp>
            <p:nvSpPr>
              <p:cNvPr id="71" name="任意多边形 18"/>
              <p:cNvSpPr/>
              <p:nvPr/>
            </p:nvSpPr>
            <p:spPr>
              <a:xfrm>
                <a:off x="8283037" y="3999103"/>
                <a:ext cx="2150428" cy="855154"/>
              </a:xfrm>
              <a:custGeom>
                <a:avLst/>
                <a:gdLst>
                  <a:gd name="connsiteX0" fmla="*/ 0 w 2150428"/>
                  <a:gd name="connsiteY0" fmla="*/ 85515 h 855154"/>
                  <a:gd name="connsiteX1" fmla="*/ 85515 w 2150428"/>
                  <a:gd name="connsiteY1" fmla="*/ 0 h 855154"/>
                  <a:gd name="connsiteX2" fmla="*/ 2064913 w 2150428"/>
                  <a:gd name="connsiteY2" fmla="*/ 0 h 855154"/>
                  <a:gd name="connsiteX3" fmla="*/ 2150428 w 2150428"/>
                  <a:gd name="connsiteY3" fmla="*/ 85515 h 855154"/>
                  <a:gd name="connsiteX4" fmla="*/ 2150428 w 2150428"/>
                  <a:gd name="connsiteY4" fmla="*/ 769639 h 855154"/>
                  <a:gd name="connsiteX5" fmla="*/ 2064913 w 2150428"/>
                  <a:gd name="connsiteY5" fmla="*/ 855154 h 855154"/>
                  <a:gd name="connsiteX6" fmla="*/ 85515 w 2150428"/>
                  <a:gd name="connsiteY6" fmla="*/ 855154 h 855154"/>
                  <a:gd name="connsiteX7" fmla="*/ 0 w 2150428"/>
                  <a:gd name="connsiteY7" fmla="*/ 769639 h 855154"/>
                  <a:gd name="connsiteX8" fmla="*/ 0 w 2150428"/>
                  <a:gd name="connsiteY8" fmla="*/ 85515 h 8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0428" h="855154">
                    <a:moveTo>
                      <a:pt x="0" y="85515"/>
                    </a:moveTo>
                    <a:cubicBezTo>
                      <a:pt x="0" y="38286"/>
                      <a:pt x="38286" y="0"/>
                      <a:pt x="85515" y="0"/>
                    </a:cubicBezTo>
                    <a:lnTo>
                      <a:pt x="2064913" y="0"/>
                    </a:lnTo>
                    <a:cubicBezTo>
                      <a:pt x="2112142" y="0"/>
                      <a:pt x="2150428" y="38286"/>
                      <a:pt x="2150428" y="85515"/>
                    </a:cubicBezTo>
                    <a:lnTo>
                      <a:pt x="2150428" y="769639"/>
                    </a:lnTo>
                    <a:cubicBezTo>
                      <a:pt x="2150428" y="816868"/>
                      <a:pt x="2112142" y="855154"/>
                      <a:pt x="2064913" y="855154"/>
                    </a:cubicBezTo>
                    <a:lnTo>
                      <a:pt x="85515" y="855154"/>
                    </a:lnTo>
                    <a:cubicBezTo>
                      <a:pt x="38286" y="855154"/>
                      <a:pt x="0" y="816868"/>
                      <a:pt x="0" y="769639"/>
                    </a:cubicBezTo>
                    <a:lnTo>
                      <a:pt x="0" y="85515"/>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962" tIns="79657" rIns="106962" bIns="79657" numCol="1" spcCol="1270" anchor="ctr" anchorCtr="0">
                <a:noAutofit/>
              </a:bodyPr>
              <a:lstStyle/>
              <a:p>
                <a:pPr marL="0" lvl="0" indent="0" algn="ctr" defTabSz="1911350">
                  <a:lnSpc>
                    <a:spcPct val="90000"/>
                  </a:lnSpc>
                  <a:spcBef>
                    <a:spcPct val="0"/>
                  </a:spcBef>
                  <a:spcAft>
                    <a:spcPct val="35000"/>
                  </a:spcAft>
                  <a:buNone/>
                </a:pPr>
                <a:endParaRPr lang="zh-CN" altLang="en-US" sz="4300" kern="1200"/>
              </a:p>
            </p:txBody>
          </p:sp>
          <p:sp>
            <p:nvSpPr>
              <p:cNvPr id="72" name="文本框 71"/>
              <p:cNvSpPr txBox="1"/>
              <p:nvPr/>
            </p:nvSpPr>
            <p:spPr>
              <a:xfrm>
                <a:off x="8655629" y="4134292"/>
                <a:ext cx="1416577" cy="584775"/>
              </a:xfrm>
              <a:prstGeom prst="rect">
                <a:avLst/>
              </a:prstGeom>
              <a:noFill/>
            </p:spPr>
            <p:txBody>
              <a:bodyPr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信息部</a:t>
                </a:r>
                <a:endParaRPr lang="en-US" altLang="zh-CN" sz="1100" dirty="0">
                  <a:solidFill>
                    <a:schemeClr val="bg1"/>
                  </a:solidFill>
                  <a:latin typeface="方正细黑_YS" panose="02010600010101010101" pitchFamily="2" charset="-122"/>
                  <a:ea typeface="方正细黑_YS" panose="02010600010101010101" pitchFamily="2" charset="-122"/>
                </a:endParaRPr>
              </a:p>
            </p:txBody>
          </p:sp>
        </p:grpSp>
        <p:sp>
          <p:nvSpPr>
            <p:cNvPr id="70" name="文本框 69"/>
            <p:cNvSpPr txBox="1"/>
            <p:nvPr/>
          </p:nvSpPr>
          <p:spPr>
            <a:xfrm>
              <a:off x="8128938" y="2745852"/>
              <a:ext cx="1652215" cy="938719"/>
            </a:xfrm>
            <a:prstGeom prst="rect">
              <a:avLst/>
            </a:prstGeom>
            <a:noFill/>
          </p:spPr>
          <p:txBody>
            <a:bodyPr wrap="square" rtlCol="0">
              <a:spAutoFit/>
            </a:bodyPr>
            <a:lstStyle/>
            <a:p>
              <a:pPr algn="ctr">
                <a:lnSpc>
                  <a:spcPts val="22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endParaRPr lang="en-US" altLang="zh-CN" sz="1600" spc="300" dirty="0">
                <a:solidFill>
                  <a:schemeClr val="tx1">
                    <a:lumMod val="65000"/>
                    <a:lumOff val="3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p:txBody>
        </p:sp>
      </p:grpSp>
    </p:spTree>
  </p:cSld>
  <p:clrMapOvr>
    <a:masterClrMapping/>
  </p:clrMapOvr>
  <p:transition spd="slow" advClick="0"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47" presetClass="entr" presetSubtype="0" fill="hold" nodeType="withEffect">
                                  <p:stCondLst>
                                    <p:cond delay="10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175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42" presetClass="entr" presetSubtype="0" fill="hold" nodeType="withEffect">
                                  <p:stCondLst>
                                    <p:cond delay="20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H="1" flipV="1">
            <a:off x="0" y="-1"/>
            <a:ext cx="12192000" cy="1119113"/>
          </a:xfrm>
          <a:prstGeom prst="rect">
            <a:avLst/>
          </a:prstGeom>
        </p:spPr>
      </p:pic>
      <p:grpSp>
        <p:nvGrpSpPr>
          <p:cNvPr id="22" name="组合 21"/>
          <p:cNvGrpSpPr/>
          <p:nvPr/>
        </p:nvGrpSpPr>
        <p:grpSpPr>
          <a:xfrm>
            <a:off x="2172356" y="2268142"/>
            <a:ext cx="309562" cy="3095624"/>
            <a:chOff x="2922984" y="2268140"/>
            <a:chExt cx="309562" cy="3095624"/>
          </a:xfrm>
        </p:grpSpPr>
        <p:sp>
          <p:nvSpPr>
            <p:cNvPr id="23" name="任意多边形 8"/>
            <p:cNvSpPr/>
            <p:nvPr/>
          </p:nvSpPr>
          <p:spPr>
            <a:xfrm>
              <a:off x="2922984" y="2268140"/>
              <a:ext cx="309562" cy="1160859"/>
            </a:xfrm>
            <a:custGeom>
              <a:avLst/>
              <a:gdLst/>
              <a:ahLst/>
              <a:cxnLst/>
              <a:rect l="0" t="0" r="0" b="0"/>
              <a:pathLst>
                <a:path>
                  <a:moveTo>
                    <a:pt x="0" y="0"/>
                  </a:moveTo>
                  <a:lnTo>
                    <a:pt x="0" y="1160859"/>
                  </a:lnTo>
                  <a:lnTo>
                    <a:pt x="309562" y="1160859"/>
                  </a:lnTo>
                </a:path>
              </a:pathLst>
            </a:custGeom>
            <a:noFill/>
            <a:ln w="38100">
              <a:solidFill>
                <a:srgbClr val="1B3F7B"/>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任意多边形 11"/>
            <p:cNvSpPr/>
            <p:nvPr/>
          </p:nvSpPr>
          <p:spPr>
            <a:xfrm>
              <a:off x="2922984" y="2268140"/>
              <a:ext cx="309562" cy="3095624"/>
            </a:xfrm>
            <a:custGeom>
              <a:avLst/>
              <a:gdLst/>
              <a:ahLst/>
              <a:cxnLst/>
              <a:rect l="0" t="0" r="0" b="0"/>
              <a:pathLst>
                <a:path>
                  <a:moveTo>
                    <a:pt x="0" y="0"/>
                  </a:moveTo>
                  <a:lnTo>
                    <a:pt x="0" y="3095624"/>
                  </a:lnTo>
                  <a:lnTo>
                    <a:pt x="309562" y="3095624"/>
                  </a:lnTo>
                </a:path>
              </a:pathLst>
            </a:custGeom>
            <a:noFill/>
            <a:ln w="38100">
              <a:solidFill>
                <a:srgbClr val="1B3F7B"/>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grpSp>
        <p:nvGrpSpPr>
          <p:cNvPr id="25" name="组合 24"/>
          <p:cNvGrpSpPr/>
          <p:nvPr/>
        </p:nvGrpSpPr>
        <p:grpSpPr>
          <a:xfrm>
            <a:off x="7543146" y="2268142"/>
            <a:ext cx="309562" cy="3095624"/>
            <a:chOff x="6792515" y="2268140"/>
            <a:chExt cx="309562" cy="3095624"/>
          </a:xfrm>
        </p:grpSpPr>
        <p:sp>
          <p:nvSpPr>
            <p:cNvPr id="26" name="任意多边形 22"/>
            <p:cNvSpPr/>
            <p:nvPr/>
          </p:nvSpPr>
          <p:spPr>
            <a:xfrm>
              <a:off x="6792515" y="2268140"/>
              <a:ext cx="309562" cy="1160859"/>
            </a:xfrm>
            <a:custGeom>
              <a:avLst/>
              <a:gdLst/>
              <a:ahLst/>
              <a:cxnLst/>
              <a:rect l="0" t="0" r="0" b="0"/>
              <a:pathLst>
                <a:path>
                  <a:moveTo>
                    <a:pt x="0" y="0"/>
                  </a:moveTo>
                  <a:lnTo>
                    <a:pt x="0" y="1160859"/>
                  </a:lnTo>
                  <a:lnTo>
                    <a:pt x="309562" y="1160859"/>
                  </a:lnTo>
                </a:path>
              </a:pathLst>
            </a:custGeom>
            <a:noFill/>
            <a:ln w="38100">
              <a:solidFill>
                <a:srgbClr val="1B3F7B"/>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任意多边形 24"/>
            <p:cNvSpPr/>
            <p:nvPr/>
          </p:nvSpPr>
          <p:spPr>
            <a:xfrm>
              <a:off x="6792515" y="2268140"/>
              <a:ext cx="309562" cy="3095624"/>
            </a:xfrm>
            <a:custGeom>
              <a:avLst/>
              <a:gdLst/>
              <a:ahLst/>
              <a:cxnLst/>
              <a:rect l="0" t="0" r="0" b="0"/>
              <a:pathLst>
                <a:path>
                  <a:moveTo>
                    <a:pt x="0" y="0"/>
                  </a:moveTo>
                  <a:lnTo>
                    <a:pt x="0" y="3095624"/>
                  </a:lnTo>
                  <a:lnTo>
                    <a:pt x="309562" y="3095624"/>
                  </a:lnTo>
                </a:path>
              </a:pathLst>
            </a:custGeom>
            <a:noFill/>
            <a:ln w="38100">
              <a:solidFill>
                <a:srgbClr val="1B3F7B"/>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grpSp>
        <p:nvGrpSpPr>
          <p:cNvPr id="28" name="组合 27"/>
          <p:cNvGrpSpPr/>
          <p:nvPr/>
        </p:nvGrpSpPr>
        <p:grpSpPr>
          <a:xfrm>
            <a:off x="1862793" y="720329"/>
            <a:ext cx="3095624" cy="1547812"/>
            <a:chOff x="2613421" y="720327"/>
            <a:chExt cx="3095624" cy="1547812"/>
          </a:xfrm>
        </p:grpSpPr>
        <p:sp>
          <p:nvSpPr>
            <p:cNvPr id="29" name="任意多边形 7"/>
            <p:cNvSpPr/>
            <p:nvPr/>
          </p:nvSpPr>
          <p:spPr>
            <a:xfrm>
              <a:off x="2613421" y="720327"/>
              <a:ext cx="3095624" cy="1547812"/>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159" tIns="127884" rIns="169159" bIns="127884" numCol="1" spcCol="1270" anchor="ctr" anchorCtr="0">
              <a:noAutofit/>
            </a:bodyPr>
            <a:lstStyle/>
            <a:p>
              <a:pPr marL="0" lvl="0" indent="0" algn="ctr" defTabSz="2889250">
                <a:lnSpc>
                  <a:spcPct val="90000"/>
                </a:lnSpc>
                <a:spcBef>
                  <a:spcPct val="0"/>
                </a:spcBef>
                <a:spcAft>
                  <a:spcPct val="35000"/>
                </a:spcAft>
                <a:buNone/>
              </a:pPr>
              <a:endParaRPr lang="zh-CN" altLang="en-US" sz="6500" kern="1200"/>
            </a:p>
          </p:txBody>
        </p:sp>
        <p:sp>
          <p:nvSpPr>
            <p:cNvPr id="30" name="文本框 29"/>
            <p:cNvSpPr txBox="1"/>
            <p:nvPr/>
          </p:nvSpPr>
          <p:spPr>
            <a:xfrm>
              <a:off x="3221707" y="955624"/>
              <a:ext cx="1868216" cy="892552"/>
            </a:xfrm>
            <a:prstGeom prst="rect">
              <a:avLst/>
            </a:prstGeom>
            <a:noFill/>
          </p:spPr>
          <p:txBody>
            <a:bodyPr wrap="square" rtlCol="0">
              <a:spAutoFit/>
            </a:bodyPr>
            <a:lstStyle/>
            <a:p>
              <a:pPr algn="dist"/>
              <a:r>
                <a:rPr lang="zh-CN" altLang="en-US" sz="4000" dirty="0">
                  <a:solidFill>
                    <a:schemeClr val="bg1"/>
                  </a:solidFill>
                  <a:latin typeface="造字工房悦黑（非商用）常规体" pitchFamily="50" charset="-122"/>
                  <a:ea typeface="造字工房悦黑（非商用）常规体" pitchFamily="50" charset="-122"/>
                </a:rPr>
                <a:t>国际部</a:t>
              </a:r>
              <a:endParaRPr lang="en-US" altLang="zh-CN" sz="4000" dirty="0">
                <a:solidFill>
                  <a:schemeClr val="bg1"/>
                </a:solidFill>
                <a:latin typeface="造字工房悦黑（非商用）常规体" pitchFamily="50" charset="-122"/>
                <a:ea typeface="造字工房悦黑（非商用）常规体" pitchFamily="50" charset="-122"/>
              </a:endParaRPr>
            </a:p>
            <a:p>
              <a:pPr algn="dist"/>
              <a:r>
                <a:rPr lang="en-US" altLang="zh-CN" sz="1200" dirty="0">
                  <a:solidFill>
                    <a:schemeClr val="bg1"/>
                  </a:solidFill>
                  <a:latin typeface="造字工房悦黑（非商用）常规体" pitchFamily="50" charset="-122"/>
                  <a:ea typeface="造字工房悦黑（非商用）常规体" pitchFamily="50" charset="-122"/>
                </a:rPr>
                <a:t>International Department</a:t>
              </a:r>
              <a:endParaRPr lang="en-US" altLang="zh-CN" sz="500" dirty="0">
                <a:solidFill>
                  <a:schemeClr val="bg1"/>
                </a:solidFill>
                <a:latin typeface="方正细黑_YS" panose="02010600010101010101" pitchFamily="2" charset="-122"/>
                <a:ea typeface="方正细黑_YS" panose="02010600010101010101" pitchFamily="2" charset="-122"/>
              </a:endParaRPr>
            </a:p>
          </p:txBody>
        </p:sp>
      </p:grpSp>
      <p:grpSp>
        <p:nvGrpSpPr>
          <p:cNvPr id="31" name="组合 30"/>
          <p:cNvGrpSpPr/>
          <p:nvPr/>
        </p:nvGrpSpPr>
        <p:grpSpPr>
          <a:xfrm>
            <a:off x="7233584" y="720329"/>
            <a:ext cx="3095624" cy="1547812"/>
            <a:chOff x="6482953" y="720327"/>
            <a:chExt cx="3095624" cy="1547812"/>
          </a:xfrm>
        </p:grpSpPr>
        <p:sp>
          <p:nvSpPr>
            <p:cNvPr id="32" name="任意多边形 14"/>
            <p:cNvSpPr/>
            <p:nvPr/>
          </p:nvSpPr>
          <p:spPr>
            <a:xfrm>
              <a:off x="6482953" y="720327"/>
              <a:ext cx="3095624" cy="1547812"/>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159" tIns="127884" rIns="169159" bIns="127884" numCol="1" spcCol="1270" anchor="ctr" anchorCtr="0">
              <a:noAutofit/>
            </a:bodyPr>
            <a:lstStyle/>
            <a:p>
              <a:pPr marL="0" lvl="0" indent="0" algn="ctr" defTabSz="2889250">
                <a:lnSpc>
                  <a:spcPct val="90000"/>
                </a:lnSpc>
                <a:spcBef>
                  <a:spcPct val="0"/>
                </a:spcBef>
                <a:spcAft>
                  <a:spcPct val="35000"/>
                </a:spcAft>
                <a:buNone/>
              </a:pPr>
              <a:endParaRPr lang="zh-CN" altLang="en-US" sz="6500" kern="1200"/>
            </a:p>
          </p:txBody>
        </p:sp>
        <p:sp>
          <p:nvSpPr>
            <p:cNvPr id="33" name="文本框 32"/>
            <p:cNvSpPr txBox="1"/>
            <p:nvPr/>
          </p:nvSpPr>
          <p:spPr>
            <a:xfrm>
              <a:off x="7091238" y="955624"/>
              <a:ext cx="1868216" cy="892552"/>
            </a:xfrm>
            <a:prstGeom prst="rect">
              <a:avLst/>
            </a:prstGeom>
            <a:noFill/>
          </p:spPr>
          <p:txBody>
            <a:bodyPr wrap="square" rtlCol="0">
              <a:spAutoFit/>
            </a:bodyPr>
            <a:lstStyle/>
            <a:p>
              <a:pPr algn="dist"/>
              <a:r>
                <a:rPr lang="zh-CN" altLang="en-US" sz="4000" dirty="0">
                  <a:solidFill>
                    <a:schemeClr val="bg1"/>
                  </a:solidFill>
                  <a:latin typeface="造字工房悦黑（非商用）常规体" pitchFamily="50" charset="-122"/>
                  <a:ea typeface="造字工房悦黑（非商用）常规体" pitchFamily="50" charset="-122"/>
                </a:rPr>
                <a:t>信息部</a:t>
              </a:r>
              <a:endParaRPr lang="en-US" altLang="zh-CN" sz="4000" dirty="0">
                <a:solidFill>
                  <a:schemeClr val="bg1"/>
                </a:solidFill>
                <a:latin typeface="造字工房悦黑（非商用）常规体" pitchFamily="50" charset="-122"/>
                <a:ea typeface="造字工房悦黑（非商用）常规体" pitchFamily="50" charset="-122"/>
              </a:endParaRPr>
            </a:p>
            <a:p>
              <a:pPr algn="dist"/>
              <a:r>
                <a:rPr lang="en-US" altLang="zh-CN" sz="1200" dirty="0">
                  <a:solidFill>
                    <a:schemeClr val="bg1"/>
                  </a:solidFill>
                  <a:latin typeface="造字工房悦黑（非商用）常规体" pitchFamily="50" charset="-122"/>
                  <a:ea typeface="造字工房悦黑（非商用）常规体" pitchFamily="50" charset="-122"/>
                </a:rPr>
                <a:t>Information Department</a:t>
              </a:r>
              <a:endParaRPr lang="en-US" altLang="zh-CN" sz="500" dirty="0">
                <a:solidFill>
                  <a:schemeClr val="bg1"/>
                </a:solidFill>
                <a:latin typeface="方正细黑_YS" panose="02010600010101010101" pitchFamily="2" charset="-122"/>
                <a:ea typeface="方正细黑_YS" panose="02010600010101010101" pitchFamily="2" charset="-122"/>
              </a:endParaRPr>
            </a:p>
          </p:txBody>
        </p:sp>
      </p:grpSp>
      <p:grpSp>
        <p:nvGrpSpPr>
          <p:cNvPr id="46" name="组合 45"/>
          <p:cNvGrpSpPr/>
          <p:nvPr/>
        </p:nvGrpSpPr>
        <p:grpSpPr>
          <a:xfrm>
            <a:off x="2481918" y="2655095"/>
            <a:ext cx="2476499" cy="1547812"/>
            <a:chOff x="3232546" y="2655093"/>
            <a:chExt cx="2476499" cy="1547812"/>
          </a:xfrm>
        </p:grpSpPr>
        <p:sp>
          <p:nvSpPr>
            <p:cNvPr id="47" name="任意多边形 9"/>
            <p:cNvSpPr/>
            <p:nvPr/>
          </p:nvSpPr>
          <p:spPr>
            <a:xfrm>
              <a:off x="3232546" y="2655093"/>
              <a:ext cx="2476499" cy="1547812"/>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rgbClr val="3258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159" tIns="127884" rIns="169159" bIns="127884" numCol="1" spcCol="1270" anchor="ctr" anchorCtr="0">
              <a:noAutofit/>
            </a:bodyPr>
            <a:lstStyle/>
            <a:p>
              <a:pPr marL="0" lvl="0" indent="0" algn="ctr" defTabSz="2889250">
                <a:lnSpc>
                  <a:spcPct val="90000"/>
                </a:lnSpc>
                <a:spcBef>
                  <a:spcPct val="0"/>
                </a:spcBef>
                <a:spcAft>
                  <a:spcPct val="35000"/>
                </a:spcAft>
                <a:buNone/>
              </a:pPr>
              <a:endParaRPr lang="zh-CN" altLang="en-US" sz="6500" kern="1200"/>
            </a:p>
          </p:txBody>
        </p:sp>
        <p:sp>
          <p:nvSpPr>
            <p:cNvPr id="48" name="文本框 47"/>
            <p:cNvSpPr txBox="1"/>
            <p:nvPr/>
          </p:nvSpPr>
          <p:spPr>
            <a:xfrm>
              <a:off x="3536687" y="2890390"/>
              <a:ext cx="1868216" cy="892552"/>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造字工房悦黑（非商用）常规体" pitchFamily="50" charset="-122"/>
                  <a:ea typeface="造字工房悦黑（非商用）常规体" pitchFamily="50" charset="-122"/>
                </a:rPr>
                <a:t>外贸部</a:t>
              </a:r>
              <a:endParaRPr lang="en-US" altLang="zh-CN" sz="4000" dirty="0">
                <a:solidFill>
                  <a:schemeClr val="tx1">
                    <a:lumMod val="65000"/>
                    <a:lumOff val="35000"/>
                  </a:schemeClr>
                </a:solidFill>
                <a:latin typeface="造字工房悦黑（非商用）常规体" pitchFamily="50" charset="-122"/>
                <a:ea typeface="造字工房悦黑（非商用）常规体" pitchFamily="50" charset="-122"/>
              </a:endParaRPr>
            </a:p>
            <a:p>
              <a:pPr algn="dist"/>
              <a:r>
                <a:rPr lang="en-US" altLang="zh-CN" sz="1200" dirty="0">
                  <a:solidFill>
                    <a:schemeClr val="tx1">
                      <a:lumMod val="65000"/>
                      <a:lumOff val="35000"/>
                    </a:schemeClr>
                  </a:solidFill>
                  <a:latin typeface="造字工房悦黑（非商用）常规体" pitchFamily="50" charset="-122"/>
                  <a:ea typeface="造字工房悦黑（非商用）常规体" pitchFamily="50" charset="-122"/>
                </a:rPr>
                <a:t>International Department</a:t>
              </a:r>
              <a:endParaRPr lang="en-US" altLang="zh-CN" sz="500" dirty="0">
                <a:solidFill>
                  <a:schemeClr val="tx1">
                    <a:lumMod val="65000"/>
                    <a:lumOff val="35000"/>
                  </a:schemeClr>
                </a:solidFill>
                <a:latin typeface="方正细黑_YS" panose="02010600010101010101" pitchFamily="2" charset="-122"/>
                <a:ea typeface="方正细黑_YS" panose="02010600010101010101" pitchFamily="2" charset="-122"/>
              </a:endParaRPr>
            </a:p>
          </p:txBody>
        </p:sp>
      </p:grpSp>
      <p:grpSp>
        <p:nvGrpSpPr>
          <p:cNvPr id="49" name="组合 48"/>
          <p:cNvGrpSpPr/>
          <p:nvPr/>
        </p:nvGrpSpPr>
        <p:grpSpPr>
          <a:xfrm>
            <a:off x="2481918" y="4589860"/>
            <a:ext cx="2476499" cy="1547812"/>
            <a:chOff x="3232546" y="4589858"/>
            <a:chExt cx="2476499" cy="1547812"/>
          </a:xfrm>
        </p:grpSpPr>
        <p:sp>
          <p:nvSpPr>
            <p:cNvPr id="50" name="任意多边形 13"/>
            <p:cNvSpPr/>
            <p:nvPr/>
          </p:nvSpPr>
          <p:spPr>
            <a:xfrm>
              <a:off x="3232546" y="4589858"/>
              <a:ext cx="2476499" cy="1547812"/>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rgbClr val="3258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159" tIns="127884" rIns="169159" bIns="127884" numCol="1" spcCol="1270" anchor="ctr" anchorCtr="0">
              <a:noAutofit/>
            </a:bodyPr>
            <a:lstStyle/>
            <a:p>
              <a:pPr marL="0" lvl="0" indent="0" algn="ctr" defTabSz="2889250">
                <a:lnSpc>
                  <a:spcPct val="90000"/>
                </a:lnSpc>
                <a:spcBef>
                  <a:spcPct val="0"/>
                </a:spcBef>
                <a:spcAft>
                  <a:spcPct val="35000"/>
                </a:spcAft>
                <a:buNone/>
              </a:pPr>
              <a:endParaRPr lang="zh-CN" altLang="en-US" sz="6500" kern="1200"/>
            </a:p>
          </p:txBody>
        </p:sp>
        <p:sp>
          <p:nvSpPr>
            <p:cNvPr id="51" name="文本框 50"/>
            <p:cNvSpPr txBox="1"/>
            <p:nvPr/>
          </p:nvSpPr>
          <p:spPr>
            <a:xfrm>
              <a:off x="3538258" y="4825155"/>
              <a:ext cx="1868216" cy="892552"/>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造字工房悦黑（非商用）常规体" pitchFamily="50" charset="-122"/>
                  <a:ea typeface="造字工房悦黑（非商用）常规体" pitchFamily="50" charset="-122"/>
                </a:rPr>
                <a:t>加工部</a:t>
              </a:r>
              <a:endParaRPr lang="en-US" altLang="zh-CN" sz="4000" dirty="0">
                <a:solidFill>
                  <a:schemeClr val="tx1">
                    <a:lumMod val="65000"/>
                    <a:lumOff val="35000"/>
                  </a:schemeClr>
                </a:solidFill>
                <a:latin typeface="造字工房悦黑（非商用）常规体" pitchFamily="50" charset="-122"/>
                <a:ea typeface="造字工房悦黑（非商用）常规体" pitchFamily="50" charset="-122"/>
              </a:endParaRPr>
            </a:p>
            <a:p>
              <a:pPr algn="dist"/>
              <a:r>
                <a:rPr lang="en-US" altLang="zh-CN" sz="1200" dirty="0">
                  <a:solidFill>
                    <a:schemeClr val="tx1">
                      <a:lumMod val="65000"/>
                      <a:lumOff val="35000"/>
                    </a:schemeClr>
                  </a:solidFill>
                  <a:latin typeface="造字工房悦黑（非商用）常规体" pitchFamily="50" charset="-122"/>
                  <a:ea typeface="造字工房悦黑（非商用）常规体" pitchFamily="50" charset="-122"/>
                </a:rPr>
                <a:t>International Department</a:t>
              </a:r>
              <a:endParaRPr lang="en-US" altLang="zh-CN" sz="500" dirty="0">
                <a:solidFill>
                  <a:schemeClr val="tx1">
                    <a:lumMod val="65000"/>
                    <a:lumOff val="35000"/>
                  </a:schemeClr>
                </a:solidFill>
                <a:latin typeface="方正细黑_YS" panose="02010600010101010101" pitchFamily="2" charset="-122"/>
                <a:ea typeface="方正细黑_YS" panose="02010600010101010101" pitchFamily="2" charset="-122"/>
              </a:endParaRPr>
            </a:p>
          </p:txBody>
        </p:sp>
      </p:grpSp>
      <p:grpSp>
        <p:nvGrpSpPr>
          <p:cNvPr id="52" name="组合 51"/>
          <p:cNvGrpSpPr/>
          <p:nvPr/>
        </p:nvGrpSpPr>
        <p:grpSpPr>
          <a:xfrm>
            <a:off x="7852709" y="2655095"/>
            <a:ext cx="2476499" cy="1547812"/>
            <a:chOff x="7102078" y="2655093"/>
            <a:chExt cx="2476499" cy="1547812"/>
          </a:xfrm>
        </p:grpSpPr>
        <p:sp>
          <p:nvSpPr>
            <p:cNvPr id="53" name="任意多边形 23"/>
            <p:cNvSpPr/>
            <p:nvPr/>
          </p:nvSpPr>
          <p:spPr>
            <a:xfrm>
              <a:off x="7102078" y="2655093"/>
              <a:ext cx="2476499" cy="1547812"/>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rgbClr val="3258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159" tIns="127884" rIns="169159" bIns="127884" numCol="1" spcCol="1270" anchor="ctr" anchorCtr="0">
              <a:noAutofit/>
            </a:bodyPr>
            <a:lstStyle/>
            <a:p>
              <a:pPr marL="0" lvl="0" indent="0" algn="ctr" defTabSz="2889250">
                <a:lnSpc>
                  <a:spcPct val="90000"/>
                </a:lnSpc>
                <a:spcBef>
                  <a:spcPct val="0"/>
                </a:spcBef>
                <a:spcAft>
                  <a:spcPct val="35000"/>
                </a:spcAft>
                <a:buNone/>
              </a:pPr>
              <a:endParaRPr lang="zh-CN" altLang="en-US" sz="6500" kern="1200"/>
            </a:p>
          </p:txBody>
        </p:sp>
        <p:sp>
          <p:nvSpPr>
            <p:cNvPr id="54" name="文本框 53"/>
            <p:cNvSpPr txBox="1"/>
            <p:nvPr/>
          </p:nvSpPr>
          <p:spPr>
            <a:xfrm>
              <a:off x="7406219" y="2900626"/>
              <a:ext cx="1868216" cy="892552"/>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造字工房悦黑（非商用）常规体" pitchFamily="50" charset="-122"/>
                  <a:ea typeface="造字工房悦黑（非商用）常规体" pitchFamily="50" charset="-122"/>
                </a:rPr>
                <a:t>文管部</a:t>
              </a:r>
              <a:endParaRPr lang="en-US" altLang="zh-CN" sz="4000" dirty="0">
                <a:solidFill>
                  <a:schemeClr val="tx1">
                    <a:lumMod val="65000"/>
                    <a:lumOff val="35000"/>
                  </a:schemeClr>
                </a:solidFill>
                <a:latin typeface="造字工房悦黑（非商用）常规体" pitchFamily="50" charset="-122"/>
                <a:ea typeface="造字工房悦黑（非商用）常规体" pitchFamily="50" charset="-122"/>
              </a:endParaRPr>
            </a:p>
            <a:p>
              <a:pPr algn="dist"/>
              <a:r>
                <a:rPr lang="en-US" altLang="zh-CN" sz="1200" dirty="0">
                  <a:solidFill>
                    <a:schemeClr val="tx1">
                      <a:lumMod val="65000"/>
                      <a:lumOff val="35000"/>
                    </a:schemeClr>
                  </a:solidFill>
                  <a:latin typeface="造字工房悦黑（非商用）常规体" pitchFamily="50" charset="-122"/>
                  <a:ea typeface="造字工房悦黑（非商用）常规体" pitchFamily="50" charset="-122"/>
                </a:rPr>
                <a:t>Information Department</a:t>
              </a:r>
              <a:endParaRPr lang="en-US" altLang="zh-CN" sz="500" dirty="0">
                <a:solidFill>
                  <a:schemeClr val="tx1">
                    <a:lumMod val="65000"/>
                    <a:lumOff val="35000"/>
                  </a:schemeClr>
                </a:solidFill>
                <a:latin typeface="方正细黑_YS" panose="02010600010101010101" pitchFamily="2" charset="-122"/>
                <a:ea typeface="方正细黑_YS" panose="02010600010101010101" pitchFamily="2" charset="-122"/>
              </a:endParaRPr>
            </a:p>
          </p:txBody>
        </p:sp>
      </p:grpSp>
      <p:grpSp>
        <p:nvGrpSpPr>
          <p:cNvPr id="55" name="组合 54"/>
          <p:cNvGrpSpPr/>
          <p:nvPr/>
        </p:nvGrpSpPr>
        <p:grpSpPr>
          <a:xfrm>
            <a:off x="7852709" y="4589860"/>
            <a:ext cx="2476499" cy="1547812"/>
            <a:chOff x="7102078" y="4589858"/>
            <a:chExt cx="2476499" cy="1547812"/>
          </a:xfrm>
        </p:grpSpPr>
        <p:sp>
          <p:nvSpPr>
            <p:cNvPr id="56" name="任意多边形 25"/>
            <p:cNvSpPr/>
            <p:nvPr/>
          </p:nvSpPr>
          <p:spPr>
            <a:xfrm>
              <a:off x="7102078" y="4589858"/>
              <a:ext cx="2476499" cy="1547812"/>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rgbClr val="3258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159" tIns="127884" rIns="169159" bIns="127884" numCol="1" spcCol="1270" anchor="ctr" anchorCtr="0">
              <a:noAutofit/>
            </a:bodyPr>
            <a:lstStyle/>
            <a:p>
              <a:pPr marL="0" lvl="0" indent="0" algn="ctr" defTabSz="2889250">
                <a:lnSpc>
                  <a:spcPct val="90000"/>
                </a:lnSpc>
                <a:spcBef>
                  <a:spcPct val="0"/>
                </a:spcBef>
                <a:spcAft>
                  <a:spcPct val="35000"/>
                </a:spcAft>
                <a:buNone/>
              </a:pPr>
              <a:endParaRPr lang="zh-CN" altLang="en-US" sz="6500" kern="1200">
                <a:solidFill>
                  <a:schemeClr val="tx1">
                    <a:lumMod val="65000"/>
                    <a:lumOff val="35000"/>
                  </a:schemeClr>
                </a:solidFill>
              </a:endParaRPr>
            </a:p>
          </p:txBody>
        </p:sp>
        <p:sp>
          <p:nvSpPr>
            <p:cNvPr id="57" name="文本框 56"/>
            <p:cNvSpPr txBox="1"/>
            <p:nvPr/>
          </p:nvSpPr>
          <p:spPr>
            <a:xfrm>
              <a:off x="7409808" y="4825155"/>
              <a:ext cx="1868216" cy="892552"/>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造字工房悦黑（非商用）常规体" pitchFamily="50" charset="-122"/>
                  <a:ea typeface="造字工房悦黑（非商用）常规体" pitchFamily="50" charset="-122"/>
                </a:rPr>
                <a:t>电脑部</a:t>
              </a:r>
              <a:endParaRPr lang="en-US" altLang="zh-CN" sz="4000" dirty="0">
                <a:solidFill>
                  <a:schemeClr val="tx1">
                    <a:lumMod val="65000"/>
                    <a:lumOff val="35000"/>
                  </a:schemeClr>
                </a:solidFill>
                <a:latin typeface="造字工房悦黑（非商用）常规体" pitchFamily="50" charset="-122"/>
                <a:ea typeface="造字工房悦黑（非商用）常规体" pitchFamily="50" charset="-122"/>
              </a:endParaRPr>
            </a:p>
            <a:p>
              <a:pPr algn="dist"/>
              <a:r>
                <a:rPr lang="en-US" altLang="zh-CN" sz="1200" dirty="0">
                  <a:solidFill>
                    <a:schemeClr val="tx1">
                      <a:lumMod val="65000"/>
                      <a:lumOff val="35000"/>
                    </a:schemeClr>
                  </a:solidFill>
                  <a:latin typeface="造字工房悦黑（非商用）常规体" pitchFamily="50" charset="-122"/>
                  <a:ea typeface="造字工房悦黑（非商用）常规体" pitchFamily="50" charset="-122"/>
                </a:rPr>
                <a:t>Information Department</a:t>
              </a:r>
              <a:endParaRPr lang="en-US" altLang="zh-CN" sz="500" dirty="0">
                <a:solidFill>
                  <a:schemeClr val="tx1">
                    <a:lumMod val="65000"/>
                    <a:lumOff val="35000"/>
                  </a:schemeClr>
                </a:solidFill>
                <a:latin typeface="方正细黑_YS" panose="02010600010101010101" pitchFamily="2" charset="-122"/>
                <a:ea typeface="方正细黑_YS" panose="02010600010101010101" pitchFamily="2" charset="-122"/>
              </a:endParaRPr>
            </a:p>
          </p:txBody>
        </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par>
                                <p:cTn id="11" presetID="22" presetClass="entr" presetSubtype="1" fill="hold" nodeType="withEffect">
                                  <p:stCondLst>
                                    <p:cond delay="75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1000"/>
                                        <p:tgtEl>
                                          <p:spTgt spid="22"/>
                                        </p:tgtEl>
                                      </p:cBhvr>
                                    </p:animEffect>
                                  </p:childTnLst>
                                </p:cTn>
                              </p:par>
                              <p:par>
                                <p:cTn id="14" presetID="22" presetClass="entr" presetSubtype="1" fill="hold" nodeType="withEffect">
                                  <p:stCondLst>
                                    <p:cond delay="75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1000"/>
                                        <p:tgtEl>
                                          <p:spTgt spid="25"/>
                                        </p:tgtEl>
                                      </p:cBhvr>
                                    </p:animEffect>
                                  </p:childTnLst>
                                </p:cTn>
                              </p:par>
                              <p:par>
                                <p:cTn id="17" presetID="2" presetClass="entr" presetSubtype="4" fill="hold" nodeType="withEffect">
                                  <p:stCondLst>
                                    <p:cond delay="15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0" fill="hold"/>
                                        <p:tgtEl>
                                          <p:spTgt spid="46"/>
                                        </p:tgtEl>
                                        <p:attrNameLst>
                                          <p:attrName>ppt_x</p:attrName>
                                        </p:attrNameLst>
                                      </p:cBhvr>
                                      <p:tavLst>
                                        <p:tav tm="0">
                                          <p:val>
                                            <p:strVal val="#ppt_x"/>
                                          </p:val>
                                        </p:tav>
                                        <p:tav tm="100000">
                                          <p:val>
                                            <p:strVal val="#ppt_x"/>
                                          </p:val>
                                        </p:tav>
                                      </p:tavLst>
                                    </p:anim>
                                    <p:anim calcmode="lin" valueType="num">
                                      <p:cBhvr additive="base">
                                        <p:cTn id="20" dur="10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5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ppt_x"/>
                                          </p:val>
                                        </p:tav>
                                        <p:tav tm="100000">
                                          <p:val>
                                            <p:strVal val="#ppt_x"/>
                                          </p:val>
                                        </p:tav>
                                      </p:tavLst>
                                    </p:anim>
                                    <p:anim calcmode="lin" valueType="num">
                                      <p:cBhvr additive="base">
                                        <p:cTn id="24" dur="10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5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1000" fill="hold"/>
                                        <p:tgtEl>
                                          <p:spTgt spid="52"/>
                                        </p:tgtEl>
                                        <p:attrNameLst>
                                          <p:attrName>ppt_x</p:attrName>
                                        </p:attrNameLst>
                                      </p:cBhvr>
                                      <p:tavLst>
                                        <p:tav tm="0">
                                          <p:val>
                                            <p:strVal val="#ppt_x"/>
                                          </p:val>
                                        </p:tav>
                                        <p:tav tm="100000">
                                          <p:val>
                                            <p:strVal val="#ppt_x"/>
                                          </p:val>
                                        </p:tav>
                                      </p:tavLst>
                                    </p:anim>
                                    <p:anim calcmode="lin" valueType="num">
                                      <p:cBhvr additive="base">
                                        <p:cTn id="28" dur="10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50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1000" fill="hold"/>
                                        <p:tgtEl>
                                          <p:spTgt spid="55"/>
                                        </p:tgtEl>
                                        <p:attrNameLst>
                                          <p:attrName>ppt_x</p:attrName>
                                        </p:attrNameLst>
                                      </p:cBhvr>
                                      <p:tavLst>
                                        <p:tav tm="0">
                                          <p:val>
                                            <p:strVal val="#ppt_x"/>
                                          </p:val>
                                        </p:tav>
                                        <p:tav tm="100000">
                                          <p:val>
                                            <p:strVal val="#ppt_x"/>
                                          </p:val>
                                        </p:tav>
                                      </p:tavLst>
                                    </p:anim>
                                    <p:anim calcmode="lin" valueType="num">
                                      <p:cBhvr additive="base">
                                        <p:cTn id="32"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flipH="1">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V="1">
            <a:off x="0" y="-1"/>
            <a:ext cx="12192000" cy="1119113"/>
          </a:xfrm>
          <a:prstGeom prst="rect">
            <a:avLst/>
          </a:prstGeom>
        </p:spPr>
      </p:pic>
      <p:pic>
        <p:nvPicPr>
          <p:cNvPr id="25" name="图片 24"/>
          <p:cNvPicPr>
            <a:picLocks noChangeAspect="1"/>
          </p:cNvPicPr>
          <p:nvPr/>
        </p:nvPicPr>
        <p:blipFill rotWithShape="1">
          <a:blip r:embed="rId5"/>
          <a:srcRect r="22051"/>
          <a:stretch>
            <a:fillRect/>
          </a:stretch>
        </p:blipFill>
        <p:spPr>
          <a:xfrm>
            <a:off x="1421987" y="994179"/>
            <a:ext cx="5265418" cy="4426080"/>
          </a:xfrm>
          <a:prstGeom prst="rect">
            <a:avLst/>
          </a:prstGeom>
        </p:spPr>
      </p:pic>
      <p:sp>
        <p:nvSpPr>
          <p:cNvPr id="26" name="文本框 25"/>
          <p:cNvSpPr txBox="1"/>
          <p:nvPr/>
        </p:nvSpPr>
        <p:spPr>
          <a:xfrm>
            <a:off x="7294737" y="988426"/>
            <a:ext cx="3262432" cy="1091004"/>
          </a:xfrm>
          <a:prstGeom prst="rect">
            <a:avLst/>
          </a:prstGeom>
          <a:noFill/>
        </p:spPr>
        <p:txBody>
          <a:bodyPr wrap="none" rtlCol="0" anchor="ctr">
            <a:spAutoFit/>
          </a:bodyPr>
          <a:lstStyle/>
          <a:p>
            <a:pPr algn="r">
              <a:lnSpc>
                <a:spcPts val="8000"/>
              </a:lnSpc>
            </a:pPr>
            <a:r>
              <a:rPr lang="zh-CN" altLang="en-US" sz="6000" dirty="0">
                <a:solidFill>
                  <a:srgbClr val="3258B2"/>
                </a:solidFill>
                <a:latin typeface="造字工房悦黑（非商用）常规体" pitchFamily="50" charset="-122"/>
                <a:ea typeface="造字工房悦黑（非商用）常规体" pitchFamily="50" charset="-122"/>
              </a:rPr>
              <a:t>广州</a:t>
            </a:r>
            <a:r>
              <a:rPr lang="zh-CN" altLang="en-US" sz="6000" dirty="0">
                <a:solidFill>
                  <a:srgbClr val="272727"/>
                </a:solidFill>
                <a:latin typeface="造字工房悦黑（非商用）常规体" pitchFamily="50" charset="-122"/>
                <a:ea typeface="造字工房悦黑（非商用）常规体" pitchFamily="50" charset="-122"/>
              </a:rPr>
              <a:t>总部</a:t>
            </a:r>
          </a:p>
        </p:txBody>
      </p:sp>
      <p:cxnSp>
        <p:nvCxnSpPr>
          <p:cNvPr id="27" name="直接连接符 26"/>
          <p:cNvCxnSpPr/>
          <p:nvPr/>
        </p:nvCxnSpPr>
        <p:spPr>
          <a:xfrm>
            <a:off x="7397088" y="2174943"/>
            <a:ext cx="3146433" cy="0"/>
          </a:xfrm>
          <a:prstGeom prst="line">
            <a:avLst/>
          </a:prstGeom>
          <a:ln>
            <a:solidFill>
              <a:srgbClr val="3258B2"/>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7367241" y="2326015"/>
            <a:ext cx="3172015" cy="3093154"/>
          </a:xfrm>
          <a:prstGeom prst="rect">
            <a:avLst/>
          </a:prstGeom>
          <a:noFill/>
        </p:spPr>
        <p:txBody>
          <a:bodyPr wrap="square" rtlCol="0">
            <a:spAutoFit/>
          </a:bodyPr>
          <a:lstStyle/>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vertical)">
                                      <p:cBhvr>
                                        <p:cTn id="7" dur="1000"/>
                                        <p:tgtEl>
                                          <p:spTgt spid="25"/>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H="1" flipV="1">
            <a:off x="0" y="-1"/>
            <a:ext cx="12192000" cy="1119113"/>
          </a:xfrm>
          <a:prstGeom prst="rect">
            <a:avLst/>
          </a:prstGeom>
        </p:spPr>
      </p:pic>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806" y="1896326"/>
            <a:ext cx="2792389" cy="2792389"/>
          </a:xfrm>
          <a:prstGeom prst="rect">
            <a:avLst/>
          </a:prstGeom>
          <a:effectLst>
            <a:outerShdw blurRad="63500" sx="102000" sy="102000" algn="ctr" rotWithShape="0">
              <a:prstClr val="black">
                <a:alpha val="40000"/>
              </a:prstClr>
            </a:outerShdw>
          </a:effectLst>
        </p:spPr>
      </p:pic>
      <p:sp>
        <p:nvSpPr>
          <p:cNvPr id="35" name="文本框 34"/>
          <p:cNvSpPr txBox="1"/>
          <p:nvPr/>
        </p:nvSpPr>
        <p:spPr>
          <a:xfrm>
            <a:off x="1274027" y="1415134"/>
            <a:ext cx="3262432" cy="1091004"/>
          </a:xfrm>
          <a:prstGeom prst="rect">
            <a:avLst/>
          </a:prstGeom>
          <a:noFill/>
        </p:spPr>
        <p:txBody>
          <a:bodyPr wrap="none" rtlCol="0" anchor="ctr">
            <a:spAutoFit/>
          </a:bodyPr>
          <a:lstStyle/>
          <a:p>
            <a:pPr algn="r">
              <a:lnSpc>
                <a:spcPts val="8000"/>
              </a:lnSpc>
            </a:pPr>
            <a:r>
              <a:rPr lang="zh-CN" altLang="en-US" sz="6000" dirty="0">
                <a:solidFill>
                  <a:srgbClr val="3258B2"/>
                </a:solidFill>
                <a:latin typeface="造字工房悦黑（非商用）常规体" pitchFamily="50" charset="-122"/>
                <a:ea typeface="造字工房悦黑（非商用）常规体" pitchFamily="50" charset="-122"/>
              </a:rPr>
              <a:t>设计</a:t>
            </a:r>
            <a:r>
              <a:rPr lang="zh-CN" altLang="en-US" sz="6000" dirty="0">
                <a:solidFill>
                  <a:srgbClr val="272727"/>
                </a:solidFill>
                <a:latin typeface="造字工房悦黑（非商用）常规体" pitchFamily="50" charset="-122"/>
                <a:ea typeface="造字工房悦黑（非商用）常规体" pitchFamily="50" charset="-122"/>
              </a:rPr>
              <a:t>中心</a:t>
            </a:r>
          </a:p>
        </p:txBody>
      </p:sp>
      <p:cxnSp>
        <p:nvCxnSpPr>
          <p:cNvPr id="36" name="直接连接符 35"/>
          <p:cNvCxnSpPr/>
          <p:nvPr/>
        </p:nvCxnSpPr>
        <p:spPr>
          <a:xfrm>
            <a:off x="1376378" y="2601651"/>
            <a:ext cx="31464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346531" y="2752723"/>
            <a:ext cx="3172015" cy="2426305"/>
          </a:xfrm>
          <a:prstGeom prst="rect">
            <a:avLst/>
          </a:prstGeom>
          <a:noFill/>
        </p:spPr>
        <p:txBody>
          <a:bodyPr wrap="square" rtlCol="0">
            <a:spAutoFit/>
          </a:bodyPr>
          <a:lstStyle/>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sp>
        <p:nvSpPr>
          <p:cNvPr id="38" name="文本框 37"/>
          <p:cNvSpPr txBox="1"/>
          <p:nvPr/>
        </p:nvSpPr>
        <p:spPr>
          <a:xfrm>
            <a:off x="7655541" y="4099373"/>
            <a:ext cx="3262432" cy="1091004"/>
          </a:xfrm>
          <a:prstGeom prst="rect">
            <a:avLst/>
          </a:prstGeom>
          <a:noFill/>
        </p:spPr>
        <p:txBody>
          <a:bodyPr wrap="none" rtlCol="0" anchor="ctr">
            <a:spAutoFit/>
          </a:bodyPr>
          <a:lstStyle/>
          <a:p>
            <a:pPr algn="r">
              <a:lnSpc>
                <a:spcPts val="8000"/>
              </a:lnSpc>
            </a:pPr>
            <a:r>
              <a:rPr lang="zh-CN" altLang="en-US" sz="6000" dirty="0">
                <a:solidFill>
                  <a:srgbClr val="3258B2"/>
                </a:solidFill>
                <a:latin typeface="造字工房悦黑（非商用）常规体" pitchFamily="50" charset="-122"/>
                <a:ea typeface="造字工房悦黑（非商用）常规体" pitchFamily="50" charset="-122"/>
              </a:rPr>
              <a:t>研发</a:t>
            </a:r>
            <a:r>
              <a:rPr lang="zh-CN" altLang="en-US" sz="6000" dirty="0">
                <a:solidFill>
                  <a:srgbClr val="272727"/>
                </a:solidFill>
                <a:latin typeface="造字工房悦黑（非商用）常规体" pitchFamily="50" charset="-122"/>
                <a:ea typeface="造字工房悦黑（非商用）常规体" pitchFamily="50" charset="-122"/>
              </a:rPr>
              <a:t>中心</a:t>
            </a:r>
          </a:p>
        </p:txBody>
      </p:sp>
      <p:cxnSp>
        <p:nvCxnSpPr>
          <p:cNvPr id="39" name="直接连接符 38"/>
          <p:cNvCxnSpPr/>
          <p:nvPr/>
        </p:nvCxnSpPr>
        <p:spPr>
          <a:xfrm>
            <a:off x="7757892" y="4007369"/>
            <a:ext cx="31464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7700749" y="1426482"/>
            <a:ext cx="3172015" cy="2426305"/>
          </a:xfrm>
          <a:prstGeom prst="rect">
            <a:avLst/>
          </a:prstGeom>
          <a:noFill/>
        </p:spPr>
        <p:txBody>
          <a:bodyPr wrap="square" rtlCol="0">
            <a:spAutoFit/>
          </a:bodyPr>
          <a:lstStyle/>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Effect transition="in" filter="fade">
                                      <p:cBhvr>
                                        <p:cTn id="9" dur="1000"/>
                                        <p:tgtEl>
                                          <p:spTgt spid="34"/>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0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00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r="444" b="31953"/>
          <a:stretch>
            <a:fillRect/>
          </a:stretch>
        </p:blipFill>
        <p:spPr>
          <a:xfrm flipV="1">
            <a:off x="0" y="0"/>
            <a:ext cx="12192000" cy="156949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12564" b="15465"/>
          <a:stretch>
            <a:fillRect/>
          </a:stretch>
        </p:blipFill>
        <p:spPr>
          <a:xfrm flipH="1">
            <a:off x="-2" y="2456597"/>
            <a:ext cx="12192002" cy="4401403"/>
          </a:xfrm>
          <a:prstGeom prst="rect">
            <a:avLst/>
          </a:prstGeom>
        </p:spPr>
      </p:pic>
      <p:grpSp>
        <p:nvGrpSpPr>
          <p:cNvPr id="5" name="组合 4"/>
          <p:cNvGrpSpPr/>
          <p:nvPr/>
        </p:nvGrpSpPr>
        <p:grpSpPr>
          <a:xfrm>
            <a:off x="5053786" y="1342216"/>
            <a:ext cx="2330093" cy="1401095"/>
            <a:chOff x="5012405" y="1003940"/>
            <a:chExt cx="2330093" cy="1401095"/>
          </a:xfrm>
        </p:grpSpPr>
        <p:sp>
          <p:nvSpPr>
            <p:cNvPr id="6" name="文本框 5"/>
            <p:cNvSpPr txBox="1"/>
            <p:nvPr/>
          </p:nvSpPr>
          <p:spPr>
            <a:xfrm>
              <a:off x="5134038" y="1003940"/>
              <a:ext cx="1923925" cy="1091004"/>
            </a:xfrm>
            <a:prstGeom prst="rect">
              <a:avLst/>
            </a:prstGeom>
            <a:noFill/>
          </p:spPr>
          <p:txBody>
            <a:bodyPr wrap="none" rtlCol="0" anchor="ctr">
              <a:spAutoFit/>
            </a:bodyPr>
            <a:lstStyle/>
            <a:p>
              <a:pPr algn="dist">
                <a:lnSpc>
                  <a:spcPts val="8000"/>
                </a:lnSpc>
              </a:pPr>
              <a:r>
                <a:rPr lang="zh-CN" altLang="en-US" sz="6000" dirty="0">
                  <a:solidFill>
                    <a:srgbClr val="272727"/>
                  </a:solidFill>
                  <a:latin typeface="造字工房悦黑（非商用）常规体" pitchFamily="50" charset="-122"/>
                  <a:ea typeface="造字工房悦黑（非商用）常规体" pitchFamily="50" charset="-122"/>
                </a:rPr>
                <a:t>目 录</a:t>
              </a:r>
              <a:endParaRPr lang="en-US" altLang="zh-CN" sz="6000" dirty="0">
                <a:solidFill>
                  <a:srgbClr val="272727"/>
                </a:solidFill>
                <a:latin typeface="造字工房悦黑（非商用）常规体" pitchFamily="50" charset="-122"/>
                <a:ea typeface="造字工房悦黑（非商用）常规体" pitchFamily="50" charset="-122"/>
              </a:endParaRPr>
            </a:p>
          </p:txBody>
        </p:sp>
        <p:cxnSp>
          <p:nvCxnSpPr>
            <p:cNvPr id="7" name="直接连接符 6"/>
            <p:cNvCxnSpPr/>
            <p:nvPr/>
          </p:nvCxnSpPr>
          <p:spPr>
            <a:xfrm>
              <a:off x="5038517" y="2042650"/>
              <a:ext cx="211496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012405" y="2097258"/>
              <a:ext cx="2330093" cy="307777"/>
            </a:xfrm>
            <a:prstGeom prst="rect">
              <a:avLst/>
            </a:prstGeom>
            <a:noFill/>
          </p:spPr>
          <p:txBody>
            <a:bodyPr wrap="square" rtlCol="0">
              <a:spAutoFit/>
            </a:bodyPr>
            <a:lstStyle/>
            <a:p>
              <a:pPr algn="ctr"/>
              <a:r>
                <a:rPr lang="en-US" altLang="zh-CN" sz="1400" spc="1200" dirty="0">
                  <a:solidFill>
                    <a:srgbClr val="272727"/>
                  </a:solidFill>
                </a:rPr>
                <a:t>CONTENTS</a:t>
              </a:r>
              <a:endParaRPr lang="zh-CN" altLang="en-US" sz="1400" spc="1200" dirty="0">
                <a:solidFill>
                  <a:srgbClr val="272727"/>
                </a:solidFill>
              </a:endParaRPr>
            </a:p>
          </p:txBody>
        </p:sp>
      </p:grpSp>
      <p:grpSp>
        <p:nvGrpSpPr>
          <p:cNvPr id="9" name="组合 8"/>
          <p:cNvGrpSpPr/>
          <p:nvPr/>
        </p:nvGrpSpPr>
        <p:grpSpPr>
          <a:xfrm>
            <a:off x="1699718" y="2884887"/>
            <a:ext cx="2330093" cy="2092967"/>
            <a:chOff x="1979944" y="2543690"/>
            <a:chExt cx="2330093" cy="2092967"/>
          </a:xfrm>
        </p:grpSpPr>
        <p:grpSp>
          <p:nvGrpSpPr>
            <p:cNvPr id="10" name="组合 9"/>
            <p:cNvGrpSpPr/>
            <p:nvPr/>
          </p:nvGrpSpPr>
          <p:grpSpPr>
            <a:xfrm>
              <a:off x="2655281" y="2543690"/>
              <a:ext cx="721599" cy="961097"/>
              <a:chOff x="4165802" y="2548913"/>
              <a:chExt cx="721599" cy="961097"/>
            </a:xfrm>
          </p:grpSpPr>
          <p:grpSp>
            <p:nvGrpSpPr>
              <p:cNvPr id="14" name="组合 13"/>
              <p:cNvGrpSpPr/>
              <p:nvPr/>
            </p:nvGrpSpPr>
            <p:grpSpPr>
              <a:xfrm>
                <a:off x="4165802" y="2883515"/>
                <a:ext cx="721599" cy="571474"/>
                <a:chOff x="4165802" y="2883515"/>
                <a:chExt cx="721599" cy="571474"/>
              </a:xfrm>
            </p:grpSpPr>
            <p:sp>
              <p:nvSpPr>
                <p:cNvPr id="16" name="矩形 15"/>
                <p:cNvSpPr/>
                <p:nvPr/>
              </p:nvSpPr>
              <p:spPr>
                <a:xfrm rot="2700000">
                  <a:off x="4165802" y="2883515"/>
                  <a:ext cx="571473" cy="571473"/>
                </a:xfrm>
                <a:prstGeom prst="rect">
                  <a:avLst/>
                </a:prstGeom>
                <a:solidFill>
                  <a:srgbClr val="1B3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4315928" y="2883516"/>
                  <a:ext cx="571473" cy="571473"/>
                </a:xfrm>
                <a:prstGeom prst="rect">
                  <a:avLst/>
                </a:prstGeom>
                <a:solidFill>
                  <a:srgbClr val="60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310558" y="2548913"/>
                <a:ext cx="545073" cy="961097"/>
              </a:xfrm>
              <a:prstGeom prst="rect">
                <a:avLst/>
              </a:prstGeom>
              <a:noFill/>
            </p:spPr>
            <p:txBody>
              <a:bodyPr wrap="square" rtlCol="0" anchor="ctr">
                <a:spAutoFit/>
              </a:bodyPr>
              <a:lstStyle>
                <a:defPPr>
                  <a:defRPr lang="zh-CN"/>
                </a:defPPr>
                <a:lvl1pPr algn="dist">
                  <a:lnSpc>
                    <a:spcPts val="8000"/>
                  </a:lnSpc>
                  <a:defRPr sz="6000">
                    <a:solidFill>
                      <a:schemeClr val="bg1"/>
                    </a:solidFill>
                    <a:latin typeface="方正悠黑_GB18030_粗" panose="02000000000000000000" pitchFamily="2" charset="-122"/>
                    <a:ea typeface="方正悠黑_GB18030_粗" panose="02000000000000000000" pitchFamily="2" charset="-122"/>
                  </a:defRPr>
                </a:lvl1pPr>
              </a:lstStyle>
              <a:p>
                <a:r>
                  <a:rPr lang="en-US" altLang="zh-CN" sz="2600" dirty="0">
                    <a:latin typeface="造字工房悦黑（非商用）常规体" pitchFamily="50" charset="-122"/>
                    <a:ea typeface="造字工房悦黑（非商用）常规体" pitchFamily="50" charset="-122"/>
                  </a:rPr>
                  <a:t>1</a:t>
                </a:r>
                <a:endParaRPr lang="zh-CN" altLang="en-US" sz="2600" dirty="0">
                  <a:latin typeface="造字工房悦黑（非商用）常规体" pitchFamily="50" charset="-122"/>
                  <a:ea typeface="造字工房悦黑（非商用）常规体" pitchFamily="50" charset="-122"/>
                </a:endParaRPr>
              </a:p>
            </p:txBody>
          </p:sp>
        </p:grpSp>
        <p:sp>
          <p:nvSpPr>
            <p:cNvPr id="11" name="文本框 10"/>
            <p:cNvSpPr txBox="1"/>
            <p:nvPr/>
          </p:nvSpPr>
          <p:spPr>
            <a:xfrm>
              <a:off x="2075480" y="3378054"/>
              <a:ext cx="2031325" cy="1000274"/>
            </a:xfrm>
            <a:prstGeom prst="rect">
              <a:avLst/>
            </a:prstGeom>
            <a:noFill/>
          </p:spPr>
          <p:txBody>
            <a:bodyPr wrap="none" rtlCol="0" anchor="ctr">
              <a:spAutoFit/>
            </a:bodyPr>
            <a:lstStyle/>
            <a:p>
              <a:pPr>
                <a:lnSpc>
                  <a:spcPts val="8000"/>
                </a:lnSpc>
              </a:pPr>
              <a:r>
                <a:rPr lang="zh-CN" altLang="en-US" sz="3600" dirty="0">
                  <a:solidFill>
                    <a:srgbClr val="3258B2"/>
                  </a:solidFill>
                  <a:latin typeface="造字工房悦黑（非商用）常规体" pitchFamily="50" charset="-122"/>
                  <a:ea typeface="造字工房悦黑（非商用）常规体" pitchFamily="50" charset="-122"/>
                </a:rPr>
                <a:t>北京总部</a:t>
              </a:r>
            </a:p>
          </p:txBody>
        </p:sp>
        <p:cxnSp>
          <p:nvCxnSpPr>
            <p:cNvPr id="12" name="直接连接符 11"/>
            <p:cNvCxnSpPr/>
            <p:nvPr/>
          </p:nvCxnSpPr>
          <p:spPr>
            <a:xfrm>
              <a:off x="2156183" y="4305050"/>
              <a:ext cx="181531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979944" y="4359658"/>
              <a:ext cx="2330093" cy="276999"/>
            </a:xfrm>
            <a:prstGeom prst="rect">
              <a:avLst/>
            </a:prstGeom>
            <a:noFill/>
          </p:spPr>
          <p:txBody>
            <a:bodyPr wrap="square" rtlCol="0">
              <a:spAutoFit/>
            </a:bodyPr>
            <a:lstStyle/>
            <a:p>
              <a:pPr algn="ctr"/>
              <a:r>
                <a:rPr lang="en-US" altLang="zh-CN" sz="1200" spc="1200" dirty="0">
                  <a:solidFill>
                    <a:srgbClr val="272727"/>
                  </a:solidFill>
                </a:rPr>
                <a:t>PART ONE</a:t>
              </a:r>
              <a:endParaRPr lang="zh-CN" altLang="en-US" sz="1200" spc="1200" dirty="0">
                <a:solidFill>
                  <a:srgbClr val="272727"/>
                </a:solidFill>
              </a:endParaRPr>
            </a:p>
          </p:txBody>
        </p:sp>
      </p:grpSp>
      <p:grpSp>
        <p:nvGrpSpPr>
          <p:cNvPr id="18" name="组合 17"/>
          <p:cNvGrpSpPr/>
          <p:nvPr/>
        </p:nvGrpSpPr>
        <p:grpSpPr>
          <a:xfrm>
            <a:off x="3881171" y="2886581"/>
            <a:ext cx="2330093" cy="2079319"/>
            <a:chOff x="1979944" y="2557338"/>
            <a:chExt cx="2330093" cy="2079319"/>
          </a:xfrm>
        </p:grpSpPr>
        <p:grpSp>
          <p:nvGrpSpPr>
            <p:cNvPr id="19" name="组合 18"/>
            <p:cNvGrpSpPr/>
            <p:nvPr/>
          </p:nvGrpSpPr>
          <p:grpSpPr>
            <a:xfrm>
              <a:off x="2655281" y="2557338"/>
              <a:ext cx="721599" cy="961097"/>
              <a:chOff x="4165802" y="2562561"/>
              <a:chExt cx="721599" cy="961097"/>
            </a:xfrm>
          </p:grpSpPr>
          <p:grpSp>
            <p:nvGrpSpPr>
              <p:cNvPr id="23" name="组合 22"/>
              <p:cNvGrpSpPr/>
              <p:nvPr/>
            </p:nvGrpSpPr>
            <p:grpSpPr>
              <a:xfrm>
                <a:off x="4165802" y="2883515"/>
                <a:ext cx="721599" cy="571474"/>
                <a:chOff x="4165802" y="2883515"/>
                <a:chExt cx="721599" cy="571474"/>
              </a:xfrm>
            </p:grpSpPr>
            <p:sp>
              <p:nvSpPr>
                <p:cNvPr id="25" name="矩形 24"/>
                <p:cNvSpPr/>
                <p:nvPr/>
              </p:nvSpPr>
              <p:spPr>
                <a:xfrm rot="2700000">
                  <a:off x="4165802" y="2883515"/>
                  <a:ext cx="571473" cy="571473"/>
                </a:xfrm>
                <a:prstGeom prst="rect">
                  <a:avLst/>
                </a:prstGeom>
                <a:solidFill>
                  <a:srgbClr val="1B3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700000">
                  <a:off x="4315928" y="2883516"/>
                  <a:ext cx="571473" cy="571473"/>
                </a:xfrm>
                <a:prstGeom prst="rect">
                  <a:avLst/>
                </a:prstGeom>
                <a:solidFill>
                  <a:srgbClr val="60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4324206" y="2562561"/>
                <a:ext cx="545073" cy="961097"/>
              </a:xfrm>
              <a:prstGeom prst="rect">
                <a:avLst/>
              </a:prstGeom>
              <a:noFill/>
            </p:spPr>
            <p:txBody>
              <a:bodyPr wrap="square" rtlCol="0" anchor="ctr">
                <a:spAutoFit/>
              </a:bodyPr>
              <a:lstStyle>
                <a:defPPr>
                  <a:defRPr lang="zh-CN"/>
                </a:defPPr>
                <a:lvl1pPr algn="dist">
                  <a:lnSpc>
                    <a:spcPts val="8000"/>
                  </a:lnSpc>
                  <a:defRPr sz="6000">
                    <a:solidFill>
                      <a:schemeClr val="bg1"/>
                    </a:solidFill>
                    <a:latin typeface="方正悠黑_GB18030_粗" panose="02000000000000000000" pitchFamily="2" charset="-122"/>
                    <a:ea typeface="方正悠黑_GB18030_粗" panose="02000000000000000000" pitchFamily="2" charset="-122"/>
                  </a:defRPr>
                </a:lvl1pPr>
              </a:lstStyle>
              <a:p>
                <a:r>
                  <a:rPr lang="en-US" altLang="zh-CN" sz="2600" dirty="0">
                    <a:latin typeface="造字工房悦黑（非商用）常规体" pitchFamily="50" charset="-122"/>
                    <a:ea typeface="造字工房悦黑（非商用）常规体" pitchFamily="50" charset="-122"/>
                  </a:rPr>
                  <a:t>2</a:t>
                </a:r>
                <a:endParaRPr lang="zh-CN" altLang="en-US" sz="2600" dirty="0">
                  <a:latin typeface="造字工房悦黑（非商用）常规体" pitchFamily="50" charset="-122"/>
                  <a:ea typeface="造字工房悦黑（非商用）常规体" pitchFamily="50" charset="-122"/>
                </a:endParaRPr>
              </a:p>
            </p:txBody>
          </p:sp>
        </p:grpSp>
        <p:sp>
          <p:nvSpPr>
            <p:cNvPr id="20" name="文本框 19"/>
            <p:cNvSpPr txBox="1"/>
            <p:nvPr/>
          </p:nvSpPr>
          <p:spPr>
            <a:xfrm>
              <a:off x="2075480" y="3378055"/>
              <a:ext cx="2031325" cy="1000274"/>
            </a:xfrm>
            <a:prstGeom prst="rect">
              <a:avLst/>
            </a:prstGeom>
            <a:noFill/>
          </p:spPr>
          <p:txBody>
            <a:bodyPr wrap="none" rtlCol="0" anchor="ctr">
              <a:spAutoFit/>
            </a:bodyPr>
            <a:lstStyle/>
            <a:p>
              <a:pPr>
                <a:lnSpc>
                  <a:spcPts val="8000"/>
                </a:lnSpc>
              </a:pPr>
              <a:r>
                <a:rPr lang="zh-CN" altLang="en-US" sz="3600" dirty="0">
                  <a:solidFill>
                    <a:srgbClr val="3258B2"/>
                  </a:solidFill>
                  <a:latin typeface="造字工房悦黑（非商用）常规体" pitchFamily="50" charset="-122"/>
                  <a:ea typeface="造字工房悦黑（非商用）常规体" pitchFamily="50" charset="-122"/>
                </a:rPr>
                <a:t>上海总部</a:t>
              </a:r>
            </a:p>
          </p:txBody>
        </p:sp>
        <p:cxnSp>
          <p:nvCxnSpPr>
            <p:cNvPr id="21" name="直接连接符 20"/>
            <p:cNvCxnSpPr/>
            <p:nvPr/>
          </p:nvCxnSpPr>
          <p:spPr>
            <a:xfrm>
              <a:off x="2156183" y="4305050"/>
              <a:ext cx="181531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979944" y="4359658"/>
              <a:ext cx="2330093" cy="276999"/>
            </a:xfrm>
            <a:prstGeom prst="rect">
              <a:avLst/>
            </a:prstGeom>
            <a:noFill/>
          </p:spPr>
          <p:txBody>
            <a:bodyPr wrap="square" rtlCol="0">
              <a:spAutoFit/>
            </a:bodyPr>
            <a:lstStyle/>
            <a:p>
              <a:pPr algn="ctr"/>
              <a:r>
                <a:rPr lang="en-US" altLang="zh-CN" sz="1200" spc="1200" dirty="0">
                  <a:solidFill>
                    <a:srgbClr val="272727"/>
                  </a:solidFill>
                </a:rPr>
                <a:t>PART TWO</a:t>
              </a:r>
              <a:endParaRPr lang="zh-CN" altLang="en-US" sz="1200" spc="1200" dirty="0">
                <a:solidFill>
                  <a:srgbClr val="272727"/>
                </a:solidFill>
              </a:endParaRPr>
            </a:p>
          </p:txBody>
        </p:sp>
      </p:grpSp>
      <p:grpSp>
        <p:nvGrpSpPr>
          <p:cNvPr id="27" name="组合 26"/>
          <p:cNvGrpSpPr/>
          <p:nvPr/>
        </p:nvGrpSpPr>
        <p:grpSpPr>
          <a:xfrm>
            <a:off x="6062624" y="2886581"/>
            <a:ext cx="2330093" cy="2079319"/>
            <a:chOff x="1966296" y="2557338"/>
            <a:chExt cx="2330093" cy="2079319"/>
          </a:xfrm>
        </p:grpSpPr>
        <p:grpSp>
          <p:nvGrpSpPr>
            <p:cNvPr id="28" name="组合 27"/>
            <p:cNvGrpSpPr/>
            <p:nvPr/>
          </p:nvGrpSpPr>
          <p:grpSpPr>
            <a:xfrm>
              <a:off x="2655281" y="2557338"/>
              <a:ext cx="721599" cy="961097"/>
              <a:chOff x="4165802" y="2562561"/>
              <a:chExt cx="721599" cy="961097"/>
            </a:xfrm>
          </p:grpSpPr>
          <p:grpSp>
            <p:nvGrpSpPr>
              <p:cNvPr id="32" name="组合 31"/>
              <p:cNvGrpSpPr/>
              <p:nvPr/>
            </p:nvGrpSpPr>
            <p:grpSpPr>
              <a:xfrm>
                <a:off x="4165802" y="2883515"/>
                <a:ext cx="721599" cy="571474"/>
                <a:chOff x="4165802" y="2883515"/>
                <a:chExt cx="721599" cy="571474"/>
              </a:xfrm>
            </p:grpSpPr>
            <p:sp>
              <p:nvSpPr>
                <p:cNvPr id="34" name="矩形 33"/>
                <p:cNvSpPr/>
                <p:nvPr/>
              </p:nvSpPr>
              <p:spPr>
                <a:xfrm rot="2700000">
                  <a:off x="4165802" y="2883515"/>
                  <a:ext cx="571473" cy="571473"/>
                </a:xfrm>
                <a:prstGeom prst="rect">
                  <a:avLst/>
                </a:prstGeom>
                <a:solidFill>
                  <a:srgbClr val="1B3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2700000">
                  <a:off x="4315928" y="2883516"/>
                  <a:ext cx="571473" cy="571473"/>
                </a:xfrm>
                <a:prstGeom prst="rect">
                  <a:avLst/>
                </a:prstGeom>
                <a:solidFill>
                  <a:srgbClr val="60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4324206" y="2562561"/>
                <a:ext cx="545073" cy="961097"/>
              </a:xfrm>
              <a:prstGeom prst="rect">
                <a:avLst/>
              </a:prstGeom>
              <a:noFill/>
            </p:spPr>
            <p:txBody>
              <a:bodyPr wrap="square" rtlCol="0" anchor="ctr">
                <a:spAutoFit/>
              </a:bodyPr>
              <a:lstStyle>
                <a:defPPr>
                  <a:defRPr lang="zh-CN"/>
                </a:defPPr>
                <a:lvl1pPr algn="dist">
                  <a:lnSpc>
                    <a:spcPts val="8000"/>
                  </a:lnSpc>
                  <a:defRPr sz="6000">
                    <a:solidFill>
                      <a:schemeClr val="bg1"/>
                    </a:solidFill>
                    <a:latin typeface="方正悠黑_GB18030_粗" panose="02000000000000000000" pitchFamily="2" charset="-122"/>
                    <a:ea typeface="方正悠黑_GB18030_粗" panose="02000000000000000000" pitchFamily="2" charset="-122"/>
                  </a:defRPr>
                </a:lvl1pPr>
              </a:lstStyle>
              <a:p>
                <a:r>
                  <a:rPr lang="en-US" altLang="zh-CN" sz="2600" dirty="0">
                    <a:latin typeface="造字工房悦黑（非商用）常规体" pitchFamily="50" charset="-122"/>
                    <a:ea typeface="造字工房悦黑（非商用）常规体" pitchFamily="50" charset="-122"/>
                  </a:rPr>
                  <a:t>3</a:t>
                </a:r>
                <a:endParaRPr lang="zh-CN" altLang="en-US" sz="2600" dirty="0">
                  <a:latin typeface="造字工房悦黑（非商用）常规体" pitchFamily="50" charset="-122"/>
                  <a:ea typeface="造字工房悦黑（非商用）常规体" pitchFamily="50" charset="-122"/>
                </a:endParaRPr>
              </a:p>
            </p:txBody>
          </p:sp>
        </p:grpSp>
        <p:sp>
          <p:nvSpPr>
            <p:cNvPr id="29" name="文本框 28"/>
            <p:cNvSpPr txBox="1"/>
            <p:nvPr/>
          </p:nvSpPr>
          <p:spPr>
            <a:xfrm>
              <a:off x="2075480" y="3378055"/>
              <a:ext cx="2031325" cy="1000274"/>
            </a:xfrm>
            <a:prstGeom prst="rect">
              <a:avLst/>
            </a:prstGeom>
            <a:noFill/>
          </p:spPr>
          <p:txBody>
            <a:bodyPr wrap="none" rtlCol="0" anchor="ctr">
              <a:spAutoFit/>
            </a:bodyPr>
            <a:lstStyle/>
            <a:p>
              <a:pPr>
                <a:lnSpc>
                  <a:spcPts val="8000"/>
                </a:lnSpc>
              </a:pPr>
              <a:r>
                <a:rPr lang="zh-CN" altLang="en-US" sz="3600" dirty="0">
                  <a:solidFill>
                    <a:srgbClr val="3258B2"/>
                  </a:solidFill>
                  <a:latin typeface="造字工房悦黑（非商用）常规体" pitchFamily="50" charset="-122"/>
                  <a:ea typeface="造字工房悦黑（非商用）常规体" pitchFamily="50" charset="-122"/>
                </a:rPr>
                <a:t>广州总部</a:t>
              </a:r>
            </a:p>
          </p:txBody>
        </p:sp>
        <p:cxnSp>
          <p:nvCxnSpPr>
            <p:cNvPr id="30" name="直接连接符 29"/>
            <p:cNvCxnSpPr/>
            <p:nvPr/>
          </p:nvCxnSpPr>
          <p:spPr>
            <a:xfrm>
              <a:off x="2156183" y="4305050"/>
              <a:ext cx="181531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966296" y="4359658"/>
              <a:ext cx="2330093" cy="276999"/>
            </a:xfrm>
            <a:prstGeom prst="rect">
              <a:avLst/>
            </a:prstGeom>
            <a:noFill/>
          </p:spPr>
          <p:txBody>
            <a:bodyPr wrap="square" rtlCol="0">
              <a:spAutoFit/>
            </a:bodyPr>
            <a:lstStyle/>
            <a:p>
              <a:pPr algn="ctr"/>
              <a:r>
                <a:rPr lang="en-US" altLang="zh-CN" sz="1200" spc="800" dirty="0">
                  <a:solidFill>
                    <a:srgbClr val="272727"/>
                  </a:solidFill>
                </a:rPr>
                <a:t>PART THREE</a:t>
              </a:r>
              <a:endParaRPr lang="zh-CN" altLang="en-US" sz="1200" spc="800" dirty="0">
                <a:solidFill>
                  <a:srgbClr val="272727"/>
                </a:solidFill>
              </a:endParaRPr>
            </a:p>
          </p:txBody>
        </p:sp>
      </p:grpSp>
      <p:grpSp>
        <p:nvGrpSpPr>
          <p:cNvPr id="36" name="组合 35"/>
          <p:cNvGrpSpPr/>
          <p:nvPr/>
        </p:nvGrpSpPr>
        <p:grpSpPr>
          <a:xfrm>
            <a:off x="8244077" y="2879757"/>
            <a:ext cx="2330093" cy="2092967"/>
            <a:chOff x="1966296" y="2543690"/>
            <a:chExt cx="2330093" cy="2092967"/>
          </a:xfrm>
        </p:grpSpPr>
        <p:grpSp>
          <p:nvGrpSpPr>
            <p:cNvPr id="37" name="组合 36"/>
            <p:cNvGrpSpPr/>
            <p:nvPr/>
          </p:nvGrpSpPr>
          <p:grpSpPr>
            <a:xfrm>
              <a:off x="2655281" y="2543690"/>
              <a:ext cx="721599" cy="961097"/>
              <a:chOff x="4165802" y="2548913"/>
              <a:chExt cx="721599" cy="961097"/>
            </a:xfrm>
          </p:grpSpPr>
          <p:grpSp>
            <p:nvGrpSpPr>
              <p:cNvPr id="41" name="组合 40"/>
              <p:cNvGrpSpPr/>
              <p:nvPr/>
            </p:nvGrpSpPr>
            <p:grpSpPr>
              <a:xfrm>
                <a:off x="4165802" y="2883515"/>
                <a:ext cx="721599" cy="571474"/>
                <a:chOff x="4165802" y="2883515"/>
                <a:chExt cx="721599" cy="571474"/>
              </a:xfrm>
            </p:grpSpPr>
            <p:sp>
              <p:nvSpPr>
                <p:cNvPr id="43" name="矩形 42"/>
                <p:cNvSpPr/>
                <p:nvPr/>
              </p:nvSpPr>
              <p:spPr>
                <a:xfrm rot="2700000">
                  <a:off x="4165802" y="2883515"/>
                  <a:ext cx="571473" cy="571473"/>
                </a:xfrm>
                <a:prstGeom prst="rect">
                  <a:avLst/>
                </a:prstGeom>
                <a:solidFill>
                  <a:srgbClr val="1B3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2700000">
                  <a:off x="4315928" y="2883516"/>
                  <a:ext cx="571473" cy="571473"/>
                </a:xfrm>
                <a:prstGeom prst="rect">
                  <a:avLst/>
                </a:prstGeom>
                <a:solidFill>
                  <a:srgbClr val="60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4324206" y="2548913"/>
                <a:ext cx="545073" cy="961097"/>
              </a:xfrm>
              <a:prstGeom prst="rect">
                <a:avLst/>
              </a:prstGeom>
              <a:noFill/>
            </p:spPr>
            <p:txBody>
              <a:bodyPr wrap="square" rtlCol="0" anchor="ctr">
                <a:spAutoFit/>
              </a:bodyPr>
              <a:lstStyle>
                <a:defPPr>
                  <a:defRPr lang="zh-CN"/>
                </a:defPPr>
                <a:lvl1pPr algn="dist">
                  <a:lnSpc>
                    <a:spcPts val="8000"/>
                  </a:lnSpc>
                  <a:defRPr sz="6000">
                    <a:solidFill>
                      <a:schemeClr val="bg1"/>
                    </a:solidFill>
                    <a:latin typeface="方正悠黑_GB18030_粗" panose="02000000000000000000" pitchFamily="2" charset="-122"/>
                    <a:ea typeface="方正悠黑_GB18030_粗" panose="02000000000000000000" pitchFamily="2" charset="-122"/>
                  </a:defRPr>
                </a:lvl1pPr>
              </a:lstStyle>
              <a:p>
                <a:r>
                  <a:rPr lang="en-US" altLang="zh-CN" sz="2600" dirty="0">
                    <a:latin typeface="造字工房悦黑（非商用）常规体" pitchFamily="50" charset="-122"/>
                    <a:ea typeface="造字工房悦黑（非商用）常规体" pitchFamily="50" charset="-122"/>
                  </a:rPr>
                  <a:t>4</a:t>
                </a:r>
                <a:endParaRPr lang="zh-CN" altLang="en-US" sz="2600" dirty="0">
                  <a:latin typeface="造字工房悦黑（非商用）常规体" pitchFamily="50" charset="-122"/>
                  <a:ea typeface="造字工房悦黑（非商用）常规体" pitchFamily="50" charset="-122"/>
                </a:endParaRPr>
              </a:p>
            </p:txBody>
          </p:sp>
        </p:grpSp>
        <p:sp>
          <p:nvSpPr>
            <p:cNvPr id="38" name="文本框 37"/>
            <p:cNvSpPr txBox="1"/>
            <p:nvPr/>
          </p:nvSpPr>
          <p:spPr>
            <a:xfrm>
              <a:off x="2075480" y="3391703"/>
              <a:ext cx="2031325" cy="1000274"/>
            </a:xfrm>
            <a:prstGeom prst="rect">
              <a:avLst/>
            </a:prstGeom>
            <a:noFill/>
          </p:spPr>
          <p:txBody>
            <a:bodyPr wrap="none" rtlCol="0" anchor="ctr">
              <a:spAutoFit/>
            </a:bodyPr>
            <a:lstStyle/>
            <a:p>
              <a:pPr>
                <a:lnSpc>
                  <a:spcPts val="8000"/>
                </a:lnSpc>
              </a:pPr>
              <a:r>
                <a:rPr lang="zh-CN" altLang="en-US" sz="3600" dirty="0">
                  <a:solidFill>
                    <a:srgbClr val="3258B2"/>
                  </a:solidFill>
                  <a:latin typeface="造字工房悦黑（非商用）常规体" pitchFamily="50" charset="-122"/>
                  <a:ea typeface="造字工房悦黑（非商用）常规体" pitchFamily="50" charset="-122"/>
                </a:rPr>
                <a:t>深圳总部</a:t>
              </a:r>
            </a:p>
          </p:txBody>
        </p:sp>
        <p:cxnSp>
          <p:nvCxnSpPr>
            <p:cNvPr id="39" name="直接连接符 38"/>
            <p:cNvCxnSpPr/>
            <p:nvPr/>
          </p:nvCxnSpPr>
          <p:spPr>
            <a:xfrm>
              <a:off x="2156183" y="4305050"/>
              <a:ext cx="181531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966296" y="4359658"/>
              <a:ext cx="2330093" cy="276999"/>
            </a:xfrm>
            <a:prstGeom prst="rect">
              <a:avLst/>
            </a:prstGeom>
            <a:noFill/>
          </p:spPr>
          <p:txBody>
            <a:bodyPr wrap="square" rtlCol="0">
              <a:spAutoFit/>
            </a:bodyPr>
            <a:lstStyle/>
            <a:p>
              <a:pPr algn="ctr"/>
              <a:r>
                <a:rPr lang="en-US" altLang="zh-CN" sz="1200" spc="900" dirty="0">
                  <a:solidFill>
                    <a:srgbClr val="272727"/>
                  </a:solidFill>
                </a:rPr>
                <a:t>PART FOUR</a:t>
              </a:r>
              <a:endParaRPr lang="zh-CN" altLang="en-US" sz="1200" spc="900" dirty="0">
                <a:solidFill>
                  <a:srgbClr val="272727"/>
                </a:solidFill>
              </a:endParaRPr>
            </a:p>
          </p:txBody>
        </p:sp>
      </p:gr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2"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75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25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5733" b="24465"/>
          <a:stretch>
            <a:fillRect/>
          </a:stretch>
        </p:blipFill>
        <p:spPr>
          <a:xfrm flipV="1">
            <a:off x="0" y="-1"/>
            <a:ext cx="12191999" cy="4080681"/>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b="14404"/>
          <a:stretch>
            <a:fillRect/>
          </a:stretch>
        </p:blipFill>
        <p:spPr>
          <a:xfrm>
            <a:off x="0" y="3127445"/>
            <a:ext cx="12192000" cy="3730556"/>
          </a:xfrm>
          <a:prstGeom prst="rect">
            <a:avLst/>
          </a:prstGeom>
        </p:spPr>
      </p:pic>
      <p:sp>
        <p:nvSpPr>
          <p:cNvPr id="6" name="文本框 5"/>
          <p:cNvSpPr txBox="1"/>
          <p:nvPr/>
        </p:nvSpPr>
        <p:spPr>
          <a:xfrm>
            <a:off x="5676216" y="2202046"/>
            <a:ext cx="3877985" cy="1136786"/>
          </a:xfrm>
          <a:prstGeom prst="rect">
            <a:avLst/>
          </a:prstGeom>
          <a:noFill/>
        </p:spPr>
        <p:txBody>
          <a:bodyPr wrap="none" rtlCol="0" anchor="ctr">
            <a:spAutoFit/>
          </a:bodyPr>
          <a:lstStyle/>
          <a:p>
            <a:pPr algn="r">
              <a:lnSpc>
                <a:spcPts val="8000"/>
              </a:lnSpc>
            </a:pPr>
            <a:r>
              <a:rPr lang="zh-CN" altLang="en-US" sz="7200" dirty="0">
                <a:solidFill>
                  <a:srgbClr val="272727"/>
                </a:solidFill>
                <a:latin typeface="造字工房悦黑（非商用）常规体" pitchFamily="50" charset="-122"/>
                <a:ea typeface="造字工房悦黑（非商用）常规体" pitchFamily="50" charset="-122"/>
              </a:rPr>
              <a:t>深圳</a:t>
            </a:r>
            <a:r>
              <a:rPr lang="zh-CN" altLang="en-US" sz="7200" dirty="0">
                <a:solidFill>
                  <a:srgbClr val="3258B2"/>
                </a:solidFill>
                <a:latin typeface="造字工房悦黑（非商用）常规体" pitchFamily="50" charset="-122"/>
                <a:ea typeface="造字工房悦黑（非商用）常规体" pitchFamily="50" charset="-122"/>
              </a:rPr>
              <a:t>总部</a:t>
            </a:r>
          </a:p>
        </p:txBody>
      </p:sp>
      <p:cxnSp>
        <p:nvCxnSpPr>
          <p:cNvPr id="7" name="直接连接符 6"/>
          <p:cNvCxnSpPr/>
          <p:nvPr/>
        </p:nvCxnSpPr>
        <p:spPr>
          <a:xfrm>
            <a:off x="5681517" y="3429001"/>
            <a:ext cx="3921974"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704950" y="3573971"/>
            <a:ext cx="3898541" cy="1092607"/>
          </a:xfrm>
          <a:prstGeom prst="rect">
            <a:avLst/>
          </a:prstGeom>
          <a:noFill/>
        </p:spPr>
        <p:txBody>
          <a:bodyPr wrap="square" rtlCol="0">
            <a:spAutoFit/>
          </a:bodyPr>
          <a:lstStyle/>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sp>
        <p:nvSpPr>
          <p:cNvPr id="11" name="文本框 10"/>
          <p:cNvSpPr txBox="1"/>
          <p:nvPr/>
        </p:nvSpPr>
        <p:spPr>
          <a:xfrm>
            <a:off x="1706970" y="1543869"/>
            <a:ext cx="4004622" cy="3770263"/>
          </a:xfrm>
          <a:prstGeom prst="rect">
            <a:avLst/>
          </a:prstGeom>
          <a:noFill/>
        </p:spPr>
        <p:txBody>
          <a:bodyPr wrap="none" rtlCol="0">
            <a:spAutoFit/>
          </a:bodyPr>
          <a:lstStyle/>
          <a:p>
            <a:pPr algn="ctr"/>
            <a:r>
              <a:rPr lang="en-US" altLang="zh-CN" sz="23900" b="1" dirty="0">
                <a:solidFill>
                  <a:srgbClr val="3258B2"/>
                </a:solidFill>
                <a:latin typeface="Politica XT" panose="02000506060000020004" pitchFamily="50" charset="0"/>
              </a:rPr>
              <a:t>04</a:t>
            </a:r>
            <a:endParaRPr lang="zh-CN" altLang="en-US" sz="23900" b="1" dirty="0">
              <a:solidFill>
                <a:srgbClr val="3258B2"/>
              </a:solidFill>
              <a:latin typeface="Politica XT" panose="02000506060000020004"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par>
                                <p:cTn id="10" presetID="22" presetClass="entr" presetSubtype="1" fill="hold" grpId="0" nodeType="withEffect">
                                  <p:stCondLst>
                                    <p:cond delay="125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par>
                                <p:cTn id="13" presetID="22" presetClass="entr" presetSubtype="1" fill="hold" nodeType="withEffect">
                                  <p:stCondLst>
                                    <p:cond delay="125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par>
                                <p:cTn id="16" presetID="22" presetClass="entr" presetSubtype="1" fill="hold" grpId="0" nodeType="withEffect">
                                  <p:stCondLst>
                                    <p:cond delay="125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flipH="1">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V="1">
            <a:off x="0" y="-1"/>
            <a:ext cx="12192000" cy="1119113"/>
          </a:xfrm>
          <a:prstGeom prst="rect">
            <a:avLst/>
          </a:prstGeom>
        </p:spPr>
      </p:pic>
      <p:grpSp>
        <p:nvGrpSpPr>
          <p:cNvPr id="8" name="组合 7"/>
          <p:cNvGrpSpPr/>
          <p:nvPr/>
        </p:nvGrpSpPr>
        <p:grpSpPr>
          <a:xfrm>
            <a:off x="2032000" y="720622"/>
            <a:ext cx="8128000" cy="2059063"/>
            <a:chOff x="2032000" y="720622"/>
            <a:chExt cx="8128000" cy="2059063"/>
          </a:xfrm>
        </p:grpSpPr>
        <p:sp>
          <p:nvSpPr>
            <p:cNvPr id="9" name="任意多边形 12"/>
            <p:cNvSpPr/>
            <p:nvPr/>
          </p:nvSpPr>
          <p:spPr>
            <a:xfrm>
              <a:off x="2032000" y="720622"/>
              <a:ext cx="8128000" cy="2059063"/>
            </a:xfrm>
            <a:custGeom>
              <a:avLst/>
              <a:gdLst>
                <a:gd name="connsiteX0" fmla="*/ 0 w 8128000"/>
                <a:gd name="connsiteY0" fmla="*/ 721145 h 2059061"/>
                <a:gd name="connsiteX1" fmla="*/ 3806617 w 8128000"/>
                <a:gd name="connsiteY1" fmla="*/ 721145 h 2059061"/>
                <a:gd name="connsiteX2" fmla="*/ 3806617 w 8128000"/>
                <a:gd name="connsiteY2" fmla="*/ 514765 h 2059061"/>
                <a:gd name="connsiteX3" fmla="*/ 3549235 w 8128000"/>
                <a:gd name="connsiteY3" fmla="*/ 514765 h 2059061"/>
                <a:gd name="connsiteX4" fmla="*/ 4064000 w 8128000"/>
                <a:gd name="connsiteY4" fmla="*/ 0 h 2059061"/>
                <a:gd name="connsiteX5" fmla="*/ 4578765 w 8128000"/>
                <a:gd name="connsiteY5" fmla="*/ 514765 h 2059061"/>
                <a:gd name="connsiteX6" fmla="*/ 4321383 w 8128000"/>
                <a:gd name="connsiteY6" fmla="*/ 514765 h 2059061"/>
                <a:gd name="connsiteX7" fmla="*/ 4321383 w 8128000"/>
                <a:gd name="connsiteY7" fmla="*/ 721145 h 2059061"/>
                <a:gd name="connsiteX8" fmla="*/ 8128000 w 8128000"/>
                <a:gd name="connsiteY8" fmla="*/ 721145 h 2059061"/>
                <a:gd name="connsiteX9" fmla="*/ 8128000 w 8128000"/>
                <a:gd name="connsiteY9" fmla="*/ 2059061 h 2059061"/>
                <a:gd name="connsiteX10" fmla="*/ 0 w 8128000"/>
                <a:gd name="connsiteY10" fmla="*/ 2059061 h 2059061"/>
                <a:gd name="connsiteX11" fmla="*/ 0 w 8128000"/>
                <a:gd name="connsiteY11" fmla="*/ 721145 h 20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2059061">
                  <a:moveTo>
                    <a:pt x="8128000" y="1337916"/>
                  </a:moveTo>
                  <a:lnTo>
                    <a:pt x="4321383" y="1337916"/>
                  </a:lnTo>
                  <a:lnTo>
                    <a:pt x="4321383" y="1544296"/>
                  </a:lnTo>
                  <a:lnTo>
                    <a:pt x="4578765" y="1544296"/>
                  </a:lnTo>
                  <a:lnTo>
                    <a:pt x="4064000" y="2059060"/>
                  </a:lnTo>
                  <a:lnTo>
                    <a:pt x="3549235" y="1544296"/>
                  </a:lnTo>
                  <a:lnTo>
                    <a:pt x="3806617" y="1544296"/>
                  </a:lnTo>
                  <a:lnTo>
                    <a:pt x="3806617" y="1337916"/>
                  </a:lnTo>
                  <a:lnTo>
                    <a:pt x="0" y="1337916"/>
                  </a:lnTo>
                  <a:lnTo>
                    <a:pt x="0" y="1"/>
                  </a:lnTo>
                  <a:lnTo>
                    <a:pt x="8128000" y="1"/>
                  </a:lnTo>
                  <a:lnTo>
                    <a:pt x="8128000" y="1337916"/>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163577" rIns="163576" bIns="1499908" numCol="1" spcCol="1270" anchor="ctr" anchorCtr="0">
              <a:noAutofit/>
            </a:bodyPr>
            <a:lstStyle/>
            <a:p>
              <a:pPr marL="0" lvl="0" indent="0" algn="ctr" defTabSz="1022350">
                <a:lnSpc>
                  <a:spcPct val="90000"/>
                </a:lnSpc>
                <a:spcBef>
                  <a:spcPct val="0"/>
                </a:spcBef>
                <a:spcAft>
                  <a:spcPct val="35000"/>
                </a:spcAft>
                <a:buNone/>
              </a:pPr>
              <a:endParaRPr lang="zh-CN" altLang="en-US" sz="2300" kern="1200" dirty="0"/>
            </a:p>
          </p:txBody>
        </p:sp>
        <p:grpSp>
          <p:nvGrpSpPr>
            <p:cNvPr id="10" name="组合 9"/>
            <p:cNvGrpSpPr/>
            <p:nvPr/>
          </p:nvGrpSpPr>
          <p:grpSpPr>
            <a:xfrm>
              <a:off x="2032000" y="780915"/>
              <a:ext cx="8128000" cy="1278098"/>
              <a:chOff x="2032000" y="780915"/>
              <a:chExt cx="8128000" cy="1278098"/>
            </a:xfrm>
          </p:grpSpPr>
          <p:sp>
            <p:nvSpPr>
              <p:cNvPr id="11" name="任意多边形 13"/>
              <p:cNvSpPr/>
              <p:nvPr/>
            </p:nvSpPr>
            <p:spPr>
              <a:xfrm>
                <a:off x="2032000" y="1443354"/>
                <a:ext cx="4064000" cy="615659"/>
              </a:xfrm>
              <a:custGeom>
                <a:avLst/>
                <a:gdLst>
                  <a:gd name="connsiteX0" fmla="*/ 0 w 4064000"/>
                  <a:gd name="connsiteY0" fmla="*/ 0 h 615659"/>
                  <a:gd name="connsiteX1" fmla="*/ 4064000 w 4064000"/>
                  <a:gd name="connsiteY1" fmla="*/ 0 h 615659"/>
                  <a:gd name="connsiteX2" fmla="*/ 4064000 w 4064000"/>
                  <a:gd name="connsiteY2" fmla="*/ 615659 h 615659"/>
                  <a:gd name="connsiteX3" fmla="*/ 0 w 4064000"/>
                  <a:gd name="connsiteY3" fmla="*/ 615659 h 615659"/>
                  <a:gd name="connsiteX4" fmla="*/ 0 w 4064000"/>
                  <a:gd name="connsiteY4" fmla="*/ 0 h 61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615659">
                    <a:moveTo>
                      <a:pt x="0" y="0"/>
                    </a:moveTo>
                    <a:lnTo>
                      <a:pt x="4064000" y="0"/>
                    </a:lnTo>
                    <a:lnTo>
                      <a:pt x="4064000" y="615659"/>
                    </a:lnTo>
                    <a:lnTo>
                      <a:pt x="0" y="615659"/>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p:txBody>
          </p:sp>
          <p:sp>
            <p:nvSpPr>
              <p:cNvPr id="12" name="任意多边形 14"/>
              <p:cNvSpPr/>
              <p:nvPr/>
            </p:nvSpPr>
            <p:spPr>
              <a:xfrm>
                <a:off x="6096000" y="1443354"/>
                <a:ext cx="4064000" cy="615659"/>
              </a:xfrm>
              <a:custGeom>
                <a:avLst/>
                <a:gdLst>
                  <a:gd name="connsiteX0" fmla="*/ 0 w 4064000"/>
                  <a:gd name="connsiteY0" fmla="*/ 0 h 615659"/>
                  <a:gd name="connsiteX1" fmla="*/ 4064000 w 4064000"/>
                  <a:gd name="connsiteY1" fmla="*/ 0 h 615659"/>
                  <a:gd name="connsiteX2" fmla="*/ 4064000 w 4064000"/>
                  <a:gd name="connsiteY2" fmla="*/ 615659 h 615659"/>
                  <a:gd name="connsiteX3" fmla="*/ 0 w 4064000"/>
                  <a:gd name="connsiteY3" fmla="*/ 615659 h 615659"/>
                  <a:gd name="connsiteX4" fmla="*/ 0 w 4064000"/>
                  <a:gd name="connsiteY4" fmla="*/ 0 h 61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615659">
                    <a:moveTo>
                      <a:pt x="0" y="0"/>
                    </a:moveTo>
                    <a:lnTo>
                      <a:pt x="4064000" y="0"/>
                    </a:lnTo>
                    <a:lnTo>
                      <a:pt x="4064000" y="615659"/>
                    </a:lnTo>
                    <a:lnTo>
                      <a:pt x="0" y="615659"/>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p:txBody>
          </p:sp>
          <p:sp>
            <p:nvSpPr>
              <p:cNvPr id="13" name="文本框 12"/>
              <p:cNvSpPr txBox="1"/>
              <p:nvPr/>
            </p:nvSpPr>
            <p:spPr>
              <a:xfrm>
                <a:off x="4058884" y="780915"/>
                <a:ext cx="4074233" cy="584775"/>
              </a:xfrm>
              <a:prstGeom prst="rect">
                <a:avLst/>
              </a:prstGeom>
              <a:noFill/>
            </p:spPr>
            <p:txBody>
              <a:bodyPr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集团战略发展委员会</a:t>
                </a:r>
                <a:endParaRPr lang="en-US" altLang="zh-CN" sz="32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p:txBody>
          </p:sp>
          <p:sp>
            <p:nvSpPr>
              <p:cNvPr id="14" name="文本框 13"/>
              <p:cNvSpPr txBox="1"/>
              <p:nvPr/>
            </p:nvSpPr>
            <p:spPr>
              <a:xfrm>
                <a:off x="3937194" y="1498755"/>
                <a:ext cx="1277566" cy="523220"/>
              </a:xfrm>
              <a:prstGeom prst="rect">
                <a:avLst/>
              </a:prstGeom>
              <a:noFill/>
            </p:spPr>
            <p:txBody>
              <a:bodyPr wrap="square" rtlCol="0">
                <a:spAutoFit/>
              </a:bodyPr>
              <a:lstStyle/>
              <a:p>
                <a:pPr algn="dist"/>
                <a:r>
                  <a:rPr lang="zh-CN" altLang="en-US" sz="2800" dirty="0">
                    <a:solidFill>
                      <a:schemeClr val="tx1">
                        <a:lumMod val="65000"/>
                        <a:lumOff val="35000"/>
                      </a:schemeClr>
                    </a:solidFill>
                    <a:latin typeface="造字工房悦黑（非商用）常规体" pitchFamily="50" charset="-122"/>
                    <a:ea typeface="造字工房悦黑（非商用）常规体" pitchFamily="50" charset="-122"/>
                  </a:rPr>
                  <a:t>市场部</a:t>
                </a:r>
                <a:endParaRPr lang="en-US" altLang="zh-CN" sz="2800" dirty="0">
                  <a:solidFill>
                    <a:schemeClr val="tx1">
                      <a:lumMod val="65000"/>
                      <a:lumOff val="35000"/>
                    </a:schemeClr>
                  </a:solidFill>
                  <a:latin typeface="造字工房悦黑（非商用）常规体" pitchFamily="50" charset="-122"/>
                  <a:ea typeface="造字工房悦黑（非商用）常规体" pitchFamily="50" charset="-122"/>
                </a:endParaRPr>
              </a:p>
            </p:txBody>
          </p:sp>
          <p:sp>
            <p:nvSpPr>
              <p:cNvPr id="15" name="文本框 14"/>
              <p:cNvSpPr txBox="1"/>
              <p:nvPr/>
            </p:nvSpPr>
            <p:spPr>
              <a:xfrm>
                <a:off x="5457217" y="1498755"/>
                <a:ext cx="1277566" cy="523220"/>
              </a:xfrm>
              <a:prstGeom prst="rect">
                <a:avLst/>
              </a:prstGeom>
              <a:noFill/>
            </p:spPr>
            <p:txBody>
              <a:bodyPr wrap="square" rtlCol="0">
                <a:spAutoFit/>
              </a:bodyPr>
              <a:lstStyle/>
              <a:p>
                <a:pPr algn="dist"/>
                <a:r>
                  <a:rPr lang="zh-CN" altLang="en-US" sz="2800" dirty="0">
                    <a:solidFill>
                      <a:schemeClr val="tx1">
                        <a:lumMod val="65000"/>
                        <a:lumOff val="35000"/>
                      </a:schemeClr>
                    </a:solidFill>
                    <a:latin typeface="造字工房悦黑（非商用）常规体" pitchFamily="50" charset="-122"/>
                    <a:ea typeface="造字工房悦黑（非商用）常规体" pitchFamily="50" charset="-122"/>
                  </a:rPr>
                  <a:t>企管部</a:t>
                </a:r>
                <a:endParaRPr lang="en-US" altLang="zh-CN" sz="2800" dirty="0">
                  <a:solidFill>
                    <a:schemeClr val="tx1">
                      <a:lumMod val="65000"/>
                      <a:lumOff val="35000"/>
                    </a:schemeClr>
                  </a:solidFill>
                  <a:latin typeface="造字工房悦黑（非商用）常规体" pitchFamily="50" charset="-122"/>
                  <a:ea typeface="造字工房悦黑（非商用）常规体" pitchFamily="50" charset="-122"/>
                </a:endParaRPr>
              </a:p>
            </p:txBody>
          </p:sp>
          <p:sp>
            <p:nvSpPr>
              <p:cNvPr id="16" name="文本框 15"/>
              <p:cNvSpPr txBox="1"/>
              <p:nvPr/>
            </p:nvSpPr>
            <p:spPr>
              <a:xfrm>
                <a:off x="6977241" y="1498755"/>
                <a:ext cx="1277566" cy="523220"/>
              </a:xfrm>
              <a:prstGeom prst="rect">
                <a:avLst/>
              </a:prstGeom>
              <a:noFill/>
            </p:spPr>
            <p:txBody>
              <a:bodyPr wrap="square" rtlCol="0">
                <a:spAutoFit/>
              </a:bodyPr>
              <a:lstStyle/>
              <a:p>
                <a:pPr algn="dist"/>
                <a:r>
                  <a:rPr lang="zh-CN" altLang="en-US" sz="2800" dirty="0">
                    <a:solidFill>
                      <a:schemeClr val="tx1">
                        <a:lumMod val="65000"/>
                        <a:lumOff val="35000"/>
                      </a:schemeClr>
                    </a:solidFill>
                    <a:latin typeface="造字工房悦黑（非商用）常规体" pitchFamily="50" charset="-122"/>
                    <a:ea typeface="造字工房悦黑（非商用）常规体" pitchFamily="50" charset="-122"/>
                  </a:rPr>
                  <a:t>财务部</a:t>
                </a:r>
                <a:endParaRPr lang="en-US" altLang="zh-CN" sz="2800" dirty="0">
                  <a:solidFill>
                    <a:schemeClr val="tx1">
                      <a:lumMod val="65000"/>
                      <a:lumOff val="35000"/>
                    </a:schemeClr>
                  </a:solidFill>
                  <a:latin typeface="造字工房悦黑（非商用）常规体" pitchFamily="50" charset="-122"/>
                  <a:ea typeface="造字工房悦黑（非商用）常规体" pitchFamily="50" charset="-122"/>
                </a:endParaRPr>
              </a:p>
            </p:txBody>
          </p:sp>
        </p:grpSp>
      </p:grpSp>
      <p:grpSp>
        <p:nvGrpSpPr>
          <p:cNvPr id="17" name="组合 16"/>
          <p:cNvGrpSpPr/>
          <p:nvPr/>
        </p:nvGrpSpPr>
        <p:grpSpPr>
          <a:xfrm>
            <a:off x="2031999" y="2759603"/>
            <a:ext cx="8128001" cy="2059062"/>
            <a:chOff x="2031999" y="2759603"/>
            <a:chExt cx="8128001" cy="2059062"/>
          </a:xfrm>
        </p:grpSpPr>
        <p:sp>
          <p:nvSpPr>
            <p:cNvPr id="20" name="任意多边形 9"/>
            <p:cNvSpPr/>
            <p:nvPr/>
          </p:nvSpPr>
          <p:spPr>
            <a:xfrm>
              <a:off x="2031999" y="2759603"/>
              <a:ext cx="8128001" cy="2059062"/>
            </a:xfrm>
            <a:custGeom>
              <a:avLst/>
              <a:gdLst>
                <a:gd name="connsiteX0" fmla="*/ 0 w 8128000"/>
                <a:gd name="connsiteY0" fmla="*/ 721145 h 2059061"/>
                <a:gd name="connsiteX1" fmla="*/ 3806617 w 8128000"/>
                <a:gd name="connsiteY1" fmla="*/ 721145 h 2059061"/>
                <a:gd name="connsiteX2" fmla="*/ 3806617 w 8128000"/>
                <a:gd name="connsiteY2" fmla="*/ 514765 h 2059061"/>
                <a:gd name="connsiteX3" fmla="*/ 3549235 w 8128000"/>
                <a:gd name="connsiteY3" fmla="*/ 514765 h 2059061"/>
                <a:gd name="connsiteX4" fmla="*/ 4064000 w 8128000"/>
                <a:gd name="connsiteY4" fmla="*/ 0 h 2059061"/>
                <a:gd name="connsiteX5" fmla="*/ 4578765 w 8128000"/>
                <a:gd name="connsiteY5" fmla="*/ 514765 h 2059061"/>
                <a:gd name="connsiteX6" fmla="*/ 4321383 w 8128000"/>
                <a:gd name="connsiteY6" fmla="*/ 514765 h 2059061"/>
                <a:gd name="connsiteX7" fmla="*/ 4321383 w 8128000"/>
                <a:gd name="connsiteY7" fmla="*/ 721145 h 2059061"/>
                <a:gd name="connsiteX8" fmla="*/ 8128000 w 8128000"/>
                <a:gd name="connsiteY8" fmla="*/ 721145 h 2059061"/>
                <a:gd name="connsiteX9" fmla="*/ 8128000 w 8128000"/>
                <a:gd name="connsiteY9" fmla="*/ 2059061 h 2059061"/>
                <a:gd name="connsiteX10" fmla="*/ 0 w 8128000"/>
                <a:gd name="connsiteY10" fmla="*/ 2059061 h 2059061"/>
                <a:gd name="connsiteX11" fmla="*/ 0 w 8128000"/>
                <a:gd name="connsiteY11" fmla="*/ 721145 h 20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2059061">
                  <a:moveTo>
                    <a:pt x="8128000" y="1337916"/>
                  </a:moveTo>
                  <a:lnTo>
                    <a:pt x="4321383" y="1337916"/>
                  </a:lnTo>
                  <a:lnTo>
                    <a:pt x="4321383" y="1544296"/>
                  </a:lnTo>
                  <a:lnTo>
                    <a:pt x="4578765" y="1544296"/>
                  </a:lnTo>
                  <a:lnTo>
                    <a:pt x="4064000" y="2059060"/>
                  </a:lnTo>
                  <a:lnTo>
                    <a:pt x="3549235" y="1544296"/>
                  </a:lnTo>
                  <a:lnTo>
                    <a:pt x="3806617" y="1544296"/>
                  </a:lnTo>
                  <a:lnTo>
                    <a:pt x="3806617" y="1337916"/>
                  </a:lnTo>
                  <a:lnTo>
                    <a:pt x="0" y="1337916"/>
                  </a:lnTo>
                  <a:lnTo>
                    <a:pt x="0" y="1"/>
                  </a:lnTo>
                  <a:lnTo>
                    <a:pt x="8128000" y="1"/>
                  </a:lnTo>
                  <a:lnTo>
                    <a:pt x="8128000" y="1337916"/>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7" tIns="163576" rIns="163576" bIns="1499908" numCol="1" spcCol="1270" anchor="ctr" anchorCtr="0">
              <a:noAutofit/>
            </a:bodyPr>
            <a:lstStyle/>
            <a:p>
              <a:pPr marL="0" lvl="0" indent="0" algn="ctr" defTabSz="1022350">
                <a:lnSpc>
                  <a:spcPct val="90000"/>
                </a:lnSpc>
                <a:spcBef>
                  <a:spcPct val="0"/>
                </a:spcBef>
                <a:spcAft>
                  <a:spcPct val="35000"/>
                </a:spcAft>
                <a:buNone/>
              </a:pPr>
              <a:endParaRPr lang="zh-CN" altLang="en-US" sz="2300" kern="1200"/>
            </a:p>
          </p:txBody>
        </p:sp>
        <p:grpSp>
          <p:nvGrpSpPr>
            <p:cNvPr id="21" name="组合 20"/>
            <p:cNvGrpSpPr/>
            <p:nvPr/>
          </p:nvGrpSpPr>
          <p:grpSpPr>
            <a:xfrm>
              <a:off x="2032000" y="2819896"/>
              <a:ext cx="8128000" cy="1278097"/>
              <a:chOff x="2032000" y="2819896"/>
              <a:chExt cx="8128000" cy="1278097"/>
            </a:xfrm>
          </p:grpSpPr>
          <p:sp>
            <p:nvSpPr>
              <p:cNvPr id="22" name="任意多边形 10"/>
              <p:cNvSpPr/>
              <p:nvPr/>
            </p:nvSpPr>
            <p:spPr>
              <a:xfrm>
                <a:off x="2032000" y="3482334"/>
                <a:ext cx="4064000" cy="615659"/>
              </a:xfrm>
              <a:custGeom>
                <a:avLst/>
                <a:gdLst>
                  <a:gd name="connsiteX0" fmla="*/ 0 w 4064000"/>
                  <a:gd name="connsiteY0" fmla="*/ 0 h 615659"/>
                  <a:gd name="connsiteX1" fmla="*/ 4064000 w 4064000"/>
                  <a:gd name="connsiteY1" fmla="*/ 0 h 615659"/>
                  <a:gd name="connsiteX2" fmla="*/ 4064000 w 4064000"/>
                  <a:gd name="connsiteY2" fmla="*/ 615659 h 615659"/>
                  <a:gd name="connsiteX3" fmla="*/ 0 w 4064000"/>
                  <a:gd name="connsiteY3" fmla="*/ 615659 h 615659"/>
                  <a:gd name="connsiteX4" fmla="*/ 0 w 4064000"/>
                  <a:gd name="connsiteY4" fmla="*/ 0 h 61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615659">
                    <a:moveTo>
                      <a:pt x="0" y="0"/>
                    </a:moveTo>
                    <a:lnTo>
                      <a:pt x="4064000" y="0"/>
                    </a:lnTo>
                    <a:lnTo>
                      <a:pt x="4064000" y="615659"/>
                    </a:lnTo>
                    <a:lnTo>
                      <a:pt x="0" y="615659"/>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p:txBody>
          </p:sp>
          <p:sp>
            <p:nvSpPr>
              <p:cNvPr id="23" name="任意多边形 11"/>
              <p:cNvSpPr/>
              <p:nvPr/>
            </p:nvSpPr>
            <p:spPr>
              <a:xfrm>
                <a:off x="6096000" y="3482334"/>
                <a:ext cx="4064000" cy="615659"/>
              </a:xfrm>
              <a:custGeom>
                <a:avLst/>
                <a:gdLst>
                  <a:gd name="connsiteX0" fmla="*/ 0 w 4064000"/>
                  <a:gd name="connsiteY0" fmla="*/ 0 h 615659"/>
                  <a:gd name="connsiteX1" fmla="*/ 4064000 w 4064000"/>
                  <a:gd name="connsiteY1" fmla="*/ 0 h 615659"/>
                  <a:gd name="connsiteX2" fmla="*/ 4064000 w 4064000"/>
                  <a:gd name="connsiteY2" fmla="*/ 615659 h 615659"/>
                  <a:gd name="connsiteX3" fmla="*/ 0 w 4064000"/>
                  <a:gd name="connsiteY3" fmla="*/ 615659 h 615659"/>
                  <a:gd name="connsiteX4" fmla="*/ 0 w 4064000"/>
                  <a:gd name="connsiteY4" fmla="*/ 0 h 61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615659">
                    <a:moveTo>
                      <a:pt x="0" y="0"/>
                    </a:moveTo>
                    <a:lnTo>
                      <a:pt x="4064000" y="0"/>
                    </a:lnTo>
                    <a:lnTo>
                      <a:pt x="4064000" y="615659"/>
                    </a:lnTo>
                    <a:lnTo>
                      <a:pt x="0" y="615659"/>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p:txBody>
          </p:sp>
          <p:sp>
            <p:nvSpPr>
              <p:cNvPr id="24" name="文本框 23"/>
              <p:cNvSpPr txBox="1"/>
              <p:nvPr/>
            </p:nvSpPr>
            <p:spPr>
              <a:xfrm>
                <a:off x="3867341" y="2819896"/>
                <a:ext cx="4457319" cy="584775"/>
              </a:xfrm>
              <a:prstGeom prst="rect">
                <a:avLst/>
              </a:prstGeom>
              <a:noFill/>
            </p:spPr>
            <p:txBody>
              <a:bodyPr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薪酬与绩效考核委员会</a:t>
                </a:r>
                <a:endParaRPr lang="en-US" altLang="zh-CN" sz="32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p:txBody>
          </p:sp>
          <p:sp>
            <p:nvSpPr>
              <p:cNvPr id="28" name="文本框 27"/>
              <p:cNvSpPr txBox="1"/>
              <p:nvPr/>
            </p:nvSpPr>
            <p:spPr>
              <a:xfrm>
                <a:off x="4147689" y="3532630"/>
                <a:ext cx="1277566" cy="523220"/>
              </a:xfrm>
              <a:prstGeom prst="rect">
                <a:avLst/>
              </a:prstGeom>
              <a:noFill/>
            </p:spPr>
            <p:txBody>
              <a:bodyPr wrap="square" rtlCol="0">
                <a:spAutoFit/>
              </a:bodyPr>
              <a:lstStyle/>
              <a:p>
                <a:pPr algn="dist"/>
                <a:r>
                  <a:rPr lang="zh-CN" altLang="en-US" sz="2800" dirty="0">
                    <a:solidFill>
                      <a:schemeClr val="tx1">
                        <a:lumMod val="65000"/>
                        <a:lumOff val="35000"/>
                      </a:schemeClr>
                    </a:solidFill>
                    <a:latin typeface="造字工房悦黑（非商用）常规体" pitchFamily="50" charset="-122"/>
                    <a:ea typeface="造字工房悦黑（非商用）常规体" pitchFamily="50" charset="-122"/>
                  </a:rPr>
                  <a:t>行政部</a:t>
                </a:r>
                <a:endParaRPr lang="en-US" altLang="zh-CN" sz="2800" dirty="0">
                  <a:solidFill>
                    <a:schemeClr val="tx1">
                      <a:lumMod val="65000"/>
                      <a:lumOff val="35000"/>
                    </a:schemeClr>
                  </a:solidFill>
                  <a:latin typeface="造字工房悦黑（非商用）常规体" pitchFamily="50" charset="-122"/>
                  <a:ea typeface="造字工房悦黑（非商用）常规体" pitchFamily="50" charset="-122"/>
                </a:endParaRPr>
              </a:p>
            </p:txBody>
          </p:sp>
          <p:sp>
            <p:nvSpPr>
              <p:cNvPr id="29" name="文本框 28"/>
              <p:cNvSpPr txBox="1"/>
              <p:nvPr/>
            </p:nvSpPr>
            <p:spPr>
              <a:xfrm>
                <a:off x="6013425" y="3532630"/>
                <a:ext cx="2030886" cy="523220"/>
              </a:xfrm>
              <a:prstGeom prst="rect">
                <a:avLst/>
              </a:prstGeom>
              <a:noFill/>
            </p:spPr>
            <p:txBody>
              <a:bodyPr wrap="square" rtlCol="0">
                <a:spAutoFit/>
              </a:bodyPr>
              <a:lstStyle/>
              <a:p>
                <a:pPr algn="dist"/>
                <a:r>
                  <a:rPr lang="zh-CN" altLang="en-US" sz="2800" dirty="0">
                    <a:solidFill>
                      <a:schemeClr val="tx1">
                        <a:lumMod val="65000"/>
                        <a:lumOff val="35000"/>
                      </a:schemeClr>
                    </a:solidFill>
                    <a:latin typeface="造字工房悦黑（非商用）常规体" pitchFamily="50" charset="-122"/>
                    <a:ea typeface="造字工房悦黑（非商用）常规体" pitchFamily="50" charset="-122"/>
                  </a:rPr>
                  <a:t>人力资源部</a:t>
                </a:r>
                <a:endParaRPr lang="en-US" altLang="zh-CN" sz="2800" dirty="0">
                  <a:solidFill>
                    <a:schemeClr val="tx1">
                      <a:lumMod val="65000"/>
                      <a:lumOff val="35000"/>
                    </a:schemeClr>
                  </a:solidFill>
                  <a:latin typeface="造字工房悦黑（非商用）常规体" pitchFamily="50" charset="-122"/>
                  <a:ea typeface="造字工房悦黑（非商用）常规体" pitchFamily="50" charset="-122"/>
                </a:endParaRPr>
              </a:p>
            </p:txBody>
          </p:sp>
        </p:grpSp>
      </p:grpSp>
      <p:grpSp>
        <p:nvGrpSpPr>
          <p:cNvPr id="30" name="组合 29"/>
          <p:cNvGrpSpPr/>
          <p:nvPr/>
        </p:nvGrpSpPr>
        <p:grpSpPr>
          <a:xfrm>
            <a:off x="2032000" y="4798583"/>
            <a:ext cx="8128000" cy="1338791"/>
            <a:chOff x="2032000" y="4798583"/>
            <a:chExt cx="8128000" cy="1338791"/>
          </a:xfrm>
        </p:grpSpPr>
        <p:sp>
          <p:nvSpPr>
            <p:cNvPr id="31" name="任意多边形 5"/>
            <p:cNvSpPr/>
            <p:nvPr/>
          </p:nvSpPr>
          <p:spPr>
            <a:xfrm>
              <a:off x="2032000" y="4798583"/>
              <a:ext cx="8128000" cy="1338791"/>
            </a:xfrm>
            <a:custGeom>
              <a:avLst/>
              <a:gdLst>
                <a:gd name="connsiteX0" fmla="*/ 0 w 8128000"/>
                <a:gd name="connsiteY0" fmla="*/ 0 h 1338791"/>
                <a:gd name="connsiteX1" fmla="*/ 8128000 w 8128000"/>
                <a:gd name="connsiteY1" fmla="*/ 0 h 1338791"/>
                <a:gd name="connsiteX2" fmla="*/ 8128000 w 8128000"/>
                <a:gd name="connsiteY2" fmla="*/ 1338791 h 1338791"/>
                <a:gd name="connsiteX3" fmla="*/ 0 w 8128000"/>
                <a:gd name="connsiteY3" fmla="*/ 1338791 h 1338791"/>
                <a:gd name="connsiteX4" fmla="*/ 0 w 8128000"/>
                <a:gd name="connsiteY4" fmla="*/ 0 h 1338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338791">
                  <a:moveTo>
                    <a:pt x="0" y="0"/>
                  </a:moveTo>
                  <a:lnTo>
                    <a:pt x="8128000" y="0"/>
                  </a:lnTo>
                  <a:lnTo>
                    <a:pt x="8128000" y="1338791"/>
                  </a:lnTo>
                  <a:lnTo>
                    <a:pt x="0" y="1338791"/>
                  </a:lnTo>
                  <a:lnTo>
                    <a:pt x="0" y="0"/>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163576" rIns="163576" bIns="77942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p:txBody>
        </p:sp>
        <p:sp>
          <p:nvSpPr>
            <p:cNvPr id="32" name="任意多边形 7"/>
            <p:cNvSpPr/>
            <p:nvPr/>
          </p:nvSpPr>
          <p:spPr>
            <a:xfrm>
              <a:off x="2032000" y="5494755"/>
              <a:ext cx="4064000" cy="615844"/>
            </a:xfrm>
            <a:custGeom>
              <a:avLst/>
              <a:gdLst>
                <a:gd name="connsiteX0" fmla="*/ 0 w 4064000"/>
                <a:gd name="connsiteY0" fmla="*/ 0 h 615844"/>
                <a:gd name="connsiteX1" fmla="*/ 4064000 w 4064000"/>
                <a:gd name="connsiteY1" fmla="*/ 0 h 615844"/>
                <a:gd name="connsiteX2" fmla="*/ 4064000 w 4064000"/>
                <a:gd name="connsiteY2" fmla="*/ 615844 h 615844"/>
                <a:gd name="connsiteX3" fmla="*/ 0 w 4064000"/>
                <a:gd name="connsiteY3" fmla="*/ 615844 h 615844"/>
                <a:gd name="connsiteX4" fmla="*/ 0 w 4064000"/>
                <a:gd name="connsiteY4" fmla="*/ 0 h 61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615844">
                  <a:moveTo>
                    <a:pt x="0" y="0"/>
                  </a:moveTo>
                  <a:lnTo>
                    <a:pt x="4064000" y="0"/>
                  </a:lnTo>
                  <a:lnTo>
                    <a:pt x="4064000" y="615844"/>
                  </a:lnTo>
                  <a:lnTo>
                    <a:pt x="0" y="615844"/>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p:txBody>
        </p:sp>
        <p:sp>
          <p:nvSpPr>
            <p:cNvPr id="33" name="任意多边形 8"/>
            <p:cNvSpPr/>
            <p:nvPr/>
          </p:nvSpPr>
          <p:spPr>
            <a:xfrm>
              <a:off x="6096000" y="5494755"/>
              <a:ext cx="4064000" cy="615844"/>
            </a:xfrm>
            <a:custGeom>
              <a:avLst/>
              <a:gdLst>
                <a:gd name="connsiteX0" fmla="*/ 0 w 4064000"/>
                <a:gd name="connsiteY0" fmla="*/ 0 h 615844"/>
                <a:gd name="connsiteX1" fmla="*/ 4064000 w 4064000"/>
                <a:gd name="connsiteY1" fmla="*/ 0 h 615844"/>
                <a:gd name="connsiteX2" fmla="*/ 4064000 w 4064000"/>
                <a:gd name="connsiteY2" fmla="*/ 615844 h 615844"/>
                <a:gd name="connsiteX3" fmla="*/ 0 w 4064000"/>
                <a:gd name="connsiteY3" fmla="*/ 615844 h 615844"/>
                <a:gd name="connsiteX4" fmla="*/ 0 w 4064000"/>
                <a:gd name="connsiteY4" fmla="*/ 0 h 61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615844">
                  <a:moveTo>
                    <a:pt x="0" y="0"/>
                  </a:moveTo>
                  <a:lnTo>
                    <a:pt x="4064000" y="0"/>
                  </a:lnTo>
                  <a:lnTo>
                    <a:pt x="4064000" y="615844"/>
                  </a:lnTo>
                  <a:lnTo>
                    <a:pt x="0" y="615844"/>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p:txBody>
        </p:sp>
        <p:sp>
          <p:nvSpPr>
            <p:cNvPr id="34" name="文本框 33"/>
            <p:cNvSpPr txBox="1"/>
            <p:nvPr/>
          </p:nvSpPr>
          <p:spPr>
            <a:xfrm>
              <a:off x="3867341" y="4868961"/>
              <a:ext cx="4457319" cy="584775"/>
            </a:xfrm>
            <a:prstGeom prst="rect">
              <a:avLst/>
            </a:prstGeom>
            <a:noFill/>
          </p:spPr>
          <p:txBody>
            <a:bodyPr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技术研发与生产委员会</a:t>
              </a:r>
              <a:endParaRPr lang="en-US" altLang="zh-CN" sz="32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p:txBody>
        </p:sp>
        <p:sp>
          <p:nvSpPr>
            <p:cNvPr id="35" name="文本框 34"/>
            <p:cNvSpPr txBox="1"/>
            <p:nvPr/>
          </p:nvSpPr>
          <p:spPr>
            <a:xfrm>
              <a:off x="3626278" y="5568962"/>
              <a:ext cx="1277566" cy="523220"/>
            </a:xfrm>
            <a:prstGeom prst="rect">
              <a:avLst/>
            </a:prstGeom>
            <a:noFill/>
          </p:spPr>
          <p:txBody>
            <a:bodyPr wrap="square" rtlCol="0">
              <a:spAutoFit/>
            </a:bodyPr>
            <a:lstStyle/>
            <a:p>
              <a:pPr algn="dist"/>
              <a:r>
                <a:rPr lang="zh-CN" altLang="en-US" sz="2800" dirty="0">
                  <a:solidFill>
                    <a:schemeClr val="tx1">
                      <a:lumMod val="65000"/>
                      <a:lumOff val="35000"/>
                    </a:schemeClr>
                  </a:solidFill>
                  <a:latin typeface="造字工房悦黑（非商用）常规体" pitchFamily="50" charset="-122"/>
                  <a:ea typeface="造字工房悦黑（非商用）常规体" pitchFamily="50" charset="-122"/>
                </a:rPr>
                <a:t>开发部</a:t>
              </a:r>
              <a:endParaRPr lang="en-US" altLang="zh-CN" sz="2800" dirty="0">
                <a:solidFill>
                  <a:schemeClr val="tx1">
                    <a:lumMod val="65000"/>
                    <a:lumOff val="35000"/>
                  </a:schemeClr>
                </a:solidFill>
                <a:latin typeface="造字工房悦黑（非商用）常规体" pitchFamily="50" charset="-122"/>
                <a:ea typeface="造字工房悦黑（非商用）常规体" pitchFamily="50" charset="-122"/>
              </a:endParaRPr>
            </a:p>
          </p:txBody>
        </p:sp>
        <p:sp>
          <p:nvSpPr>
            <p:cNvPr id="36" name="文本框 35"/>
            <p:cNvSpPr txBox="1"/>
            <p:nvPr/>
          </p:nvSpPr>
          <p:spPr>
            <a:xfrm>
              <a:off x="5270970" y="5568962"/>
              <a:ext cx="1277566" cy="523220"/>
            </a:xfrm>
            <a:prstGeom prst="rect">
              <a:avLst/>
            </a:prstGeom>
            <a:noFill/>
          </p:spPr>
          <p:txBody>
            <a:bodyPr wrap="square" rtlCol="0">
              <a:spAutoFit/>
            </a:bodyPr>
            <a:lstStyle/>
            <a:p>
              <a:pPr algn="dist"/>
              <a:r>
                <a:rPr lang="zh-CN" altLang="en-US" sz="2800" dirty="0">
                  <a:solidFill>
                    <a:schemeClr val="tx1">
                      <a:lumMod val="65000"/>
                      <a:lumOff val="35000"/>
                    </a:schemeClr>
                  </a:solidFill>
                  <a:latin typeface="造字工房悦黑（非商用）常规体" pitchFamily="50" charset="-122"/>
                  <a:ea typeface="造字工房悦黑（非商用）常规体" pitchFamily="50" charset="-122"/>
                </a:rPr>
                <a:t>测试部</a:t>
              </a:r>
              <a:endParaRPr lang="en-US" altLang="zh-CN" sz="2800" dirty="0">
                <a:solidFill>
                  <a:schemeClr val="tx1">
                    <a:lumMod val="65000"/>
                    <a:lumOff val="35000"/>
                  </a:schemeClr>
                </a:solidFill>
                <a:latin typeface="造字工房悦黑（非商用）常规体" pitchFamily="50" charset="-122"/>
                <a:ea typeface="造字工房悦黑（非商用）常规体" pitchFamily="50" charset="-122"/>
              </a:endParaRPr>
            </a:p>
          </p:txBody>
        </p:sp>
        <p:sp>
          <p:nvSpPr>
            <p:cNvPr id="37" name="文本框 36"/>
            <p:cNvSpPr txBox="1"/>
            <p:nvPr/>
          </p:nvSpPr>
          <p:spPr>
            <a:xfrm>
              <a:off x="6915661" y="5568962"/>
              <a:ext cx="1650062" cy="523220"/>
            </a:xfrm>
            <a:prstGeom prst="rect">
              <a:avLst/>
            </a:prstGeom>
            <a:noFill/>
          </p:spPr>
          <p:txBody>
            <a:bodyPr wrap="square" rtlCol="0">
              <a:spAutoFit/>
            </a:bodyPr>
            <a:lstStyle/>
            <a:p>
              <a:pPr algn="dist"/>
              <a:r>
                <a:rPr lang="zh-CN" altLang="en-US" sz="2800" dirty="0">
                  <a:solidFill>
                    <a:schemeClr val="tx1">
                      <a:lumMod val="65000"/>
                      <a:lumOff val="35000"/>
                    </a:schemeClr>
                  </a:solidFill>
                  <a:latin typeface="造字工房悦黑（非商用）常规体" pitchFamily="50" charset="-122"/>
                  <a:ea typeface="造字工房悦黑（非商用）常规体" pitchFamily="50" charset="-122"/>
                </a:rPr>
                <a:t>生产中心</a:t>
              </a:r>
              <a:endParaRPr lang="en-US" altLang="zh-CN" sz="2800" dirty="0">
                <a:solidFill>
                  <a:schemeClr val="tx1">
                    <a:lumMod val="65000"/>
                    <a:lumOff val="35000"/>
                  </a:schemeClr>
                </a:solidFill>
                <a:latin typeface="造字工房悦黑（非商用）常规体" pitchFamily="50" charset="-122"/>
                <a:ea typeface="造字工房悦黑（非商用）常规体" pitchFamily="50" charset="-122"/>
              </a:endParaRPr>
            </a:p>
          </p:txBody>
        </p:sp>
      </p:grpSp>
    </p:spTree>
  </p:cSld>
  <p:clrMapOvr>
    <a:masterClrMapping/>
  </p:clrMapOvr>
  <p:transition spd="slow" advClick="0"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par>
                                <p:cTn id="8" presetID="22" presetClass="entr" presetSubtype="1"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500"/>
                                        <p:tgtEl>
                                          <p:spTgt spid="17"/>
                                        </p:tgtEl>
                                      </p:cBhvr>
                                    </p:animEffect>
                                  </p:childTnLst>
                                </p:cTn>
                              </p:par>
                              <p:par>
                                <p:cTn id="11" presetID="22" presetClass="entr" presetSubtype="1" fill="hold" nodeType="withEffect">
                                  <p:stCondLst>
                                    <p:cond delay="175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H="1" flipV="1">
            <a:off x="0" y="-1"/>
            <a:ext cx="12192000" cy="1119113"/>
          </a:xfrm>
          <a:prstGeom prst="rect">
            <a:avLst/>
          </a:prstGeom>
        </p:spPr>
      </p:pic>
      <p:grpSp>
        <p:nvGrpSpPr>
          <p:cNvPr id="11" name="组合 10"/>
          <p:cNvGrpSpPr/>
          <p:nvPr/>
        </p:nvGrpSpPr>
        <p:grpSpPr>
          <a:xfrm>
            <a:off x="4396544" y="904992"/>
            <a:ext cx="3262432" cy="1091004"/>
            <a:chOff x="7273142" y="1355375"/>
            <a:chExt cx="3262432" cy="1091004"/>
          </a:xfrm>
        </p:grpSpPr>
        <p:sp>
          <p:nvSpPr>
            <p:cNvPr id="12" name="文本框 11"/>
            <p:cNvSpPr txBox="1"/>
            <p:nvPr/>
          </p:nvSpPr>
          <p:spPr>
            <a:xfrm>
              <a:off x="7273142" y="1355375"/>
              <a:ext cx="3262432" cy="1091004"/>
            </a:xfrm>
            <a:prstGeom prst="rect">
              <a:avLst/>
            </a:prstGeom>
            <a:noFill/>
          </p:spPr>
          <p:txBody>
            <a:bodyPr wrap="none" rtlCol="0" anchor="ctr">
              <a:spAutoFit/>
            </a:bodyPr>
            <a:lstStyle/>
            <a:p>
              <a:pPr algn="r">
                <a:lnSpc>
                  <a:spcPts val="8000"/>
                </a:lnSpc>
              </a:pPr>
              <a:r>
                <a:rPr lang="zh-CN" altLang="en-US" sz="6000" dirty="0">
                  <a:solidFill>
                    <a:srgbClr val="3258B2"/>
                  </a:solidFill>
                  <a:latin typeface="造字工房悦黑（非商用）常规体" pitchFamily="50" charset="-122"/>
                  <a:ea typeface="造字工房悦黑（非商用）常规体" pitchFamily="50" charset="-122"/>
                </a:rPr>
                <a:t>深圳</a:t>
              </a:r>
              <a:r>
                <a:rPr lang="zh-CN" altLang="en-US" sz="6000" dirty="0">
                  <a:solidFill>
                    <a:srgbClr val="272727"/>
                  </a:solidFill>
                  <a:latin typeface="造字工房悦黑（非商用）常规体" pitchFamily="50" charset="-122"/>
                  <a:ea typeface="造字工房悦黑（非商用）常规体" pitchFamily="50" charset="-122"/>
                </a:rPr>
                <a:t>总部</a:t>
              </a:r>
            </a:p>
          </p:txBody>
        </p:sp>
        <p:cxnSp>
          <p:nvCxnSpPr>
            <p:cNvPr id="13" name="直接连接符 12"/>
            <p:cNvCxnSpPr/>
            <p:nvPr/>
          </p:nvCxnSpPr>
          <p:spPr>
            <a:xfrm>
              <a:off x="7375493" y="2446356"/>
              <a:ext cx="3146433" cy="0"/>
            </a:xfrm>
            <a:prstGeom prst="line">
              <a:avLst/>
            </a:prstGeom>
            <a:ln>
              <a:solidFill>
                <a:srgbClr val="3258B2"/>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032614" y="2304728"/>
            <a:ext cx="2647157" cy="3176588"/>
            <a:chOff x="2032614" y="2386616"/>
            <a:chExt cx="2647157" cy="3176588"/>
          </a:xfrm>
        </p:grpSpPr>
        <p:sp>
          <p:nvSpPr>
            <p:cNvPr id="15" name="任意多边形 5"/>
            <p:cNvSpPr/>
            <p:nvPr/>
          </p:nvSpPr>
          <p:spPr>
            <a:xfrm rot="16200000">
              <a:off x="1767899" y="2651331"/>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92582" rIns="120016" bIns="2117726" numCol="1" spcCol="1270" anchor="t" anchorCtr="0">
              <a:noAutofit/>
            </a:bodyPr>
            <a:lstStyle/>
            <a:p>
              <a:pPr marL="0" lvl="0" indent="0" algn="r" defTabSz="1200150">
                <a:lnSpc>
                  <a:spcPct val="90000"/>
                </a:lnSpc>
                <a:spcBef>
                  <a:spcPct val="0"/>
                </a:spcBef>
                <a:spcAft>
                  <a:spcPct val="35000"/>
                </a:spcAft>
                <a:buNone/>
              </a:pPr>
              <a:endParaRPr lang="zh-CN" altLang="en-US" sz="2700" kern="1200"/>
            </a:p>
          </p:txBody>
        </p:sp>
        <p:sp>
          <p:nvSpPr>
            <p:cNvPr id="16" name="任意多边形 6"/>
            <p:cNvSpPr/>
            <p:nvPr/>
          </p:nvSpPr>
          <p:spPr>
            <a:xfrm>
              <a:off x="2562046" y="2386616"/>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zh-CN" altLang="en-US" sz="6500" kern="1200"/>
            </a:p>
          </p:txBody>
        </p:sp>
        <p:grpSp>
          <p:nvGrpSpPr>
            <p:cNvPr id="17" name="组合 16"/>
            <p:cNvGrpSpPr/>
            <p:nvPr/>
          </p:nvGrpSpPr>
          <p:grpSpPr>
            <a:xfrm>
              <a:off x="2387326" y="2661594"/>
              <a:ext cx="1975225" cy="2680213"/>
              <a:chOff x="2387326" y="2661594"/>
              <a:chExt cx="1975225" cy="2680213"/>
            </a:xfrm>
          </p:grpSpPr>
          <p:sp>
            <p:nvSpPr>
              <p:cNvPr id="20" name="文本框 19"/>
              <p:cNvSpPr txBox="1"/>
              <p:nvPr/>
            </p:nvSpPr>
            <p:spPr>
              <a:xfrm>
                <a:off x="2399887" y="2661594"/>
                <a:ext cx="1868216" cy="1077218"/>
              </a:xfrm>
              <a:prstGeom prst="rect">
                <a:avLst/>
              </a:prstGeom>
              <a:noFill/>
            </p:spPr>
            <p:txBody>
              <a:bodyPr wrap="square" rtlCol="0">
                <a:spAutoFit/>
              </a:bodyPr>
              <a:lstStyle/>
              <a:p>
                <a:pPr algn="dist"/>
                <a:r>
                  <a:rPr lang="zh-CN" altLang="en-US" sz="4000" dirty="0">
                    <a:solidFill>
                      <a:schemeClr val="bg1"/>
                    </a:solidFill>
                    <a:latin typeface="造字工房悦黑（非商用）常规体" pitchFamily="50" charset="-122"/>
                    <a:ea typeface="造字工房悦黑（非商用）常规体" pitchFamily="50" charset="-122"/>
                  </a:rPr>
                  <a:t>工程部</a:t>
                </a:r>
                <a:endParaRPr lang="en-US" altLang="zh-CN" sz="4000" dirty="0">
                  <a:solidFill>
                    <a:schemeClr val="bg1"/>
                  </a:solidFill>
                  <a:latin typeface="造字工房悦黑（非商用）常规体" pitchFamily="50" charset="-122"/>
                  <a:ea typeface="造字工房悦黑（非商用）常规体" pitchFamily="50" charset="-122"/>
                </a:endParaRPr>
              </a:p>
              <a:p>
                <a:pPr algn="dist"/>
                <a:r>
                  <a:rPr lang="en-US" altLang="zh-CN" sz="1200" dirty="0">
                    <a:solidFill>
                      <a:schemeClr val="bg1"/>
                    </a:solidFill>
                    <a:latin typeface="造字工房悦黑（非商用）常规体" pitchFamily="50" charset="-122"/>
                    <a:ea typeface="造字工房悦黑（非商用）常规体" pitchFamily="50" charset="-122"/>
                  </a:rPr>
                  <a:t>Instruction</a:t>
                </a:r>
              </a:p>
              <a:p>
                <a:pPr algn="dist"/>
                <a:r>
                  <a:rPr lang="en-US" altLang="zh-CN" sz="1200" dirty="0">
                    <a:solidFill>
                      <a:schemeClr val="bg1"/>
                    </a:solidFill>
                    <a:latin typeface="造字工房悦黑（非商用）常规体" pitchFamily="50" charset="-122"/>
                    <a:ea typeface="造字工房悦黑（非商用）常规体" pitchFamily="50" charset="-122"/>
                  </a:rPr>
                  <a:t>Department</a:t>
                </a:r>
                <a:endParaRPr lang="en-US" altLang="zh-CN" sz="500" dirty="0">
                  <a:solidFill>
                    <a:schemeClr val="bg1"/>
                  </a:solidFill>
                  <a:latin typeface="方正细黑_YS" panose="02010600010101010101" pitchFamily="2" charset="-122"/>
                  <a:ea typeface="方正细黑_YS" panose="02010600010101010101" pitchFamily="2" charset="-122"/>
                </a:endParaRPr>
              </a:p>
            </p:txBody>
          </p:sp>
          <p:sp>
            <p:nvSpPr>
              <p:cNvPr id="21" name="文本框 20"/>
              <p:cNvSpPr txBox="1"/>
              <p:nvPr/>
            </p:nvSpPr>
            <p:spPr>
              <a:xfrm>
                <a:off x="2387326" y="3838831"/>
                <a:ext cx="1975225" cy="1502976"/>
              </a:xfrm>
              <a:prstGeom prst="rect">
                <a:avLst/>
              </a:prstGeom>
              <a:noFill/>
            </p:spPr>
            <p:txBody>
              <a:bodyPr wrap="square" rtlCol="0">
                <a:spAutoFit/>
              </a:bodyPr>
              <a:lstStyle/>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endParaRPr lang="en-US" altLang="zh-CN" sz="1600" spc="600" dirty="0">
                  <a:solidFill>
                    <a:schemeClr val="bg1">
                      <a:lumMod val="9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endParaRPr lang="en-US" altLang="zh-CN" sz="1600" spc="600" dirty="0">
                  <a:solidFill>
                    <a:schemeClr val="bg1">
                      <a:lumMod val="9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p:txBody>
          </p:sp>
        </p:grpSp>
      </p:grpSp>
      <p:grpSp>
        <p:nvGrpSpPr>
          <p:cNvPr id="22" name="组合 21"/>
          <p:cNvGrpSpPr/>
          <p:nvPr/>
        </p:nvGrpSpPr>
        <p:grpSpPr>
          <a:xfrm>
            <a:off x="4772420" y="2304728"/>
            <a:ext cx="2647157" cy="3176588"/>
            <a:chOff x="4772420" y="2386616"/>
            <a:chExt cx="2647157" cy="3176588"/>
          </a:xfrm>
        </p:grpSpPr>
        <p:sp>
          <p:nvSpPr>
            <p:cNvPr id="23" name="任意多边形 7"/>
            <p:cNvSpPr/>
            <p:nvPr/>
          </p:nvSpPr>
          <p:spPr>
            <a:xfrm rot="16200000">
              <a:off x="4507705" y="2651331"/>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92583" rIns="120016" bIns="2117726" numCol="1" spcCol="1270" anchor="t" anchorCtr="0">
              <a:noAutofit/>
            </a:bodyPr>
            <a:lstStyle/>
            <a:p>
              <a:pPr marL="0" lvl="0" indent="0" algn="r" defTabSz="1200150">
                <a:lnSpc>
                  <a:spcPct val="90000"/>
                </a:lnSpc>
                <a:spcBef>
                  <a:spcPct val="0"/>
                </a:spcBef>
                <a:spcAft>
                  <a:spcPct val="35000"/>
                </a:spcAft>
                <a:buNone/>
              </a:pPr>
              <a:endParaRPr lang="zh-CN" altLang="en-US" sz="2700" kern="1200"/>
            </a:p>
          </p:txBody>
        </p:sp>
        <p:sp>
          <p:nvSpPr>
            <p:cNvPr id="24" name="任意多边形 9"/>
            <p:cNvSpPr/>
            <p:nvPr/>
          </p:nvSpPr>
          <p:spPr>
            <a:xfrm>
              <a:off x="5301853" y="2386616"/>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zh-CN" altLang="en-US" sz="6500" kern="1200"/>
            </a:p>
          </p:txBody>
        </p:sp>
        <p:grpSp>
          <p:nvGrpSpPr>
            <p:cNvPr id="25" name="组合 24"/>
            <p:cNvGrpSpPr/>
            <p:nvPr/>
          </p:nvGrpSpPr>
          <p:grpSpPr>
            <a:xfrm>
              <a:off x="5108386" y="2620930"/>
              <a:ext cx="1975225" cy="2680213"/>
              <a:chOff x="2387326" y="2661594"/>
              <a:chExt cx="1975225" cy="2680213"/>
            </a:xfrm>
          </p:grpSpPr>
          <p:sp>
            <p:nvSpPr>
              <p:cNvPr id="26" name="文本框 25"/>
              <p:cNvSpPr txBox="1"/>
              <p:nvPr/>
            </p:nvSpPr>
            <p:spPr>
              <a:xfrm>
                <a:off x="2399887" y="2661594"/>
                <a:ext cx="1868216" cy="1077218"/>
              </a:xfrm>
              <a:prstGeom prst="rect">
                <a:avLst/>
              </a:prstGeom>
              <a:noFill/>
            </p:spPr>
            <p:txBody>
              <a:bodyPr wrap="square" rtlCol="0">
                <a:spAutoFit/>
              </a:bodyPr>
              <a:lstStyle/>
              <a:p>
                <a:pPr algn="dist"/>
                <a:r>
                  <a:rPr lang="zh-CN" altLang="en-US" sz="4000" dirty="0">
                    <a:solidFill>
                      <a:schemeClr val="bg1"/>
                    </a:solidFill>
                    <a:latin typeface="造字工房悦黑（非商用）常规体" pitchFamily="50" charset="-122"/>
                    <a:ea typeface="造字工房悦黑（非商用）常规体" pitchFamily="50" charset="-122"/>
                  </a:rPr>
                  <a:t>质量部</a:t>
                </a:r>
                <a:endParaRPr lang="en-US" altLang="zh-CN" sz="4000" dirty="0">
                  <a:solidFill>
                    <a:schemeClr val="bg1"/>
                  </a:solidFill>
                  <a:latin typeface="造字工房悦黑（非商用）常规体" pitchFamily="50" charset="-122"/>
                  <a:ea typeface="造字工房悦黑（非商用）常规体" pitchFamily="50" charset="-122"/>
                </a:endParaRPr>
              </a:p>
              <a:p>
                <a:pPr algn="dist"/>
                <a:r>
                  <a:rPr lang="en-US" altLang="zh-CN" sz="1200" dirty="0">
                    <a:solidFill>
                      <a:schemeClr val="bg1"/>
                    </a:solidFill>
                    <a:latin typeface="造字工房悦黑（非商用）常规体" pitchFamily="50" charset="-122"/>
                    <a:ea typeface="造字工房悦黑（非商用）常规体" pitchFamily="50" charset="-122"/>
                  </a:rPr>
                  <a:t>Instruction</a:t>
                </a:r>
              </a:p>
              <a:p>
                <a:pPr algn="dist"/>
                <a:r>
                  <a:rPr lang="en-US" altLang="zh-CN" sz="1200" dirty="0">
                    <a:solidFill>
                      <a:schemeClr val="bg1"/>
                    </a:solidFill>
                    <a:latin typeface="造字工房悦黑（非商用）常规体" pitchFamily="50" charset="-122"/>
                    <a:ea typeface="造字工房悦黑（非商用）常规体" pitchFamily="50" charset="-122"/>
                  </a:rPr>
                  <a:t>Department</a:t>
                </a:r>
                <a:endParaRPr lang="en-US" altLang="zh-CN" sz="500" dirty="0">
                  <a:solidFill>
                    <a:schemeClr val="bg1"/>
                  </a:solidFill>
                  <a:latin typeface="方正细黑_YS" panose="02010600010101010101" pitchFamily="2" charset="-122"/>
                  <a:ea typeface="方正细黑_YS" panose="02010600010101010101" pitchFamily="2" charset="-122"/>
                </a:endParaRPr>
              </a:p>
            </p:txBody>
          </p:sp>
          <p:sp>
            <p:nvSpPr>
              <p:cNvPr id="27" name="文本框 26"/>
              <p:cNvSpPr txBox="1"/>
              <p:nvPr/>
            </p:nvSpPr>
            <p:spPr>
              <a:xfrm>
                <a:off x="2387326" y="3838831"/>
                <a:ext cx="1975225" cy="1502976"/>
              </a:xfrm>
              <a:prstGeom prst="rect">
                <a:avLst/>
              </a:prstGeom>
              <a:noFill/>
            </p:spPr>
            <p:txBody>
              <a:bodyPr wrap="square" rtlCol="0">
                <a:spAutoFit/>
              </a:bodyPr>
              <a:lstStyle/>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endParaRPr lang="en-US" altLang="zh-CN" sz="1600" spc="600" dirty="0">
                  <a:solidFill>
                    <a:schemeClr val="bg1">
                      <a:lumMod val="9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endParaRPr lang="en-US" altLang="zh-CN" sz="1600" spc="600" dirty="0">
                  <a:solidFill>
                    <a:schemeClr val="bg1">
                      <a:lumMod val="9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p:txBody>
          </p:sp>
        </p:grpSp>
      </p:grpSp>
      <p:grpSp>
        <p:nvGrpSpPr>
          <p:cNvPr id="28" name="组合 27"/>
          <p:cNvGrpSpPr/>
          <p:nvPr/>
        </p:nvGrpSpPr>
        <p:grpSpPr>
          <a:xfrm>
            <a:off x="7512227" y="2304728"/>
            <a:ext cx="2647157" cy="3176588"/>
            <a:chOff x="7512227" y="2386616"/>
            <a:chExt cx="2647157" cy="3176588"/>
          </a:xfrm>
        </p:grpSpPr>
        <p:sp>
          <p:nvSpPr>
            <p:cNvPr id="29" name="任意多边形 10"/>
            <p:cNvSpPr/>
            <p:nvPr/>
          </p:nvSpPr>
          <p:spPr>
            <a:xfrm rot="16200000">
              <a:off x="7247512" y="2651331"/>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92583" rIns="120016" bIns="2117725" numCol="1" spcCol="1270" anchor="t" anchorCtr="0">
              <a:noAutofit/>
            </a:bodyPr>
            <a:lstStyle/>
            <a:p>
              <a:pPr marL="0" lvl="0" indent="0" algn="r" defTabSz="1200150">
                <a:lnSpc>
                  <a:spcPct val="90000"/>
                </a:lnSpc>
                <a:spcBef>
                  <a:spcPct val="0"/>
                </a:spcBef>
                <a:spcAft>
                  <a:spcPct val="35000"/>
                </a:spcAft>
                <a:buNone/>
              </a:pPr>
              <a:endParaRPr lang="zh-CN" altLang="en-US" sz="2700" kern="1200"/>
            </a:p>
          </p:txBody>
        </p:sp>
        <p:sp>
          <p:nvSpPr>
            <p:cNvPr id="30" name="任意多边形 12"/>
            <p:cNvSpPr/>
            <p:nvPr/>
          </p:nvSpPr>
          <p:spPr>
            <a:xfrm>
              <a:off x="8041659" y="2386616"/>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zh-CN" altLang="en-US" sz="6500" kern="1200"/>
            </a:p>
          </p:txBody>
        </p:sp>
        <p:grpSp>
          <p:nvGrpSpPr>
            <p:cNvPr id="31" name="组合 30"/>
            <p:cNvGrpSpPr/>
            <p:nvPr/>
          </p:nvGrpSpPr>
          <p:grpSpPr>
            <a:xfrm>
              <a:off x="7853476" y="2607563"/>
              <a:ext cx="1975225" cy="2680213"/>
              <a:chOff x="2387326" y="2661594"/>
              <a:chExt cx="1975225" cy="2680213"/>
            </a:xfrm>
          </p:grpSpPr>
          <p:sp>
            <p:nvSpPr>
              <p:cNvPr id="32" name="文本框 31"/>
              <p:cNvSpPr txBox="1"/>
              <p:nvPr/>
            </p:nvSpPr>
            <p:spPr>
              <a:xfrm>
                <a:off x="2399887" y="2661594"/>
                <a:ext cx="1868216" cy="1077218"/>
              </a:xfrm>
              <a:prstGeom prst="rect">
                <a:avLst/>
              </a:prstGeom>
              <a:noFill/>
            </p:spPr>
            <p:txBody>
              <a:bodyPr wrap="square" rtlCol="0">
                <a:spAutoFit/>
              </a:bodyPr>
              <a:lstStyle/>
              <a:p>
                <a:pPr algn="dist"/>
                <a:r>
                  <a:rPr lang="zh-CN" altLang="en-US" sz="4000" dirty="0">
                    <a:solidFill>
                      <a:schemeClr val="bg1"/>
                    </a:solidFill>
                    <a:latin typeface="造字工房悦黑（非商用）常规体" pitchFamily="50" charset="-122"/>
                    <a:ea typeface="造字工房悦黑（非商用）常规体" pitchFamily="50" charset="-122"/>
                  </a:rPr>
                  <a:t>后勤部</a:t>
                </a:r>
                <a:endParaRPr lang="en-US" altLang="zh-CN" sz="4000" dirty="0">
                  <a:solidFill>
                    <a:schemeClr val="bg1"/>
                  </a:solidFill>
                  <a:latin typeface="造字工房悦黑（非商用）常规体" pitchFamily="50" charset="-122"/>
                  <a:ea typeface="造字工房悦黑（非商用）常规体" pitchFamily="50" charset="-122"/>
                </a:endParaRPr>
              </a:p>
              <a:p>
                <a:pPr algn="dist"/>
                <a:r>
                  <a:rPr lang="en-US" altLang="zh-CN" sz="1200" dirty="0">
                    <a:solidFill>
                      <a:schemeClr val="bg1"/>
                    </a:solidFill>
                    <a:latin typeface="造字工房悦黑（非商用）常规体" pitchFamily="50" charset="-122"/>
                    <a:ea typeface="造字工房悦黑（非商用）常规体" pitchFamily="50" charset="-122"/>
                  </a:rPr>
                  <a:t>Instruction</a:t>
                </a:r>
              </a:p>
              <a:p>
                <a:pPr algn="dist"/>
                <a:r>
                  <a:rPr lang="en-US" altLang="zh-CN" sz="1200" dirty="0">
                    <a:solidFill>
                      <a:schemeClr val="bg1"/>
                    </a:solidFill>
                    <a:latin typeface="造字工房悦黑（非商用）常规体" pitchFamily="50" charset="-122"/>
                    <a:ea typeface="造字工房悦黑（非商用）常规体" pitchFamily="50" charset="-122"/>
                  </a:rPr>
                  <a:t>Department</a:t>
                </a:r>
                <a:endParaRPr lang="en-US" altLang="zh-CN" sz="500" dirty="0">
                  <a:solidFill>
                    <a:schemeClr val="bg1"/>
                  </a:solidFill>
                  <a:latin typeface="方正细黑_YS" panose="02010600010101010101" pitchFamily="2" charset="-122"/>
                  <a:ea typeface="方正细黑_YS" panose="02010600010101010101" pitchFamily="2" charset="-122"/>
                </a:endParaRPr>
              </a:p>
            </p:txBody>
          </p:sp>
          <p:sp>
            <p:nvSpPr>
              <p:cNvPr id="33" name="文本框 32"/>
              <p:cNvSpPr txBox="1"/>
              <p:nvPr/>
            </p:nvSpPr>
            <p:spPr>
              <a:xfrm>
                <a:off x="2387326" y="3838831"/>
                <a:ext cx="1975225" cy="1502976"/>
              </a:xfrm>
              <a:prstGeom prst="rect">
                <a:avLst/>
              </a:prstGeom>
              <a:noFill/>
            </p:spPr>
            <p:txBody>
              <a:bodyPr wrap="square" rtlCol="0">
                <a:spAutoFit/>
              </a:bodyPr>
              <a:lstStyle/>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endParaRPr lang="en-US" altLang="zh-CN" sz="1600" spc="600" dirty="0">
                  <a:solidFill>
                    <a:schemeClr val="bg1">
                      <a:lumMod val="9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endParaRPr lang="en-US" altLang="zh-CN" sz="1600" spc="600" dirty="0">
                  <a:solidFill>
                    <a:schemeClr val="bg1">
                      <a:lumMod val="95000"/>
                    </a:schemeClr>
                  </a:solidFill>
                  <a:latin typeface="方正细黑_YS" panose="02010600010101010101" pitchFamily="2" charset="-122"/>
                  <a:ea typeface="方正细黑_YS" panose="02010600010101010101" pitchFamily="2" charset="-122"/>
                </a:endParaRP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a:p>
                <a:pPr algn="ctr">
                  <a:lnSpc>
                    <a:spcPts val="2200"/>
                  </a:lnSpc>
                </a:pPr>
                <a:r>
                  <a:rPr lang="zh-CN" altLang="en-US" sz="1600" spc="600" dirty="0">
                    <a:solidFill>
                      <a:schemeClr val="bg1">
                        <a:lumMod val="95000"/>
                      </a:schemeClr>
                    </a:solidFill>
                    <a:latin typeface="方正细黑_YS" panose="02010600010101010101" pitchFamily="2" charset="-122"/>
                    <a:ea typeface="方正细黑_YS" panose="02010600010101010101" pitchFamily="2" charset="-122"/>
                  </a:rPr>
                  <a:t>点击输入内容</a:t>
                </a:r>
              </a:p>
            </p:txBody>
          </p:sp>
        </p:grpSp>
      </p:grpSp>
      <p:sp>
        <p:nvSpPr>
          <p:cNvPr id="41" name="流程图: 摘录 40"/>
          <p:cNvSpPr/>
          <p:nvPr/>
        </p:nvSpPr>
        <p:spPr>
          <a:xfrm rot="5400000">
            <a:off x="4552299" y="4828700"/>
            <a:ext cx="466715" cy="397073"/>
          </a:xfrm>
          <a:prstGeom prst="flowChartExtract">
            <a:avLst/>
          </a:prstGeom>
          <a:solidFill>
            <a:srgbClr val="272727"/>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 name="流程图: 摘录 41"/>
          <p:cNvSpPr/>
          <p:nvPr/>
        </p:nvSpPr>
        <p:spPr>
          <a:xfrm rot="5400000">
            <a:off x="7292106" y="4828700"/>
            <a:ext cx="466715" cy="397073"/>
          </a:xfrm>
          <a:prstGeom prst="flowChartExtract">
            <a:avLst/>
          </a:prstGeom>
          <a:solidFill>
            <a:srgbClr val="272727"/>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250" fill="hold"/>
                                        <p:tgtEl>
                                          <p:spTgt spid="14"/>
                                        </p:tgtEl>
                                        <p:attrNameLst>
                                          <p:attrName>ppt_x</p:attrName>
                                        </p:attrNameLst>
                                      </p:cBhvr>
                                      <p:tavLst>
                                        <p:tav tm="0">
                                          <p:val>
                                            <p:strVal val="0-#ppt_w/2"/>
                                          </p:val>
                                        </p:tav>
                                        <p:tav tm="100000">
                                          <p:val>
                                            <p:strVal val="#ppt_x"/>
                                          </p:val>
                                        </p:tav>
                                      </p:tavLst>
                                    </p:anim>
                                    <p:anim calcmode="lin" valueType="num">
                                      <p:cBhvr additive="base">
                                        <p:cTn id="14" dur="1250" fill="hold"/>
                                        <p:tgtEl>
                                          <p:spTgt spid="14"/>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10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2" presetClass="entr" presetSubtype="8" fill="hold" nodeType="withEffect">
                                  <p:stCondLst>
                                    <p:cond delay="125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1250" fill="hold"/>
                                        <p:tgtEl>
                                          <p:spTgt spid="22"/>
                                        </p:tgtEl>
                                        <p:attrNameLst>
                                          <p:attrName>ppt_x</p:attrName>
                                        </p:attrNameLst>
                                      </p:cBhvr>
                                      <p:tavLst>
                                        <p:tav tm="0">
                                          <p:val>
                                            <p:strVal val="0-#ppt_w/2"/>
                                          </p:val>
                                        </p:tav>
                                        <p:tav tm="100000">
                                          <p:val>
                                            <p:strVal val="#ppt_x"/>
                                          </p:val>
                                        </p:tav>
                                      </p:tavLst>
                                    </p:anim>
                                    <p:anim calcmode="lin" valueType="num">
                                      <p:cBhvr additive="base">
                                        <p:cTn id="21" dur="1250" fill="hold"/>
                                        <p:tgtEl>
                                          <p:spTgt spid="22"/>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225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2" presetClass="entr" presetSubtype="8" fill="hold" nodeType="withEffect">
                                  <p:stCondLst>
                                    <p:cond delay="25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250" fill="hold"/>
                                        <p:tgtEl>
                                          <p:spTgt spid="28"/>
                                        </p:tgtEl>
                                        <p:attrNameLst>
                                          <p:attrName>ppt_x</p:attrName>
                                        </p:attrNameLst>
                                      </p:cBhvr>
                                      <p:tavLst>
                                        <p:tav tm="0">
                                          <p:val>
                                            <p:strVal val="0-#ppt_w/2"/>
                                          </p:val>
                                        </p:tav>
                                        <p:tav tm="100000">
                                          <p:val>
                                            <p:strVal val="#ppt_x"/>
                                          </p:val>
                                        </p:tav>
                                      </p:tavLst>
                                    </p:anim>
                                    <p:anim calcmode="lin" valueType="num">
                                      <p:cBhvr additive="base">
                                        <p:cTn id="28" dur="12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flipH="1">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V="1">
            <a:off x="0" y="-1"/>
            <a:ext cx="12192000" cy="1119113"/>
          </a:xfrm>
          <a:prstGeom prst="rect">
            <a:avLst/>
          </a:prstGeom>
        </p:spPr>
      </p:pic>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2130" y="520402"/>
            <a:ext cx="3933946" cy="5243981"/>
          </a:xfrm>
          <a:prstGeom prst="rect">
            <a:avLst/>
          </a:prstGeom>
          <a:effectLst>
            <a:softEdge rad="63500"/>
          </a:effectLst>
        </p:spPr>
      </p:pic>
      <p:sp>
        <p:nvSpPr>
          <p:cNvPr id="39" name="文本框 38"/>
          <p:cNvSpPr txBox="1"/>
          <p:nvPr/>
        </p:nvSpPr>
        <p:spPr>
          <a:xfrm>
            <a:off x="1794688" y="922936"/>
            <a:ext cx="3262432" cy="1045094"/>
          </a:xfrm>
          <a:prstGeom prst="rect">
            <a:avLst/>
          </a:prstGeom>
          <a:noFill/>
        </p:spPr>
        <p:txBody>
          <a:bodyPr wrap="none" rtlCol="0" anchor="ctr">
            <a:spAutoFit/>
          </a:bodyPr>
          <a:lstStyle/>
          <a:p>
            <a:pPr algn="r">
              <a:lnSpc>
                <a:spcPts val="8000"/>
              </a:lnSpc>
            </a:pPr>
            <a:r>
              <a:rPr lang="zh-CN" altLang="en-US" sz="4800" dirty="0">
                <a:solidFill>
                  <a:srgbClr val="3258B2"/>
                </a:solidFill>
                <a:latin typeface="造字工房悦黑（非商用）常规体" pitchFamily="50" charset="-122"/>
                <a:ea typeface="造字工房悦黑（非商用）常规体" pitchFamily="50" charset="-122"/>
              </a:rPr>
              <a:t>龙岗</a:t>
            </a:r>
            <a:r>
              <a:rPr lang="zh-CN" altLang="en-US" sz="4800" dirty="0">
                <a:solidFill>
                  <a:srgbClr val="272727"/>
                </a:solidFill>
                <a:latin typeface="造字工房悦黑（非商用）常规体" pitchFamily="50" charset="-122"/>
                <a:ea typeface="造字工房悦黑（非商用）常规体" pitchFamily="50" charset="-122"/>
              </a:rPr>
              <a:t>分公司</a:t>
            </a:r>
          </a:p>
        </p:txBody>
      </p:sp>
      <p:cxnSp>
        <p:nvCxnSpPr>
          <p:cNvPr id="40" name="直接连接符 39"/>
          <p:cNvCxnSpPr/>
          <p:nvPr/>
        </p:nvCxnSpPr>
        <p:spPr>
          <a:xfrm>
            <a:off x="1897039" y="2018259"/>
            <a:ext cx="3146433" cy="0"/>
          </a:xfrm>
          <a:prstGeom prst="line">
            <a:avLst/>
          </a:prstGeom>
          <a:ln>
            <a:solidFill>
              <a:srgbClr val="3258B2"/>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897039" y="2223683"/>
            <a:ext cx="3343700" cy="857561"/>
            <a:chOff x="1214652" y="2554377"/>
            <a:chExt cx="3343700" cy="857561"/>
          </a:xfrm>
        </p:grpSpPr>
        <p:pic>
          <p:nvPicPr>
            <p:cNvPr id="42" name="图片 41"/>
            <p:cNvPicPr>
              <a:picLocks noChangeAspect="1"/>
            </p:cNvPicPr>
            <p:nvPr/>
          </p:nvPicPr>
          <p:blipFill>
            <a:blip r:embed="rId6"/>
            <a:stretch>
              <a:fillRect/>
            </a:stretch>
          </p:blipFill>
          <p:spPr>
            <a:xfrm>
              <a:off x="1214652" y="2554377"/>
              <a:ext cx="621639" cy="720000"/>
            </a:xfrm>
            <a:prstGeom prst="rect">
              <a:avLst/>
            </a:prstGeom>
          </p:spPr>
        </p:pic>
        <p:sp>
          <p:nvSpPr>
            <p:cNvPr id="43" name="文本框 42"/>
            <p:cNvSpPr txBox="1"/>
            <p:nvPr/>
          </p:nvSpPr>
          <p:spPr>
            <a:xfrm>
              <a:off x="1836291" y="2652756"/>
              <a:ext cx="2722061" cy="759182"/>
            </a:xfrm>
            <a:prstGeom prst="rect">
              <a:avLst/>
            </a:prstGeom>
            <a:noFill/>
          </p:spPr>
          <p:txBody>
            <a:bodyPr wrap="square" rtlCol="0">
              <a:spAutoFit/>
            </a:bodyPr>
            <a:lstStyle/>
            <a:p>
              <a:pP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grpSp>
      <p:grpSp>
        <p:nvGrpSpPr>
          <p:cNvPr id="44" name="组合 43"/>
          <p:cNvGrpSpPr/>
          <p:nvPr/>
        </p:nvGrpSpPr>
        <p:grpSpPr>
          <a:xfrm>
            <a:off x="1897039" y="3210749"/>
            <a:ext cx="3343700" cy="759182"/>
            <a:chOff x="1214652" y="3510317"/>
            <a:chExt cx="3343700" cy="759182"/>
          </a:xfrm>
        </p:grpSpPr>
        <p:pic>
          <p:nvPicPr>
            <p:cNvPr id="45" name="图片 44"/>
            <p:cNvPicPr>
              <a:picLocks noChangeAspect="1"/>
            </p:cNvPicPr>
            <p:nvPr/>
          </p:nvPicPr>
          <p:blipFill>
            <a:blip r:embed="rId7"/>
            <a:stretch>
              <a:fillRect/>
            </a:stretch>
          </p:blipFill>
          <p:spPr>
            <a:xfrm>
              <a:off x="1214652" y="3513675"/>
              <a:ext cx="613077" cy="648000"/>
            </a:xfrm>
            <a:prstGeom prst="rect">
              <a:avLst/>
            </a:prstGeom>
          </p:spPr>
        </p:pic>
        <p:sp>
          <p:nvSpPr>
            <p:cNvPr id="46" name="文本框 45"/>
            <p:cNvSpPr txBox="1"/>
            <p:nvPr/>
          </p:nvSpPr>
          <p:spPr>
            <a:xfrm>
              <a:off x="1836291" y="3510317"/>
              <a:ext cx="2722061" cy="759182"/>
            </a:xfrm>
            <a:prstGeom prst="rect">
              <a:avLst/>
            </a:prstGeom>
            <a:noFill/>
          </p:spPr>
          <p:txBody>
            <a:bodyPr wrap="square" rtlCol="0">
              <a:spAutoFit/>
            </a:bodyPr>
            <a:lstStyle/>
            <a:p>
              <a:pP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grpSp>
      <p:grpSp>
        <p:nvGrpSpPr>
          <p:cNvPr id="47" name="组合 46"/>
          <p:cNvGrpSpPr/>
          <p:nvPr/>
        </p:nvGrpSpPr>
        <p:grpSpPr>
          <a:xfrm>
            <a:off x="1897039" y="4099436"/>
            <a:ext cx="3338864" cy="779618"/>
            <a:chOff x="1223213" y="4430130"/>
            <a:chExt cx="3338864" cy="779618"/>
          </a:xfrm>
        </p:grpSpPr>
        <p:pic>
          <p:nvPicPr>
            <p:cNvPr id="48" name="图片 47"/>
            <p:cNvPicPr>
              <a:picLocks noChangeAspect="1"/>
            </p:cNvPicPr>
            <p:nvPr/>
          </p:nvPicPr>
          <p:blipFill>
            <a:blip r:embed="rId8"/>
            <a:stretch>
              <a:fillRect/>
            </a:stretch>
          </p:blipFill>
          <p:spPr>
            <a:xfrm>
              <a:off x="1223213" y="4430130"/>
              <a:ext cx="613078" cy="648000"/>
            </a:xfrm>
            <a:prstGeom prst="rect">
              <a:avLst/>
            </a:prstGeom>
          </p:spPr>
        </p:pic>
        <p:sp>
          <p:nvSpPr>
            <p:cNvPr id="49" name="文本框 48"/>
            <p:cNvSpPr txBox="1"/>
            <p:nvPr/>
          </p:nvSpPr>
          <p:spPr>
            <a:xfrm>
              <a:off x="1840016" y="4450566"/>
              <a:ext cx="2722061" cy="759182"/>
            </a:xfrm>
            <a:prstGeom prst="rect">
              <a:avLst/>
            </a:prstGeom>
            <a:noFill/>
          </p:spPr>
          <p:txBody>
            <a:bodyPr wrap="square" rtlCol="0">
              <a:spAutoFit/>
            </a:bodyPr>
            <a:lstStyle/>
            <a:p>
              <a:pP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grpSp>
      <p:grpSp>
        <p:nvGrpSpPr>
          <p:cNvPr id="50" name="组合 49"/>
          <p:cNvGrpSpPr/>
          <p:nvPr/>
        </p:nvGrpSpPr>
        <p:grpSpPr>
          <a:xfrm>
            <a:off x="1897039" y="5005201"/>
            <a:ext cx="3338864" cy="759182"/>
            <a:chOff x="1828800" y="5062943"/>
            <a:chExt cx="3338864" cy="759182"/>
          </a:xfrm>
        </p:grpSpPr>
        <p:sp>
          <p:nvSpPr>
            <p:cNvPr id="51" name="文本框 50"/>
            <p:cNvSpPr txBox="1"/>
            <p:nvPr/>
          </p:nvSpPr>
          <p:spPr>
            <a:xfrm>
              <a:off x="2445603" y="5062943"/>
              <a:ext cx="2722061" cy="759182"/>
            </a:xfrm>
            <a:prstGeom prst="rect">
              <a:avLst/>
            </a:prstGeom>
            <a:noFill/>
          </p:spPr>
          <p:txBody>
            <a:bodyPr wrap="square" rtlCol="0">
              <a:spAutoFit/>
            </a:bodyPr>
            <a:lstStyle/>
            <a:p>
              <a:pP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pic>
          <p:nvPicPr>
            <p:cNvPr id="52" name="图片 51"/>
            <p:cNvPicPr>
              <a:picLocks noChangeAspect="1"/>
            </p:cNvPicPr>
            <p:nvPr/>
          </p:nvPicPr>
          <p:blipFill>
            <a:blip r:embed="rId9"/>
            <a:stretch>
              <a:fillRect/>
            </a:stretch>
          </p:blipFill>
          <p:spPr>
            <a:xfrm>
              <a:off x="1828800" y="5076479"/>
              <a:ext cx="616958" cy="648000"/>
            </a:xfrm>
            <a:prstGeom prst="rect">
              <a:avLst/>
            </a:prstGeom>
          </p:spPr>
        </p:pic>
      </p:gr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vertical)">
                                      <p:cBhvr>
                                        <p:cTn id="7" dur="1500"/>
                                        <p:tgtEl>
                                          <p:spTgt spid="38"/>
                                        </p:tgtEl>
                                      </p:cBhvr>
                                    </p:animEffect>
                                  </p:childTnLst>
                                </p:cTn>
                              </p:par>
                              <p:par>
                                <p:cTn id="8" presetID="42" presetClass="entr" presetSubtype="0" fill="hold" grpId="0" nodeType="withEffect">
                                  <p:stCondLst>
                                    <p:cond delay="125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anim calcmode="lin" valueType="num">
                                      <p:cBhvr>
                                        <p:cTn id="11" dur="1000" fill="hold"/>
                                        <p:tgtEl>
                                          <p:spTgt spid="39"/>
                                        </p:tgtEl>
                                        <p:attrNameLst>
                                          <p:attrName>ppt_x</p:attrName>
                                        </p:attrNameLst>
                                      </p:cBhvr>
                                      <p:tavLst>
                                        <p:tav tm="0">
                                          <p:val>
                                            <p:strVal val="#ppt_x"/>
                                          </p:val>
                                        </p:tav>
                                        <p:tav tm="100000">
                                          <p:val>
                                            <p:strVal val="#ppt_x"/>
                                          </p:val>
                                        </p:tav>
                                      </p:tavLst>
                                    </p:anim>
                                    <p:anim calcmode="lin" valueType="num">
                                      <p:cBhvr>
                                        <p:cTn id="12" dur="1000" fill="hold"/>
                                        <p:tgtEl>
                                          <p:spTgt spid="3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25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175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1000" fill="hold"/>
                                        <p:tgtEl>
                                          <p:spTgt spid="41"/>
                                        </p:tgtEl>
                                        <p:attrNameLst>
                                          <p:attrName>ppt_x</p:attrName>
                                        </p:attrNameLst>
                                      </p:cBhvr>
                                      <p:tavLst>
                                        <p:tav tm="0">
                                          <p:val>
                                            <p:strVal val="1+#ppt_w/2"/>
                                          </p:val>
                                        </p:tav>
                                        <p:tav tm="100000">
                                          <p:val>
                                            <p:strVal val="#ppt_x"/>
                                          </p:val>
                                        </p:tav>
                                      </p:tavLst>
                                    </p:anim>
                                    <p:anim calcmode="lin" valueType="num">
                                      <p:cBhvr additive="base">
                                        <p:cTn id="21" dur="1000" fill="hold"/>
                                        <p:tgtEl>
                                          <p:spTgt spid="4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75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1000" fill="hold"/>
                                        <p:tgtEl>
                                          <p:spTgt spid="44"/>
                                        </p:tgtEl>
                                        <p:attrNameLst>
                                          <p:attrName>ppt_x</p:attrName>
                                        </p:attrNameLst>
                                      </p:cBhvr>
                                      <p:tavLst>
                                        <p:tav tm="0">
                                          <p:val>
                                            <p:strVal val="1+#ppt_w/2"/>
                                          </p:val>
                                        </p:tav>
                                        <p:tav tm="100000">
                                          <p:val>
                                            <p:strVal val="#ppt_x"/>
                                          </p:val>
                                        </p:tav>
                                      </p:tavLst>
                                    </p:anim>
                                    <p:anim calcmode="lin" valueType="num">
                                      <p:cBhvr additive="base">
                                        <p:cTn id="25" dur="1000" fill="hold"/>
                                        <p:tgtEl>
                                          <p:spTgt spid="44"/>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75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1+#ppt_w/2"/>
                                          </p:val>
                                        </p:tav>
                                        <p:tav tm="100000">
                                          <p:val>
                                            <p:strVal val="#ppt_x"/>
                                          </p:val>
                                        </p:tav>
                                      </p:tavLst>
                                    </p:anim>
                                    <p:anim calcmode="lin" valueType="num">
                                      <p:cBhvr additive="base">
                                        <p:cTn id="29" dur="1000" fill="hold"/>
                                        <p:tgtEl>
                                          <p:spTgt spid="4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75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1000" fill="hold"/>
                                        <p:tgtEl>
                                          <p:spTgt spid="50"/>
                                        </p:tgtEl>
                                        <p:attrNameLst>
                                          <p:attrName>ppt_x</p:attrName>
                                        </p:attrNameLst>
                                      </p:cBhvr>
                                      <p:tavLst>
                                        <p:tav tm="0">
                                          <p:val>
                                            <p:strVal val="1+#ppt_w/2"/>
                                          </p:val>
                                        </p:tav>
                                        <p:tav tm="100000">
                                          <p:val>
                                            <p:strVal val="#ppt_x"/>
                                          </p:val>
                                        </p:tav>
                                      </p:tavLst>
                                    </p:anim>
                                    <p:anim calcmode="lin" valueType="num">
                                      <p:cBhvr additive="base">
                                        <p:cTn id="33"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H="1" flipV="1">
            <a:off x="0" y="-1"/>
            <a:ext cx="12192000" cy="1119113"/>
          </a:xfrm>
          <a:prstGeom prst="rect">
            <a:avLst/>
          </a:prstGeom>
        </p:spPr>
      </p:pic>
      <p:sp>
        <p:nvSpPr>
          <p:cNvPr id="34" name="文本框 33"/>
          <p:cNvSpPr txBox="1"/>
          <p:nvPr/>
        </p:nvSpPr>
        <p:spPr>
          <a:xfrm>
            <a:off x="2260979" y="4602718"/>
            <a:ext cx="7670043" cy="1092607"/>
          </a:xfrm>
          <a:prstGeom prst="rect">
            <a:avLst/>
          </a:prstGeom>
          <a:noFill/>
        </p:spPr>
        <p:txBody>
          <a:bodyPr wrap="square" rtlCol="0">
            <a:spAutoFit/>
          </a:bodyPr>
          <a:lstStyle/>
          <a:p>
            <a:pPr algn="ct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点击输入内容点击输入内容点击输入内容点击输入内容</a:t>
            </a:r>
          </a:p>
          <a:p>
            <a:pPr algn="ct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点击输入内容点击输入内容点击输入内容点击输入内容点击输入内容点击输入内容</a:t>
            </a:r>
            <a:endParaRPr lang="en-US" altLang="zh-CN" sz="1600" dirty="0">
              <a:solidFill>
                <a:schemeClr val="tx1">
                  <a:lumMod val="65000"/>
                  <a:lumOff val="35000"/>
                </a:schemeClr>
              </a:solidFill>
              <a:latin typeface="方正细黑_YS" panose="02010600010101010101" pitchFamily="2" charset="-122"/>
              <a:ea typeface="方正细黑_YS" panose="02010600010101010101" pitchFamily="2" charset="-122"/>
            </a:endParaRPr>
          </a:p>
          <a:p>
            <a:pPr algn="ctr">
              <a:lnSpc>
                <a:spcPts val="2600"/>
              </a:lnSpc>
            </a:pPr>
            <a:r>
              <a:rPr lang="zh-CN" altLang="en-US" sz="1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点击输入内容点击输入内容点击输入内容点击输入内容点击输入内容点击输入内容</a:t>
            </a:r>
          </a:p>
        </p:txBody>
      </p:sp>
      <p:grpSp>
        <p:nvGrpSpPr>
          <p:cNvPr id="35" name="组合 34"/>
          <p:cNvGrpSpPr/>
          <p:nvPr/>
        </p:nvGrpSpPr>
        <p:grpSpPr>
          <a:xfrm>
            <a:off x="1732128" y="915704"/>
            <a:ext cx="2306472" cy="3349224"/>
            <a:chOff x="1732128" y="1106776"/>
            <a:chExt cx="2306472" cy="3349224"/>
          </a:xfrm>
        </p:grpSpPr>
        <p:sp>
          <p:nvSpPr>
            <p:cNvPr id="36" name="文本框 35"/>
            <p:cNvSpPr txBox="1"/>
            <p:nvPr/>
          </p:nvSpPr>
          <p:spPr>
            <a:xfrm>
              <a:off x="1773159" y="1106776"/>
              <a:ext cx="2224410" cy="923330"/>
            </a:xfrm>
            <a:prstGeom prst="rect">
              <a:avLst/>
            </a:prstGeom>
            <a:noFill/>
          </p:spPr>
          <p:txBody>
            <a:bodyPr wrap="square" rtlCol="0">
              <a:spAutoFit/>
            </a:bodyPr>
            <a:lstStyle/>
            <a:p>
              <a:pPr algn="dist"/>
              <a:r>
                <a:rPr lang="zh-CN" altLang="en-US" sz="4000" dirty="0">
                  <a:solidFill>
                    <a:srgbClr val="272727"/>
                  </a:solidFill>
                  <a:latin typeface="造字工房悦黑（非商用）常规体" pitchFamily="50" charset="-122"/>
                  <a:ea typeface="造字工房悦黑（非商用）常规体" pitchFamily="50" charset="-122"/>
                </a:rPr>
                <a:t>财务总监</a:t>
              </a:r>
              <a:r>
                <a:rPr lang="en-US" altLang="zh-CN" sz="1400" dirty="0">
                  <a:solidFill>
                    <a:srgbClr val="272727"/>
                  </a:solidFill>
                  <a:latin typeface="方正细黑_YS" panose="02010600010101010101" pitchFamily="2" charset="-122"/>
                  <a:ea typeface="方正细黑_YS" panose="02010600010101010101" pitchFamily="2" charset="-122"/>
                </a:rPr>
                <a:t>CFO</a:t>
              </a:r>
            </a:p>
          </p:txBody>
        </p:sp>
        <p:grpSp>
          <p:nvGrpSpPr>
            <p:cNvPr id="37" name="组合 36"/>
            <p:cNvGrpSpPr/>
            <p:nvPr/>
          </p:nvGrpSpPr>
          <p:grpSpPr>
            <a:xfrm>
              <a:off x="1732128" y="2149528"/>
              <a:ext cx="2306472" cy="2306472"/>
              <a:chOff x="1732128" y="2149528"/>
              <a:chExt cx="2306472" cy="2306472"/>
            </a:xfrm>
          </p:grpSpPr>
          <p:sp>
            <p:nvSpPr>
              <p:cNvPr id="38" name="椭圆 37"/>
              <p:cNvSpPr/>
              <p:nvPr/>
            </p:nvSpPr>
            <p:spPr>
              <a:xfrm>
                <a:off x="1732128" y="2149528"/>
                <a:ext cx="2306472" cy="2306472"/>
              </a:xfrm>
              <a:prstGeom prst="ellipse">
                <a:avLst/>
              </a:prstGeom>
              <a:solidFill>
                <a:srgbClr val="60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364" y="2582764"/>
                <a:ext cx="1440000" cy="1440000"/>
              </a:xfrm>
              <a:prstGeom prst="rect">
                <a:avLst/>
              </a:prstGeom>
              <a:effectLst>
                <a:outerShdw blurRad="50800" dist="38100" dir="5400000" algn="t" rotWithShape="0">
                  <a:prstClr val="black">
                    <a:alpha val="40000"/>
                  </a:prstClr>
                </a:outerShdw>
              </a:effectLst>
            </p:spPr>
          </p:pic>
        </p:grpSp>
      </p:grpSp>
      <p:grpSp>
        <p:nvGrpSpPr>
          <p:cNvPr id="40" name="组合 39"/>
          <p:cNvGrpSpPr/>
          <p:nvPr/>
        </p:nvGrpSpPr>
        <p:grpSpPr>
          <a:xfrm>
            <a:off x="4942764" y="915704"/>
            <a:ext cx="2306472" cy="3349224"/>
            <a:chOff x="4942764" y="1106776"/>
            <a:chExt cx="2306472" cy="3349224"/>
          </a:xfrm>
        </p:grpSpPr>
        <p:grpSp>
          <p:nvGrpSpPr>
            <p:cNvPr id="43" name="组合 42"/>
            <p:cNvGrpSpPr/>
            <p:nvPr/>
          </p:nvGrpSpPr>
          <p:grpSpPr>
            <a:xfrm>
              <a:off x="4942764" y="2149528"/>
              <a:ext cx="2306472" cy="2306472"/>
              <a:chOff x="4942764" y="2149528"/>
              <a:chExt cx="2306472" cy="2306472"/>
            </a:xfrm>
          </p:grpSpPr>
          <p:sp>
            <p:nvSpPr>
              <p:cNvPr id="45" name="椭圆 44"/>
              <p:cNvSpPr/>
              <p:nvPr/>
            </p:nvSpPr>
            <p:spPr>
              <a:xfrm>
                <a:off x="4942764" y="2149528"/>
                <a:ext cx="2306472" cy="2306472"/>
              </a:xfrm>
              <a:prstGeom prst="ellipse">
                <a:avLst/>
              </a:prstGeom>
              <a:solidFill>
                <a:srgbClr val="60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000" y="2582764"/>
                <a:ext cx="1440000" cy="1440000"/>
              </a:xfrm>
              <a:prstGeom prst="rect">
                <a:avLst/>
              </a:prstGeom>
              <a:effectLst>
                <a:outerShdw blurRad="50800" dist="38100" dir="5400000" algn="t" rotWithShape="0">
                  <a:prstClr val="black">
                    <a:alpha val="40000"/>
                  </a:prstClr>
                </a:outerShdw>
              </a:effectLst>
            </p:spPr>
          </p:pic>
        </p:grpSp>
        <p:sp>
          <p:nvSpPr>
            <p:cNvPr id="44" name="文本框 43"/>
            <p:cNvSpPr txBox="1"/>
            <p:nvPr/>
          </p:nvSpPr>
          <p:spPr>
            <a:xfrm>
              <a:off x="4983795" y="1106776"/>
              <a:ext cx="2224410" cy="923330"/>
            </a:xfrm>
            <a:prstGeom prst="rect">
              <a:avLst/>
            </a:prstGeom>
            <a:noFill/>
          </p:spPr>
          <p:txBody>
            <a:bodyPr wrap="square" rtlCol="0">
              <a:spAutoFit/>
            </a:bodyPr>
            <a:lstStyle/>
            <a:p>
              <a:pPr algn="dist"/>
              <a:r>
                <a:rPr lang="zh-CN" altLang="en-US" sz="4000" dirty="0">
                  <a:solidFill>
                    <a:srgbClr val="272727"/>
                  </a:solidFill>
                  <a:latin typeface="造字工房悦黑（非商用）常规体" pitchFamily="50" charset="-122"/>
                  <a:ea typeface="造字工房悦黑（非商用）常规体" pitchFamily="50" charset="-122"/>
                </a:rPr>
                <a:t>总工程师</a:t>
              </a:r>
              <a:r>
                <a:rPr lang="en-US" altLang="zh-CN" sz="1400" dirty="0">
                  <a:solidFill>
                    <a:srgbClr val="272727"/>
                  </a:solidFill>
                  <a:latin typeface="方正细黑_YS" panose="02010600010101010101" pitchFamily="2" charset="-122"/>
                  <a:ea typeface="方正细黑_YS" panose="02010600010101010101" pitchFamily="2" charset="-122"/>
                </a:rPr>
                <a:t>CEO</a:t>
              </a:r>
            </a:p>
          </p:txBody>
        </p:sp>
      </p:grpSp>
      <p:grpSp>
        <p:nvGrpSpPr>
          <p:cNvPr id="47" name="组合 46"/>
          <p:cNvGrpSpPr/>
          <p:nvPr/>
        </p:nvGrpSpPr>
        <p:grpSpPr>
          <a:xfrm>
            <a:off x="8153400" y="915704"/>
            <a:ext cx="2306472" cy="3349224"/>
            <a:chOff x="8153400" y="1106776"/>
            <a:chExt cx="2306472" cy="3349224"/>
          </a:xfrm>
        </p:grpSpPr>
        <p:grpSp>
          <p:nvGrpSpPr>
            <p:cNvPr id="48" name="组合 47"/>
            <p:cNvGrpSpPr/>
            <p:nvPr/>
          </p:nvGrpSpPr>
          <p:grpSpPr>
            <a:xfrm>
              <a:off x="8153400" y="2149528"/>
              <a:ext cx="2306472" cy="2306472"/>
              <a:chOff x="8153400" y="2149528"/>
              <a:chExt cx="2306472" cy="2306472"/>
            </a:xfrm>
          </p:grpSpPr>
          <p:sp>
            <p:nvSpPr>
              <p:cNvPr id="50" name="椭圆 49"/>
              <p:cNvSpPr/>
              <p:nvPr/>
            </p:nvSpPr>
            <p:spPr>
              <a:xfrm>
                <a:off x="8153400" y="2149528"/>
                <a:ext cx="2306472" cy="2306472"/>
              </a:xfrm>
              <a:prstGeom prst="ellipse">
                <a:avLst/>
              </a:prstGeom>
              <a:solidFill>
                <a:srgbClr val="60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片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6636" y="2582764"/>
                <a:ext cx="1440000" cy="1440000"/>
              </a:xfrm>
              <a:prstGeom prst="rect">
                <a:avLst/>
              </a:prstGeom>
              <a:effectLst>
                <a:outerShdw blurRad="50800" dist="38100" dir="5400000" algn="t" rotWithShape="0">
                  <a:prstClr val="black">
                    <a:alpha val="40000"/>
                  </a:prstClr>
                </a:outerShdw>
              </a:effectLst>
            </p:spPr>
          </p:pic>
        </p:grpSp>
        <p:sp>
          <p:nvSpPr>
            <p:cNvPr id="49" name="文本框 48"/>
            <p:cNvSpPr txBox="1"/>
            <p:nvPr/>
          </p:nvSpPr>
          <p:spPr>
            <a:xfrm>
              <a:off x="8194431" y="1106776"/>
              <a:ext cx="2224410" cy="923330"/>
            </a:xfrm>
            <a:prstGeom prst="rect">
              <a:avLst/>
            </a:prstGeom>
            <a:noFill/>
          </p:spPr>
          <p:txBody>
            <a:bodyPr wrap="square" rtlCol="0">
              <a:spAutoFit/>
            </a:bodyPr>
            <a:lstStyle/>
            <a:p>
              <a:pPr algn="dist"/>
              <a:r>
                <a:rPr lang="zh-CN" altLang="en-US" sz="4000" dirty="0">
                  <a:solidFill>
                    <a:srgbClr val="272727"/>
                  </a:solidFill>
                  <a:latin typeface="造字工房悦黑（非商用）常规体" pitchFamily="50" charset="-122"/>
                  <a:ea typeface="造字工房悦黑（非商用）常规体" pitchFamily="50" charset="-122"/>
                </a:rPr>
                <a:t>人力总监</a:t>
              </a:r>
              <a:r>
                <a:rPr lang="en-US" altLang="zh-CN" sz="1400" dirty="0">
                  <a:solidFill>
                    <a:srgbClr val="272727"/>
                  </a:solidFill>
                  <a:latin typeface="方正细黑_YS" panose="02010600010101010101" pitchFamily="2" charset="-122"/>
                  <a:ea typeface="方正细黑_YS" panose="02010600010101010101" pitchFamily="2" charset="-122"/>
                </a:rPr>
                <a:t>CRO</a:t>
              </a:r>
            </a:p>
          </p:txBody>
        </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50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a:srcRect r="444" b="31953"/>
          <a:stretch>
            <a:fillRect/>
          </a:stretch>
        </p:blipFill>
        <p:spPr>
          <a:xfrm flipH="1" flipV="1">
            <a:off x="0" y="0"/>
            <a:ext cx="12192000" cy="1569490"/>
          </a:xfrm>
          <a:prstGeom prst="rect">
            <a:avLst/>
          </a:prstGeom>
        </p:spPr>
      </p:pic>
      <p:sp>
        <p:nvSpPr>
          <p:cNvPr id="5" name="文本框 4"/>
          <p:cNvSpPr txBox="1"/>
          <p:nvPr/>
        </p:nvSpPr>
        <p:spPr>
          <a:xfrm>
            <a:off x="1093845" y="1745338"/>
            <a:ext cx="5724644" cy="1136786"/>
          </a:xfrm>
          <a:prstGeom prst="rect">
            <a:avLst/>
          </a:prstGeom>
          <a:noFill/>
        </p:spPr>
        <p:txBody>
          <a:bodyPr wrap="none" rtlCol="0" anchor="ctr">
            <a:spAutoFit/>
          </a:bodyPr>
          <a:lstStyle/>
          <a:p>
            <a:pPr>
              <a:lnSpc>
                <a:spcPts val="8000"/>
              </a:lnSpc>
            </a:pPr>
            <a:r>
              <a:rPr lang="zh-CN" altLang="en-US" sz="7200" dirty="0">
                <a:solidFill>
                  <a:srgbClr val="272727"/>
                </a:solidFill>
                <a:latin typeface="造字工房悦黑（非商用）常规体" pitchFamily="50" charset="-122"/>
                <a:ea typeface="造字工房悦黑（非商用）常规体" pitchFamily="50" charset="-122"/>
              </a:rPr>
              <a:t>感谢您的</a:t>
            </a:r>
            <a:r>
              <a:rPr lang="zh-CN" altLang="en-US" sz="7200" dirty="0">
                <a:solidFill>
                  <a:srgbClr val="3258B2"/>
                </a:solidFill>
                <a:latin typeface="造字工房悦黑（非商用）常规体" pitchFamily="50" charset="-122"/>
                <a:ea typeface="造字工房悦黑（非商用）常规体" pitchFamily="50" charset="-122"/>
              </a:rPr>
              <a:t>观看</a:t>
            </a:r>
          </a:p>
        </p:txBody>
      </p:sp>
      <p:grpSp>
        <p:nvGrpSpPr>
          <p:cNvPr id="9" name="组合 8"/>
          <p:cNvGrpSpPr/>
          <p:nvPr/>
        </p:nvGrpSpPr>
        <p:grpSpPr>
          <a:xfrm>
            <a:off x="1093845" y="2941098"/>
            <a:ext cx="4801990" cy="369332"/>
            <a:chOff x="1093845" y="2381535"/>
            <a:chExt cx="4801990" cy="369332"/>
          </a:xfrm>
        </p:grpSpPr>
        <p:sp>
          <p:nvSpPr>
            <p:cNvPr id="7" name="圆角矩形 7"/>
            <p:cNvSpPr/>
            <p:nvPr/>
          </p:nvSpPr>
          <p:spPr>
            <a:xfrm>
              <a:off x="1093845" y="2381535"/>
              <a:ext cx="4788340" cy="369332"/>
            </a:xfrm>
            <a:prstGeom prst="roundRect">
              <a:avLst>
                <a:gd name="adj" fmla="val 50000"/>
              </a:avLst>
            </a:prstGeom>
            <a:solidFill>
              <a:srgbClr val="325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80452" y="2381535"/>
              <a:ext cx="4515383" cy="369332"/>
            </a:xfrm>
            <a:prstGeom prst="rect">
              <a:avLst/>
            </a:prstGeom>
            <a:noFill/>
          </p:spPr>
          <p:txBody>
            <a:bodyPr wrap="square" rtlCol="0">
              <a:spAutoFit/>
            </a:bodyPr>
            <a:lstStyle/>
            <a:p>
              <a:pPr algn="ctr"/>
              <a:r>
                <a:rPr lang="zh-CN" altLang="en-US" spc="2400" dirty="0">
                  <a:solidFill>
                    <a:schemeClr val="bg1"/>
                  </a:solidFill>
                  <a:latin typeface="方正悠黑_512B" panose="02000000000000000000" pitchFamily="2" charset="-122"/>
                  <a:ea typeface="方正悠黑_512B" panose="02000000000000000000" pitchFamily="2" charset="-122"/>
                </a:rPr>
                <a:t>点击输入公司名字</a:t>
              </a: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42"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5733" b="24465"/>
          <a:stretch>
            <a:fillRect/>
          </a:stretch>
        </p:blipFill>
        <p:spPr>
          <a:xfrm flipV="1">
            <a:off x="0" y="-1"/>
            <a:ext cx="12191999" cy="4080681"/>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b="14404"/>
          <a:stretch>
            <a:fillRect/>
          </a:stretch>
        </p:blipFill>
        <p:spPr>
          <a:xfrm>
            <a:off x="0" y="3127445"/>
            <a:ext cx="12192000" cy="3730556"/>
          </a:xfrm>
          <a:prstGeom prst="rect">
            <a:avLst/>
          </a:prstGeom>
        </p:spPr>
      </p:pic>
      <p:sp>
        <p:nvSpPr>
          <p:cNvPr id="6" name="文本框 5"/>
          <p:cNvSpPr txBox="1"/>
          <p:nvPr/>
        </p:nvSpPr>
        <p:spPr>
          <a:xfrm>
            <a:off x="5676216" y="2202046"/>
            <a:ext cx="3877985" cy="1136786"/>
          </a:xfrm>
          <a:prstGeom prst="rect">
            <a:avLst/>
          </a:prstGeom>
          <a:noFill/>
        </p:spPr>
        <p:txBody>
          <a:bodyPr wrap="none" rtlCol="0" anchor="ctr">
            <a:spAutoFit/>
          </a:bodyPr>
          <a:lstStyle/>
          <a:p>
            <a:pPr algn="r">
              <a:lnSpc>
                <a:spcPts val="8000"/>
              </a:lnSpc>
            </a:pPr>
            <a:r>
              <a:rPr lang="zh-CN" altLang="en-US" sz="7200" dirty="0">
                <a:solidFill>
                  <a:srgbClr val="272727"/>
                </a:solidFill>
                <a:latin typeface="造字工房悦黑（非商用）常规体" pitchFamily="50" charset="-122"/>
                <a:ea typeface="造字工房悦黑（非商用）常规体" pitchFamily="50" charset="-122"/>
              </a:rPr>
              <a:t>北京</a:t>
            </a:r>
            <a:r>
              <a:rPr lang="zh-CN" altLang="en-US" sz="7200" dirty="0">
                <a:solidFill>
                  <a:srgbClr val="3258B2"/>
                </a:solidFill>
                <a:latin typeface="造字工房悦黑（非商用）常规体" pitchFamily="50" charset="-122"/>
                <a:ea typeface="造字工房悦黑（非商用）常规体" pitchFamily="50" charset="-122"/>
              </a:rPr>
              <a:t>总部</a:t>
            </a:r>
          </a:p>
        </p:txBody>
      </p:sp>
      <p:cxnSp>
        <p:nvCxnSpPr>
          <p:cNvPr id="7" name="直接连接符 6"/>
          <p:cNvCxnSpPr/>
          <p:nvPr/>
        </p:nvCxnSpPr>
        <p:spPr>
          <a:xfrm>
            <a:off x="5681517" y="3429001"/>
            <a:ext cx="3921974"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704950" y="3573971"/>
            <a:ext cx="3898541" cy="1092607"/>
          </a:xfrm>
          <a:prstGeom prst="rect">
            <a:avLst/>
          </a:prstGeom>
          <a:noFill/>
        </p:spPr>
        <p:txBody>
          <a:bodyPr wrap="square" rtlCol="0">
            <a:spAutoFit/>
          </a:bodyPr>
          <a:lstStyle/>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sp>
        <p:nvSpPr>
          <p:cNvPr id="11" name="文本框 10"/>
          <p:cNvSpPr txBox="1"/>
          <p:nvPr/>
        </p:nvSpPr>
        <p:spPr>
          <a:xfrm>
            <a:off x="2588510" y="1543869"/>
            <a:ext cx="3087705" cy="3770263"/>
          </a:xfrm>
          <a:prstGeom prst="rect">
            <a:avLst/>
          </a:prstGeom>
          <a:noFill/>
        </p:spPr>
        <p:txBody>
          <a:bodyPr wrap="none" rtlCol="0">
            <a:spAutoFit/>
          </a:bodyPr>
          <a:lstStyle/>
          <a:p>
            <a:pPr algn="ctr"/>
            <a:r>
              <a:rPr lang="en-US" altLang="zh-CN" sz="23900" b="1" dirty="0">
                <a:solidFill>
                  <a:srgbClr val="3258B2"/>
                </a:solidFill>
                <a:latin typeface="Politica XT" panose="02000506060000020004" pitchFamily="50" charset="0"/>
              </a:rPr>
              <a:t>01</a:t>
            </a:r>
            <a:endParaRPr lang="zh-CN" altLang="en-US" sz="23900" b="1" dirty="0">
              <a:solidFill>
                <a:srgbClr val="3258B2"/>
              </a:solidFill>
              <a:latin typeface="Politica XT" panose="02000506060000020004"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par>
                                <p:cTn id="13" presetID="22" presetClass="entr" presetSubtype="1"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par>
                                <p:cTn id="16" presetID="22" presetClass="entr" presetSubtype="1" fill="hold" grpId="0" nodeType="withEffect">
                                  <p:stCondLst>
                                    <p:cond delay="75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flipH="1">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V="1">
            <a:off x="0" y="-1"/>
            <a:ext cx="12192000" cy="1119113"/>
          </a:xfrm>
          <a:prstGeom prst="rect">
            <a:avLst/>
          </a:prstGeom>
        </p:spPr>
      </p:pic>
      <p:grpSp>
        <p:nvGrpSpPr>
          <p:cNvPr id="2" name="组合 1"/>
          <p:cNvGrpSpPr/>
          <p:nvPr/>
        </p:nvGrpSpPr>
        <p:grpSpPr>
          <a:xfrm>
            <a:off x="1793863" y="1132536"/>
            <a:ext cx="5229297" cy="4511041"/>
            <a:chOff x="3407624" y="1173479"/>
            <a:chExt cx="5229297" cy="4511041"/>
          </a:xfrm>
        </p:grpSpPr>
        <p:sp>
          <p:nvSpPr>
            <p:cNvPr id="3" name="任意多边形 222"/>
            <p:cNvSpPr/>
            <p:nvPr/>
          </p:nvSpPr>
          <p:spPr>
            <a:xfrm>
              <a:off x="4584625" y="3428999"/>
              <a:ext cx="675382" cy="1286933"/>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rgbClr val="1B3F7B"/>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marL="0" lvl="0" indent="0" algn="ctr" defTabSz="222250">
                <a:lnSpc>
                  <a:spcPct val="90000"/>
                </a:lnSpc>
                <a:spcBef>
                  <a:spcPct val="0"/>
                </a:spcBef>
                <a:spcAft>
                  <a:spcPct val="35000"/>
                </a:spcAft>
                <a:buNone/>
              </a:pPr>
              <a:endParaRPr lang="zh-CN" altLang="en-US" sz="500" kern="1200"/>
            </a:p>
          </p:txBody>
        </p:sp>
        <p:sp>
          <p:nvSpPr>
            <p:cNvPr id="4" name="任意多边形 223"/>
            <p:cNvSpPr/>
            <p:nvPr/>
          </p:nvSpPr>
          <p:spPr>
            <a:xfrm>
              <a:off x="4584625" y="3383279"/>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a:solidFill>
                <a:srgbClr val="1B3F7B"/>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507" tIns="28835" rIns="333506" bIns="28836" numCol="1" spcCol="1270" anchor="ctr" anchorCtr="0">
              <a:noAutofit/>
            </a:bodyPr>
            <a:lstStyle/>
            <a:p>
              <a:pPr marL="0" lvl="0" indent="0" algn="ctr" defTabSz="222250">
                <a:lnSpc>
                  <a:spcPct val="90000"/>
                </a:lnSpc>
                <a:spcBef>
                  <a:spcPct val="0"/>
                </a:spcBef>
                <a:spcAft>
                  <a:spcPct val="35000"/>
                </a:spcAft>
                <a:buNone/>
              </a:pPr>
              <a:endParaRPr lang="zh-CN" altLang="en-US" sz="500" kern="1200"/>
            </a:p>
          </p:txBody>
        </p:sp>
        <p:sp>
          <p:nvSpPr>
            <p:cNvPr id="5" name="任意多边形 224"/>
            <p:cNvSpPr/>
            <p:nvPr/>
          </p:nvSpPr>
          <p:spPr>
            <a:xfrm>
              <a:off x="4584625" y="2142066"/>
              <a:ext cx="675382" cy="1286933"/>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rgbClr val="1B3F7B"/>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marL="0" lvl="0" indent="0" algn="ctr" defTabSz="222250">
                <a:lnSpc>
                  <a:spcPct val="90000"/>
                </a:lnSpc>
                <a:spcBef>
                  <a:spcPct val="0"/>
                </a:spcBef>
                <a:spcAft>
                  <a:spcPct val="35000"/>
                </a:spcAft>
                <a:buNone/>
              </a:pPr>
              <a:endParaRPr lang="zh-CN" altLang="en-US" sz="500" kern="1200"/>
            </a:p>
          </p:txBody>
        </p:sp>
        <p:sp>
          <p:nvSpPr>
            <p:cNvPr id="6" name="任意多边形 225"/>
            <p:cNvSpPr/>
            <p:nvPr/>
          </p:nvSpPr>
          <p:spPr>
            <a:xfrm rot="16200000">
              <a:off x="1814332" y="2914227"/>
              <a:ext cx="4511041" cy="102954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4" tIns="37465" rIns="37465" bIns="37464" numCol="1" spcCol="1270" anchor="ctr" anchorCtr="0">
              <a:noAutofit/>
            </a:bodyPr>
            <a:lstStyle/>
            <a:p>
              <a:pPr marL="0" lvl="0" indent="0" algn="ctr" defTabSz="2622550">
                <a:lnSpc>
                  <a:spcPct val="90000"/>
                </a:lnSpc>
                <a:spcBef>
                  <a:spcPct val="0"/>
                </a:spcBef>
                <a:spcAft>
                  <a:spcPct val="35000"/>
                </a:spcAft>
                <a:buNone/>
              </a:pPr>
              <a:endParaRPr lang="zh-CN" altLang="en-US" sz="5900" kern="1200" dirty="0"/>
            </a:p>
          </p:txBody>
        </p:sp>
        <p:sp>
          <p:nvSpPr>
            <p:cNvPr id="7" name="任意多边形 226"/>
            <p:cNvSpPr/>
            <p:nvPr/>
          </p:nvSpPr>
          <p:spPr>
            <a:xfrm>
              <a:off x="5260008" y="1627292"/>
              <a:ext cx="3376913" cy="1029546"/>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zh-CN" altLang="en-US" sz="5900" kern="1200" dirty="0"/>
            </a:p>
          </p:txBody>
        </p:sp>
        <p:sp>
          <p:nvSpPr>
            <p:cNvPr id="8" name="任意多边形 227"/>
            <p:cNvSpPr/>
            <p:nvPr/>
          </p:nvSpPr>
          <p:spPr>
            <a:xfrm>
              <a:off x="5260008" y="2914226"/>
              <a:ext cx="3376913" cy="1029546"/>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zh-CN" altLang="en-US" sz="5900" kern="1200"/>
            </a:p>
          </p:txBody>
        </p:sp>
        <p:sp>
          <p:nvSpPr>
            <p:cNvPr id="9" name="任意多边形 228"/>
            <p:cNvSpPr/>
            <p:nvPr/>
          </p:nvSpPr>
          <p:spPr>
            <a:xfrm>
              <a:off x="5260008" y="4201159"/>
              <a:ext cx="3376913" cy="1029546"/>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zh-CN" altLang="en-US" sz="5900" kern="1200"/>
            </a:p>
          </p:txBody>
        </p:sp>
        <p:sp>
          <p:nvSpPr>
            <p:cNvPr id="10" name="文本框 9"/>
            <p:cNvSpPr txBox="1"/>
            <p:nvPr/>
          </p:nvSpPr>
          <p:spPr>
            <a:xfrm>
              <a:off x="3407624" y="1303798"/>
              <a:ext cx="1297150" cy="4250394"/>
            </a:xfrm>
            <a:prstGeom prst="rect">
              <a:avLst/>
            </a:prstGeom>
            <a:noFill/>
          </p:spPr>
          <p:txBody>
            <a:bodyPr vert="wordArtVertRtl" wrap="none" rtlCol="0" anchor="ctr">
              <a:spAutoFit/>
            </a:bodyPr>
            <a:lstStyle/>
            <a:p>
              <a:pPr algn="ctr"/>
              <a:r>
                <a:rPr lang="en-US" altLang="zh-CN" sz="1100" spc="-150" dirty="0">
                  <a:solidFill>
                    <a:schemeClr val="bg1"/>
                  </a:solidFill>
                  <a:latin typeface="方正细黑_YS" panose="02010600010101010101" pitchFamily="2" charset="-122"/>
                  <a:ea typeface="方正细黑_YS" panose="02010600010101010101" pitchFamily="2" charset="-122"/>
                </a:rPr>
                <a:t>Board of Shareholders</a:t>
              </a:r>
            </a:p>
            <a:p>
              <a:pPr algn="ctr"/>
              <a:r>
                <a:rPr lang="zh-CN" altLang="en-US" sz="4400" spc="6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股东大会</a:t>
              </a:r>
              <a:endParaRPr lang="en-US" altLang="zh-CN" sz="4400" spc="6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p:txBody>
        </p:sp>
        <p:sp>
          <p:nvSpPr>
            <p:cNvPr id="11" name="文本框 10"/>
            <p:cNvSpPr txBox="1"/>
            <p:nvPr/>
          </p:nvSpPr>
          <p:spPr>
            <a:xfrm>
              <a:off x="5980984" y="1665011"/>
              <a:ext cx="1934959" cy="954107"/>
            </a:xfrm>
            <a:prstGeom prst="rect">
              <a:avLst/>
            </a:prstGeom>
            <a:noFill/>
          </p:spPr>
          <p:txBody>
            <a:bodyPr wrap="square" rtlCol="0">
              <a:spAutoFit/>
            </a:bodyPr>
            <a:lstStyle/>
            <a:p>
              <a:pPr algn="dist"/>
              <a:r>
                <a:rPr lang="zh-CN" altLang="en-US" sz="40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董事会</a:t>
              </a:r>
              <a:endParaRPr lang="en-US" altLang="zh-CN" sz="40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a:p>
              <a:pPr algn="dist"/>
              <a:r>
                <a:rPr lang="en-US" altLang="zh-CN" sz="1400" dirty="0">
                  <a:solidFill>
                    <a:schemeClr val="bg1"/>
                  </a:solidFill>
                  <a:latin typeface="方正细黑_YS" panose="02010600010101010101" pitchFamily="2" charset="-122"/>
                  <a:ea typeface="方正细黑_YS" panose="02010600010101010101" pitchFamily="2" charset="-122"/>
                </a:rPr>
                <a:t>Board of Directors</a:t>
              </a:r>
            </a:p>
          </p:txBody>
        </p:sp>
        <p:sp>
          <p:nvSpPr>
            <p:cNvPr id="12" name="文本框 11"/>
            <p:cNvSpPr txBox="1"/>
            <p:nvPr/>
          </p:nvSpPr>
          <p:spPr>
            <a:xfrm>
              <a:off x="5980984" y="2962181"/>
              <a:ext cx="1934959" cy="923330"/>
            </a:xfrm>
            <a:prstGeom prst="rect">
              <a:avLst/>
            </a:prstGeom>
            <a:noFill/>
          </p:spPr>
          <p:txBody>
            <a:bodyPr wrap="square" rtlCol="0">
              <a:spAutoFit/>
            </a:bodyPr>
            <a:lstStyle/>
            <a:p>
              <a:pPr algn="dist"/>
              <a:r>
                <a:rPr lang="zh-CN" altLang="en-US" sz="40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理事会</a:t>
              </a:r>
              <a:endParaRPr lang="en-US" altLang="zh-CN" sz="40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a:p>
              <a:pPr algn="dist"/>
              <a:r>
                <a:rPr lang="en-US" altLang="zh-CN" sz="1400" spc="-100" dirty="0">
                  <a:solidFill>
                    <a:schemeClr val="bg1"/>
                  </a:solidFill>
                  <a:latin typeface="方正细黑_YS" panose="02010600010101010101" pitchFamily="2" charset="-122"/>
                  <a:ea typeface="方正细黑_YS" panose="02010600010101010101" pitchFamily="2" charset="-122"/>
                </a:rPr>
                <a:t>Board of Managements</a:t>
              </a:r>
            </a:p>
          </p:txBody>
        </p:sp>
        <p:sp>
          <p:nvSpPr>
            <p:cNvPr id="13" name="文本框 12"/>
            <p:cNvSpPr txBox="1"/>
            <p:nvPr/>
          </p:nvSpPr>
          <p:spPr>
            <a:xfrm>
              <a:off x="5980984" y="4254267"/>
              <a:ext cx="1934959" cy="1138773"/>
            </a:xfrm>
            <a:prstGeom prst="rect">
              <a:avLst/>
            </a:prstGeom>
            <a:noFill/>
          </p:spPr>
          <p:txBody>
            <a:bodyPr wrap="square" rtlCol="0">
              <a:spAutoFit/>
            </a:bodyPr>
            <a:lstStyle/>
            <a:p>
              <a:pPr algn="dist"/>
              <a:r>
                <a:rPr lang="zh-CN" altLang="en-US" sz="40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监事会</a:t>
              </a:r>
              <a:endParaRPr lang="en-US" altLang="zh-CN" sz="40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a:p>
              <a:pPr algn="dist"/>
              <a:r>
                <a:rPr lang="en-US" altLang="zh-CN" sz="1400" dirty="0">
                  <a:solidFill>
                    <a:schemeClr val="bg1"/>
                  </a:solidFill>
                  <a:latin typeface="方正细黑_YS" panose="02010600010101010101" pitchFamily="2" charset="-122"/>
                  <a:ea typeface="方正细黑_YS" panose="02010600010101010101" pitchFamily="2" charset="-122"/>
                </a:rPr>
                <a:t>Board of Supervisors</a:t>
              </a:r>
            </a:p>
          </p:txBody>
        </p:sp>
      </p:grpSp>
      <p:sp>
        <p:nvSpPr>
          <p:cNvPr id="14" name="文本框 13"/>
          <p:cNvSpPr txBox="1"/>
          <p:nvPr/>
        </p:nvSpPr>
        <p:spPr>
          <a:xfrm>
            <a:off x="7325022" y="1739163"/>
            <a:ext cx="3172015" cy="759182"/>
          </a:xfrm>
          <a:prstGeom prst="rect">
            <a:avLst/>
          </a:prstGeom>
          <a:noFill/>
        </p:spPr>
        <p:txBody>
          <a:bodyPr wrap="square" rtlCol="0">
            <a:spAutoFit/>
          </a:bodyPr>
          <a:lstStyle/>
          <a:p>
            <a:pPr>
              <a:lnSpc>
                <a:spcPts val="2600"/>
              </a:lnSpc>
            </a:pPr>
            <a:r>
              <a:rPr lang="zh-CN" altLang="en-US" sz="1600" spc="300" dirty="0">
                <a:solidFill>
                  <a:srgbClr val="272727"/>
                </a:solidFill>
                <a:latin typeface="方正细黑_YS" panose="02010600010101010101" pitchFamily="2" charset="-122"/>
                <a:ea typeface="方正细黑_YS" panose="02010600010101010101" pitchFamily="2" charset="-122"/>
              </a:rPr>
              <a:t>点击输入内容点击输入内容</a:t>
            </a:r>
          </a:p>
          <a:p>
            <a:pPr>
              <a:lnSpc>
                <a:spcPts val="2600"/>
              </a:lnSpc>
            </a:pPr>
            <a:r>
              <a:rPr lang="zh-CN" altLang="en-US" sz="1600" spc="300" dirty="0">
                <a:solidFill>
                  <a:srgbClr val="272727"/>
                </a:solidFill>
                <a:latin typeface="方正细黑_YS" panose="02010600010101010101" pitchFamily="2" charset="-122"/>
                <a:ea typeface="方正细黑_YS" panose="02010600010101010101" pitchFamily="2" charset="-122"/>
              </a:rPr>
              <a:t>点击输入内容点击输入内容</a:t>
            </a:r>
          </a:p>
        </p:txBody>
      </p:sp>
      <p:sp>
        <p:nvSpPr>
          <p:cNvPr id="15" name="文本框 14"/>
          <p:cNvSpPr txBox="1"/>
          <p:nvPr/>
        </p:nvSpPr>
        <p:spPr>
          <a:xfrm>
            <a:off x="7325022" y="3020945"/>
            <a:ext cx="3172015" cy="759182"/>
          </a:xfrm>
          <a:prstGeom prst="rect">
            <a:avLst/>
          </a:prstGeom>
          <a:noFill/>
        </p:spPr>
        <p:txBody>
          <a:bodyPr wrap="square" rtlCol="0">
            <a:spAutoFit/>
          </a:bodyPr>
          <a:lstStyle/>
          <a:p>
            <a:pPr>
              <a:lnSpc>
                <a:spcPts val="2600"/>
              </a:lnSpc>
            </a:pPr>
            <a:r>
              <a:rPr lang="zh-CN" altLang="en-US" sz="1600" spc="300" dirty="0">
                <a:solidFill>
                  <a:srgbClr val="272727"/>
                </a:solidFill>
                <a:latin typeface="方正细黑_YS" panose="02010600010101010101" pitchFamily="2" charset="-122"/>
                <a:ea typeface="方正细黑_YS" panose="02010600010101010101" pitchFamily="2" charset="-122"/>
              </a:rPr>
              <a:t>点击输入内容点击输入内容</a:t>
            </a:r>
          </a:p>
          <a:p>
            <a:pPr>
              <a:lnSpc>
                <a:spcPts val="2600"/>
              </a:lnSpc>
            </a:pPr>
            <a:r>
              <a:rPr lang="zh-CN" altLang="en-US" sz="1600" spc="300" dirty="0">
                <a:solidFill>
                  <a:srgbClr val="272727"/>
                </a:solidFill>
                <a:latin typeface="方正细黑_YS" panose="02010600010101010101" pitchFamily="2" charset="-122"/>
                <a:ea typeface="方正细黑_YS" panose="02010600010101010101" pitchFamily="2" charset="-122"/>
              </a:rPr>
              <a:t>点击输入内容点击输入内容</a:t>
            </a:r>
          </a:p>
        </p:txBody>
      </p:sp>
      <p:sp>
        <p:nvSpPr>
          <p:cNvPr id="16" name="文本框 15"/>
          <p:cNvSpPr txBox="1"/>
          <p:nvPr/>
        </p:nvSpPr>
        <p:spPr>
          <a:xfrm>
            <a:off x="7325022" y="4313031"/>
            <a:ext cx="3172015" cy="759182"/>
          </a:xfrm>
          <a:prstGeom prst="rect">
            <a:avLst/>
          </a:prstGeom>
          <a:noFill/>
        </p:spPr>
        <p:txBody>
          <a:bodyPr wrap="square" rtlCol="0">
            <a:spAutoFit/>
          </a:bodyPr>
          <a:lstStyle/>
          <a:p>
            <a:pPr>
              <a:lnSpc>
                <a:spcPts val="2600"/>
              </a:lnSpc>
            </a:pPr>
            <a:r>
              <a:rPr lang="zh-CN" altLang="en-US" sz="1600" spc="300" dirty="0">
                <a:solidFill>
                  <a:srgbClr val="272727"/>
                </a:solidFill>
                <a:latin typeface="方正细黑_YS" panose="02010600010101010101" pitchFamily="2" charset="-122"/>
                <a:ea typeface="方正细黑_YS" panose="02010600010101010101" pitchFamily="2" charset="-122"/>
              </a:rPr>
              <a:t>点击输入内容点击输入内容</a:t>
            </a:r>
          </a:p>
          <a:p>
            <a:pPr>
              <a:lnSpc>
                <a:spcPts val="2600"/>
              </a:lnSpc>
            </a:pPr>
            <a:r>
              <a:rPr lang="zh-CN" altLang="en-US" sz="1600" spc="300" dirty="0">
                <a:solidFill>
                  <a:srgbClr val="272727"/>
                </a:solidFill>
                <a:latin typeface="方正细黑_YS" panose="02010600010101010101" pitchFamily="2" charset="-122"/>
                <a:ea typeface="方正细黑_YS" panose="02010600010101010101" pitchFamily="2" charset="-122"/>
              </a:rPr>
              <a:t>点击输入内容点击输入内容</a:t>
            </a:r>
          </a:p>
        </p:txBody>
      </p:sp>
    </p:spTree>
  </p:cSld>
  <p:clrMapOvr>
    <a:masterClrMapping/>
  </p:clrMapOvr>
  <p:transition spd="slow" advClick="0"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2" presetClass="entr" presetSubtype="2" fill="hold" grpId="0" nodeType="withEffect">
                                  <p:stCondLst>
                                    <p:cond delay="125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1+#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175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225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1+#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H="1" flipV="1">
            <a:off x="0" y="-1"/>
            <a:ext cx="12192000" cy="1119113"/>
          </a:xfrm>
          <a:prstGeom prst="rect">
            <a:avLst/>
          </a:prstGeom>
        </p:spPr>
      </p:pic>
      <p:grpSp>
        <p:nvGrpSpPr>
          <p:cNvPr id="20" name="组合 19"/>
          <p:cNvGrpSpPr/>
          <p:nvPr/>
        </p:nvGrpSpPr>
        <p:grpSpPr>
          <a:xfrm>
            <a:off x="2046548" y="1500693"/>
            <a:ext cx="2180071" cy="3774727"/>
            <a:chOff x="2753594" y="2121089"/>
            <a:chExt cx="2180071" cy="3774727"/>
          </a:xfrm>
        </p:grpSpPr>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0926" y="2121089"/>
              <a:ext cx="1440000" cy="1440000"/>
            </a:xfrm>
            <a:prstGeom prst="rect">
              <a:avLst/>
            </a:prstGeom>
            <a:effectLst>
              <a:outerShdw blurRad="50800" dist="38100" dir="5400000" algn="t" rotWithShape="0">
                <a:prstClr val="black">
                  <a:alpha val="40000"/>
                </a:prstClr>
              </a:outerShdw>
            </a:effectLst>
          </p:spPr>
        </p:pic>
        <p:sp>
          <p:nvSpPr>
            <p:cNvPr id="22" name="文本框 21"/>
            <p:cNvSpPr txBox="1"/>
            <p:nvPr/>
          </p:nvSpPr>
          <p:spPr>
            <a:xfrm>
              <a:off x="2903447" y="3794062"/>
              <a:ext cx="1805032" cy="954107"/>
            </a:xfrm>
            <a:prstGeom prst="rect">
              <a:avLst/>
            </a:prstGeom>
            <a:noFill/>
          </p:spPr>
          <p:txBody>
            <a:bodyPr wrap="square" rtlCol="0">
              <a:spAutoFit/>
            </a:bodyPr>
            <a:lstStyle/>
            <a:p>
              <a:pPr algn="dist"/>
              <a:r>
                <a:rPr lang="zh-CN" altLang="en-US" sz="4000" dirty="0">
                  <a:solidFill>
                    <a:srgbClr val="272727"/>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董事会</a:t>
              </a:r>
              <a:endParaRPr lang="en-US" altLang="zh-CN" sz="4000" dirty="0">
                <a:solidFill>
                  <a:srgbClr val="272727"/>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a:p>
              <a:pPr algn="dist"/>
              <a:r>
                <a:rPr lang="en-US" altLang="zh-CN" sz="1400" dirty="0">
                  <a:solidFill>
                    <a:srgbClr val="272727"/>
                  </a:solidFill>
                  <a:latin typeface="方正细黑_YS" panose="02010600010101010101" pitchFamily="2" charset="-122"/>
                  <a:ea typeface="方正细黑_YS" panose="02010600010101010101" pitchFamily="2" charset="-122"/>
                </a:rPr>
                <a:t>Board of Directors</a:t>
              </a:r>
            </a:p>
          </p:txBody>
        </p:sp>
        <p:cxnSp>
          <p:nvCxnSpPr>
            <p:cNvPr id="23" name="直接连接符 22"/>
            <p:cNvCxnSpPr/>
            <p:nvPr/>
          </p:nvCxnSpPr>
          <p:spPr>
            <a:xfrm>
              <a:off x="2889799" y="4761817"/>
              <a:ext cx="1805032" cy="0"/>
            </a:xfrm>
            <a:prstGeom prst="line">
              <a:avLst/>
            </a:prstGeom>
            <a:ln>
              <a:solidFill>
                <a:srgbClr val="6092CC"/>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753594" y="4803209"/>
              <a:ext cx="2180071" cy="1092607"/>
            </a:xfrm>
            <a:prstGeom prst="rect">
              <a:avLst/>
            </a:prstGeom>
            <a:noFill/>
          </p:spPr>
          <p:txBody>
            <a:bodyPr wrap="square" rtlCol="0">
              <a:spAutoFit/>
            </a:bodyPr>
            <a:lstStyle/>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p:txBody>
        </p:sp>
      </p:grpSp>
      <p:grpSp>
        <p:nvGrpSpPr>
          <p:cNvPr id="25" name="组合 24"/>
          <p:cNvGrpSpPr/>
          <p:nvPr/>
        </p:nvGrpSpPr>
        <p:grpSpPr>
          <a:xfrm>
            <a:off x="5005965" y="1500693"/>
            <a:ext cx="2180071" cy="3774727"/>
            <a:chOff x="2753594" y="2121089"/>
            <a:chExt cx="2180071" cy="3774727"/>
          </a:xfrm>
        </p:grpSpPr>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0926" y="2121089"/>
              <a:ext cx="1440000" cy="1440000"/>
            </a:xfrm>
            <a:prstGeom prst="rect">
              <a:avLst/>
            </a:prstGeom>
            <a:effectLst>
              <a:outerShdw blurRad="50800" dist="38100" dir="5400000" algn="t" rotWithShape="0">
                <a:prstClr val="black">
                  <a:alpha val="40000"/>
                </a:prstClr>
              </a:outerShdw>
            </a:effectLst>
          </p:spPr>
        </p:pic>
        <p:sp>
          <p:nvSpPr>
            <p:cNvPr id="27" name="文本框 26"/>
            <p:cNvSpPr txBox="1"/>
            <p:nvPr/>
          </p:nvSpPr>
          <p:spPr>
            <a:xfrm>
              <a:off x="2903447" y="3794062"/>
              <a:ext cx="1805032" cy="923330"/>
            </a:xfrm>
            <a:prstGeom prst="rect">
              <a:avLst/>
            </a:prstGeom>
            <a:noFill/>
          </p:spPr>
          <p:txBody>
            <a:bodyPr wrap="square" rtlCol="0">
              <a:spAutoFit/>
            </a:bodyPr>
            <a:lstStyle/>
            <a:p>
              <a:pPr algn="dist"/>
              <a:r>
                <a:rPr lang="zh-CN" altLang="en-US" sz="4000" dirty="0">
                  <a:solidFill>
                    <a:srgbClr val="272727"/>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理事会</a:t>
              </a:r>
              <a:endParaRPr lang="en-US" altLang="zh-CN" sz="4000" dirty="0">
                <a:solidFill>
                  <a:srgbClr val="272727"/>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a:p>
              <a:pPr algn="dist"/>
              <a:r>
                <a:rPr lang="en-US" altLang="zh-CN" sz="1400" spc="-200" dirty="0">
                  <a:solidFill>
                    <a:srgbClr val="272727"/>
                  </a:solidFill>
                  <a:latin typeface="方正细黑_YS" panose="02010600010101010101" pitchFamily="2" charset="-122"/>
                  <a:ea typeface="方正细黑_YS" panose="02010600010101010101" pitchFamily="2" charset="-122"/>
                </a:rPr>
                <a:t>Board of Managements</a:t>
              </a:r>
            </a:p>
          </p:txBody>
        </p:sp>
        <p:cxnSp>
          <p:nvCxnSpPr>
            <p:cNvPr id="28" name="直接连接符 27"/>
            <p:cNvCxnSpPr/>
            <p:nvPr/>
          </p:nvCxnSpPr>
          <p:spPr>
            <a:xfrm>
              <a:off x="2889799" y="4761817"/>
              <a:ext cx="1805032" cy="0"/>
            </a:xfrm>
            <a:prstGeom prst="line">
              <a:avLst/>
            </a:prstGeom>
            <a:ln>
              <a:solidFill>
                <a:srgbClr val="6092CC"/>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753594" y="4803209"/>
              <a:ext cx="2180071" cy="1092607"/>
            </a:xfrm>
            <a:prstGeom prst="rect">
              <a:avLst/>
            </a:prstGeom>
            <a:noFill/>
          </p:spPr>
          <p:txBody>
            <a:bodyPr wrap="square" rtlCol="0">
              <a:spAutoFit/>
            </a:bodyPr>
            <a:lstStyle/>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p:txBody>
        </p:sp>
      </p:grpSp>
      <p:grpSp>
        <p:nvGrpSpPr>
          <p:cNvPr id="30" name="组合 29"/>
          <p:cNvGrpSpPr/>
          <p:nvPr/>
        </p:nvGrpSpPr>
        <p:grpSpPr>
          <a:xfrm>
            <a:off x="7965381" y="1500693"/>
            <a:ext cx="2180071" cy="3774727"/>
            <a:chOff x="2753594" y="2121089"/>
            <a:chExt cx="2180071" cy="3774727"/>
          </a:xfrm>
        </p:grpSpPr>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0926" y="2121089"/>
              <a:ext cx="1440000" cy="1440000"/>
            </a:xfrm>
            <a:prstGeom prst="rect">
              <a:avLst/>
            </a:prstGeom>
            <a:effectLst>
              <a:outerShdw blurRad="50800" dist="38100" dir="5400000" algn="t" rotWithShape="0">
                <a:prstClr val="black">
                  <a:alpha val="40000"/>
                </a:prstClr>
              </a:outerShdw>
            </a:effectLst>
          </p:spPr>
        </p:pic>
        <p:sp>
          <p:nvSpPr>
            <p:cNvPr id="32" name="文本框 31"/>
            <p:cNvSpPr txBox="1"/>
            <p:nvPr/>
          </p:nvSpPr>
          <p:spPr>
            <a:xfrm>
              <a:off x="2903447" y="3794062"/>
              <a:ext cx="1805032" cy="923330"/>
            </a:xfrm>
            <a:prstGeom prst="rect">
              <a:avLst/>
            </a:prstGeom>
            <a:noFill/>
          </p:spPr>
          <p:txBody>
            <a:bodyPr wrap="square" rtlCol="0">
              <a:spAutoFit/>
            </a:bodyPr>
            <a:lstStyle/>
            <a:p>
              <a:pPr algn="dist"/>
              <a:r>
                <a:rPr lang="zh-CN" altLang="en-US" sz="4000" dirty="0">
                  <a:solidFill>
                    <a:srgbClr val="272727"/>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监事会</a:t>
              </a:r>
              <a:endParaRPr lang="en-US" altLang="zh-CN" sz="4000" dirty="0">
                <a:solidFill>
                  <a:srgbClr val="272727"/>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a:p>
              <a:pPr algn="dist"/>
              <a:r>
                <a:rPr lang="en-US" altLang="zh-CN" sz="1400" spc="-150" dirty="0">
                  <a:solidFill>
                    <a:srgbClr val="272727"/>
                  </a:solidFill>
                  <a:latin typeface="方正细黑_YS" panose="02010600010101010101" pitchFamily="2" charset="-122"/>
                  <a:ea typeface="方正细黑_YS" panose="02010600010101010101" pitchFamily="2" charset="-122"/>
                </a:rPr>
                <a:t>Board of Supervisors</a:t>
              </a:r>
            </a:p>
          </p:txBody>
        </p:sp>
        <p:cxnSp>
          <p:nvCxnSpPr>
            <p:cNvPr id="33" name="直接连接符 32"/>
            <p:cNvCxnSpPr/>
            <p:nvPr/>
          </p:nvCxnSpPr>
          <p:spPr>
            <a:xfrm>
              <a:off x="2889799" y="4761817"/>
              <a:ext cx="1805032" cy="0"/>
            </a:xfrm>
            <a:prstGeom prst="line">
              <a:avLst/>
            </a:prstGeom>
            <a:ln>
              <a:solidFill>
                <a:srgbClr val="6092CC"/>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753594" y="4803209"/>
              <a:ext cx="2180071" cy="1092607"/>
            </a:xfrm>
            <a:prstGeom prst="rect">
              <a:avLst/>
            </a:prstGeom>
            <a:noFill/>
          </p:spPr>
          <p:txBody>
            <a:bodyPr wrap="square" rtlCol="0">
              <a:spAutoFit/>
            </a:bodyPr>
            <a:lstStyle/>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a:t>
              </a:r>
            </a:p>
          </p:txBody>
        </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0-#ppt_w/2"/>
                                          </p:val>
                                        </p:tav>
                                        <p:tav tm="100000">
                                          <p:val>
                                            <p:strVal val="#ppt_x"/>
                                          </p:val>
                                        </p:tav>
                                      </p:tavLst>
                                    </p:anim>
                                    <p:anim calcmode="lin" valueType="num">
                                      <p:cBhvr additive="base">
                                        <p:cTn id="12" dur="1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500" fill="hold"/>
                                        <p:tgtEl>
                                          <p:spTgt spid="30"/>
                                        </p:tgtEl>
                                        <p:attrNameLst>
                                          <p:attrName>ppt_x</p:attrName>
                                        </p:attrNameLst>
                                      </p:cBhvr>
                                      <p:tavLst>
                                        <p:tav tm="0">
                                          <p:val>
                                            <p:strVal val="0-#ppt_w/2"/>
                                          </p:val>
                                        </p:tav>
                                        <p:tav tm="100000">
                                          <p:val>
                                            <p:strVal val="#ppt_x"/>
                                          </p:val>
                                        </p:tav>
                                      </p:tavLst>
                                    </p:anim>
                                    <p:anim calcmode="lin" valueType="num">
                                      <p:cBhvr additive="base">
                                        <p:cTn id="16" dur="1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flipH="1">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V="1">
            <a:off x="0" y="-1"/>
            <a:ext cx="12192000" cy="1119113"/>
          </a:xfrm>
          <a:prstGeom prst="rect">
            <a:avLst/>
          </a:prstGeom>
        </p:spPr>
      </p:pic>
      <p:sp>
        <p:nvSpPr>
          <p:cNvPr id="61" name="空心弧 60"/>
          <p:cNvSpPr/>
          <p:nvPr/>
        </p:nvSpPr>
        <p:spPr>
          <a:xfrm>
            <a:off x="-4093176" y="-217744"/>
            <a:ext cx="7293488" cy="7293488"/>
          </a:xfrm>
          <a:prstGeom prst="blockArc">
            <a:avLst>
              <a:gd name="adj1" fmla="val 18900000"/>
              <a:gd name="adj2" fmla="val 2700000"/>
              <a:gd name="adj3" fmla="val 296"/>
            </a:avLst>
          </a:prstGeom>
          <a:solidFill>
            <a:srgbClr val="1B3F7B"/>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46" name="组合 45"/>
          <p:cNvGrpSpPr/>
          <p:nvPr/>
        </p:nvGrpSpPr>
        <p:grpSpPr>
          <a:xfrm>
            <a:off x="2106777" y="962290"/>
            <a:ext cx="7978444" cy="1354666"/>
            <a:chOff x="2106777" y="1126066"/>
            <a:chExt cx="7978444" cy="1354666"/>
          </a:xfrm>
        </p:grpSpPr>
        <p:sp>
          <p:nvSpPr>
            <p:cNvPr id="47" name="任意多边形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29540" rIns="129540" bIns="129540" numCol="1" spcCol="1270" anchor="ctr" anchorCtr="0">
              <a:noAutofit/>
            </a:bodyPr>
            <a:lstStyle/>
            <a:p>
              <a:pPr marL="0" lvl="0" indent="0" algn="l" defTabSz="2266950">
                <a:lnSpc>
                  <a:spcPct val="90000"/>
                </a:lnSpc>
                <a:spcBef>
                  <a:spcPct val="0"/>
                </a:spcBef>
                <a:spcAft>
                  <a:spcPct val="35000"/>
                </a:spcAft>
                <a:buNone/>
              </a:pPr>
              <a:endParaRPr lang="zh-CN" altLang="en-US" sz="5100" kern="1200"/>
            </a:p>
          </p:txBody>
        </p:sp>
        <p:sp>
          <p:nvSpPr>
            <p:cNvPr id="48" name="椭圆 4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文本框 48"/>
            <p:cNvSpPr txBox="1"/>
            <p:nvPr/>
          </p:nvSpPr>
          <p:spPr>
            <a:xfrm>
              <a:off x="2286130" y="1198199"/>
              <a:ext cx="1005403" cy="984885"/>
            </a:xfrm>
            <a:prstGeom prst="rect">
              <a:avLst/>
            </a:prstGeom>
            <a:noFill/>
          </p:spPr>
          <p:txBody>
            <a:bodyPr wrap="none" rtlCol="0" anchor="ctr">
              <a:spAutoFit/>
            </a:bodyPr>
            <a:lstStyle/>
            <a:p>
              <a:pPr>
                <a:lnSpc>
                  <a:spcPts val="8000"/>
                </a:lnSpc>
              </a:pPr>
              <a:r>
                <a:rPr lang="zh-CN" altLang="en-US" sz="3200" dirty="0">
                  <a:solidFill>
                    <a:srgbClr val="272727"/>
                  </a:solidFill>
                  <a:latin typeface="造字工房悦黑（非商用）常规体" pitchFamily="50" charset="-122"/>
                  <a:ea typeface="造字工房悦黑（非商用）常规体" pitchFamily="50" charset="-122"/>
                </a:rPr>
                <a:t>天津</a:t>
              </a:r>
            </a:p>
          </p:txBody>
        </p:sp>
        <p:sp>
          <p:nvSpPr>
            <p:cNvPr id="50" name="文本框 49"/>
            <p:cNvSpPr txBox="1"/>
            <p:nvPr/>
          </p:nvSpPr>
          <p:spPr>
            <a:xfrm>
              <a:off x="3516714" y="1480232"/>
              <a:ext cx="6229841"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仓储物流中心、研发技术中心</a:t>
              </a:r>
              <a:endParaRPr lang="en-US" altLang="zh-CN" sz="36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p:txBody>
        </p:sp>
      </p:grpSp>
      <p:grpSp>
        <p:nvGrpSpPr>
          <p:cNvPr id="51" name="组合 50"/>
          <p:cNvGrpSpPr/>
          <p:nvPr/>
        </p:nvGrpSpPr>
        <p:grpSpPr>
          <a:xfrm>
            <a:off x="2500714" y="2587890"/>
            <a:ext cx="7953930" cy="1354666"/>
            <a:chOff x="2500714" y="2751666"/>
            <a:chExt cx="7953930" cy="1354666"/>
          </a:xfrm>
        </p:grpSpPr>
        <p:sp>
          <p:nvSpPr>
            <p:cNvPr id="52" name="任意多边形 8"/>
            <p:cNvSpPr/>
            <p:nvPr/>
          </p:nvSpPr>
          <p:spPr>
            <a:xfrm>
              <a:off x="3178048" y="2887132"/>
              <a:ext cx="7276596"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29540" rIns="129540" bIns="129540" numCol="1" spcCol="1270" anchor="ctr" anchorCtr="0">
              <a:noAutofit/>
            </a:bodyPr>
            <a:lstStyle/>
            <a:p>
              <a:pPr marL="0" lvl="0" indent="0" algn="l" defTabSz="2266950">
                <a:lnSpc>
                  <a:spcPct val="90000"/>
                </a:lnSpc>
                <a:spcBef>
                  <a:spcPct val="0"/>
                </a:spcBef>
                <a:spcAft>
                  <a:spcPct val="35000"/>
                </a:spcAft>
                <a:buNone/>
              </a:pPr>
              <a:endParaRPr lang="zh-CN" altLang="en-US" sz="5100" kern="1200"/>
            </a:p>
          </p:txBody>
        </p:sp>
        <p:sp>
          <p:nvSpPr>
            <p:cNvPr id="53" name="椭圆 52"/>
            <p:cNvSpPr/>
            <p:nvPr/>
          </p:nvSpPr>
          <p:spPr>
            <a:xfrm>
              <a:off x="2500714" y="2751666"/>
              <a:ext cx="1354666" cy="1354666"/>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4" name="文本框 53"/>
            <p:cNvSpPr txBox="1"/>
            <p:nvPr/>
          </p:nvSpPr>
          <p:spPr>
            <a:xfrm>
              <a:off x="2670314" y="2831509"/>
              <a:ext cx="1005403" cy="984885"/>
            </a:xfrm>
            <a:prstGeom prst="rect">
              <a:avLst/>
            </a:prstGeom>
            <a:noFill/>
          </p:spPr>
          <p:txBody>
            <a:bodyPr wrap="none" rtlCol="0" anchor="ctr">
              <a:spAutoFit/>
            </a:bodyPr>
            <a:lstStyle/>
            <a:p>
              <a:pPr>
                <a:lnSpc>
                  <a:spcPts val="8000"/>
                </a:lnSpc>
              </a:pPr>
              <a:r>
                <a:rPr lang="zh-CN" altLang="en-US" sz="3200" dirty="0">
                  <a:solidFill>
                    <a:srgbClr val="272727"/>
                  </a:solidFill>
                  <a:latin typeface="造字工房悦黑（非商用）常规体" pitchFamily="50" charset="-122"/>
                  <a:ea typeface="造字工房悦黑（非商用）常规体" pitchFamily="50" charset="-122"/>
                </a:rPr>
                <a:t>河北</a:t>
              </a:r>
            </a:p>
          </p:txBody>
        </p:sp>
        <p:sp>
          <p:nvSpPr>
            <p:cNvPr id="55" name="文本框 54"/>
            <p:cNvSpPr txBox="1"/>
            <p:nvPr/>
          </p:nvSpPr>
          <p:spPr>
            <a:xfrm>
              <a:off x="3932954" y="3116069"/>
              <a:ext cx="6229841"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营销策划中心、企业管理中心</a:t>
              </a:r>
              <a:endParaRPr lang="en-US" altLang="zh-CN" sz="36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p:txBody>
        </p:sp>
      </p:grpSp>
      <p:grpSp>
        <p:nvGrpSpPr>
          <p:cNvPr id="56" name="组合 55"/>
          <p:cNvGrpSpPr/>
          <p:nvPr/>
        </p:nvGrpSpPr>
        <p:grpSpPr>
          <a:xfrm>
            <a:off x="2106777" y="4213490"/>
            <a:ext cx="7978444" cy="1354666"/>
            <a:chOff x="2106777" y="4377266"/>
            <a:chExt cx="7978444" cy="1354666"/>
          </a:xfrm>
        </p:grpSpPr>
        <p:sp>
          <p:nvSpPr>
            <p:cNvPr id="57" name="任意多边形 15"/>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29540" rIns="129540" bIns="129540" numCol="1" spcCol="1270" anchor="ctr" anchorCtr="0">
              <a:noAutofit/>
            </a:bodyPr>
            <a:lstStyle/>
            <a:p>
              <a:pPr marL="0" lvl="0" indent="0" algn="l" defTabSz="2266950">
                <a:lnSpc>
                  <a:spcPct val="90000"/>
                </a:lnSpc>
                <a:spcBef>
                  <a:spcPct val="0"/>
                </a:spcBef>
                <a:spcAft>
                  <a:spcPct val="35000"/>
                </a:spcAft>
                <a:buNone/>
              </a:pPr>
              <a:endParaRPr lang="zh-CN" altLang="en-US" sz="5100" kern="1200"/>
            </a:p>
          </p:txBody>
        </p:sp>
        <p:sp>
          <p:nvSpPr>
            <p:cNvPr id="58" name="椭圆 57"/>
            <p:cNvSpPr/>
            <p:nvPr/>
          </p:nvSpPr>
          <p:spPr>
            <a:xfrm>
              <a:off x="2106777" y="4377266"/>
              <a:ext cx="1354666" cy="1354666"/>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9" name="文本框 58"/>
            <p:cNvSpPr txBox="1"/>
            <p:nvPr/>
          </p:nvSpPr>
          <p:spPr>
            <a:xfrm>
              <a:off x="2281408" y="4398085"/>
              <a:ext cx="1005403" cy="984885"/>
            </a:xfrm>
            <a:prstGeom prst="rect">
              <a:avLst/>
            </a:prstGeom>
            <a:noFill/>
          </p:spPr>
          <p:txBody>
            <a:bodyPr wrap="none" rtlCol="0" anchor="ctr">
              <a:spAutoFit/>
            </a:bodyPr>
            <a:lstStyle/>
            <a:p>
              <a:pPr>
                <a:lnSpc>
                  <a:spcPts val="8000"/>
                </a:lnSpc>
              </a:pPr>
              <a:r>
                <a:rPr lang="zh-CN" altLang="en-US" sz="3200" dirty="0">
                  <a:solidFill>
                    <a:srgbClr val="272727"/>
                  </a:solidFill>
                  <a:latin typeface="造字工房悦黑（非商用）常规体" pitchFamily="50" charset="-122"/>
                  <a:ea typeface="造字工房悦黑（非商用）常规体" pitchFamily="50" charset="-122"/>
                </a:rPr>
                <a:t>东北</a:t>
              </a:r>
            </a:p>
          </p:txBody>
        </p:sp>
        <p:sp>
          <p:nvSpPr>
            <p:cNvPr id="60" name="文本框 59"/>
            <p:cNvSpPr txBox="1"/>
            <p:nvPr/>
          </p:nvSpPr>
          <p:spPr>
            <a:xfrm>
              <a:off x="3516713" y="4731432"/>
              <a:ext cx="6229841"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rPr>
                <a:t>财务管理中心、生产经营中心</a:t>
              </a:r>
              <a:endParaRPr lang="en-US" altLang="zh-CN" sz="3600" dirty="0">
                <a:solidFill>
                  <a:schemeClr val="bg1"/>
                </a:solidFill>
                <a:effectLst>
                  <a:outerShdw blurRad="38100" dist="38100" dir="2700000" algn="tl">
                    <a:srgbClr val="000000">
                      <a:alpha val="43137"/>
                    </a:srgbClr>
                  </a:outerShdw>
                </a:effectLst>
                <a:latin typeface="造字工房悦黑（非商用）常规体" pitchFamily="50" charset="-122"/>
                <a:ea typeface="造字工房悦黑（非商用）常规体" pitchFamily="50" charset="-122"/>
              </a:endParaRPr>
            </a:p>
          </p:txBody>
        </p:sp>
      </p:gr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1+#ppt_w/2"/>
                                          </p:val>
                                        </p:tav>
                                        <p:tav tm="100000">
                                          <p:val>
                                            <p:strVal val="#ppt_x"/>
                                          </p:val>
                                        </p:tav>
                                      </p:tavLst>
                                    </p:anim>
                                    <p:anim calcmode="lin" valueType="num">
                                      <p:cBhvr additive="base">
                                        <p:cTn id="8" dur="10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50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1+#ppt_w/2"/>
                                          </p:val>
                                        </p:tav>
                                        <p:tav tm="100000">
                                          <p:val>
                                            <p:strVal val="#ppt_x"/>
                                          </p:val>
                                        </p:tav>
                                      </p:tavLst>
                                    </p:anim>
                                    <p:anim calcmode="lin" valueType="num">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25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1000" fill="hold"/>
                                        <p:tgtEl>
                                          <p:spTgt spid="56"/>
                                        </p:tgtEl>
                                        <p:attrNameLst>
                                          <p:attrName>ppt_x</p:attrName>
                                        </p:attrNameLst>
                                      </p:cBhvr>
                                      <p:tavLst>
                                        <p:tav tm="0">
                                          <p:val>
                                            <p:strVal val="1+#ppt_w/2"/>
                                          </p:val>
                                        </p:tav>
                                        <p:tav tm="100000">
                                          <p:val>
                                            <p:strVal val="#ppt_x"/>
                                          </p:val>
                                        </p:tav>
                                      </p:tavLst>
                                    </p:anim>
                                    <p:anim calcmode="lin" valueType="num">
                                      <p:cBhvr additive="base">
                                        <p:cTn id="16" dur="10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H="1" flipV="1">
            <a:off x="0" y="-1"/>
            <a:ext cx="12192000" cy="1119113"/>
          </a:xfrm>
          <a:prstGeom prst="rect">
            <a:avLst/>
          </a:prstGeom>
        </p:spPr>
      </p:pic>
      <p:sp>
        <p:nvSpPr>
          <p:cNvPr id="51" name="左箭头 11"/>
          <p:cNvSpPr/>
          <p:nvPr/>
        </p:nvSpPr>
        <p:spPr>
          <a:xfrm rot="12900000">
            <a:off x="3193933" y="3116371"/>
            <a:ext cx="2013351" cy="678294"/>
          </a:xfrm>
          <a:prstGeom prst="leftArrow">
            <a:avLst>
              <a:gd name="adj1" fmla="val 60000"/>
              <a:gd name="adj2" fmla="val 50000"/>
            </a:avLst>
          </a:prstGeom>
          <a:solidFill>
            <a:srgbClr val="C0C0C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左箭头 13"/>
          <p:cNvSpPr/>
          <p:nvPr/>
        </p:nvSpPr>
        <p:spPr>
          <a:xfrm rot="16200000">
            <a:off x="5089324" y="2129692"/>
            <a:ext cx="2013351" cy="678294"/>
          </a:xfrm>
          <a:prstGeom prst="leftArrow">
            <a:avLst>
              <a:gd name="adj1" fmla="val 60000"/>
              <a:gd name="adj2" fmla="val 50000"/>
            </a:avLst>
          </a:prstGeom>
          <a:solidFill>
            <a:srgbClr val="C0C0C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3" name="左箭头 16"/>
          <p:cNvSpPr/>
          <p:nvPr/>
        </p:nvSpPr>
        <p:spPr>
          <a:xfrm rot="19500000">
            <a:off x="6984715" y="3116371"/>
            <a:ext cx="2013351" cy="678294"/>
          </a:xfrm>
          <a:prstGeom prst="leftArrow">
            <a:avLst>
              <a:gd name="adj1" fmla="val 60000"/>
              <a:gd name="adj2" fmla="val 50000"/>
            </a:avLst>
          </a:prstGeom>
          <a:solidFill>
            <a:srgbClr val="C0C0C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54" name="组合 53"/>
          <p:cNvGrpSpPr/>
          <p:nvPr/>
        </p:nvGrpSpPr>
        <p:grpSpPr>
          <a:xfrm>
            <a:off x="4906010" y="3592695"/>
            <a:ext cx="2379980" cy="2379980"/>
            <a:chOff x="4906010" y="3756471"/>
            <a:chExt cx="2379980" cy="2379980"/>
          </a:xfrm>
        </p:grpSpPr>
        <p:sp>
          <p:nvSpPr>
            <p:cNvPr id="55" name="任意多边形 10"/>
            <p:cNvSpPr/>
            <p:nvPr/>
          </p:nvSpPr>
          <p:spPr>
            <a:xfrm>
              <a:off x="4906010" y="3756471"/>
              <a:ext cx="2379980" cy="2379980"/>
            </a:xfrm>
            <a:custGeom>
              <a:avLst/>
              <a:gdLst>
                <a:gd name="connsiteX0" fmla="*/ 0 w 2379980"/>
                <a:gd name="connsiteY0" fmla="*/ 1189990 h 2379980"/>
                <a:gd name="connsiteX1" fmla="*/ 1189990 w 2379980"/>
                <a:gd name="connsiteY1" fmla="*/ 0 h 2379980"/>
                <a:gd name="connsiteX2" fmla="*/ 2379980 w 2379980"/>
                <a:gd name="connsiteY2" fmla="*/ 1189990 h 2379980"/>
                <a:gd name="connsiteX3" fmla="*/ 1189990 w 2379980"/>
                <a:gd name="connsiteY3" fmla="*/ 2379980 h 2379980"/>
                <a:gd name="connsiteX4" fmla="*/ 0 w 2379980"/>
                <a:gd name="connsiteY4" fmla="*/ 1189990 h 237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980" h="2379980">
                  <a:moveTo>
                    <a:pt x="0" y="1189990"/>
                  </a:moveTo>
                  <a:cubicBezTo>
                    <a:pt x="0" y="532777"/>
                    <a:pt x="532777" y="0"/>
                    <a:pt x="1189990" y="0"/>
                  </a:cubicBezTo>
                  <a:cubicBezTo>
                    <a:pt x="1847203" y="0"/>
                    <a:pt x="2379980" y="532777"/>
                    <a:pt x="2379980" y="1189990"/>
                  </a:cubicBezTo>
                  <a:cubicBezTo>
                    <a:pt x="2379980" y="1847203"/>
                    <a:pt x="1847203" y="2379980"/>
                    <a:pt x="1189990" y="2379980"/>
                  </a:cubicBezTo>
                  <a:cubicBezTo>
                    <a:pt x="532777" y="2379980"/>
                    <a:pt x="0" y="1847203"/>
                    <a:pt x="0" y="1189990"/>
                  </a:cubicBezTo>
                  <a:close/>
                </a:path>
              </a:pathLst>
            </a:custGeom>
            <a:solidFill>
              <a:srgbClr val="FFF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655" tIns="379655" rIns="379655" bIns="379655" numCol="1" spcCol="1270" anchor="ctr" anchorCtr="0">
              <a:noAutofit/>
            </a:bodyPr>
            <a:lstStyle/>
            <a:p>
              <a:pPr marL="0" lvl="0" indent="0" algn="ctr" defTabSz="2178050">
                <a:lnSpc>
                  <a:spcPct val="90000"/>
                </a:lnSpc>
                <a:spcBef>
                  <a:spcPct val="0"/>
                </a:spcBef>
                <a:spcAft>
                  <a:spcPct val="35000"/>
                </a:spcAft>
                <a:buNone/>
              </a:pPr>
              <a:endParaRPr lang="zh-CN" altLang="en-US" sz="4900" kern="1200" dirty="0"/>
            </a:p>
          </p:txBody>
        </p:sp>
        <p:sp>
          <p:nvSpPr>
            <p:cNvPr id="56" name="文本框 55"/>
            <p:cNvSpPr txBox="1"/>
            <p:nvPr/>
          </p:nvSpPr>
          <p:spPr>
            <a:xfrm>
              <a:off x="5388113" y="4287854"/>
              <a:ext cx="1415772" cy="1399101"/>
            </a:xfrm>
            <a:prstGeom prst="rect">
              <a:avLst/>
            </a:prstGeom>
            <a:noFill/>
          </p:spPr>
          <p:txBody>
            <a:bodyPr wrap="none" rtlCol="0" anchor="ctr">
              <a:spAutoFit/>
            </a:bodyPr>
            <a:lstStyle/>
            <a:p>
              <a:pPr algn="ctr">
                <a:lnSpc>
                  <a:spcPts val="5000"/>
                </a:lnSpc>
              </a:pPr>
              <a:r>
                <a:rPr lang="zh-CN" altLang="en-US" sz="4800" dirty="0">
                  <a:solidFill>
                    <a:srgbClr val="272727"/>
                  </a:solidFill>
                  <a:latin typeface="造字工房悦黑（非商用）常规体" pitchFamily="50" charset="-122"/>
                  <a:ea typeface="造字工房悦黑（非商用）常规体" pitchFamily="50" charset="-122"/>
                </a:rPr>
                <a:t>北京</a:t>
              </a:r>
              <a:endParaRPr lang="en-US" altLang="zh-CN" sz="4800" dirty="0">
                <a:solidFill>
                  <a:srgbClr val="272727"/>
                </a:solidFill>
                <a:latin typeface="造字工房悦黑（非商用）常规体" pitchFamily="50" charset="-122"/>
                <a:ea typeface="造字工房悦黑（非商用）常规体" pitchFamily="50" charset="-122"/>
              </a:endParaRPr>
            </a:p>
            <a:p>
              <a:pPr algn="ctr">
                <a:lnSpc>
                  <a:spcPts val="5000"/>
                </a:lnSpc>
              </a:pPr>
              <a:r>
                <a:rPr lang="zh-CN" altLang="en-US" sz="4800" dirty="0">
                  <a:solidFill>
                    <a:srgbClr val="272727"/>
                  </a:solidFill>
                  <a:latin typeface="造字工房悦黑（非商用）常规体" pitchFamily="50" charset="-122"/>
                  <a:ea typeface="造字工房悦黑（非商用）常规体" pitchFamily="50" charset="-122"/>
                </a:rPr>
                <a:t>总部</a:t>
              </a:r>
            </a:p>
          </p:txBody>
        </p:sp>
        <p:sp>
          <p:nvSpPr>
            <p:cNvPr id="57" name="任意多边形 31"/>
            <p:cNvSpPr/>
            <p:nvPr/>
          </p:nvSpPr>
          <p:spPr>
            <a:xfrm>
              <a:off x="5016000" y="3866461"/>
              <a:ext cx="2160000" cy="2160000"/>
            </a:xfrm>
            <a:custGeom>
              <a:avLst/>
              <a:gdLst>
                <a:gd name="connsiteX0" fmla="*/ 0 w 2379980"/>
                <a:gd name="connsiteY0" fmla="*/ 1189990 h 2379980"/>
                <a:gd name="connsiteX1" fmla="*/ 1189990 w 2379980"/>
                <a:gd name="connsiteY1" fmla="*/ 0 h 2379980"/>
                <a:gd name="connsiteX2" fmla="*/ 2379980 w 2379980"/>
                <a:gd name="connsiteY2" fmla="*/ 1189990 h 2379980"/>
                <a:gd name="connsiteX3" fmla="*/ 1189990 w 2379980"/>
                <a:gd name="connsiteY3" fmla="*/ 2379980 h 2379980"/>
                <a:gd name="connsiteX4" fmla="*/ 0 w 2379980"/>
                <a:gd name="connsiteY4" fmla="*/ 1189990 h 237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980" h="2379980">
                  <a:moveTo>
                    <a:pt x="0" y="1189990"/>
                  </a:moveTo>
                  <a:cubicBezTo>
                    <a:pt x="0" y="532777"/>
                    <a:pt x="532777" y="0"/>
                    <a:pt x="1189990" y="0"/>
                  </a:cubicBezTo>
                  <a:cubicBezTo>
                    <a:pt x="1847203" y="0"/>
                    <a:pt x="2379980" y="532777"/>
                    <a:pt x="2379980" y="1189990"/>
                  </a:cubicBezTo>
                  <a:cubicBezTo>
                    <a:pt x="2379980" y="1847203"/>
                    <a:pt x="1847203" y="2379980"/>
                    <a:pt x="1189990" y="2379980"/>
                  </a:cubicBezTo>
                  <a:cubicBezTo>
                    <a:pt x="532777" y="2379980"/>
                    <a:pt x="0" y="1847203"/>
                    <a:pt x="0" y="1189990"/>
                  </a:cubicBezTo>
                  <a:close/>
                </a:path>
              </a:pathLst>
            </a:custGeom>
            <a:noFill/>
            <a:ln w="25400">
              <a:solidFill>
                <a:srgbClr val="3258B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655" tIns="379655" rIns="379655" bIns="379655" numCol="1" spcCol="1270" anchor="ctr" anchorCtr="0">
              <a:noAutofit/>
            </a:bodyPr>
            <a:lstStyle/>
            <a:p>
              <a:pPr marL="0" lvl="0" indent="0" algn="ctr" defTabSz="2178050">
                <a:lnSpc>
                  <a:spcPct val="90000"/>
                </a:lnSpc>
                <a:spcBef>
                  <a:spcPct val="0"/>
                </a:spcBef>
                <a:spcAft>
                  <a:spcPct val="35000"/>
                </a:spcAft>
                <a:buNone/>
              </a:pPr>
              <a:endParaRPr lang="zh-CN" altLang="en-US" sz="4900" kern="1200" dirty="0"/>
            </a:p>
          </p:txBody>
        </p:sp>
      </p:grpSp>
      <p:grpSp>
        <p:nvGrpSpPr>
          <p:cNvPr id="58" name="组合 57"/>
          <p:cNvGrpSpPr/>
          <p:nvPr/>
        </p:nvGrpSpPr>
        <p:grpSpPr>
          <a:xfrm>
            <a:off x="2255769" y="1973720"/>
            <a:ext cx="2282231" cy="1808784"/>
            <a:chOff x="2255769" y="2137496"/>
            <a:chExt cx="2282231" cy="1808784"/>
          </a:xfrm>
        </p:grpSpPr>
        <p:sp>
          <p:nvSpPr>
            <p:cNvPr id="59" name="任意多边形 12"/>
            <p:cNvSpPr/>
            <p:nvPr/>
          </p:nvSpPr>
          <p:spPr>
            <a:xfrm>
              <a:off x="2255769" y="2137496"/>
              <a:ext cx="2260981" cy="1808784"/>
            </a:xfrm>
            <a:custGeom>
              <a:avLst/>
              <a:gdLst>
                <a:gd name="connsiteX0" fmla="*/ 0 w 2260981"/>
                <a:gd name="connsiteY0" fmla="*/ 180878 h 1808784"/>
                <a:gd name="connsiteX1" fmla="*/ 180878 w 2260981"/>
                <a:gd name="connsiteY1" fmla="*/ 0 h 1808784"/>
                <a:gd name="connsiteX2" fmla="*/ 2080103 w 2260981"/>
                <a:gd name="connsiteY2" fmla="*/ 0 h 1808784"/>
                <a:gd name="connsiteX3" fmla="*/ 2260981 w 2260981"/>
                <a:gd name="connsiteY3" fmla="*/ 180878 h 1808784"/>
                <a:gd name="connsiteX4" fmla="*/ 2260981 w 2260981"/>
                <a:gd name="connsiteY4" fmla="*/ 1627906 h 1808784"/>
                <a:gd name="connsiteX5" fmla="*/ 2080103 w 2260981"/>
                <a:gd name="connsiteY5" fmla="*/ 1808784 h 1808784"/>
                <a:gd name="connsiteX6" fmla="*/ 180878 w 2260981"/>
                <a:gd name="connsiteY6" fmla="*/ 1808784 h 1808784"/>
                <a:gd name="connsiteX7" fmla="*/ 0 w 2260981"/>
                <a:gd name="connsiteY7" fmla="*/ 1627906 h 1808784"/>
                <a:gd name="connsiteX8" fmla="*/ 0 w 2260981"/>
                <a:gd name="connsiteY8" fmla="*/ 180878 h 18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981" h="1808784">
                  <a:moveTo>
                    <a:pt x="0" y="180878"/>
                  </a:moveTo>
                  <a:cubicBezTo>
                    <a:pt x="0" y="80982"/>
                    <a:pt x="80982" y="0"/>
                    <a:pt x="180878" y="0"/>
                  </a:cubicBezTo>
                  <a:lnTo>
                    <a:pt x="2080103" y="0"/>
                  </a:lnTo>
                  <a:cubicBezTo>
                    <a:pt x="2179999" y="0"/>
                    <a:pt x="2260981" y="80982"/>
                    <a:pt x="2260981" y="180878"/>
                  </a:cubicBezTo>
                  <a:lnTo>
                    <a:pt x="2260981" y="1627906"/>
                  </a:lnTo>
                  <a:cubicBezTo>
                    <a:pt x="2260981" y="1727802"/>
                    <a:pt x="2179999" y="1808784"/>
                    <a:pt x="2080103" y="1808784"/>
                  </a:cubicBezTo>
                  <a:lnTo>
                    <a:pt x="180878" y="1808784"/>
                  </a:lnTo>
                  <a:cubicBezTo>
                    <a:pt x="80982" y="1808784"/>
                    <a:pt x="0" y="1727802"/>
                    <a:pt x="0" y="1627906"/>
                  </a:cubicBezTo>
                  <a:lnTo>
                    <a:pt x="0" y="180878"/>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467" tIns="163467" rIns="163467" bIns="163467" numCol="1" spcCol="1270" anchor="ctr" anchorCtr="0">
              <a:noAutofit/>
            </a:bodyPr>
            <a:lstStyle/>
            <a:p>
              <a:pPr marL="0" lvl="0" indent="0" algn="ctr" defTabSz="2578100">
                <a:lnSpc>
                  <a:spcPct val="90000"/>
                </a:lnSpc>
                <a:spcBef>
                  <a:spcPct val="0"/>
                </a:spcBef>
                <a:spcAft>
                  <a:spcPct val="35000"/>
                </a:spcAft>
                <a:buNone/>
              </a:pPr>
              <a:endParaRPr lang="zh-CN" altLang="en-US" sz="5800" kern="1200"/>
            </a:p>
          </p:txBody>
        </p:sp>
        <p:grpSp>
          <p:nvGrpSpPr>
            <p:cNvPr id="60" name="组合 59"/>
            <p:cNvGrpSpPr/>
            <p:nvPr/>
          </p:nvGrpSpPr>
          <p:grpSpPr>
            <a:xfrm>
              <a:off x="2370999" y="2295426"/>
              <a:ext cx="2167001" cy="1213488"/>
              <a:chOff x="2441907" y="2460826"/>
              <a:chExt cx="2167001" cy="1213488"/>
            </a:xfrm>
          </p:grpSpPr>
          <p:sp>
            <p:nvSpPr>
              <p:cNvPr id="61" name="文本框 60"/>
              <p:cNvSpPr txBox="1"/>
              <p:nvPr/>
            </p:nvSpPr>
            <p:spPr>
              <a:xfrm>
                <a:off x="2530107" y="2460826"/>
                <a:ext cx="1826141" cy="984885"/>
              </a:xfrm>
              <a:prstGeom prst="rect">
                <a:avLst/>
              </a:prstGeom>
              <a:noFill/>
            </p:spPr>
            <p:txBody>
              <a:bodyPr wrap="none" rtlCol="0" anchor="ctr">
                <a:spAutoFit/>
              </a:bodyPr>
              <a:lstStyle/>
              <a:p>
                <a:pPr>
                  <a:lnSpc>
                    <a:spcPts val="8000"/>
                  </a:lnSpc>
                </a:pPr>
                <a:r>
                  <a:rPr lang="zh-CN" altLang="en-US" sz="3200" dirty="0">
                    <a:solidFill>
                      <a:schemeClr val="bg1"/>
                    </a:solidFill>
                    <a:latin typeface="造字工房悦黑（非商用）常规体" pitchFamily="50" charset="-122"/>
                    <a:ea typeface="造字工房悦黑（非商用）常规体" pitchFamily="50" charset="-122"/>
                  </a:rPr>
                  <a:t>天津公司</a:t>
                </a:r>
              </a:p>
            </p:txBody>
          </p:sp>
          <p:cxnSp>
            <p:nvCxnSpPr>
              <p:cNvPr id="62" name="直接连接符 61"/>
              <p:cNvCxnSpPr/>
              <p:nvPr/>
            </p:nvCxnSpPr>
            <p:spPr>
              <a:xfrm>
                <a:off x="2535519" y="3371744"/>
                <a:ext cx="181531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2441907" y="3412704"/>
                <a:ext cx="2167001" cy="261610"/>
              </a:xfrm>
              <a:prstGeom prst="rect">
                <a:avLst/>
              </a:prstGeom>
              <a:noFill/>
            </p:spPr>
            <p:txBody>
              <a:bodyPr wrap="square" rtlCol="0">
                <a:spAutoFit/>
              </a:bodyPr>
              <a:lstStyle/>
              <a:p>
                <a:pPr algn="ctr"/>
                <a:r>
                  <a:rPr lang="en-US" altLang="zh-CN" sz="1100" spc="1200" dirty="0">
                    <a:solidFill>
                      <a:schemeClr val="bg1"/>
                    </a:solidFill>
                  </a:rPr>
                  <a:t>TIANJIN</a:t>
                </a:r>
                <a:endParaRPr lang="zh-CN" altLang="en-US" sz="1100" spc="1200" dirty="0">
                  <a:solidFill>
                    <a:schemeClr val="bg1"/>
                  </a:solidFill>
                </a:endParaRPr>
              </a:p>
            </p:txBody>
          </p:sp>
        </p:grpSp>
      </p:grpSp>
      <p:grpSp>
        <p:nvGrpSpPr>
          <p:cNvPr id="64" name="组合 63"/>
          <p:cNvGrpSpPr/>
          <p:nvPr/>
        </p:nvGrpSpPr>
        <p:grpSpPr>
          <a:xfrm>
            <a:off x="4965509" y="557771"/>
            <a:ext cx="2279537" cy="1808784"/>
            <a:chOff x="4965509" y="721547"/>
            <a:chExt cx="2279537" cy="1808784"/>
          </a:xfrm>
        </p:grpSpPr>
        <p:sp>
          <p:nvSpPr>
            <p:cNvPr id="65" name="任意多边形 14"/>
            <p:cNvSpPr/>
            <p:nvPr/>
          </p:nvSpPr>
          <p:spPr>
            <a:xfrm>
              <a:off x="4965509" y="721547"/>
              <a:ext cx="2260981" cy="1808784"/>
            </a:xfrm>
            <a:custGeom>
              <a:avLst/>
              <a:gdLst>
                <a:gd name="connsiteX0" fmla="*/ 0 w 2260981"/>
                <a:gd name="connsiteY0" fmla="*/ 180878 h 1808784"/>
                <a:gd name="connsiteX1" fmla="*/ 180878 w 2260981"/>
                <a:gd name="connsiteY1" fmla="*/ 0 h 1808784"/>
                <a:gd name="connsiteX2" fmla="*/ 2080103 w 2260981"/>
                <a:gd name="connsiteY2" fmla="*/ 0 h 1808784"/>
                <a:gd name="connsiteX3" fmla="*/ 2260981 w 2260981"/>
                <a:gd name="connsiteY3" fmla="*/ 180878 h 1808784"/>
                <a:gd name="connsiteX4" fmla="*/ 2260981 w 2260981"/>
                <a:gd name="connsiteY4" fmla="*/ 1627906 h 1808784"/>
                <a:gd name="connsiteX5" fmla="*/ 2080103 w 2260981"/>
                <a:gd name="connsiteY5" fmla="*/ 1808784 h 1808784"/>
                <a:gd name="connsiteX6" fmla="*/ 180878 w 2260981"/>
                <a:gd name="connsiteY6" fmla="*/ 1808784 h 1808784"/>
                <a:gd name="connsiteX7" fmla="*/ 0 w 2260981"/>
                <a:gd name="connsiteY7" fmla="*/ 1627906 h 1808784"/>
                <a:gd name="connsiteX8" fmla="*/ 0 w 2260981"/>
                <a:gd name="connsiteY8" fmla="*/ 180878 h 18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981" h="1808784">
                  <a:moveTo>
                    <a:pt x="0" y="180878"/>
                  </a:moveTo>
                  <a:cubicBezTo>
                    <a:pt x="0" y="80982"/>
                    <a:pt x="80982" y="0"/>
                    <a:pt x="180878" y="0"/>
                  </a:cubicBezTo>
                  <a:lnTo>
                    <a:pt x="2080103" y="0"/>
                  </a:lnTo>
                  <a:cubicBezTo>
                    <a:pt x="2179999" y="0"/>
                    <a:pt x="2260981" y="80982"/>
                    <a:pt x="2260981" y="180878"/>
                  </a:cubicBezTo>
                  <a:lnTo>
                    <a:pt x="2260981" y="1627906"/>
                  </a:lnTo>
                  <a:cubicBezTo>
                    <a:pt x="2260981" y="1727802"/>
                    <a:pt x="2179999" y="1808784"/>
                    <a:pt x="2080103" y="1808784"/>
                  </a:cubicBezTo>
                  <a:lnTo>
                    <a:pt x="180878" y="1808784"/>
                  </a:lnTo>
                  <a:cubicBezTo>
                    <a:pt x="80982" y="1808784"/>
                    <a:pt x="0" y="1727802"/>
                    <a:pt x="0" y="1627906"/>
                  </a:cubicBezTo>
                  <a:lnTo>
                    <a:pt x="0" y="180878"/>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467" tIns="163467" rIns="163467" bIns="163467" numCol="1" spcCol="1270" anchor="ctr" anchorCtr="0">
              <a:noAutofit/>
            </a:bodyPr>
            <a:lstStyle/>
            <a:p>
              <a:pPr marL="0" lvl="0" indent="0" algn="ctr" defTabSz="2578100">
                <a:lnSpc>
                  <a:spcPct val="90000"/>
                </a:lnSpc>
                <a:spcBef>
                  <a:spcPct val="0"/>
                </a:spcBef>
                <a:spcAft>
                  <a:spcPct val="35000"/>
                </a:spcAft>
                <a:buNone/>
              </a:pPr>
              <a:endParaRPr lang="zh-CN" altLang="en-US" sz="5800" kern="1200"/>
            </a:p>
          </p:txBody>
        </p:sp>
        <p:grpSp>
          <p:nvGrpSpPr>
            <p:cNvPr id="66" name="组合 65"/>
            <p:cNvGrpSpPr/>
            <p:nvPr/>
          </p:nvGrpSpPr>
          <p:grpSpPr>
            <a:xfrm>
              <a:off x="5078045" y="874299"/>
              <a:ext cx="2167001" cy="1213488"/>
              <a:chOff x="2441907" y="2460826"/>
              <a:chExt cx="2167001" cy="1213488"/>
            </a:xfrm>
          </p:grpSpPr>
          <p:sp>
            <p:nvSpPr>
              <p:cNvPr id="67" name="文本框 66"/>
              <p:cNvSpPr txBox="1"/>
              <p:nvPr/>
            </p:nvSpPr>
            <p:spPr>
              <a:xfrm>
                <a:off x="2530107" y="2460826"/>
                <a:ext cx="1826141" cy="984885"/>
              </a:xfrm>
              <a:prstGeom prst="rect">
                <a:avLst/>
              </a:prstGeom>
              <a:noFill/>
            </p:spPr>
            <p:txBody>
              <a:bodyPr wrap="none" rtlCol="0" anchor="ctr">
                <a:spAutoFit/>
              </a:bodyPr>
              <a:lstStyle/>
              <a:p>
                <a:pPr>
                  <a:lnSpc>
                    <a:spcPts val="8000"/>
                  </a:lnSpc>
                </a:pPr>
                <a:r>
                  <a:rPr lang="zh-CN" altLang="en-US" sz="3200" dirty="0">
                    <a:solidFill>
                      <a:schemeClr val="bg1"/>
                    </a:solidFill>
                    <a:latin typeface="造字工房悦黑（非商用）常规体" pitchFamily="50" charset="-122"/>
                    <a:ea typeface="造字工房悦黑（非商用）常规体" pitchFamily="50" charset="-122"/>
                  </a:rPr>
                  <a:t>河北公司</a:t>
                </a:r>
              </a:p>
            </p:txBody>
          </p:sp>
          <p:cxnSp>
            <p:nvCxnSpPr>
              <p:cNvPr id="68" name="直接连接符 67"/>
              <p:cNvCxnSpPr/>
              <p:nvPr/>
            </p:nvCxnSpPr>
            <p:spPr>
              <a:xfrm>
                <a:off x="2535519" y="3371744"/>
                <a:ext cx="181531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2441907" y="3412704"/>
                <a:ext cx="2167001" cy="261610"/>
              </a:xfrm>
              <a:prstGeom prst="rect">
                <a:avLst/>
              </a:prstGeom>
              <a:noFill/>
            </p:spPr>
            <p:txBody>
              <a:bodyPr wrap="square" rtlCol="0">
                <a:spAutoFit/>
              </a:bodyPr>
              <a:lstStyle/>
              <a:p>
                <a:pPr algn="ctr"/>
                <a:r>
                  <a:rPr lang="en-US" altLang="zh-CN" sz="1100" spc="1200" dirty="0">
                    <a:solidFill>
                      <a:schemeClr val="bg1"/>
                    </a:solidFill>
                  </a:rPr>
                  <a:t>HEBEI</a:t>
                </a:r>
                <a:endParaRPr lang="zh-CN" altLang="en-US" sz="1100" spc="1200" dirty="0">
                  <a:solidFill>
                    <a:schemeClr val="bg1"/>
                  </a:solidFill>
                </a:endParaRPr>
              </a:p>
            </p:txBody>
          </p:sp>
        </p:grpSp>
      </p:grpSp>
      <p:grpSp>
        <p:nvGrpSpPr>
          <p:cNvPr id="70" name="组合 69"/>
          <p:cNvGrpSpPr/>
          <p:nvPr/>
        </p:nvGrpSpPr>
        <p:grpSpPr>
          <a:xfrm>
            <a:off x="7685520" y="1973720"/>
            <a:ext cx="2279518" cy="1808784"/>
            <a:chOff x="7685520" y="2137496"/>
            <a:chExt cx="2279518" cy="1808784"/>
          </a:xfrm>
        </p:grpSpPr>
        <p:sp>
          <p:nvSpPr>
            <p:cNvPr id="71" name="任意多边形 17"/>
            <p:cNvSpPr/>
            <p:nvPr/>
          </p:nvSpPr>
          <p:spPr>
            <a:xfrm>
              <a:off x="7685520" y="2137496"/>
              <a:ext cx="2260981" cy="1808784"/>
            </a:xfrm>
            <a:custGeom>
              <a:avLst/>
              <a:gdLst>
                <a:gd name="connsiteX0" fmla="*/ 0 w 2260981"/>
                <a:gd name="connsiteY0" fmla="*/ 180878 h 1808784"/>
                <a:gd name="connsiteX1" fmla="*/ 180878 w 2260981"/>
                <a:gd name="connsiteY1" fmla="*/ 0 h 1808784"/>
                <a:gd name="connsiteX2" fmla="*/ 2080103 w 2260981"/>
                <a:gd name="connsiteY2" fmla="*/ 0 h 1808784"/>
                <a:gd name="connsiteX3" fmla="*/ 2260981 w 2260981"/>
                <a:gd name="connsiteY3" fmla="*/ 180878 h 1808784"/>
                <a:gd name="connsiteX4" fmla="*/ 2260981 w 2260981"/>
                <a:gd name="connsiteY4" fmla="*/ 1627906 h 1808784"/>
                <a:gd name="connsiteX5" fmla="*/ 2080103 w 2260981"/>
                <a:gd name="connsiteY5" fmla="*/ 1808784 h 1808784"/>
                <a:gd name="connsiteX6" fmla="*/ 180878 w 2260981"/>
                <a:gd name="connsiteY6" fmla="*/ 1808784 h 1808784"/>
                <a:gd name="connsiteX7" fmla="*/ 0 w 2260981"/>
                <a:gd name="connsiteY7" fmla="*/ 1627906 h 1808784"/>
                <a:gd name="connsiteX8" fmla="*/ 0 w 2260981"/>
                <a:gd name="connsiteY8" fmla="*/ 180878 h 18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981" h="1808784">
                  <a:moveTo>
                    <a:pt x="0" y="180878"/>
                  </a:moveTo>
                  <a:cubicBezTo>
                    <a:pt x="0" y="80982"/>
                    <a:pt x="80982" y="0"/>
                    <a:pt x="180878" y="0"/>
                  </a:cubicBezTo>
                  <a:lnTo>
                    <a:pt x="2080103" y="0"/>
                  </a:lnTo>
                  <a:cubicBezTo>
                    <a:pt x="2179999" y="0"/>
                    <a:pt x="2260981" y="80982"/>
                    <a:pt x="2260981" y="180878"/>
                  </a:cubicBezTo>
                  <a:lnTo>
                    <a:pt x="2260981" y="1627906"/>
                  </a:lnTo>
                  <a:cubicBezTo>
                    <a:pt x="2260981" y="1727802"/>
                    <a:pt x="2179999" y="1808784"/>
                    <a:pt x="2080103" y="1808784"/>
                  </a:cubicBezTo>
                  <a:lnTo>
                    <a:pt x="180878" y="1808784"/>
                  </a:lnTo>
                  <a:cubicBezTo>
                    <a:pt x="80982" y="1808784"/>
                    <a:pt x="0" y="1727802"/>
                    <a:pt x="0" y="1627906"/>
                  </a:cubicBezTo>
                  <a:lnTo>
                    <a:pt x="0" y="180878"/>
                  </a:lnTo>
                  <a:close/>
                </a:path>
              </a:pathLst>
            </a:custGeom>
            <a:solidFill>
              <a:srgbClr val="3258B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467" tIns="163467" rIns="163467" bIns="163467" numCol="1" spcCol="1270" anchor="ctr" anchorCtr="0">
              <a:noAutofit/>
            </a:bodyPr>
            <a:lstStyle/>
            <a:p>
              <a:pPr marL="0" lvl="0" indent="0" algn="ctr" defTabSz="2578100">
                <a:lnSpc>
                  <a:spcPct val="90000"/>
                </a:lnSpc>
                <a:spcBef>
                  <a:spcPct val="0"/>
                </a:spcBef>
                <a:spcAft>
                  <a:spcPct val="35000"/>
                </a:spcAft>
                <a:buNone/>
              </a:pPr>
              <a:endParaRPr lang="zh-CN" altLang="en-US" sz="5800" kern="1200"/>
            </a:p>
          </p:txBody>
        </p:sp>
        <p:grpSp>
          <p:nvGrpSpPr>
            <p:cNvPr id="72" name="组合 71"/>
            <p:cNvGrpSpPr/>
            <p:nvPr/>
          </p:nvGrpSpPr>
          <p:grpSpPr>
            <a:xfrm>
              <a:off x="7798037" y="2295426"/>
              <a:ext cx="2167001" cy="1213488"/>
              <a:chOff x="2441907" y="2460826"/>
              <a:chExt cx="2167001" cy="1213488"/>
            </a:xfrm>
          </p:grpSpPr>
          <p:sp>
            <p:nvSpPr>
              <p:cNvPr id="73" name="文本框 72"/>
              <p:cNvSpPr txBox="1"/>
              <p:nvPr/>
            </p:nvSpPr>
            <p:spPr>
              <a:xfrm>
                <a:off x="2530107" y="2460826"/>
                <a:ext cx="1826141" cy="984885"/>
              </a:xfrm>
              <a:prstGeom prst="rect">
                <a:avLst/>
              </a:prstGeom>
              <a:noFill/>
            </p:spPr>
            <p:txBody>
              <a:bodyPr wrap="none" rtlCol="0" anchor="ctr">
                <a:spAutoFit/>
              </a:bodyPr>
              <a:lstStyle/>
              <a:p>
                <a:pPr>
                  <a:lnSpc>
                    <a:spcPts val="8000"/>
                  </a:lnSpc>
                </a:pPr>
                <a:r>
                  <a:rPr lang="zh-CN" altLang="en-US" sz="3200" dirty="0">
                    <a:solidFill>
                      <a:schemeClr val="bg1"/>
                    </a:solidFill>
                    <a:latin typeface="造字工房悦黑（非商用）常规体" pitchFamily="50" charset="-122"/>
                    <a:ea typeface="造字工房悦黑（非商用）常规体" pitchFamily="50" charset="-122"/>
                  </a:rPr>
                  <a:t>东北公司</a:t>
                </a:r>
              </a:p>
            </p:txBody>
          </p:sp>
          <p:cxnSp>
            <p:nvCxnSpPr>
              <p:cNvPr id="74" name="直接连接符 73"/>
              <p:cNvCxnSpPr/>
              <p:nvPr/>
            </p:nvCxnSpPr>
            <p:spPr>
              <a:xfrm>
                <a:off x="2535519" y="3371744"/>
                <a:ext cx="1815317"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2441907" y="3412704"/>
                <a:ext cx="2167001" cy="261610"/>
              </a:xfrm>
              <a:prstGeom prst="rect">
                <a:avLst/>
              </a:prstGeom>
              <a:noFill/>
            </p:spPr>
            <p:txBody>
              <a:bodyPr wrap="square" rtlCol="0">
                <a:spAutoFit/>
              </a:bodyPr>
              <a:lstStyle/>
              <a:p>
                <a:pPr algn="ctr"/>
                <a:r>
                  <a:rPr lang="en-US" altLang="zh-CN" sz="1100" spc="1200" dirty="0">
                    <a:solidFill>
                      <a:schemeClr val="bg1"/>
                    </a:solidFill>
                  </a:rPr>
                  <a:t>DONGBEI</a:t>
                </a:r>
                <a:endParaRPr lang="zh-CN" altLang="en-US" sz="1100" spc="1200" dirty="0">
                  <a:solidFill>
                    <a:schemeClr val="bg1"/>
                  </a:solidFill>
                </a:endParaRPr>
              </a:p>
            </p:txBody>
          </p:sp>
        </p:gr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fltVal val="0"/>
                                          </p:val>
                                        </p:tav>
                                        <p:tav tm="100000">
                                          <p:val>
                                            <p:strVal val="#ppt_w"/>
                                          </p:val>
                                        </p:tav>
                                      </p:tavLst>
                                    </p:anim>
                                    <p:anim calcmode="lin" valueType="num">
                                      <p:cBhvr>
                                        <p:cTn id="8" dur="1000" fill="hold"/>
                                        <p:tgtEl>
                                          <p:spTgt spid="58"/>
                                        </p:tgtEl>
                                        <p:attrNameLst>
                                          <p:attrName>ppt_h</p:attrName>
                                        </p:attrNameLst>
                                      </p:cBhvr>
                                      <p:tavLst>
                                        <p:tav tm="0">
                                          <p:val>
                                            <p:fltVal val="0"/>
                                          </p:val>
                                        </p:tav>
                                        <p:tav tm="100000">
                                          <p:val>
                                            <p:strVal val="#ppt_h"/>
                                          </p:val>
                                        </p:tav>
                                      </p:tavLst>
                                    </p:anim>
                                    <p:animEffect transition="in" filter="fade">
                                      <p:cBhvr>
                                        <p:cTn id="9" dur="1000"/>
                                        <p:tgtEl>
                                          <p:spTgt spid="58"/>
                                        </p:tgtEl>
                                      </p:cBhvr>
                                    </p:animEffect>
                                  </p:childTnLst>
                                </p:cTn>
                              </p:par>
                              <p:par>
                                <p:cTn id="10" presetID="53" presetClass="entr" presetSubtype="16" fill="hold" nodeType="withEffect">
                                  <p:stCondLst>
                                    <p:cond delay="750"/>
                                  </p:stCondLst>
                                  <p:childTnLst>
                                    <p:set>
                                      <p:cBhvr>
                                        <p:cTn id="11" dur="1" fill="hold">
                                          <p:stCondLst>
                                            <p:cond delay="0"/>
                                          </p:stCondLst>
                                        </p:cTn>
                                        <p:tgtEl>
                                          <p:spTgt spid="64"/>
                                        </p:tgtEl>
                                        <p:attrNameLst>
                                          <p:attrName>style.visibility</p:attrName>
                                        </p:attrNameLst>
                                      </p:cBhvr>
                                      <p:to>
                                        <p:strVal val="visible"/>
                                      </p:to>
                                    </p:set>
                                    <p:anim calcmode="lin" valueType="num">
                                      <p:cBhvr>
                                        <p:cTn id="12" dur="1000" fill="hold"/>
                                        <p:tgtEl>
                                          <p:spTgt spid="64"/>
                                        </p:tgtEl>
                                        <p:attrNameLst>
                                          <p:attrName>ppt_w</p:attrName>
                                        </p:attrNameLst>
                                      </p:cBhvr>
                                      <p:tavLst>
                                        <p:tav tm="0">
                                          <p:val>
                                            <p:fltVal val="0"/>
                                          </p:val>
                                        </p:tav>
                                        <p:tav tm="100000">
                                          <p:val>
                                            <p:strVal val="#ppt_w"/>
                                          </p:val>
                                        </p:tav>
                                      </p:tavLst>
                                    </p:anim>
                                    <p:anim calcmode="lin" valueType="num">
                                      <p:cBhvr>
                                        <p:cTn id="13" dur="1000" fill="hold"/>
                                        <p:tgtEl>
                                          <p:spTgt spid="64"/>
                                        </p:tgtEl>
                                        <p:attrNameLst>
                                          <p:attrName>ppt_h</p:attrName>
                                        </p:attrNameLst>
                                      </p:cBhvr>
                                      <p:tavLst>
                                        <p:tav tm="0">
                                          <p:val>
                                            <p:fltVal val="0"/>
                                          </p:val>
                                        </p:tav>
                                        <p:tav tm="100000">
                                          <p:val>
                                            <p:strVal val="#ppt_h"/>
                                          </p:val>
                                        </p:tav>
                                      </p:tavLst>
                                    </p:anim>
                                    <p:animEffect transition="in" filter="fade">
                                      <p:cBhvr>
                                        <p:cTn id="14" dur="1000"/>
                                        <p:tgtEl>
                                          <p:spTgt spid="64"/>
                                        </p:tgtEl>
                                      </p:cBhvr>
                                    </p:animEffect>
                                  </p:childTnLst>
                                </p:cTn>
                              </p:par>
                              <p:par>
                                <p:cTn id="15" presetID="53" presetClass="entr" presetSubtype="16" fill="hold" nodeType="withEffect">
                                  <p:stCondLst>
                                    <p:cond delay="1500"/>
                                  </p:stCondLst>
                                  <p:childTnLst>
                                    <p:set>
                                      <p:cBhvr>
                                        <p:cTn id="16" dur="1" fill="hold">
                                          <p:stCondLst>
                                            <p:cond delay="0"/>
                                          </p:stCondLst>
                                        </p:cTn>
                                        <p:tgtEl>
                                          <p:spTgt spid="70"/>
                                        </p:tgtEl>
                                        <p:attrNameLst>
                                          <p:attrName>style.visibility</p:attrName>
                                        </p:attrNameLst>
                                      </p:cBhvr>
                                      <p:to>
                                        <p:strVal val="visible"/>
                                      </p:to>
                                    </p:set>
                                    <p:anim calcmode="lin" valueType="num">
                                      <p:cBhvr>
                                        <p:cTn id="17" dur="1000" fill="hold"/>
                                        <p:tgtEl>
                                          <p:spTgt spid="70"/>
                                        </p:tgtEl>
                                        <p:attrNameLst>
                                          <p:attrName>ppt_w</p:attrName>
                                        </p:attrNameLst>
                                      </p:cBhvr>
                                      <p:tavLst>
                                        <p:tav tm="0">
                                          <p:val>
                                            <p:fltVal val="0"/>
                                          </p:val>
                                        </p:tav>
                                        <p:tav tm="100000">
                                          <p:val>
                                            <p:strVal val="#ppt_w"/>
                                          </p:val>
                                        </p:tav>
                                      </p:tavLst>
                                    </p:anim>
                                    <p:anim calcmode="lin" valueType="num">
                                      <p:cBhvr>
                                        <p:cTn id="18" dur="1000" fill="hold"/>
                                        <p:tgtEl>
                                          <p:spTgt spid="70"/>
                                        </p:tgtEl>
                                        <p:attrNameLst>
                                          <p:attrName>ppt_h</p:attrName>
                                        </p:attrNameLst>
                                      </p:cBhvr>
                                      <p:tavLst>
                                        <p:tav tm="0">
                                          <p:val>
                                            <p:fltVal val="0"/>
                                          </p:val>
                                        </p:tav>
                                        <p:tav tm="100000">
                                          <p:val>
                                            <p:strVal val="#ppt_h"/>
                                          </p:val>
                                        </p:tav>
                                      </p:tavLst>
                                    </p:anim>
                                    <p:animEffect transition="in" filter="fade">
                                      <p:cBhvr>
                                        <p:cTn id="19" dur="1000"/>
                                        <p:tgtEl>
                                          <p:spTgt spid="70"/>
                                        </p:tgtEl>
                                      </p:cBhvr>
                                    </p:animEffect>
                                  </p:childTnLst>
                                </p:cTn>
                              </p:par>
                              <p:par>
                                <p:cTn id="20" presetID="22" presetClass="entr" presetSubtype="1" fill="hold" nodeType="withEffect">
                                  <p:stCondLst>
                                    <p:cond delay="2500"/>
                                  </p:stCondLst>
                                  <p:childTnLst>
                                    <p:set>
                                      <p:cBhvr>
                                        <p:cTn id="21" dur="1" fill="hold">
                                          <p:stCondLst>
                                            <p:cond delay="0"/>
                                          </p:stCondLst>
                                        </p:cTn>
                                        <p:tgtEl>
                                          <p:spTgt spid="51"/>
                                        </p:tgtEl>
                                        <p:attrNameLst>
                                          <p:attrName>style.visibility</p:attrName>
                                        </p:attrNameLst>
                                      </p:cBhvr>
                                      <p:to>
                                        <p:strVal val="visible"/>
                                      </p:to>
                                    </p:set>
                                    <p:animEffect transition="in" filter="wipe(up)">
                                      <p:cBhvr>
                                        <p:cTn id="22" dur="1000"/>
                                        <p:tgtEl>
                                          <p:spTgt spid="51"/>
                                        </p:tgtEl>
                                      </p:cBhvr>
                                    </p:animEffect>
                                  </p:childTnLst>
                                </p:cTn>
                              </p:par>
                              <p:par>
                                <p:cTn id="23" presetID="22" presetClass="entr" presetSubtype="1" fill="hold" nodeType="withEffect">
                                  <p:stCondLst>
                                    <p:cond delay="2500"/>
                                  </p:stCondLst>
                                  <p:childTnLst>
                                    <p:set>
                                      <p:cBhvr>
                                        <p:cTn id="24" dur="1" fill="hold">
                                          <p:stCondLst>
                                            <p:cond delay="0"/>
                                          </p:stCondLst>
                                        </p:cTn>
                                        <p:tgtEl>
                                          <p:spTgt spid="52"/>
                                        </p:tgtEl>
                                        <p:attrNameLst>
                                          <p:attrName>style.visibility</p:attrName>
                                        </p:attrNameLst>
                                      </p:cBhvr>
                                      <p:to>
                                        <p:strVal val="visible"/>
                                      </p:to>
                                    </p:set>
                                    <p:animEffect transition="in" filter="wipe(up)">
                                      <p:cBhvr>
                                        <p:cTn id="25" dur="1000"/>
                                        <p:tgtEl>
                                          <p:spTgt spid="52"/>
                                        </p:tgtEl>
                                      </p:cBhvr>
                                    </p:animEffect>
                                  </p:childTnLst>
                                </p:cTn>
                              </p:par>
                              <p:par>
                                <p:cTn id="26" presetID="22" presetClass="entr" presetSubtype="1" fill="hold" nodeType="withEffect">
                                  <p:stCondLst>
                                    <p:cond delay="2500"/>
                                  </p:stCondLst>
                                  <p:childTnLst>
                                    <p:set>
                                      <p:cBhvr>
                                        <p:cTn id="27" dur="1" fill="hold">
                                          <p:stCondLst>
                                            <p:cond delay="0"/>
                                          </p:stCondLst>
                                        </p:cTn>
                                        <p:tgtEl>
                                          <p:spTgt spid="53"/>
                                        </p:tgtEl>
                                        <p:attrNameLst>
                                          <p:attrName>style.visibility</p:attrName>
                                        </p:attrNameLst>
                                      </p:cBhvr>
                                      <p:to>
                                        <p:strVal val="visible"/>
                                      </p:to>
                                    </p:set>
                                    <p:animEffect transition="in" filter="wipe(up)">
                                      <p:cBhvr>
                                        <p:cTn id="28" dur="1000"/>
                                        <p:tgtEl>
                                          <p:spTgt spid="53"/>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1000" fill="hold"/>
                                        <p:tgtEl>
                                          <p:spTgt spid="54"/>
                                        </p:tgtEl>
                                        <p:attrNameLst>
                                          <p:attrName>ppt_w</p:attrName>
                                        </p:attrNameLst>
                                      </p:cBhvr>
                                      <p:tavLst>
                                        <p:tav tm="0">
                                          <p:val>
                                            <p:fltVal val="0"/>
                                          </p:val>
                                        </p:tav>
                                        <p:tav tm="100000">
                                          <p:val>
                                            <p:strVal val="#ppt_w"/>
                                          </p:val>
                                        </p:tav>
                                      </p:tavLst>
                                    </p:anim>
                                    <p:anim calcmode="lin" valueType="num">
                                      <p:cBhvr>
                                        <p:cTn id="33" dur="1000" fill="hold"/>
                                        <p:tgtEl>
                                          <p:spTgt spid="54"/>
                                        </p:tgtEl>
                                        <p:attrNameLst>
                                          <p:attrName>ppt_h</p:attrName>
                                        </p:attrNameLst>
                                      </p:cBhvr>
                                      <p:tavLst>
                                        <p:tav tm="0">
                                          <p:val>
                                            <p:fltVal val="0"/>
                                          </p:val>
                                        </p:tav>
                                        <p:tav tm="100000">
                                          <p:val>
                                            <p:strVal val="#ppt_h"/>
                                          </p:val>
                                        </p:tav>
                                      </p:tavLst>
                                    </p:anim>
                                    <p:animEffect transition="in" filter="fade">
                                      <p:cBhvr>
                                        <p:cTn id="34"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2564" b="22805"/>
          <a:stretch>
            <a:fillRect/>
          </a:stretch>
        </p:blipFill>
        <p:spPr>
          <a:xfrm flipH="1">
            <a:off x="-2" y="2838734"/>
            <a:ext cx="12192002" cy="4019266"/>
          </a:xfrm>
          <a:prstGeom prst="rect">
            <a:avLst/>
          </a:prstGeom>
        </p:spPr>
      </p:pic>
      <p:pic>
        <p:nvPicPr>
          <p:cNvPr id="18" name="图片 17"/>
          <p:cNvPicPr>
            <a:picLocks noChangeAspect="1"/>
          </p:cNvPicPr>
          <p:nvPr/>
        </p:nvPicPr>
        <p:blipFill rotWithShape="1">
          <a:blip r:embed="rId4"/>
          <a:srcRect r="444" b="51479"/>
          <a:stretch>
            <a:fillRect/>
          </a:stretch>
        </p:blipFill>
        <p:spPr>
          <a:xfrm flipV="1">
            <a:off x="0" y="-1"/>
            <a:ext cx="12192000" cy="1119113"/>
          </a:xfrm>
          <a:prstGeom prst="rect">
            <a:avLst/>
          </a:prstGeom>
        </p:spPr>
      </p:pic>
      <p:pic>
        <p:nvPicPr>
          <p:cNvPr id="20" name="图片 19"/>
          <p:cNvPicPr>
            <a:picLocks noChangeAspect="1"/>
          </p:cNvPicPr>
          <p:nvPr/>
        </p:nvPicPr>
        <p:blipFill>
          <a:blip r:embed="rId5"/>
          <a:stretch>
            <a:fillRect/>
          </a:stretch>
        </p:blipFill>
        <p:spPr>
          <a:xfrm>
            <a:off x="4970898" y="1039626"/>
            <a:ext cx="5962405" cy="4444369"/>
          </a:xfrm>
          <a:prstGeom prst="rect">
            <a:avLst/>
          </a:prstGeom>
          <a:effectLst>
            <a:softEdge rad="31750"/>
          </a:effectLst>
        </p:spPr>
      </p:pic>
      <p:sp>
        <p:nvSpPr>
          <p:cNvPr id="21" name="文本框 20"/>
          <p:cNvSpPr txBox="1"/>
          <p:nvPr/>
        </p:nvSpPr>
        <p:spPr>
          <a:xfrm>
            <a:off x="1112301" y="1039626"/>
            <a:ext cx="3262432" cy="1118255"/>
          </a:xfrm>
          <a:prstGeom prst="rect">
            <a:avLst/>
          </a:prstGeom>
          <a:noFill/>
        </p:spPr>
        <p:txBody>
          <a:bodyPr wrap="none" rtlCol="0" anchor="ctr">
            <a:spAutoFit/>
          </a:bodyPr>
          <a:lstStyle/>
          <a:p>
            <a:pPr algn="r">
              <a:lnSpc>
                <a:spcPts val="8000"/>
              </a:lnSpc>
            </a:pPr>
            <a:r>
              <a:rPr lang="zh-CN" altLang="en-US" sz="6000" dirty="0">
                <a:solidFill>
                  <a:srgbClr val="3258B2"/>
                </a:solidFill>
                <a:latin typeface="造字工房悦黑（非商用）常规体" pitchFamily="50" charset="-122"/>
                <a:ea typeface="造字工房悦黑（非商用）常规体" pitchFamily="50" charset="-122"/>
              </a:rPr>
              <a:t>北京</a:t>
            </a:r>
            <a:r>
              <a:rPr lang="zh-CN" altLang="en-US" sz="6000" dirty="0">
                <a:solidFill>
                  <a:srgbClr val="272727"/>
                </a:solidFill>
                <a:latin typeface="造字工房悦黑（非商用）常规体" pitchFamily="50" charset="-122"/>
                <a:ea typeface="造字工房悦黑（非商用）常规体" pitchFamily="50" charset="-122"/>
              </a:rPr>
              <a:t>总部</a:t>
            </a:r>
          </a:p>
        </p:txBody>
      </p:sp>
      <p:cxnSp>
        <p:nvCxnSpPr>
          <p:cNvPr id="22" name="直接连接符 21"/>
          <p:cNvCxnSpPr/>
          <p:nvPr/>
        </p:nvCxnSpPr>
        <p:spPr>
          <a:xfrm>
            <a:off x="1214652" y="2212473"/>
            <a:ext cx="31464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184805" y="2390841"/>
            <a:ext cx="3172015" cy="3093154"/>
          </a:xfrm>
          <a:prstGeom prst="rect">
            <a:avLst/>
          </a:prstGeom>
          <a:noFill/>
        </p:spPr>
        <p:txBody>
          <a:bodyPr wrap="square" rtlCol="0">
            <a:spAutoFit/>
          </a:bodyPr>
          <a:lstStyle/>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z="1600" spc="3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1250"/>
                                        <p:tgtEl>
                                          <p:spTgt spid="20"/>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5733" b="24465"/>
          <a:stretch>
            <a:fillRect/>
          </a:stretch>
        </p:blipFill>
        <p:spPr>
          <a:xfrm flipV="1">
            <a:off x="0" y="-1"/>
            <a:ext cx="12191999" cy="4080681"/>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b="14404"/>
          <a:stretch>
            <a:fillRect/>
          </a:stretch>
        </p:blipFill>
        <p:spPr>
          <a:xfrm>
            <a:off x="0" y="3127445"/>
            <a:ext cx="12192000" cy="3730556"/>
          </a:xfrm>
          <a:prstGeom prst="rect">
            <a:avLst/>
          </a:prstGeom>
        </p:spPr>
      </p:pic>
      <p:sp>
        <p:nvSpPr>
          <p:cNvPr id="6" name="文本框 5"/>
          <p:cNvSpPr txBox="1"/>
          <p:nvPr/>
        </p:nvSpPr>
        <p:spPr>
          <a:xfrm>
            <a:off x="5676216" y="2202046"/>
            <a:ext cx="3877985" cy="1136786"/>
          </a:xfrm>
          <a:prstGeom prst="rect">
            <a:avLst/>
          </a:prstGeom>
          <a:noFill/>
        </p:spPr>
        <p:txBody>
          <a:bodyPr wrap="none" rtlCol="0" anchor="ctr">
            <a:spAutoFit/>
          </a:bodyPr>
          <a:lstStyle/>
          <a:p>
            <a:pPr algn="r">
              <a:lnSpc>
                <a:spcPts val="8000"/>
              </a:lnSpc>
            </a:pPr>
            <a:r>
              <a:rPr lang="zh-CN" altLang="en-US" sz="7200" dirty="0">
                <a:solidFill>
                  <a:srgbClr val="272727"/>
                </a:solidFill>
                <a:latin typeface="造字工房悦黑（非商用）常规体" pitchFamily="50" charset="-122"/>
                <a:ea typeface="造字工房悦黑（非商用）常规体" pitchFamily="50" charset="-122"/>
              </a:rPr>
              <a:t>上海</a:t>
            </a:r>
            <a:r>
              <a:rPr lang="zh-CN" altLang="en-US" sz="7200" dirty="0">
                <a:solidFill>
                  <a:srgbClr val="3258B2"/>
                </a:solidFill>
                <a:latin typeface="造字工房悦黑（非商用）常规体" pitchFamily="50" charset="-122"/>
                <a:ea typeface="造字工房悦黑（非商用）常规体" pitchFamily="50" charset="-122"/>
              </a:rPr>
              <a:t>总部</a:t>
            </a:r>
          </a:p>
        </p:txBody>
      </p:sp>
      <p:cxnSp>
        <p:nvCxnSpPr>
          <p:cNvPr id="7" name="直接连接符 6"/>
          <p:cNvCxnSpPr/>
          <p:nvPr/>
        </p:nvCxnSpPr>
        <p:spPr>
          <a:xfrm>
            <a:off x="5681517" y="3429001"/>
            <a:ext cx="3921974"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704950" y="3573971"/>
            <a:ext cx="3898541" cy="1092607"/>
          </a:xfrm>
          <a:prstGeom prst="rect">
            <a:avLst/>
          </a:prstGeom>
          <a:noFill/>
        </p:spPr>
        <p:txBody>
          <a:bodyPr wrap="square" rtlCol="0">
            <a:spAutoFit/>
          </a:bodyPr>
          <a:lstStyle/>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a:p>
            <a:pPr algn="ctr">
              <a:lnSpc>
                <a:spcPts val="2600"/>
              </a:lnSpc>
            </a:pPr>
            <a:r>
              <a:rPr lang="zh-CN" altLang="en-US" spc="600" dirty="0">
                <a:solidFill>
                  <a:schemeClr val="tx1">
                    <a:lumMod val="65000"/>
                    <a:lumOff val="35000"/>
                  </a:schemeClr>
                </a:solidFill>
                <a:latin typeface="方正细黑_YS" panose="02010600010101010101" pitchFamily="2" charset="-122"/>
                <a:ea typeface="方正细黑_YS" panose="02010600010101010101" pitchFamily="2" charset="-122"/>
              </a:rPr>
              <a:t>点击输入内容点击输入内容</a:t>
            </a:r>
          </a:p>
        </p:txBody>
      </p:sp>
      <p:sp>
        <p:nvSpPr>
          <p:cNvPr id="11" name="文本框 10"/>
          <p:cNvSpPr txBox="1"/>
          <p:nvPr/>
        </p:nvSpPr>
        <p:spPr>
          <a:xfrm>
            <a:off x="1767082" y="1543869"/>
            <a:ext cx="3884398" cy="3770263"/>
          </a:xfrm>
          <a:prstGeom prst="rect">
            <a:avLst/>
          </a:prstGeom>
          <a:noFill/>
        </p:spPr>
        <p:txBody>
          <a:bodyPr wrap="none" rtlCol="0">
            <a:spAutoFit/>
          </a:bodyPr>
          <a:lstStyle/>
          <a:p>
            <a:pPr algn="ctr"/>
            <a:r>
              <a:rPr lang="en-US" altLang="zh-CN" sz="23900" b="1" dirty="0">
                <a:solidFill>
                  <a:srgbClr val="3258B2"/>
                </a:solidFill>
                <a:latin typeface="Politica XT" panose="02000506060000020004" pitchFamily="50" charset="0"/>
              </a:rPr>
              <a:t>02</a:t>
            </a:r>
            <a:endParaRPr lang="zh-CN" altLang="en-US" sz="23900" b="1" dirty="0">
              <a:solidFill>
                <a:srgbClr val="3258B2"/>
              </a:solidFill>
              <a:latin typeface="Politica XT" panose="02000506060000020004"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par>
                                <p:cTn id="10" presetID="22" presetClass="entr" presetSubtype="1" fill="hold" grpId="0" nodeType="withEffect">
                                  <p:stCondLst>
                                    <p:cond delay="125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par>
                                <p:cTn id="13" presetID="22" presetClass="entr" presetSubtype="1" fill="hold" nodeType="withEffect">
                                  <p:stCondLst>
                                    <p:cond delay="125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par>
                                <p:cTn id="16" presetID="22" presetClass="entr" presetSubtype="1" fill="hold" grpId="0" nodeType="withEffect">
                                  <p:stCondLst>
                                    <p:cond delay="125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960</Words>
  <Application>Microsoft Office PowerPoint</Application>
  <PresentationFormat>宽屏</PresentationFormat>
  <Paragraphs>268</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Politica XT</vt:lpstr>
      <vt:lpstr>等线</vt:lpstr>
      <vt:lpstr>方正细黑_YS</vt:lpstr>
      <vt:lpstr>方正悠黑_512B</vt:lpstr>
      <vt:lpstr>微软雅黑</vt:lpstr>
      <vt:lpstr>造字工房悦黑（非商用）常规体</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2017-08-18T03:02:00Z</dcterms:created>
  <dcterms:modified xsi:type="dcterms:W3CDTF">2021-01-05T22:46:27Z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