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handoutMasterIdLst>
    <p:handoutMasterId r:id="rId29"/>
  </p:handoutMasterIdLst>
  <p:sldIdLst>
    <p:sldId id="279" r:id="rId2"/>
    <p:sldId id="280"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81" r:id="rId27"/>
  </p:sldIdLst>
  <p:sldSz cx="12192000" cy="6858000"/>
  <p:notesSz cx="6858000" cy="9144000"/>
  <p:custDataLst>
    <p:tags r:id="rId30"/>
  </p:custDataLst>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2E3A"/>
    <a:srgbClr val="2B8E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49" autoAdjust="0"/>
    <p:restoredTop sz="94660"/>
  </p:normalViewPr>
  <p:slideViewPr>
    <p:cSldViewPr snapToGrid="0">
      <p:cViewPr varScale="1">
        <p:scale>
          <a:sx n="65" d="100"/>
          <a:sy n="65" d="100"/>
        </p:scale>
        <p:origin x="102" y="330"/>
      </p:cViewPr>
      <p:guideLst>
        <p:guide orient="horz" pos="2160"/>
        <p:guide pos="3840"/>
      </p:guideLst>
    </p:cSldViewPr>
  </p:slideViewPr>
  <p:notesTextViewPr>
    <p:cViewPr>
      <p:scale>
        <a:sx n="3" d="2"/>
        <a:sy n="3" d="2"/>
      </p:scale>
      <p:origin x="0" y="0"/>
    </p:cViewPr>
  </p:notesTextViewPr>
  <p:sorterViewPr>
    <p:cViewPr varScale="1">
      <p:scale>
        <a:sx n="1" d="1"/>
        <a:sy n="1" d="1"/>
      </p:scale>
      <p:origin x="0" y="-18678"/>
    </p:cViewPr>
  </p:sorterViewPr>
  <p:notesViewPr>
    <p:cSldViewPr snapToGrid="0">
      <p:cViewPr varScale="1">
        <p:scale>
          <a:sx n="86" d="100"/>
          <a:sy n="86" d="100"/>
        </p:scale>
        <p:origin x="2904"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E327391-93DD-4944-A710-67B7BEF2BCAF}" type="datetimeFigureOut">
              <a:rPr lang="id-ID" smtClean="0"/>
              <a:t>06/01/2021</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94F612-E237-40F1-98BB-77FB1F235FDC}" type="slidenum">
              <a:rPr lang="id-ID" smtClean="0"/>
              <a:t>‹#›</a:t>
            </a:fld>
            <a:endParaRPr lang="id-ID"/>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C23314-CB18-437D-A233-E3A79F165F34}"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BDDCDA-347C-4512-8DC2-6EA14D02B7A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BDDCDA-347C-4512-8DC2-6EA14D02B7A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BDDCDA-347C-4512-8DC2-6EA14D02B7A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BDDCDA-347C-4512-8DC2-6EA14D02B7A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BDDCDA-347C-4512-8DC2-6EA14D02B7A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BDDCDA-347C-4512-8DC2-6EA14D02B7A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BDDCDA-347C-4512-8DC2-6EA14D02B7A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BDDCDA-347C-4512-8DC2-6EA14D02B7A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BDDCDA-347C-4512-8DC2-6EA14D02B7A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BDDCDA-347C-4512-8DC2-6EA14D02B7A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BDDCDA-347C-4512-8DC2-6EA14D02B7A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BDDCDA-347C-4512-8DC2-6EA14D02B7A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BDDCDA-347C-4512-8DC2-6EA14D02B7A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BDDCDA-347C-4512-8DC2-6EA14D02B7A0}"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BDDCDA-347C-4512-8DC2-6EA14D02B7A0}"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BDDCDA-347C-4512-8DC2-6EA14D02B7A0}"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BDDCDA-347C-4512-8DC2-6EA14D02B7A0}"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BDDCDA-347C-4512-8DC2-6EA14D02B7A0}"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BDDCDA-347C-4512-8DC2-6EA14D02B7A0}"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BDDCDA-347C-4512-8DC2-6EA14D02B7A0}"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BDDCDA-347C-4512-8DC2-6EA14D02B7A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BDDCDA-347C-4512-8DC2-6EA14D02B7A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BDDCDA-347C-4512-8DC2-6EA14D02B7A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BDDCDA-347C-4512-8DC2-6EA14D02B7A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BDDCDA-347C-4512-8DC2-6EA14D02B7A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BDDCDA-347C-4512-8DC2-6EA14D02B7A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BDDCDA-347C-4512-8DC2-6EA14D02B7A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Freeform 5"/>
          <p:cNvSpPr/>
          <p:nvPr userDrawn="1"/>
        </p:nvSpPr>
        <p:spPr bwMode="auto">
          <a:xfrm flipH="1">
            <a:off x="10486489" y="1"/>
            <a:ext cx="1705511" cy="17055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alpha val="75000"/>
            </a:schemeClr>
          </a:solidFill>
          <a:ln>
            <a:noFill/>
          </a:ln>
        </p:spPr>
        <p:txBody>
          <a:bodyPr vert="horz" wrap="square" lIns="91440" tIns="45720" rIns="91440" bIns="45720" numCol="1" anchor="t" anchorCtr="0" compatLnSpc="1"/>
          <a:lstStyle/>
          <a:p>
            <a:endParaRPr lang="id-ID"/>
          </a:p>
        </p:txBody>
      </p:sp>
      <p:sp>
        <p:nvSpPr>
          <p:cNvPr id="8" name="Freeform 5"/>
          <p:cNvSpPr/>
          <p:nvPr userDrawn="1"/>
        </p:nvSpPr>
        <p:spPr bwMode="auto">
          <a:xfrm flipH="1">
            <a:off x="9597006" y="1135987"/>
            <a:ext cx="617966" cy="61796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40000"/>
              <a:lumOff val="60000"/>
              <a:alpha val="75000"/>
            </a:schemeClr>
          </a:solidFill>
          <a:ln>
            <a:noFill/>
          </a:ln>
        </p:spPr>
        <p:txBody>
          <a:bodyPr vert="horz" wrap="square" lIns="91440" tIns="45720" rIns="91440" bIns="45720" numCol="1" anchor="t" anchorCtr="0" compatLnSpc="1"/>
          <a:lstStyle/>
          <a:p>
            <a:endParaRPr lang="id-ID"/>
          </a:p>
        </p:txBody>
      </p:sp>
      <p:sp>
        <p:nvSpPr>
          <p:cNvPr id="9" name="Freeform 5"/>
          <p:cNvSpPr/>
          <p:nvPr userDrawn="1"/>
        </p:nvSpPr>
        <p:spPr bwMode="auto">
          <a:xfrm flipH="1">
            <a:off x="9229806" y="570065"/>
            <a:ext cx="422939" cy="42293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20000"/>
              <a:lumOff val="80000"/>
              <a:alpha val="75000"/>
            </a:schemeClr>
          </a:solidFill>
          <a:ln>
            <a:noFill/>
          </a:ln>
        </p:spPr>
        <p:txBody>
          <a:bodyPr vert="horz" wrap="square" lIns="91440" tIns="45720" rIns="91440" bIns="45720" numCol="1" anchor="t" anchorCtr="0" compatLnSpc="1"/>
          <a:lstStyle/>
          <a:p>
            <a:endParaRPr lang="id-ID"/>
          </a:p>
        </p:txBody>
      </p:sp>
      <p:sp>
        <p:nvSpPr>
          <p:cNvPr id="10" name="Freeform 5"/>
          <p:cNvSpPr/>
          <p:nvPr userDrawn="1"/>
        </p:nvSpPr>
        <p:spPr bwMode="auto">
          <a:xfrm flipH="1">
            <a:off x="8645427" y="1311026"/>
            <a:ext cx="680062" cy="680062"/>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alpha val="75000"/>
            </a:schemeClr>
          </a:solidFill>
          <a:ln>
            <a:noFill/>
          </a:ln>
        </p:spPr>
        <p:txBody>
          <a:bodyPr vert="horz" wrap="square" lIns="91440" tIns="45720" rIns="91440" bIns="45720" numCol="1" anchor="t" anchorCtr="0" compatLnSpc="1"/>
          <a:lstStyle/>
          <a:p>
            <a:endParaRPr lang="id-ID"/>
          </a:p>
        </p:txBody>
      </p:sp>
      <p:sp>
        <p:nvSpPr>
          <p:cNvPr id="11" name="Freeform 5"/>
          <p:cNvSpPr/>
          <p:nvPr userDrawn="1"/>
        </p:nvSpPr>
        <p:spPr bwMode="auto">
          <a:xfrm flipH="1">
            <a:off x="9905989" y="406092"/>
            <a:ext cx="327946" cy="32794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50000"/>
              <a:alpha val="75000"/>
            </a:schemeClr>
          </a:solidFill>
          <a:ln>
            <a:noFill/>
          </a:ln>
        </p:spPr>
        <p:txBody>
          <a:bodyPr vert="horz" wrap="square" lIns="91440" tIns="45720" rIns="91440" bIns="45720" numCol="1" anchor="t" anchorCtr="0" compatLnSpc="1"/>
          <a:lstStyle/>
          <a:p>
            <a:endParaRPr lang="id-ID"/>
          </a:p>
        </p:txBody>
      </p:sp>
      <p:sp>
        <p:nvSpPr>
          <p:cNvPr id="12" name="Freeform 5"/>
          <p:cNvSpPr/>
          <p:nvPr userDrawn="1"/>
        </p:nvSpPr>
        <p:spPr bwMode="auto">
          <a:xfrm flipH="1">
            <a:off x="10065906" y="1968947"/>
            <a:ext cx="841167" cy="841167"/>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60000"/>
              <a:lumOff val="40000"/>
              <a:alpha val="75000"/>
            </a:schemeClr>
          </a:solidFill>
          <a:ln>
            <a:noFill/>
          </a:ln>
        </p:spPr>
        <p:txBody>
          <a:bodyPr vert="horz" wrap="square" lIns="91440" tIns="45720" rIns="91440" bIns="45720" numCol="1" anchor="t" anchorCtr="0" compatLnSpc="1"/>
          <a:lstStyle/>
          <a:p>
            <a:endParaRPr lang="id-ID"/>
          </a:p>
        </p:txBody>
      </p:sp>
      <p:sp>
        <p:nvSpPr>
          <p:cNvPr id="13" name="Freeform 5"/>
          <p:cNvSpPr/>
          <p:nvPr userDrawn="1"/>
        </p:nvSpPr>
        <p:spPr bwMode="auto">
          <a:xfrm flipH="1">
            <a:off x="11127460" y="1863888"/>
            <a:ext cx="422939" cy="42293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40000"/>
              <a:lumOff val="60000"/>
              <a:alpha val="75000"/>
            </a:schemeClr>
          </a:solidFill>
          <a:ln>
            <a:noFill/>
          </a:ln>
        </p:spPr>
        <p:txBody>
          <a:bodyPr vert="horz" wrap="square" lIns="91440" tIns="45720" rIns="91440" bIns="45720" numCol="1" anchor="t" anchorCtr="0" compatLnSpc="1"/>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119221"/>
            <a:ext cx="12192000" cy="4619559"/>
          </a:xfrm>
        </p:spPr>
        <p:txBody>
          <a:bodyPr>
            <a:normAutofit/>
          </a:bodyPr>
          <a:lstStyle>
            <a:lvl1pPr>
              <a:defRPr sz="1600"/>
            </a:lvl1pPr>
          </a:lstStyle>
          <a:p>
            <a:endParaRPr lang="id-ID"/>
          </a:p>
        </p:txBody>
      </p:sp>
      <p:sp>
        <p:nvSpPr>
          <p:cNvPr id="22" name="Freeform 5"/>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3" name="Freeform 5"/>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4" name="Freeform 5"/>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5" name="Freeform 5"/>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6" name="Freeform 5"/>
          <p:cNvSpPr/>
          <p:nvPr userDrawn="1"/>
        </p:nvSpPr>
        <p:spPr bwMode="auto">
          <a:xfrm flipH="1">
            <a:off x="7644119"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7" name="Freeform 5"/>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8" name="Freeform 5"/>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9" name="Freeform 5"/>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0" name="Freeform 5"/>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1" name="Freeform 5"/>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2" name="Freeform 5"/>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0" name="Freeform 5"/>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21" name="TextBox 20"/>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bg1"/>
                </a:solidFill>
              </a:rPr>
              <a:t>‹#›</a:t>
            </a:fld>
            <a:endParaRPr lang="id-ID" sz="1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20" grpId="0" animBg="1"/>
      <p:bldP spid="21"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2" name="Freeform 5"/>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3" name="Freeform 5"/>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4" name="Freeform 5"/>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5" name="Freeform 5"/>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6" name="Freeform 5"/>
          <p:cNvSpPr/>
          <p:nvPr userDrawn="1"/>
        </p:nvSpPr>
        <p:spPr bwMode="auto">
          <a:xfrm flipH="1">
            <a:off x="7644119"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7" name="Freeform 5"/>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8" name="Freeform 5"/>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9" name="Freeform 5"/>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0" name="Freeform 5"/>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1" name="Freeform 5"/>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2" name="Freeform 5"/>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0" name="Freeform 5"/>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21" name="TextBox 20"/>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bg1"/>
                </a:solidFill>
              </a:rPr>
              <a:t>‹#›</a:t>
            </a:fld>
            <a:endParaRPr lang="id-ID" sz="1800" dirty="0">
              <a:solidFill>
                <a:schemeClr val="bg1"/>
              </a:solidFill>
            </a:endParaRPr>
          </a:p>
        </p:txBody>
      </p:sp>
      <p:sp>
        <p:nvSpPr>
          <p:cNvPr id="3" name="Picture Placeholder 2"/>
          <p:cNvSpPr>
            <a:spLocks noGrp="1"/>
          </p:cNvSpPr>
          <p:nvPr>
            <p:ph type="pic" sz="quarter" idx="10"/>
          </p:nvPr>
        </p:nvSpPr>
        <p:spPr>
          <a:xfrm>
            <a:off x="1843455" y="1334377"/>
            <a:ext cx="1799490" cy="1799490"/>
          </a:xfrm>
          <a:prstGeom prst="ellipse">
            <a:avLst/>
          </a:prstGeom>
        </p:spPr>
        <p:txBody>
          <a:bodyPr>
            <a:normAutofit/>
          </a:bodyPr>
          <a:lstStyle>
            <a:lvl1pPr>
              <a:defRPr sz="1800">
                <a:solidFill>
                  <a:schemeClr val="bg1"/>
                </a:solidFill>
              </a:defRPr>
            </a:lvl1pPr>
          </a:lstStyle>
          <a:p>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20" grpId="0" animBg="1"/>
      <p:bldP spid="21"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9_Title and Content">
    <p:spTree>
      <p:nvGrpSpPr>
        <p:cNvPr id="1" name=""/>
        <p:cNvGrpSpPr/>
        <p:nvPr/>
      </p:nvGrpSpPr>
      <p:grpSpPr>
        <a:xfrm>
          <a:off x="0" y="0"/>
          <a:ext cx="0" cy="0"/>
          <a:chOff x="0" y="0"/>
          <a:chExt cx="0" cy="0"/>
        </a:xfrm>
      </p:grpSpPr>
      <p:sp>
        <p:nvSpPr>
          <p:cNvPr id="17" name="Freeform 16"/>
          <p:cNvSpPr/>
          <p:nvPr userDrawn="1"/>
        </p:nvSpPr>
        <p:spPr>
          <a:xfrm flipH="1">
            <a:off x="6183905" y="0"/>
            <a:ext cx="6008095" cy="6858000"/>
          </a:xfrm>
          <a:custGeom>
            <a:avLst/>
            <a:gdLst>
              <a:gd name="connsiteX0" fmla="*/ 0 w 6008095"/>
              <a:gd name="connsiteY0" fmla="*/ 0 h 6858000"/>
              <a:gd name="connsiteX1" fmla="*/ 5486400 w 6008095"/>
              <a:gd name="connsiteY1" fmla="*/ 0 h 6858000"/>
              <a:gd name="connsiteX2" fmla="*/ 5486400 w 6008095"/>
              <a:gd name="connsiteY2" fmla="*/ 2910632 h 6858000"/>
              <a:gd name="connsiteX3" fmla="*/ 5504569 w 6008095"/>
              <a:gd name="connsiteY3" fmla="*/ 2925475 h 6858000"/>
              <a:gd name="connsiteX4" fmla="*/ 6008095 w 6008095"/>
              <a:gd name="connsiteY4" fmla="*/ 3429001 h 6858000"/>
              <a:gd name="connsiteX5" fmla="*/ 5504569 w 6008095"/>
              <a:gd name="connsiteY5" fmla="*/ 3932527 h 6858000"/>
              <a:gd name="connsiteX6" fmla="*/ 5486400 w 6008095"/>
              <a:gd name="connsiteY6" fmla="*/ 3947370 h 6858000"/>
              <a:gd name="connsiteX7" fmla="*/ 5486400 w 6008095"/>
              <a:gd name="connsiteY7" fmla="*/ 6858000 h 6858000"/>
              <a:gd name="connsiteX8" fmla="*/ 0 w 6008095"/>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8095" h="6858000">
                <a:moveTo>
                  <a:pt x="0" y="0"/>
                </a:moveTo>
                <a:lnTo>
                  <a:pt x="5486400" y="0"/>
                </a:lnTo>
                <a:lnTo>
                  <a:pt x="5486400" y="2910632"/>
                </a:lnTo>
                <a:lnTo>
                  <a:pt x="5504569" y="2925475"/>
                </a:lnTo>
                <a:cubicBezTo>
                  <a:pt x="6008095" y="3429001"/>
                  <a:pt x="6008095" y="3429001"/>
                  <a:pt x="6008095" y="3429001"/>
                </a:cubicBezTo>
                <a:cubicBezTo>
                  <a:pt x="5504569" y="3932527"/>
                  <a:pt x="5504569" y="3932527"/>
                  <a:pt x="5504569" y="3932527"/>
                </a:cubicBezTo>
                <a:lnTo>
                  <a:pt x="5486400" y="3947370"/>
                </a:lnTo>
                <a:lnTo>
                  <a:pt x="5486400" y="6858000"/>
                </a:lnTo>
                <a:lnTo>
                  <a:pt x="0" y="6858000"/>
                </a:lnTo>
                <a:close/>
              </a:path>
            </a:pathLst>
          </a:custGeom>
          <a:pattFill prst="pct5">
            <a:fgClr>
              <a:schemeClr val="tx2">
                <a:lumMod val="75000"/>
              </a:schemeClr>
            </a:fgClr>
            <a:bgClr>
              <a:schemeClr val="tx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Freeform 5"/>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3" name="Freeform 5"/>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4" name="Freeform 5"/>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5" name="Freeform 5"/>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6" name="Freeform 5"/>
          <p:cNvSpPr/>
          <p:nvPr userDrawn="1"/>
        </p:nvSpPr>
        <p:spPr bwMode="auto">
          <a:xfrm flipH="1">
            <a:off x="7644119"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7" name="Freeform 5"/>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8" name="Freeform 5"/>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9" name="Freeform 5"/>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30" name="Freeform 5"/>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31" name="Freeform 5"/>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32" name="Freeform 5"/>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0" name="Freeform 5"/>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solidFill>
          <a:ln>
            <a:noFill/>
          </a:ln>
        </p:spPr>
        <p:txBody>
          <a:bodyPr vert="horz" wrap="square" lIns="91440" tIns="45720" rIns="91440" bIns="45720" numCol="1" anchor="t" anchorCtr="0" compatLnSpc="1"/>
          <a:lstStyle/>
          <a:p>
            <a:endParaRPr lang="id-ID"/>
          </a:p>
        </p:txBody>
      </p:sp>
      <p:sp>
        <p:nvSpPr>
          <p:cNvPr id="21" name="TextBox 20"/>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accent1">
                    <a:lumMod val="50000"/>
                  </a:schemeClr>
                </a:solidFill>
              </a:rPr>
              <a:t>‹#›</a:t>
            </a:fld>
            <a:endParaRPr lang="id-ID" sz="1800" dirty="0">
              <a:solidFill>
                <a:schemeClr val="accent1">
                  <a:lumMod val="50000"/>
                </a:schemeClr>
              </a:solidFill>
            </a:endParaRPr>
          </a:p>
        </p:txBody>
      </p:sp>
      <p:sp>
        <p:nvSpPr>
          <p:cNvPr id="3" name="Picture Placeholder 2"/>
          <p:cNvSpPr>
            <a:spLocks noGrp="1"/>
          </p:cNvSpPr>
          <p:nvPr>
            <p:ph type="pic" sz="quarter" idx="10"/>
          </p:nvPr>
        </p:nvSpPr>
        <p:spPr>
          <a:xfrm>
            <a:off x="8657220" y="1334377"/>
            <a:ext cx="1799490" cy="1799490"/>
          </a:xfrm>
          <a:prstGeom prst="ellipse">
            <a:avLst/>
          </a:prstGeom>
        </p:spPr>
        <p:txBody>
          <a:bodyPr>
            <a:normAutofit/>
          </a:bodyPr>
          <a:lstStyle>
            <a:lvl1pPr>
              <a:defRPr sz="1800">
                <a:solidFill>
                  <a:schemeClr val="bg1"/>
                </a:solidFill>
              </a:defRPr>
            </a:lvl1pPr>
          </a:lstStyle>
          <a:p>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par>
                          <p:cTn id="56" fill="hold">
                            <p:stCondLst>
                              <p:cond delay="1000"/>
                            </p:stCondLst>
                            <p:childTnLst>
                              <p:par>
                                <p:cTn id="57" presetID="2" presetClass="entr" presetSubtype="2"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1+#ppt_w/2"/>
                                          </p:val>
                                        </p:tav>
                                        <p:tav tm="100000">
                                          <p:val>
                                            <p:strVal val="#ppt_x"/>
                                          </p:val>
                                        </p:tav>
                                      </p:tavLst>
                                    </p:anim>
                                    <p:anim calcmode="lin" valueType="num">
                                      <p:cBhvr additive="base">
                                        <p:cTn id="60"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20" grpId="0" animBg="1"/>
      <p:bldP spid="21"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2" name="Freeform 5"/>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3" name="Freeform 5"/>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4" name="Freeform 5"/>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5" name="Freeform 5"/>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6" name="Freeform 5"/>
          <p:cNvSpPr/>
          <p:nvPr userDrawn="1"/>
        </p:nvSpPr>
        <p:spPr bwMode="auto">
          <a:xfrm flipH="1">
            <a:off x="7644119"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7" name="Freeform 5"/>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8" name="Freeform 5"/>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9" name="Freeform 5"/>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0" name="Freeform 5"/>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1" name="Freeform 5"/>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2" name="Freeform 5"/>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grpSp>
        <p:nvGrpSpPr>
          <p:cNvPr id="14" name="Group 13"/>
          <p:cNvGrpSpPr/>
          <p:nvPr userDrawn="1"/>
        </p:nvGrpSpPr>
        <p:grpSpPr>
          <a:xfrm flipH="1">
            <a:off x="1036725" y="1090208"/>
            <a:ext cx="93144" cy="590448"/>
            <a:chOff x="7711341" y="589735"/>
            <a:chExt cx="93144" cy="590448"/>
          </a:xfrm>
        </p:grpSpPr>
        <p:sp>
          <p:nvSpPr>
            <p:cNvPr id="15" name="Freeform 5"/>
            <p:cNvSpPr/>
            <p:nvPr/>
          </p:nvSpPr>
          <p:spPr bwMode="auto">
            <a:xfrm>
              <a:off x="7711341" y="589735"/>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id-ID"/>
            </a:p>
          </p:txBody>
        </p:sp>
        <p:sp>
          <p:nvSpPr>
            <p:cNvPr id="16" name="Freeform 5"/>
            <p:cNvSpPr/>
            <p:nvPr/>
          </p:nvSpPr>
          <p:spPr bwMode="auto">
            <a:xfrm>
              <a:off x="7711341" y="714061"/>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17" name="Freeform 5"/>
            <p:cNvSpPr/>
            <p:nvPr/>
          </p:nvSpPr>
          <p:spPr bwMode="auto">
            <a:xfrm>
              <a:off x="7711341" y="838387"/>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id-ID"/>
            </a:p>
          </p:txBody>
        </p:sp>
        <p:sp>
          <p:nvSpPr>
            <p:cNvPr id="18" name="Freeform 5"/>
            <p:cNvSpPr/>
            <p:nvPr/>
          </p:nvSpPr>
          <p:spPr bwMode="auto">
            <a:xfrm>
              <a:off x="7711341" y="962713"/>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40000"/>
                <a:lumOff val="60000"/>
              </a:schemeClr>
            </a:solidFill>
            <a:ln>
              <a:noFill/>
            </a:ln>
          </p:spPr>
          <p:txBody>
            <a:bodyPr vert="horz" wrap="square" lIns="91440" tIns="45720" rIns="91440" bIns="45720" numCol="1" anchor="t" anchorCtr="0" compatLnSpc="1"/>
            <a:lstStyle/>
            <a:p>
              <a:endParaRPr lang="id-ID"/>
            </a:p>
          </p:txBody>
        </p:sp>
        <p:sp>
          <p:nvSpPr>
            <p:cNvPr id="19" name="Freeform 5"/>
            <p:cNvSpPr/>
            <p:nvPr/>
          </p:nvSpPr>
          <p:spPr bwMode="auto">
            <a:xfrm>
              <a:off x="7711341" y="1087039"/>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id-ID"/>
            </a:p>
          </p:txBody>
        </p:sp>
      </p:grpSp>
      <p:sp>
        <p:nvSpPr>
          <p:cNvPr id="20" name="Freeform 5"/>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21" name="TextBox 20"/>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bg1"/>
                </a:solidFill>
              </a:rPr>
              <a:t>‹#›</a:t>
            </a:fld>
            <a:endParaRPr lang="id-ID" sz="1800" dirty="0">
              <a:solidFill>
                <a:schemeClr val="bg1"/>
              </a:solidFill>
            </a:endParaRPr>
          </a:p>
        </p:txBody>
      </p:sp>
      <p:sp>
        <p:nvSpPr>
          <p:cNvPr id="5" name="Picture Placeholder 4"/>
          <p:cNvSpPr>
            <a:spLocks noGrp="1"/>
          </p:cNvSpPr>
          <p:nvPr>
            <p:ph type="pic" sz="quarter" idx="10"/>
          </p:nvPr>
        </p:nvSpPr>
        <p:spPr>
          <a:xfrm>
            <a:off x="1765089" y="3450300"/>
            <a:ext cx="1454321" cy="3401283"/>
          </a:xfrm>
          <a:custGeom>
            <a:avLst/>
            <a:gdLst>
              <a:gd name="connsiteX0" fmla="*/ 0 w 1536700"/>
              <a:gd name="connsiteY0" fmla="*/ 0 h 3260725"/>
              <a:gd name="connsiteX1" fmla="*/ 1536700 w 1536700"/>
              <a:gd name="connsiteY1" fmla="*/ 0 h 3260725"/>
              <a:gd name="connsiteX2" fmla="*/ 1536700 w 1536700"/>
              <a:gd name="connsiteY2" fmla="*/ 3260725 h 3260725"/>
              <a:gd name="connsiteX3" fmla="*/ 0 w 1536700"/>
              <a:gd name="connsiteY3" fmla="*/ 3260725 h 3260725"/>
              <a:gd name="connsiteX4" fmla="*/ 0 w 1536700"/>
              <a:gd name="connsiteY4" fmla="*/ 0 h 3260725"/>
              <a:gd name="connsiteX0-1" fmla="*/ 0 w 1536700"/>
              <a:gd name="connsiteY0-2" fmla="*/ 0 h 3260725"/>
              <a:gd name="connsiteX1-3" fmla="*/ 1528074 w 1536700"/>
              <a:gd name="connsiteY1-4" fmla="*/ 250166 h 3260725"/>
              <a:gd name="connsiteX2-5" fmla="*/ 1536700 w 1536700"/>
              <a:gd name="connsiteY2-6" fmla="*/ 3260725 h 3260725"/>
              <a:gd name="connsiteX3-7" fmla="*/ 0 w 1536700"/>
              <a:gd name="connsiteY3-8" fmla="*/ 3260725 h 3260725"/>
              <a:gd name="connsiteX4-9" fmla="*/ 0 w 1536700"/>
              <a:gd name="connsiteY4-10" fmla="*/ 0 h 3260725"/>
              <a:gd name="connsiteX0-11" fmla="*/ 0 w 1536700"/>
              <a:gd name="connsiteY0-12" fmla="*/ 0 h 3260725"/>
              <a:gd name="connsiteX1-13" fmla="*/ 1528074 w 1536700"/>
              <a:gd name="connsiteY1-14" fmla="*/ 250166 h 3260725"/>
              <a:gd name="connsiteX2-15" fmla="*/ 1536700 w 1536700"/>
              <a:gd name="connsiteY2-16" fmla="*/ 3260725 h 3260725"/>
              <a:gd name="connsiteX3-17" fmla="*/ 0 w 1536700"/>
              <a:gd name="connsiteY3-18" fmla="*/ 3260725 h 3260725"/>
              <a:gd name="connsiteX4-19" fmla="*/ 0 w 1536700"/>
              <a:gd name="connsiteY4-20" fmla="*/ 0 h 3260725"/>
              <a:gd name="connsiteX0-21" fmla="*/ 0 w 1536700"/>
              <a:gd name="connsiteY0-22" fmla="*/ 0 h 3321109"/>
              <a:gd name="connsiteX1-23" fmla="*/ 1528074 w 1536700"/>
              <a:gd name="connsiteY1-24" fmla="*/ 250166 h 3321109"/>
              <a:gd name="connsiteX2-25" fmla="*/ 1536700 w 1536700"/>
              <a:gd name="connsiteY2-26" fmla="*/ 3321109 h 3321109"/>
              <a:gd name="connsiteX3-27" fmla="*/ 0 w 1536700"/>
              <a:gd name="connsiteY3-28" fmla="*/ 3260725 h 3321109"/>
              <a:gd name="connsiteX4-29" fmla="*/ 0 w 1536700"/>
              <a:gd name="connsiteY4-30" fmla="*/ 0 h 33211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36700" h="3321109">
                <a:moveTo>
                  <a:pt x="0" y="0"/>
                </a:moveTo>
                <a:lnTo>
                  <a:pt x="1528074" y="250166"/>
                </a:lnTo>
                <a:cubicBezTo>
                  <a:pt x="1530949" y="1253686"/>
                  <a:pt x="1533825" y="2317589"/>
                  <a:pt x="1536700" y="3321109"/>
                </a:cubicBezTo>
                <a:lnTo>
                  <a:pt x="0" y="3260725"/>
                </a:lnTo>
                <a:lnTo>
                  <a:pt x="0" y="0"/>
                </a:lnTo>
                <a:close/>
              </a:path>
            </a:pathLst>
          </a:custGeom>
        </p:spPr>
        <p:txBody>
          <a:bodyPr>
            <a:normAutofit/>
          </a:bodyPr>
          <a:lstStyle>
            <a:lvl1pPr>
              <a:defRPr sz="2000">
                <a:solidFill>
                  <a:schemeClr val="bg1"/>
                </a:solidFill>
              </a:defRPr>
            </a:lvl1pPr>
          </a:lstStyle>
          <a:p>
            <a:endParaRPr lang="id-ID" dirty="0"/>
          </a:p>
        </p:txBody>
      </p:sp>
      <p:sp>
        <p:nvSpPr>
          <p:cNvPr id="82" name="Picture Placeholder 4"/>
          <p:cNvSpPr>
            <a:spLocks noGrp="1"/>
          </p:cNvSpPr>
          <p:nvPr>
            <p:ph type="pic" sz="quarter" idx="11"/>
          </p:nvPr>
        </p:nvSpPr>
        <p:spPr>
          <a:xfrm>
            <a:off x="3422499" y="2939494"/>
            <a:ext cx="1765487" cy="4129020"/>
          </a:xfrm>
          <a:custGeom>
            <a:avLst/>
            <a:gdLst>
              <a:gd name="connsiteX0" fmla="*/ 0 w 1536700"/>
              <a:gd name="connsiteY0" fmla="*/ 0 h 3260725"/>
              <a:gd name="connsiteX1" fmla="*/ 1536700 w 1536700"/>
              <a:gd name="connsiteY1" fmla="*/ 0 h 3260725"/>
              <a:gd name="connsiteX2" fmla="*/ 1536700 w 1536700"/>
              <a:gd name="connsiteY2" fmla="*/ 3260725 h 3260725"/>
              <a:gd name="connsiteX3" fmla="*/ 0 w 1536700"/>
              <a:gd name="connsiteY3" fmla="*/ 3260725 h 3260725"/>
              <a:gd name="connsiteX4" fmla="*/ 0 w 1536700"/>
              <a:gd name="connsiteY4" fmla="*/ 0 h 3260725"/>
              <a:gd name="connsiteX0-1" fmla="*/ 0 w 1536700"/>
              <a:gd name="connsiteY0-2" fmla="*/ 0 h 3260725"/>
              <a:gd name="connsiteX1-3" fmla="*/ 1528074 w 1536700"/>
              <a:gd name="connsiteY1-4" fmla="*/ 250166 h 3260725"/>
              <a:gd name="connsiteX2-5" fmla="*/ 1536700 w 1536700"/>
              <a:gd name="connsiteY2-6" fmla="*/ 3260725 h 3260725"/>
              <a:gd name="connsiteX3-7" fmla="*/ 0 w 1536700"/>
              <a:gd name="connsiteY3-8" fmla="*/ 3260725 h 3260725"/>
              <a:gd name="connsiteX4-9" fmla="*/ 0 w 1536700"/>
              <a:gd name="connsiteY4-10" fmla="*/ 0 h 3260725"/>
              <a:gd name="connsiteX0-11" fmla="*/ 0 w 1536700"/>
              <a:gd name="connsiteY0-12" fmla="*/ 0 h 3260725"/>
              <a:gd name="connsiteX1-13" fmla="*/ 1528074 w 1536700"/>
              <a:gd name="connsiteY1-14" fmla="*/ 250166 h 3260725"/>
              <a:gd name="connsiteX2-15" fmla="*/ 1536700 w 1536700"/>
              <a:gd name="connsiteY2-16" fmla="*/ 3260725 h 3260725"/>
              <a:gd name="connsiteX3-17" fmla="*/ 0 w 1536700"/>
              <a:gd name="connsiteY3-18" fmla="*/ 3260725 h 3260725"/>
              <a:gd name="connsiteX4-19" fmla="*/ 0 w 1536700"/>
              <a:gd name="connsiteY4-20" fmla="*/ 0 h 3260725"/>
              <a:gd name="connsiteX0-21" fmla="*/ 0 w 1536700"/>
              <a:gd name="connsiteY0-22" fmla="*/ 0 h 3321109"/>
              <a:gd name="connsiteX1-23" fmla="*/ 1528074 w 1536700"/>
              <a:gd name="connsiteY1-24" fmla="*/ 250166 h 3321109"/>
              <a:gd name="connsiteX2-25" fmla="*/ 1536700 w 1536700"/>
              <a:gd name="connsiteY2-26" fmla="*/ 3321109 h 3321109"/>
              <a:gd name="connsiteX3-27" fmla="*/ 0 w 1536700"/>
              <a:gd name="connsiteY3-28" fmla="*/ 3260725 h 3321109"/>
              <a:gd name="connsiteX4-29" fmla="*/ 0 w 1536700"/>
              <a:gd name="connsiteY4-30" fmla="*/ 0 h 33211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36700" h="3321109">
                <a:moveTo>
                  <a:pt x="0" y="0"/>
                </a:moveTo>
                <a:lnTo>
                  <a:pt x="1528074" y="250166"/>
                </a:lnTo>
                <a:cubicBezTo>
                  <a:pt x="1530949" y="1253686"/>
                  <a:pt x="1533825" y="2317589"/>
                  <a:pt x="1536700" y="3321109"/>
                </a:cubicBezTo>
                <a:lnTo>
                  <a:pt x="0" y="3260725"/>
                </a:lnTo>
                <a:lnTo>
                  <a:pt x="0" y="0"/>
                </a:lnTo>
                <a:close/>
              </a:path>
            </a:pathLst>
          </a:custGeom>
        </p:spPr>
        <p:txBody>
          <a:bodyPr>
            <a:normAutofit/>
          </a:bodyPr>
          <a:lstStyle>
            <a:lvl1pPr>
              <a:defRPr sz="2000">
                <a:solidFill>
                  <a:schemeClr val="bg1"/>
                </a:solidFill>
              </a:defRPr>
            </a:lvl1pPr>
          </a:lstStyle>
          <a:p>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22" presetClass="entr" presetSubtype="1"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up)">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20" grpId="0" animBg="1"/>
      <p:bldP spid="21"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3" name="Rectangle 32"/>
          <p:cNvSpPr/>
          <p:nvPr userDrawn="1"/>
        </p:nvSpPr>
        <p:spPr>
          <a:xfrm>
            <a:off x="0" y="-6417"/>
            <a:ext cx="12192000" cy="6858000"/>
          </a:xfrm>
          <a:prstGeom prst="rect">
            <a:avLst/>
          </a:prstGeom>
          <a:solidFill>
            <a:schemeClr val="tx2">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2" name="Freeform 5"/>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3" name="Freeform 5"/>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4" name="Freeform 5"/>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5" name="Freeform 5"/>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6" name="Freeform 5"/>
          <p:cNvSpPr/>
          <p:nvPr userDrawn="1"/>
        </p:nvSpPr>
        <p:spPr bwMode="auto">
          <a:xfrm flipH="1">
            <a:off x="7644119"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7" name="Freeform 5"/>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8" name="Freeform 5"/>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9" name="Freeform 5"/>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30" name="Freeform 5"/>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31" name="Freeform 5"/>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32" name="Freeform 5"/>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grpSp>
        <p:nvGrpSpPr>
          <p:cNvPr id="14" name="Group 13"/>
          <p:cNvGrpSpPr/>
          <p:nvPr userDrawn="1"/>
        </p:nvGrpSpPr>
        <p:grpSpPr>
          <a:xfrm flipH="1">
            <a:off x="1036725" y="1090208"/>
            <a:ext cx="93144" cy="590448"/>
            <a:chOff x="7711341" y="589735"/>
            <a:chExt cx="93144" cy="590448"/>
          </a:xfrm>
        </p:grpSpPr>
        <p:sp>
          <p:nvSpPr>
            <p:cNvPr id="15" name="Freeform 5"/>
            <p:cNvSpPr/>
            <p:nvPr/>
          </p:nvSpPr>
          <p:spPr bwMode="auto">
            <a:xfrm>
              <a:off x="7711341" y="589735"/>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id-ID"/>
            </a:p>
          </p:txBody>
        </p:sp>
        <p:sp>
          <p:nvSpPr>
            <p:cNvPr id="16" name="Freeform 5"/>
            <p:cNvSpPr/>
            <p:nvPr/>
          </p:nvSpPr>
          <p:spPr bwMode="auto">
            <a:xfrm>
              <a:off x="7711341" y="714061"/>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17" name="Freeform 5"/>
            <p:cNvSpPr/>
            <p:nvPr/>
          </p:nvSpPr>
          <p:spPr bwMode="auto">
            <a:xfrm>
              <a:off x="7711341" y="838387"/>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id-ID"/>
            </a:p>
          </p:txBody>
        </p:sp>
        <p:sp>
          <p:nvSpPr>
            <p:cNvPr id="18" name="Freeform 5"/>
            <p:cNvSpPr/>
            <p:nvPr/>
          </p:nvSpPr>
          <p:spPr bwMode="auto">
            <a:xfrm>
              <a:off x="7711341" y="962713"/>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40000"/>
                <a:lumOff val="60000"/>
              </a:schemeClr>
            </a:solidFill>
            <a:ln>
              <a:noFill/>
            </a:ln>
          </p:spPr>
          <p:txBody>
            <a:bodyPr vert="horz" wrap="square" lIns="91440" tIns="45720" rIns="91440" bIns="45720" numCol="1" anchor="t" anchorCtr="0" compatLnSpc="1"/>
            <a:lstStyle/>
            <a:p>
              <a:endParaRPr lang="id-ID"/>
            </a:p>
          </p:txBody>
        </p:sp>
        <p:sp>
          <p:nvSpPr>
            <p:cNvPr id="19" name="Freeform 5"/>
            <p:cNvSpPr/>
            <p:nvPr/>
          </p:nvSpPr>
          <p:spPr bwMode="auto">
            <a:xfrm>
              <a:off x="7711341" y="1087039"/>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id-ID"/>
            </a:p>
          </p:txBody>
        </p:sp>
      </p:grpSp>
      <p:sp>
        <p:nvSpPr>
          <p:cNvPr id="20" name="Freeform 5"/>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21" name="TextBox 20"/>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bg1"/>
                </a:solidFill>
              </a:rPr>
              <a:t>‹#›</a:t>
            </a:fld>
            <a:endParaRPr lang="id-ID" sz="1800" dirty="0">
              <a:solidFill>
                <a:schemeClr val="bg1"/>
              </a:solidFill>
            </a:endParaRPr>
          </a:p>
        </p:txBody>
      </p:sp>
      <p:sp>
        <p:nvSpPr>
          <p:cNvPr id="5" name="Picture Placeholder 4"/>
          <p:cNvSpPr>
            <a:spLocks noGrp="1"/>
          </p:cNvSpPr>
          <p:nvPr>
            <p:ph type="pic" sz="quarter" idx="10"/>
          </p:nvPr>
        </p:nvSpPr>
        <p:spPr>
          <a:xfrm>
            <a:off x="1765089" y="3450300"/>
            <a:ext cx="1454321" cy="3401283"/>
          </a:xfrm>
          <a:custGeom>
            <a:avLst/>
            <a:gdLst>
              <a:gd name="connsiteX0" fmla="*/ 0 w 1536700"/>
              <a:gd name="connsiteY0" fmla="*/ 0 h 3260725"/>
              <a:gd name="connsiteX1" fmla="*/ 1536700 w 1536700"/>
              <a:gd name="connsiteY1" fmla="*/ 0 h 3260725"/>
              <a:gd name="connsiteX2" fmla="*/ 1536700 w 1536700"/>
              <a:gd name="connsiteY2" fmla="*/ 3260725 h 3260725"/>
              <a:gd name="connsiteX3" fmla="*/ 0 w 1536700"/>
              <a:gd name="connsiteY3" fmla="*/ 3260725 h 3260725"/>
              <a:gd name="connsiteX4" fmla="*/ 0 w 1536700"/>
              <a:gd name="connsiteY4" fmla="*/ 0 h 3260725"/>
              <a:gd name="connsiteX0-1" fmla="*/ 0 w 1536700"/>
              <a:gd name="connsiteY0-2" fmla="*/ 0 h 3260725"/>
              <a:gd name="connsiteX1-3" fmla="*/ 1528074 w 1536700"/>
              <a:gd name="connsiteY1-4" fmla="*/ 250166 h 3260725"/>
              <a:gd name="connsiteX2-5" fmla="*/ 1536700 w 1536700"/>
              <a:gd name="connsiteY2-6" fmla="*/ 3260725 h 3260725"/>
              <a:gd name="connsiteX3-7" fmla="*/ 0 w 1536700"/>
              <a:gd name="connsiteY3-8" fmla="*/ 3260725 h 3260725"/>
              <a:gd name="connsiteX4-9" fmla="*/ 0 w 1536700"/>
              <a:gd name="connsiteY4-10" fmla="*/ 0 h 3260725"/>
              <a:gd name="connsiteX0-11" fmla="*/ 0 w 1536700"/>
              <a:gd name="connsiteY0-12" fmla="*/ 0 h 3260725"/>
              <a:gd name="connsiteX1-13" fmla="*/ 1528074 w 1536700"/>
              <a:gd name="connsiteY1-14" fmla="*/ 250166 h 3260725"/>
              <a:gd name="connsiteX2-15" fmla="*/ 1536700 w 1536700"/>
              <a:gd name="connsiteY2-16" fmla="*/ 3260725 h 3260725"/>
              <a:gd name="connsiteX3-17" fmla="*/ 0 w 1536700"/>
              <a:gd name="connsiteY3-18" fmla="*/ 3260725 h 3260725"/>
              <a:gd name="connsiteX4-19" fmla="*/ 0 w 1536700"/>
              <a:gd name="connsiteY4-20" fmla="*/ 0 h 3260725"/>
              <a:gd name="connsiteX0-21" fmla="*/ 0 w 1536700"/>
              <a:gd name="connsiteY0-22" fmla="*/ 0 h 3321109"/>
              <a:gd name="connsiteX1-23" fmla="*/ 1528074 w 1536700"/>
              <a:gd name="connsiteY1-24" fmla="*/ 250166 h 3321109"/>
              <a:gd name="connsiteX2-25" fmla="*/ 1536700 w 1536700"/>
              <a:gd name="connsiteY2-26" fmla="*/ 3321109 h 3321109"/>
              <a:gd name="connsiteX3-27" fmla="*/ 0 w 1536700"/>
              <a:gd name="connsiteY3-28" fmla="*/ 3260725 h 3321109"/>
              <a:gd name="connsiteX4-29" fmla="*/ 0 w 1536700"/>
              <a:gd name="connsiteY4-30" fmla="*/ 0 h 33211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36700" h="3321109">
                <a:moveTo>
                  <a:pt x="0" y="0"/>
                </a:moveTo>
                <a:lnTo>
                  <a:pt x="1528074" y="250166"/>
                </a:lnTo>
                <a:cubicBezTo>
                  <a:pt x="1530949" y="1253686"/>
                  <a:pt x="1533825" y="2317589"/>
                  <a:pt x="1536700" y="3321109"/>
                </a:cubicBezTo>
                <a:lnTo>
                  <a:pt x="0" y="3260725"/>
                </a:lnTo>
                <a:lnTo>
                  <a:pt x="0" y="0"/>
                </a:lnTo>
                <a:close/>
              </a:path>
            </a:pathLst>
          </a:custGeom>
        </p:spPr>
        <p:txBody>
          <a:bodyPr>
            <a:normAutofit/>
          </a:bodyPr>
          <a:lstStyle>
            <a:lvl1pPr>
              <a:defRPr sz="1800">
                <a:solidFill>
                  <a:schemeClr val="bg1"/>
                </a:solidFill>
              </a:defRPr>
            </a:lvl1pPr>
          </a:lstStyle>
          <a:p>
            <a:endParaRPr lang="id-ID" dirty="0"/>
          </a:p>
        </p:txBody>
      </p:sp>
      <p:sp>
        <p:nvSpPr>
          <p:cNvPr id="82" name="Picture Placeholder 4"/>
          <p:cNvSpPr>
            <a:spLocks noGrp="1"/>
          </p:cNvSpPr>
          <p:nvPr>
            <p:ph type="pic" sz="quarter" idx="11"/>
          </p:nvPr>
        </p:nvSpPr>
        <p:spPr>
          <a:xfrm>
            <a:off x="3422499" y="2939494"/>
            <a:ext cx="1765487" cy="4129020"/>
          </a:xfrm>
          <a:custGeom>
            <a:avLst/>
            <a:gdLst>
              <a:gd name="connsiteX0" fmla="*/ 0 w 1536700"/>
              <a:gd name="connsiteY0" fmla="*/ 0 h 3260725"/>
              <a:gd name="connsiteX1" fmla="*/ 1536700 w 1536700"/>
              <a:gd name="connsiteY1" fmla="*/ 0 h 3260725"/>
              <a:gd name="connsiteX2" fmla="*/ 1536700 w 1536700"/>
              <a:gd name="connsiteY2" fmla="*/ 3260725 h 3260725"/>
              <a:gd name="connsiteX3" fmla="*/ 0 w 1536700"/>
              <a:gd name="connsiteY3" fmla="*/ 3260725 h 3260725"/>
              <a:gd name="connsiteX4" fmla="*/ 0 w 1536700"/>
              <a:gd name="connsiteY4" fmla="*/ 0 h 3260725"/>
              <a:gd name="connsiteX0-1" fmla="*/ 0 w 1536700"/>
              <a:gd name="connsiteY0-2" fmla="*/ 0 h 3260725"/>
              <a:gd name="connsiteX1-3" fmla="*/ 1528074 w 1536700"/>
              <a:gd name="connsiteY1-4" fmla="*/ 250166 h 3260725"/>
              <a:gd name="connsiteX2-5" fmla="*/ 1536700 w 1536700"/>
              <a:gd name="connsiteY2-6" fmla="*/ 3260725 h 3260725"/>
              <a:gd name="connsiteX3-7" fmla="*/ 0 w 1536700"/>
              <a:gd name="connsiteY3-8" fmla="*/ 3260725 h 3260725"/>
              <a:gd name="connsiteX4-9" fmla="*/ 0 w 1536700"/>
              <a:gd name="connsiteY4-10" fmla="*/ 0 h 3260725"/>
              <a:gd name="connsiteX0-11" fmla="*/ 0 w 1536700"/>
              <a:gd name="connsiteY0-12" fmla="*/ 0 h 3260725"/>
              <a:gd name="connsiteX1-13" fmla="*/ 1528074 w 1536700"/>
              <a:gd name="connsiteY1-14" fmla="*/ 250166 h 3260725"/>
              <a:gd name="connsiteX2-15" fmla="*/ 1536700 w 1536700"/>
              <a:gd name="connsiteY2-16" fmla="*/ 3260725 h 3260725"/>
              <a:gd name="connsiteX3-17" fmla="*/ 0 w 1536700"/>
              <a:gd name="connsiteY3-18" fmla="*/ 3260725 h 3260725"/>
              <a:gd name="connsiteX4-19" fmla="*/ 0 w 1536700"/>
              <a:gd name="connsiteY4-20" fmla="*/ 0 h 3260725"/>
              <a:gd name="connsiteX0-21" fmla="*/ 0 w 1536700"/>
              <a:gd name="connsiteY0-22" fmla="*/ 0 h 3321109"/>
              <a:gd name="connsiteX1-23" fmla="*/ 1528074 w 1536700"/>
              <a:gd name="connsiteY1-24" fmla="*/ 250166 h 3321109"/>
              <a:gd name="connsiteX2-25" fmla="*/ 1536700 w 1536700"/>
              <a:gd name="connsiteY2-26" fmla="*/ 3321109 h 3321109"/>
              <a:gd name="connsiteX3-27" fmla="*/ 0 w 1536700"/>
              <a:gd name="connsiteY3-28" fmla="*/ 3260725 h 3321109"/>
              <a:gd name="connsiteX4-29" fmla="*/ 0 w 1536700"/>
              <a:gd name="connsiteY4-30" fmla="*/ 0 h 33211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36700" h="3321109">
                <a:moveTo>
                  <a:pt x="0" y="0"/>
                </a:moveTo>
                <a:lnTo>
                  <a:pt x="1528074" y="250166"/>
                </a:lnTo>
                <a:cubicBezTo>
                  <a:pt x="1530949" y="1253686"/>
                  <a:pt x="1533825" y="2317589"/>
                  <a:pt x="1536700" y="3321109"/>
                </a:cubicBezTo>
                <a:lnTo>
                  <a:pt x="0" y="3260725"/>
                </a:lnTo>
                <a:lnTo>
                  <a:pt x="0" y="0"/>
                </a:lnTo>
                <a:close/>
              </a:path>
            </a:pathLst>
          </a:custGeom>
        </p:spPr>
        <p:txBody>
          <a:bodyPr>
            <a:normAutofit/>
          </a:bodyPr>
          <a:lstStyle>
            <a:lvl1pPr>
              <a:defRPr sz="1800">
                <a:solidFill>
                  <a:schemeClr val="bg1"/>
                </a:solidFill>
              </a:defRPr>
            </a:lvl1pPr>
          </a:lstStyle>
          <a:p>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22" presetClass="entr" presetSubtype="1"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up)">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20" grpId="0" animBg="1"/>
      <p:bldP spid="21"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2" name="Freeform 5"/>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3" name="Freeform 5"/>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4" name="Freeform 5"/>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5" name="Freeform 5"/>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6" name="Freeform 5"/>
          <p:cNvSpPr/>
          <p:nvPr userDrawn="1"/>
        </p:nvSpPr>
        <p:spPr bwMode="auto">
          <a:xfrm flipH="1">
            <a:off x="7490451"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7" name="Freeform 5"/>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8" name="Freeform 5"/>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9" name="Freeform 5"/>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0" name="Freeform 5"/>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1" name="Freeform 5"/>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2" name="Freeform 5"/>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0" name="Freeform 5"/>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21" name="TextBox 20"/>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bg1"/>
                </a:solidFill>
              </a:rPr>
              <a:t>‹#›</a:t>
            </a:fld>
            <a:endParaRPr lang="id-ID" sz="1800" dirty="0">
              <a:solidFill>
                <a:schemeClr val="bg1"/>
              </a:solidFill>
            </a:endParaRPr>
          </a:p>
        </p:txBody>
      </p:sp>
      <p:grpSp>
        <p:nvGrpSpPr>
          <p:cNvPr id="33" name="Group 32"/>
          <p:cNvGrpSpPr/>
          <p:nvPr userDrawn="1"/>
        </p:nvGrpSpPr>
        <p:grpSpPr>
          <a:xfrm flipH="1">
            <a:off x="1036725" y="1090208"/>
            <a:ext cx="93144" cy="590448"/>
            <a:chOff x="7711341" y="589735"/>
            <a:chExt cx="93144" cy="590448"/>
          </a:xfrm>
        </p:grpSpPr>
        <p:sp>
          <p:nvSpPr>
            <p:cNvPr id="36" name="Freeform 5"/>
            <p:cNvSpPr/>
            <p:nvPr/>
          </p:nvSpPr>
          <p:spPr bwMode="auto">
            <a:xfrm>
              <a:off x="7711341" y="589735"/>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id-ID"/>
            </a:p>
          </p:txBody>
        </p:sp>
        <p:sp>
          <p:nvSpPr>
            <p:cNvPr id="37" name="Freeform 5"/>
            <p:cNvSpPr/>
            <p:nvPr/>
          </p:nvSpPr>
          <p:spPr bwMode="auto">
            <a:xfrm>
              <a:off x="7711341" y="714061"/>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38" name="Freeform 5"/>
            <p:cNvSpPr/>
            <p:nvPr/>
          </p:nvSpPr>
          <p:spPr bwMode="auto">
            <a:xfrm>
              <a:off x="7711341" y="838387"/>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id-ID"/>
            </a:p>
          </p:txBody>
        </p:sp>
        <p:sp>
          <p:nvSpPr>
            <p:cNvPr id="44" name="Freeform 5"/>
            <p:cNvSpPr/>
            <p:nvPr/>
          </p:nvSpPr>
          <p:spPr bwMode="auto">
            <a:xfrm>
              <a:off x="7711341" y="962713"/>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40000"/>
                <a:lumOff val="60000"/>
              </a:schemeClr>
            </a:solidFill>
            <a:ln>
              <a:noFill/>
            </a:ln>
          </p:spPr>
          <p:txBody>
            <a:bodyPr vert="horz" wrap="square" lIns="91440" tIns="45720" rIns="91440" bIns="45720" numCol="1" anchor="t" anchorCtr="0" compatLnSpc="1"/>
            <a:lstStyle/>
            <a:p>
              <a:endParaRPr lang="id-ID"/>
            </a:p>
          </p:txBody>
        </p:sp>
        <p:sp>
          <p:nvSpPr>
            <p:cNvPr id="45" name="Freeform 5"/>
            <p:cNvSpPr/>
            <p:nvPr/>
          </p:nvSpPr>
          <p:spPr bwMode="auto">
            <a:xfrm>
              <a:off x="7711341" y="1087039"/>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id-ID"/>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22" presetClass="entr" presetSubtype="1" fill="hold"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ipe(up)">
                                      <p:cBhvr>
                                        <p:cTn id="5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20" grpId="0" animBg="1"/>
      <p:bldP spid="21"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0_Title and Content">
    <p:spTree>
      <p:nvGrpSpPr>
        <p:cNvPr id="1" name=""/>
        <p:cNvGrpSpPr/>
        <p:nvPr/>
      </p:nvGrpSpPr>
      <p:grpSpPr>
        <a:xfrm>
          <a:off x="0" y="0"/>
          <a:ext cx="0" cy="0"/>
          <a:chOff x="0" y="0"/>
          <a:chExt cx="0" cy="0"/>
        </a:xfrm>
      </p:grpSpPr>
      <p:sp>
        <p:nvSpPr>
          <p:cNvPr id="47" name="Picture Placeholder 3"/>
          <p:cNvSpPr>
            <a:spLocks noGrp="1"/>
          </p:cNvSpPr>
          <p:nvPr>
            <p:ph type="pic" sz="quarter" idx="10"/>
          </p:nvPr>
        </p:nvSpPr>
        <p:spPr>
          <a:xfrm>
            <a:off x="1253920" y="2098491"/>
            <a:ext cx="1697846" cy="1697847"/>
          </a:xfrm>
          <a:prstGeom prst="ellipse">
            <a:avLst/>
          </a:prstGeom>
        </p:spPr>
        <p:txBody>
          <a:bodyPr>
            <a:normAutofit/>
          </a:bodyPr>
          <a:lstStyle>
            <a:lvl1pPr>
              <a:defRPr sz="1600"/>
            </a:lvl1pPr>
          </a:lstStyle>
          <a:p>
            <a:endParaRPr lang="id-ID" dirty="0"/>
          </a:p>
        </p:txBody>
      </p:sp>
      <p:sp>
        <p:nvSpPr>
          <p:cNvPr id="22" name="Freeform 5"/>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3" name="Freeform 5"/>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4" name="Freeform 5"/>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5" name="Freeform 5"/>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6" name="Freeform 5"/>
          <p:cNvSpPr/>
          <p:nvPr userDrawn="1"/>
        </p:nvSpPr>
        <p:spPr bwMode="auto">
          <a:xfrm flipH="1">
            <a:off x="7490451"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7" name="Freeform 5"/>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8" name="Freeform 5"/>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9" name="Freeform 5"/>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0" name="Freeform 5"/>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1" name="Freeform 5"/>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2" name="Freeform 5"/>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0" name="Freeform 5"/>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21" name="TextBox 20"/>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bg1"/>
                </a:solidFill>
              </a:rPr>
              <a:t>‹#›</a:t>
            </a:fld>
            <a:endParaRPr lang="id-ID" sz="1800" dirty="0">
              <a:solidFill>
                <a:schemeClr val="bg1"/>
              </a:solidFill>
            </a:endParaRPr>
          </a:p>
        </p:txBody>
      </p:sp>
      <p:grpSp>
        <p:nvGrpSpPr>
          <p:cNvPr id="33" name="Group 32"/>
          <p:cNvGrpSpPr/>
          <p:nvPr userDrawn="1"/>
        </p:nvGrpSpPr>
        <p:grpSpPr>
          <a:xfrm flipH="1">
            <a:off x="1036725" y="1090208"/>
            <a:ext cx="93144" cy="590448"/>
            <a:chOff x="7711341" y="589735"/>
            <a:chExt cx="93144" cy="590448"/>
          </a:xfrm>
        </p:grpSpPr>
        <p:sp>
          <p:nvSpPr>
            <p:cNvPr id="36" name="Freeform 5"/>
            <p:cNvSpPr/>
            <p:nvPr/>
          </p:nvSpPr>
          <p:spPr bwMode="auto">
            <a:xfrm>
              <a:off x="7711341" y="589735"/>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id-ID"/>
            </a:p>
          </p:txBody>
        </p:sp>
        <p:sp>
          <p:nvSpPr>
            <p:cNvPr id="37" name="Freeform 5"/>
            <p:cNvSpPr/>
            <p:nvPr/>
          </p:nvSpPr>
          <p:spPr bwMode="auto">
            <a:xfrm>
              <a:off x="7711341" y="714061"/>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38" name="Freeform 5"/>
            <p:cNvSpPr/>
            <p:nvPr/>
          </p:nvSpPr>
          <p:spPr bwMode="auto">
            <a:xfrm>
              <a:off x="7711341" y="838387"/>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id-ID"/>
            </a:p>
          </p:txBody>
        </p:sp>
        <p:sp>
          <p:nvSpPr>
            <p:cNvPr id="44" name="Freeform 5"/>
            <p:cNvSpPr/>
            <p:nvPr/>
          </p:nvSpPr>
          <p:spPr bwMode="auto">
            <a:xfrm>
              <a:off x="7711341" y="962713"/>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40000"/>
                <a:lumOff val="60000"/>
              </a:schemeClr>
            </a:solidFill>
            <a:ln>
              <a:noFill/>
            </a:ln>
          </p:spPr>
          <p:txBody>
            <a:bodyPr vert="horz" wrap="square" lIns="91440" tIns="45720" rIns="91440" bIns="45720" numCol="1" anchor="t" anchorCtr="0" compatLnSpc="1"/>
            <a:lstStyle/>
            <a:p>
              <a:endParaRPr lang="id-ID"/>
            </a:p>
          </p:txBody>
        </p:sp>
        <p:sp>
          <p:nvSpPr>
            <p:cNvPr id="45" name="Freeform 5"/>
            <p:cNvSpPr/>
            <p:nvPr/>
          </p:nvSpPr>
          <p:spPr bwMode="auto">
            <a:xfrm>
              <a:off x="7711341" y="1087039"/>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id-ID"/>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22" presetClass="entr" presetSubtype="1" fill="hold"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ipe(up)">
                                      <p:cBhvr>
                                        <p:cTn id="5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20" grpId="0" animBg="1"/>
      <p:bldP spid="21"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22" name="Freeform 5"/>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3" name="Freeform 5"/>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4" name="Freeform 5"/>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5" name="Freeform 5"/>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6" name="Freeform 5"/>
          <p:cNvSpPr/>
          <p:nvPr userDrawn="1"/>
        </p:nvSpPr>
        <p:spPr bwMode="auto">
          <a:xfrm flipH="1">
            <a:off x="7490451"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7" name="Freeform 5"/>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8" name="Freeform 5"/>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9" name="Freeform 5"/>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0" name="Freeform 5"/>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1" name="Freeform 5"/>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2" name="Freeform 5"/>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0" name="Freeform 5"/>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21" name="TextBox 20"/>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bg1"/>
                </a:solidFill>
              </a:rPr>
              <a:t>‹#›</a:t>
            </a:fld>
            <a:endParaRPr lang="id-ID" sz="1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20" grpId="0" animBg="1"/>
      <p:bldP spid="21"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22" name="Freeform 5"/>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3" name="Freeform 5"/>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4" name="Freeform 5"/>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5" name="Freeform 5"/>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6" name="Freeform 5"/>
          <p:cNvSpPr/>
          <p:nvPr userDrawn="1"/>
        </p:nvSpPr>
        <p:spPr bwMode="auto">
          <a:xfrm flipH="1">
            <a:off x="7490451"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7" name="Freeform 5"/>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8" name="Freeform 5"/>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9" name="Freeform 5"/>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0" name="Freeform 5"/>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1" name="Freeform 5"/>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2" name="Freeform 5"/>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0" name="Freeform 5"/>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id-ID"/>
          </a:p>
        </p:txBody>
      </p:sp>
      <p:sp>
        <p:nvSpPr>
          <p:cNvPr id="21" name="TextBox 20"/>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bg1"/>
                </a:solidFill>
              </a:rPr>
              <a:t>‹#›</a:t>
            </a:fld>
            <a:endParaRPr lang="id-ID" sz="1800" dirty="0">
              <a:solidFill>
                <a:schemeClr val="bg1"/>
              </a:solidFill>
            </a:endParaRPr>
          </a:p>
        </p:txBody>
      </p:sp>
      <p:sp>
        <p:nvSpPr>
          <p:cNvPr id="2" name="Rectangle 1"/>
          <p:cNvSpPr/>
          <p:nvPr userDrawn="1"/>
        </p:nvSpPr>
        <p:spPr>
          <a:xfrm>
            <a:off x="0" y="0"/>
            <a:ext cx="4297058"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5" name="Picture Placeholder 2"/>
          <p:cNvSpPr>
            <a:spLocks noGrp="1"/>
          </p:cNvSpPr>
          <p:nvPr>
            <p:ph type="pic" sz="quarter" idx="10"/>
          </p:nvPr>
        </p:nvSpPr>
        <p:spPr>
          <a:xfrm>
            <a:off x="1148130" y="1334377"/>
            <a:ext cx="1799490" cy="1799490"/>
          </a:xfrm>
          <a:prstGeom prst="ellipse">
            <a:avLst/>
          </a:prstGeom>
        </p:spPr>
        <p:txBody>
          <a:bodyPr>
            <a:normAutofit/>
          </a:bodyPr>
          <a:lstStyle>
            <a:lvl1pPr>
              <a:defRPr sz="1600"/>
            </a:lvl1pPr>
          </a:lstStyle>
          <a:p>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par>
                          <p:cTn id="56" fill="hold">
                            <p:stCondLst>
                              <p:cond delay="1000"/>
                            </p:stCondLst>
                            <p:childTnLst>
                              <p:par>
                                <p:cTn id="57" presetID="2" presetClass="entr" presetSubtype="8" fill="hold" grpId="0" nodeType="after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additive="base">
                                        <p:cTn id="59" dur="500" fill="hold"/>
                                        <p:tgtEl>
                                          <p:spTgt spid="2"/>
                                        </p:tgtEl>
                                        <p:attrNameLst>
                                          <p:attrName>ppt_x</p:attrName>
                                        </p:attrNameLst>
                                      </p:cBhvr>
                                      <p:tavLst>
                                        <p:tav tm="0">
                                          <p:val>
                                            <p:strVal val="0-#ppt_w/2"/>
                                          </p:val>
                                        </p:tav>
                                        <p:tav tm="100000">
                                          <p:val>
                                            <p:strVal val="#ppt_x"/>
                                          </p:val>
                                        </p:tav>
                                      </p:tavLst>
                                    </p:anim>
                                    <p:anim calcmode="lin" valueType="num">
                                      <p:cBhvr additive="base">
                                        <p:cTn id="6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20" grpId="0" animBg="1"/>
      <p:bldP spid="21" grpId="0"/>
      <p:bldP spid="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Freeform 5"/>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15" name="Freeform 5"/>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16" name="Freeform 5"/>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17" name="Freeform 5"/>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18" name="Freeform 5"/>
          <p:cNvSpPr/>
          <p:nvPr userDrawn="1"/>
        </p:nvSpPr>
        <p:spPr bwMode="auto">
          <a:xfrm flipH="1">
            <a:off x="7644119"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19" name="Freeform 5"/>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0" name="Freeform 5"/>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1" name="Freeform 5"/>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2" name="Freeform 5"/>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3" name="Freeform 5"/>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4" name="Freeform 5"/>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1+#ppt_w/2"/>
                                          </p:val>
                                        </p:tav>
                                        <p:tav tm="100000">
                                          <p:val>
                                            <p:strVal val="#ppt_x"/>
                                          </p:val>
                                        </p:tav>
                                      </p:tavLst>
                                    </p:anim>
                                    <p:anim calcmode="lin" valueType="num">
                                      <p:cBhvr additive="base">
                                        <p:cTn id="20" dur="500" fill="hold"/>
                                        <p:tgtEl>
                                          <p:spTgt spid="18"/>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1+#ppt_w/2"/>
                                          </p:val>
                                        </p:tav>
                                        <p:tav tm="100000">
                                          <p:val>
                                            <p:strVal val="#ppt_x"/>
                                          </p:val>
                                        </p:tav>
                                      </p:tavLst>
                                    </p:anim>
                                    <p:anim calcmode="lin" valueType="num">
                                      <p:cBhvr additive="base">
                                        <p:cTn id="40" dur="500" fill="hold"/>
                                        <p:tgtEl>
                                          <p:spTgt spid="21"/>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1+#ppt_w/2"/>
                                          </p:val>
                                        </p:tav>
                                        <p:tav tm="100000">
                                          <p:val>
                                            <p:strVal val="#ppt_x"/>
                                          </p:val>
                                        </p:tav>
                                      </p:tavLst>
                                    </p:anim>
                                    <p:anim calcmode="lin" valueType="num">
                                      <p:cBhvr additive="base">
                                        <p:cTn id="44" dur="500" fill="hold"/>
                                        <p:tgtEl>
                                          <p:spTgt spid="24"/>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1+#ppt_w/2"/>
                                          </p:val>
                                        </p:tav>
                                        <p:tav tm="100000">
                                          <p:val>
                                            <p:strVal val="#ppt_x"/>
                                          </p:val>
                                        </p:tav>
                                      </p:tavLst>
                                    </p:anim>
                                    <p:anim calcmode="lin" valueType="num">
                                      <p:cBhvr additive="base">
                                        <p:cTn id="48"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22" name="Freeform 5"/>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3" name="Freeform 5"/>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4" name="Freeform 5"/>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5" name="Freeform 5"/>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6" name="Freeform 5"/>
          <p:cNvSpPr/>
          <p:nvPr userDrawn="1"/>
        </p:nvSpPr>
        <p:spPr bwMode="auto">
          <a:xfrm flipH="1">
            <a:off x="7490451"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7" name="Freeform 5"/>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8" name="Freeform 5"/>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9" name="Freeform 5"/>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0" name="Freeform 5"/>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1" name="Freeform 5"/>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2" name="Freeform 5"/>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0" name="Freeform 5"/>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21" name="TextBox 20"/>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bg1"/>
                </a:solidFill>
              </a:rPr>
              <a:t>‹#›</a:t>
            </a:fld>
            <a:endParaRPr lang="id-ID" sz="1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20" grpId="0" animBg="1"/>
      <p:bldP spid="21"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2" name="Freeform 5"/>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3" name="Freeform 5"/>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4" name="Freeform 5"/>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5" name="Freeform 5"/>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6" name="Freeform 5"/>
          <p:cNvSpPr/>
          <p:nvPr userDrawn="1"/>
        </p:nvSpPr>
        <p:spPr bwMode="auto">
          <a:xfrm flipH="1">
            <a:off x="7490451"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7" name="Freeform 5"/>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8" name="Freeform 5"/>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9" name="Freeform 5"/>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0" name="Freeform 5"/>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1" name="Freeform 5"/>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2" name="Freeform 5"/>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0" name="Freeform 5"/>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21" name="TextBox 20"/>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bg1"/>
                </a:solidFill>
              </a:rPr>
              <a:t>‹#›</a:t>
            </a:fld>
            <a:endParaRPr lang="id-ID" sz="1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20" grpId="0" animBg="1"/>
      <p:bldP spid="21"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6" name="Freeform 95"/>
          <p:cNvSpPr/>
          <p:nvPr userDrawn="1"/>
        </p:nvSpPr>
        <p:spPr>
          <a:xfrm rot="5400000" flipV="1">
            <a:off x="6571303" y="1237301"/>
            <a:ext cx="6858000" cy="4383396"/>
          </a:xfrm>
          <a:custGeom>
            <a:avLst/>
            <a:gdLst>
              <a:gd name="connsiteX0" fmla="*/ 0 w 6858000"/>
              <a:gd name="connsiteY0" fmla="*/ 255625 h 4383396"/>
              <a:gd name="connsiteX1" fmla="*/ 0 w 6858000"/>
              <a:gd name="connsiteY1" fmla="*/ 4383396 h 4383396"/>
              <a:gd name="connsiteX2" fmla="*/ 6858000 w 6858000"/>
              <a:gd name="connsiteY2" fmla="*/ 4383396 h 4383396"/>
              <a:gd name="connsiteX3" fmla="*/ 6858000 w 6858000"/>
              <a:gd name="connsiteY3" fmla="*/ 255625 h 4383396"/>
              <a:gd name="connsiteX4" fmla="*/ 3766065 w 6858000"/>
              <a:gd name="connsiteY4" fmla="*/ 255625 h 4383396"/>
              <a:gd name="connsiteX5" fmla="*/ 3429001 w 6858000"/>
              <a:gd name="connsiteY5" fmla="*/ 0 h 4383396"/>
              <a:gd name="connsiteX6" fmla="*/ 3091936 w 6858000"/>
              <a:gd name="connsiteY6" fmla="*/ 255625 h 4383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4383396">
                <a:moveTo>
                  <a:pt x="0" y="255625"/>
                </a:moveTo>
                <a:lnTo>
                  <a:pt x="0" y="4383396"/>
                </a:lnTo>
                <a:lnTo>
                  <a:pt x="6858000" y="4383396"/>
                </a:lnTo>
                <a:lnTo>
                  <a:pt x="6858000" y="255625"/>
                </a:lnTo>
                <a:lnTo>
                  <a:pt x="3766065" y="255625"/>
                </a:lnTo>
                <a:lnTo>
                  <a:pt x="3429001" y="0"/>
                </a:lnTo>
                <a:lnTo>
                  <a:pt x="3091936" y="255625"/>
                </a:lnTo>
                <a:close/>
              </a:path>
            </a:pathLst>
          </a:custGeom>
          <a:pattFill prst="pct5">
            <a:fgClr>
              <a:schemeClr val="tx2">
                <a:lumMod val="50000"/>
              </a:schemeClr>
            </a:fgClr>
            <a:bgClr>
              <a:schemeClr val="accent1">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9" name="Freeform 5"/>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70" name="Freeform 5"/>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71" name="Freeform 5"/>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72" name="Freeform 5"/>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73" name="Freeform 5"/>
          <p:cNvSpPr/>
          <p:nvPr userDrawn="1"/>
        </p:nvSpPr>
        <p:spPr bwMode="auto">
          <a:xfrm flipH="1">
            <a:off x="7490451"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74" name="Freeform 5"/>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75" name="Freeform 5"/>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76" name="Freeform 5"/>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77" name="Freeform 5"/>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78" name="Freeform 5"/>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79" name="Freeform 5"/>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grpSp>
        <p:nvGrpSpPr>
          <p:cNvPr id="80" name="Group 79"/>
          <p:cNvGrpSpPr/>
          <p:nvPr userDrawn="1"/>
        </p:nvGrpSpPr>
        <p:grpSpPr>
          <a:xfrm flipH="1">
            <a:off x="1036725" y="1090208"/>
            <a:ext cx="93144" cy="590448"/>
            <a:chOff x="7711341" y="589735"/>
            <a:chExt cx="93144" cy="590448"/>
          </a:xfrm>
        </p:grpSpPr>
        <p:sp>
          <p:nvSpPr>
            <p:cNvPr id="81" name="Freeform 5"/>
            <p:cNvSpPr/>
            <p:nvPr/>
          </p:nvSpPr>
          <p:spPr bwMode="auto">
            <a:xfrm>
              <a:off x="7711341" y="589735"/>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id-ID"/>
            </a:p>
          </p:txBody>
        </p:sp>
        <p:sp>
          <p:nvSpPr>
            <p:cNvPr id="82" name="Freeform 5"/>
            <p:cNvSpPr/>
            <p:nvPr/>
          </p:nvSpPr>
          <p:spPr bwMode="auto">
            <a:xfrm>
              <a:off x="7711341" y="714061"/>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83" name="Freeform 5"/>
            <p:cNvSpPr/>
            <p:nvPr/>
          </p:nvSpPr>
          <p:spPr bwMode="auto">
            <a:xfrm>
              <a:off x="7711341" y="838387"/>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id-ID"/>
            </a:p>
          </p:txBody>
        </p:sp>
        <p:sp>
          <p:nvSpPr>
            <p:cNvPr id="84" name="Freeform 5"/>
            <p:cNvSpPr/>
            <p:nvPr/>
          </p:nvSpPr>
          <p:spPr bwMode="auto">
            <a:xfrm>
              <a:off x="7711341" y="962713"/>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40000"/>
                <a:lumOff val="60000"/>
              </a:schemeClr>
            </a:solidFill>
            <a:ln>
              <a:noFill/>
            </a:ln>
          </p:spPr>
          <p:txBody>
            <a:bodyPr vert="horz" wrap="square" lIns="91440" tIns="45720" rIns="91440" bIns="45720" numCol="1" anchor="t" anchorCtr="0" compatLnSpc="1"/>
            <a:lstStyle/>
            <a:p>
              <a:endParaRPr lang="id-ID"/>
            </a:p>
          </p:txBody>
        </p:sp>
        <p:sp>
          <p:nvSpPr>
            <p:cNvPr id="85" name="Freeform 5"/>
            <p:cNvSpPr/>
            <p:nvPr/>
          </p:nvSpPr>
          <p:spPr bwMode="auto">
            <a:xfrm>
              <a:off x="7711341" y="1087039"/>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id-ID"/>
            </a:p>
          </p:txBody>
        </p:sp>
      </p:grpSp>
      <p:sp>
        <p:nvSpPr>
          <p:cNvPr id="86" name="Freeform 5"/>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solidFill>
          <a:ln>
            <a:noFill/>
          </a:ln>
        </p:spPr>
        <p:txBody>
          <a:bodyPr vert="horz" wrap="square" lIns="91440" tIns="45720" rIns="91440" bIns="45720" numCol="1" anchor="t" anchorCtr="0" compatLnSpc="1"/>
          <a:lstStyle/>
          <a:p>
            <a:endParaRPr lang="id-ID"/>
          </a:p>
        </p:txBody>
      </p:sp>
      <p:sp>
        <p:nvSpPr>
          <p:cNvPr id="87" name="TextBox 86"/>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tx2">
                    <a:lumMod val="75000"/>
                  </a:schemeClr>
                </a:solidFill>
              </a:rPr>
              <a:t>‹#›</a:t>
            </a:fld>
            <a:endParaRPr lang="id-ID" sz="1800" dirty="0">
              <a:solidFill>
                <a:schemeClr val="tx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1+#ppt_w/2"/>
                                          </p:val>
                                        </p:tav>
                                        <p:tav tm="100000">
                                          <p:val>
                                            <p:strVal val="#ppt_x"/>
                                          </p:val>
                                        </p:tav>
                                      </p:tavLst>
                                    </p:anim>
                                    <p:anim calcmode="lin" valueType="num">
                                      <p:cBhvr additive="base">
                                        <p:cTn id="8" dur="500" fill="hold"/>
                                        <p:tgtEl>
                                          <p:spTgt spid="72"/>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77"/>
                                        </p:tgtEl>
                                        <p:attrNameLst>
                                          <p:attrName>style.visibility</p:attrName>
                                        </p:attrNameLst>
                                      </p:cBhvr>
                                      <p:to>
                                        <p:strVal val="visible"/>
                                      </p:to>
                                    </p:set>
                                    <p:anim calcmode="lin" valueType="num">
                                      <p:cBhvr additive="base">
                                        <p:cTn id="11" dur="500" fill="hold"/>
                                        <p:tgtEl>
                                          <p:spTgt spid="77"/>
                                        </p:tgtEl>
                                        <p:attrNameLst>
                                          <p:attrName>ppt_x</p:attrName>
                                        </p:attrNameLst>
                                      </p:cBhvr>
                                      <p:tavLst>
                                        <p:tav tm="0">
                                          <p:val>
                                            <p:strVal val="1+#ppt_w/2"/>
                                          </p:val>
                                        </p:tav>
                                        <p:tav tm="100000">
                                          <p:val>
                                            <p:strVal val="#ppt_x"/>
                                          </p:val>
                                        </p:tav>
                                      </p:tavLst>
                                    </p:anim>
                                    <p:anim calcmode="lin" valueType="num">
                                      <p:cBhvr additive="base">
                                        <p:cTn id="12" dur="500" fill="hold"/>
                                        <p:tgtEl>
                                          <p:spTgt spid="77"/>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anim calcmode="lin" valueType="num">
                                      <p:cBhvr additive="base">
                                        <p:cTn id="15" dur="500" fill="hold"/>
                                        <p:tgtEl>
                                          <p:spTgt spid="70"/>
                                        </p:tgtEl>
                                        <p:attrNameLst>
                                          <p:attrName>ppt_x</p:attrName>
                                        </p:attrNameLst>
                                      </p:cBhvr>
                                      <p:tavLst>
                                        <p:tav tm="0">
                                          <p:val>
                                            <p:strVal val="1+#ppt_w/2"/>
                                          </p:val>
                                        </p:tav>
                                        <p:tav tm="100000">
                                          <p:val>
                                            <p:strVal val="#ppt_x"/>
                                          </p:val>
                                        </p:tav>
                                      </p:tavLst>
                                    </p:anim>
                                    <p:anim calcmode="lin" valueType="num">
                                      <p:cBhvr additive="base">
                                        <p:cTn id="16" dur="500" fill="hold"/>
                                        <p:tgtEl>
                                          <p:spTgt spid="70"/>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anim calcmode="lin" valueType="num">
                                      <p:cBhvr additive="base">
                                        <p:cTn id="19" dur="500" fill="hold"/>
                                        <p:tgtEl>
                                          <p:spTgt spid="73"/>
                                        </p:tgtEl>
                                        <p:attrNameLst>
                                          <p:attrName>ppt_x</p:attrName>
                                        </p:attrNameLst>
                                      </p:cBhvr>
                                      <p:tavLst>
                                        <p:tav tm="0">
                                          <p:val>
                                            <p:strVal val="1+#ppt_w/2"/>
                                          </p:val>
                                        </p:tav>
                                        <p:tav tm="100000">
                                          <p:val>
                                            <p:strVal val="#ppt_x"/>
                                          </p:val>
                                        </p:tav>
                                      </p:tavLst>
                                    </p:anim>
                                    <p:anim calcmode="lin" valueType="num">
                                      <p:cBhvr additive="base">
                                        <p:cTn id="20" dur="500" fill="hold"/>
                                        <p:tgtEl>
                                          <p:spTgt spid="73"/>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additive="base">
                                        <p:cTn id="23" dur="500" fill="hold"/>
                                        <p:tgtEl>
                                          <p:spTgt spid="71"/>
                                        </p:tgtEl>
                                        <p:attrNameLst>
                                          <p:attrName>ppt_x</p:attrName>
                                        </p:attrNameLst>
                                      </p:cBhvr>
                                      <p:tavLst>
                                        <p:tav tm="0">
                                          <p:val>
                                            <p:strVal val="1+#ppt_w/2"/>
                                          </p:val>
                                        </p:tav>
                                        <p:tav tm="100000">
                                          <p:val>
                                            <p:strVal val="#ppt_x"/>
                                          </p:val>
                                        </p:tav>
                                      </p:tavLst>
                                    </p:anim>
                                    <p:anim calcmode="lin" valueType="num">
                                      <p:cBhvr additive="base">
                                        <p:cTn id="24" dur="500" fill="hold"/>
                                        <p:tgtEl>
                                          <p:spTgt spid="71"/>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additive="base">
                                        <p:cTn id="27" dur="500" fill="hold"/>
                                        <p:tgtEl>
                                          <p:spTgt spid="69"/>
                                        </p:tgtEl>
                                        <p:attrNameLst>
                                          <p:attrName>ppt_x</p:attrName>
                                        </p:attrNameLst>
                                      </p:cBhvr>
                                      <p:tavLst>
                                        <p:tav tm="0">
                                          <p:val>
                                            <p:strVal val="1+#ppt_w/2"/>
                                          </p:val>
                                        </p:tav>
                                        <p:tav tm="100000">
                                          <p:val>
                                            <p:strVal val="#ppt_x"/>
                                          </p:val>
                                        </p:tav>
                                      </p:tavLst>
                                    </p:anim>
                                    <p:anim calcmode="lin" valueType="num">
                                      <p:cBhvr additive="base">
                                        <p:cTn id="28" dur="500" fill="hold"/>
                                        <p:tgtEl>
                                          <p:spTgt spid="69"/>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74"/>
                                        </p:tgtEl>
                                        <p:attrNameLst>
                                          <p:attrName>style.visibility</p:attrName>
                                        </p:attrNameLst>
                                      </p:cBhvr>
                                      <p:to>
                                        <p:strVal val="visible"/>
                                      </p:to>
                                    </p:set>
                                    <p:anim calcmode="lin" valueType="num">
                                      <p:cBhvr additive="base">
                                        <p:cTn id="31" dur="500" fill="hold"/>
                                        <p:tgtEl>
                                          <p:spTgt spid="74"/>
                                        </p:tgtEl>
                                        <p:attrNameLst>
                                          <p:attrName>ppt_x</p:attrName>
                                        </p:attrNameLst>
                                      </p:cBhvr>
                                      <p:tavLst>
                                        <p:tav tm="0">
                                          <p:val>
                                            <p:strVal val="1+#ppt_w/2"/>
                                          </p:val>
                                        </p:tav>
                                        <p:tav tm="100000">
                                          <p:val>
                                            <p:strVal val="#ppt_x"/>
                                          </p:val>
                                        </p:tav>
                                      </p:tavLst>
                                    </p:anim>
                                    <p:anim calcmode="lin" valueType="num">
                                      <p:cBhvr additive="base">
                                        <p:cTn id="32" dur="500" fill="hold"/>
                                        <p:tgtEl>
                                          <p:spTgt spid="74"/>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75"/>
                                        </p:tgtEl>
                                        <p:attrNameLst>
                                          <p:attrName>style.visibility</p:attrName>
                                        </p:attrNameLst>
                                      </p:cBhvr>
                                      <p:to>
                                        <p:strVal val="visible"/>
                                      </p:to>
                                    </p:set>
                                    <p:anim calcmode="lin" valueType="num">
                                      <p:cBhvr additive="base">
                                        <p:cTn id="35" dur="500" fill="hold"/>
                                        <p:tgtEl>
                                          <p:spTgt spid="75"/>
                                        </p:tgtEl>
                                        <p:attrNameLst>
                                          <p:attrName>ppt_x</p:attrName>
                                        </p:attrNameLst>
                                      </p:cBhvr>
                                      <p:tavLst>
                                        <p:tav tm="0">
                                          <p:val>
                                            <p:strVal val="1+#ppt_w/2"/>
                                          </p:val>
                                        </p:tav>
                                        <p:tav tm="100000">
                                          <p:val>
                                            <p:strVal val="#ppt_x"/>
                                          </p:val>
                                        </p:tav>
                                      </p:tavLst>
                                    </p:anim>
                                    <p:anim calcmode="lin" valueType="num">
                                      <p:cBhvr additive="base">
                                        <p:cTn id="36" dur="500" fill="hold"/>
                                        <p:tgtEl>
                                          <p:spTgt spid="75"/>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76"/>
                                        </p:tgtEl>
                                        <p:attrNameLst>
                                          <p:attrName>style.visibility</p:attrName>
                                        </p:attrNameLst>
                                      </p:cBhvr>
                                      <p:to>
                                        <p:strVal val="visible"/>
                                      </p:to>
                                    </p:set>
                                    <p:anim calcmode="lin" valueType="num">
                                      <p:cBhvr additive="base">
                                        <p:cTn id="39" dur="500" fill="hold"/>
                                        <p:tgtEl>
                                          <p:spTgt spid="76"/>
                                        </p:tgtEl>
                                        <p:attrNameLst>
                                          <p:attrName>ppt_x</p:attrName>
                                        </p:attrNameLst>
                                      </p:cBhvr>
                                      <p:tavLst>
                                        <p:tav tm="0">
                                          <p:val>
                                            <p:strVal val="1+#ppt_w/2"/>
                                          </p:val>
                                        </p:tav>
                                        <p:tav tm="100000">
                                          <p:val>
                                            <p:strVal val="#ppt_x"/>
                                          </p:val>
                                        </p:tav>
                                      </p:tavLst>
                                    </p:anim>
                                    <p:anim calcmode="lin" valueType="num">
                                      <p:cBhvr additive="base">
                                        <p:cTn id="40" dur="500" fill="hold"/>
                                        <p:tgtEl>
                                          <p:spTgt spid="76"/>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78"/>
                                        </p:tgtEl>
                                        <p:attrNameLst>
                                          <p:attrName>style.visibility</p:attrName>
                                        </p:attrNameLst>
                                      </p:cBhvr>
                                      <p:to>
                                        <p:strVal val="visible"/>
                                      </p:to>
                                    </p:set>
                                    <p:anim calcmode="lin" valueType="num">
                                      <p:cBhvr additive="base">
                                        <p:cTn id="43" dur="500" fill="hold"/>
                                        <p:tgtEl>
                                          <p:spTgt spid="78"/>
                                        </p:tgtEl>
                                        <p:attrNameLst>
                                          <p:attrName>ppt_x</p:attrName>
                                        </p:attrNameLst>
                                      </p:cBhvr>
                                      <p:tavLst>
                                        <p:tav tm="0">
                                          <p:val>
                                            <p:strVal val="1+#ppt_w/2"/>
                                          </p:val>
                                        </p:tav>
                                        <p:tav tm="100000">
                                          <p:val>
                                            <p:strVal val="#ppt_x"/>
                                          </p:val>
                                        </p:tav>
                                      </p:tavLst>
                                    </p:anim>
                                    <p:anim calcmode="lin" valueType="num">
                                      <p:cBhvr additive="base">
                                        <p:cTn id="44" dur="500" fill="hold"/>
                                        <p:tgtEl>
                                          <p:spTgt spid="78"/>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79"/>
                                        </p:tgtEl>
                                        <p:attrNameLst>
                                          <p:attrName>style.visibility</p:attrName>
                                        </p:attrNameLst>
                                      </p:cBhvr>
                                      <p:to>
                                        <p:strVal val="visible"/>
                                      </p:to>
                                    </p:set>
                                    <p:anim calcmode="lin" valueType="num">
                                      <p:cBhvr additive="base">
                                        <p:cTn id="47" dur="500" fill="hold"/>
                                        <p:tgtEl>
                                          <p:spTgt spid="79"/>
                                        </p:tgtEl>
                                        <p:attrNameLst>
                                          <p:attrName>ppt_x</p:attrName>
                                        </p:attrNameLst>
                                      </p:cBhvr>
                                      <p:tavLst>
                                        <p:tav tm="0">
                                          <p:val>
                                            <p:strVal val="1+#ppt_w/2"/>
                                          </p:val>
                                        </p:tav>
                                        <p:tav tm="100000">
                                          <p:val>
                                            <p:strVal val="#ppt_x"/>
                                          </p:val>
                                        </p:tav>
                                      </p:tavLst>
                                    </p:anim>
                                    <p:anim calcmode="lin" valueType="num">
                                      <p:cBhvr additive="base">
                                        <p:cTn id="48" dur="500" fill="hold"/>
                                        <p:tgtEl>
                                          <p:spTgt spid="79"/>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Effect transition="in" filter="fade">
                                      <p:cBhvr>
                                        <p:cTn id="51" dur="500"/>
                                        <p:tgtEl>
                                          <p:spTgt spid="86"/>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87"/>
                                        </p:tgtEl>
                                        <p:attrNameLst>
                                          <p:attrName>style.visibility</p:attrName>
                                        </p:attrNameLst>
                                      </p:cBhvr>
                                      <p:to>
                                        <p:strVal val="visible"/>
                                      </p:to>
                                    </p:set>
                                    <p:animEffect transition="in" filter="fade">
                                      <p:cBhvr>
                                        <p:cTn id="55" dur="500"/>
                                        <p:tgtEl>
                                          <p:spTgt spid="87"/>
                                        </p:tgtEl>
                                      </p:cBhvr>
                                    </p:animEffect>
                                  </p:childTnLst>
                                </p:cTn>
                              </p:par>
                              <p:par>
                                <p:cTn id="56" presetID="22" presetClass="entr" presetSubtype="1"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up)">
                                      <p:cBhvr>
                                        <p:cTn id="58" dur="500"/>
                                        <p:tgtEl>
                                          <p:spTgt spid="80"/>
                                        </p:tgtEl>
                                      </p:cBhvr>
                                    </p:animEffect>
                                  </p:childTnLst>
                                </p:cTn>
                              </p:par>
                            </p:childTnLst>
                          </p:cTn>
                        </p:par>
                        <p:par>
                          <p:cTn id="59" fill="hold">
                            <p:stCondLst>
                              <p:cond delay="1000"/>
                            </p:stCondLst>
                            <p:childTnLst>
                              <p:par>
                                <p:cTn id="60" presetID="2" presetClass="entr" presetSubtype="2"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 calcmode="lin" valueType="num">
                                      <p:cBhvr additive="base">
                                        <p:cTn id="62" dur="500" fill="hold"/>
                                        <p:tgtEl>
                                          <p:spTgt spid="96"/>
                                        </p:tgtEl>
                                        <p:attrNameLst>
                                          <p:attrName>ppt_x</p:attrName>
                                        </p:attrNameLst>
                                      </p:cBhvr>
                                      <p:tavLst>
                                        <p:tav tm="0">
                                          <p:val>
                                            <p:strVal val="1+#ppt_w/2"/>
                                          </p:val>
                                        </p:tav>
                                        <p:tav tm="100000">
                                          <p:val>
                                            <p:strVal val="#ppt_x"/>
                                          </p:val>
                                        </p:tav>
                                      </p:tavLst>
                                    </p:anim>
                                    <p:anim calcmode="lin" valueType="num">
                                      <p:cBhvr additive="base">
                                        <p:cTn id="63" dur="5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6" grpId="0" animBg="1"/>
      <p:bldP spid="87"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96" name="Freeform 95"/>
          <p:cNvSpPr/>
          <p:nvPr userDrawn="1"/>
        </p:nvSpPr>
        <p:spPr>
          <a:xfrm rot="5400000" flipV="1">
            <a:off x="6571303" y="1237301"/>
            <a:ext cx="6858000" cy="4383396"/>
          </a:xfrm>
          <a:custGeom>
            <a:avLst/>
            <a:gdLst>
              <a:gd name="connsiteX0" fmla="*/ 0 w 6858000"/>
              <a:gd name="connsiteY0" fmla="*/ 255625 h 4383396"/>
              <a:gd name="connsiteX1" fmla="*/ 0 w 6858000"/>
              <a:gd name="connsiteY1" fmla="*/ 4383396 h 4383396"/>
              <a:gd name="connsiteX2" fmla="*/ 6858000 w 6858000"/>
              <a:gd name="connsiteY2" fmla="*/ 4383396 h 4383396"/>
              <a:gd name="connsiteX3" fmla="*/ 6858000 w 6858000"/>
              <a:gd name="connsiteY3" fmla="*/ 255625 h 4383396"/>
              <a:gd name="connsiteX4" fmla="*/ 3766065 w 6858000"/>
              <a:gd name="connsiteY4" fmla="*/ 255625 h 4383396"/>
              <a:gd name="connsiteX5" fmla="*/ 3429001 w 6858000"/>
              <a:gd name="connsiteY5" fmla="*/ 0 h 4383396"/>
              <a:gd name="connsiteX6" fmla="*/ 3091936 w 6858000"/>
              <a:gd name="connsiteY6" fmla="*/ 255625 h 4383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4383396">
                <a:moveTo>
                  <a:pt x="0" y="255625"/>
                </a:moveTo>
                <a:lnTo>
                  <a:pt x="0" y="4383396"/>
                </a:lnTo>
                <a:lnTo>
                  <a:pt x="6858000" y="4383396"/>
                </a:lnTo>
                <a:lnTo>
                  <a:pt x="6858000" y="255625"/>
                </a:lnTo>
                <a:lnTo>
                  <a:pt x="3766065" y="255625"/>
                </a:lnTo>
                <a:lnTo>
                  <a:pt x="3429001" y="0"/>
                </a:lnTo>
                <a:lnTo>
                  <a:pt x="3091936" y="255625"/>
                </a:lnTo>
                <a:close/>
              </a:path>
            </a:pathLst>
          </a:custGeom>
          <a:pattFill prst="pct5">
            <a:fgClr>
              <a:schemeClr val="accent1">
                <a:lumMod val="50000"/>
              </a:schemeClr>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9" name="Freeform 5"/>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70" name="Freeform 5"/>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71" name="Freeform 5"/>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72" name="Freeform 5"/>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73" name="Freeform 5"/>
          <p:cNvSpPr/>
          <p:nvPr userDrawn="1"/>
        </p:nvSpPr>
        <p:spPr bwMode="auto">
          <a:xfrm flipH="1">
            <a:off x="7490451"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74" name="Freeform 5"/>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75" name="Freeform 5"/>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76" name="Freeform 5"/>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77" name="Freeform 5"/>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78" name="Freeform 5"/>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79" name="Freeform 5"/>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grpSp>
        <p:nvGrpSpPr>
          <p:cNvPr id="80" name="Group 79"/>
          <p:cNvGrpSpPr/>
          <p:nvPr userDrawn="1"/>
        </p:nvGrpSpPr>
        <p:grpSpPr>
          <a:xfrm flipH="1">
            <a:off x="1036725" y="1090208"/>
            <a:ext cx="93144" cy="590448"/>
            <a:chOff x="7711341" y="589735"/>
            <a:chExt cx="93144" cy="590448"/>
          </a:xfrm>
        </p:grpSpPr>
        <p:sp>
          <p:nvSpPr>
            <p:cNvPr id="81" name="Freeform 5"/>
            <p:cNvSpPr/>
            <p:nvPr/>
          </p:nvSpPr>
          <p:spPr bwMode="auto">
            <a:xfrm>
              <a:off x="7711341" y="589735"/>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id-ID"/>
            </a:p>
          </p:txBody>
        </p:sp>
        <p:sp>
          <p:nvSpPr>
            <p:cNvPr id="82" name="Freeform 5"/>
            <p:cNvSpPr/>
            <p:nvPr/>
          </p:nvSpPr>
          <p:spPr bwMode="auto">
            <a:xfrm>
              <a:off x="7711341" y="714061"/>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83" name="Freeform 5"/>
            <p:cNvSpPr/>
            <p:nvPr/>
          </p:nvSpPr>
          <p:spPr bwMode="auto">
            <a:xfrm>
              <a:off x="7711341" y="838387"/>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id-ID"/>
            </a:p>
          </p:txBody>
        </p:sp>
        <p:sp>
          <p:nvSpPr>
            <p:cNvPr id="84" name="Freeform 5"/>
            <p:cNvSpPr/>
            <p:nvPr/>
          </p:nvSpPr>
          <p:spPr bwMode="auto">
            <a:xfrm>
              <a:off x="7711341" y="962713"/>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40000"/>
                <a:lumOff val="60000"/>
              </a:schemeClr>
            </a:solidFill>
            <a:ln>
              <a:noFill/>
            </a:ln>
          </p:spPr>
          <p:txBody>
            <a:bodyPr vert="horz" wrap="square" lIns="91440" tIns="45720" rIns="91440" bIns="45720" numCol="1" anchor="t" anchorCtr="0" compatLnSpc="1"/>
            <a:lstStyle/>
            <a:p>
              <a:endParaRPr lang="id-ID"/>
            </a:p>
          </p:txBody>
        </p:sp>
        <p:sp>
          <p:nvSpPr>
            <p:cNvPr id="85" name="Freeform 5"/>
            <p:cNvSpPr/>
            <p:nvPr/>
          </p:nvSpPr>
          <p:spPr bwMode="auto">
            <a:xfrm>
              <a:off x="7711341" y="1087039"/>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id-ID"/>
            </a:p>
          </p:txBody>
        </p:sp>
      </p:grpSp>
      <p:sp>
        <p:nvSpPr>
          <p:cNvPr id="86" name="Freeform 5"/>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solidFill>
          <a:ln>
            <a:noFill/>
          </a:ln>
        </p:spPr>
        <p:txBody>
          <a:bodyPr vert="horz" wrap="square" lIns="91440" tIns="45720" rIns="91440" bIns="45720" numCol="1" anchor="t" anchorCtr="0" compatLnSpc="1"/>
          <a:lstStyle/>
          <a:p>
            <a:endParaRPr lang="id-ID"/>
          </a:p>
        </p:txBody>
      </p:sp>
      <p:sp>
        <p:nvSpPr>
          <p:cNvPr id="87" name="TextBox 86"/>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tx2">
                    <a:lumMod val="75000"/>
                  </a:schemeClr>
                </a:solidFill>
              </a:rPr>
              <a:t>‹#›</a:t>
            </a:fld>
            <a:endParaRPr lang="id-ID" sz="1800" dirty="0">
              <a:solidFill>
                <a:schemeClr val="tx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1+#ppt_w/2"/>
                                          </p:val>
                                        </p:tav>
                                        <p:tav tm="100000">
                                          <p:val>
                                            <p:strVal val="#ppt_x"/>
                                          </p:val>
                                        </p:tav>
                                      </p:tavLst>
                                    </p:anim>
                                    <p:anim calcmode="lin" valueType="num">
                                      <p:cBhvr additive="base">
                                        <p:cTn id="8" dur="500" fill="hold"/>
                                        <p:tgtEl>
                                          <p:spTgt spid="72"/>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77"/>
                                        </p:tgtEl>
                                        <p:attrNameLst>
                                          <p:attrName>style.visibility</p:attrName>
                                        </p:attrNameLst>
                                      </p:cBhvr>
                                      <p:to>
                                        <p:strVal val="visible"/>
                                      </p:to>
                                    </p:set>
                                    <p:anim calcmode="lin" valueType="num">
                                      <p:cBhvr additive="base">
                                        <p:cTn id="11" dur="500" fill="hold"/>
                                        <p:tgtEl>
                                          <p:spTgt spid="77"/>
                                        </p:tgtEl>
                                        <p:attrNameLst>
                                          <p:attrName>ppt_x</p:attrName>
                                        </p:attrNameLst>
                                      </p:cBhvr>
                                      <p:tavLst>
                                        <p:tav tm="0">
                                          <p:val>
                                            <p:strVal val="1+#ppt_w/2"/>
                                          </p:val>
                                        </p:tav>
                                        <p:tav tm="100000">
                                          <p:val>
                                            <p:strVal val="#ppt_x"/>
                                          </p:val>
                                        </p:tav>
                                      </p:tavLst>
                                    </p:anim>
                                    <p:anim calcmode="lin" valueType="num">
                                      <p:cBhvr additive="base">
                                        <p:cTn id="12" dur="500" fill="hold"/>
                                        <p:tgtEl>
                                          <p:spTgt spid="77"/>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anim calcmode="lin" valueType="num">
                                      <p:cBhvr additive="base">
                                        <p:cTn id="15" dur="500" fill="hold"/>
                                        <p:tgtEl>
                                          <p:spTgt spid="70"/>
                                        </p:tgtEl>
                                        <p:attrNameLst>
                                          <p:attrName>ppt_x</p:attrName>
                                        </p:attrNameLst>
                                      </p:cBhvr>
                                      <p:tavLst>
                                        <p:tav tm="0">
                                          <p:val>
                                            <p:strVal val="1+#ppt_w/2"/>
                                          </p:val>
                                        </p:tav>
                                        <p:tav tm="100000">
                                          <p:val>
                                            <p:strVal val="#ppt_x"/>
                                          </p:val>
                                        </p:tav>
                                      </p:tavLst>
                                    </p:anim>
                                    <p:anim calcmode="lin" valueType="num">
                                      <p:cBhvr additive="base">
                                        <p:cTn id="16" dur="500" fill="hold"/>
                                        <p:tgtEl>
                                          <p:spTgt spid="70"/>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anim calcmode="lin" valueType="num">
                                      <p:cBhvr additive="base">
                                        <p:cTn id="19" dur="500" fill="hold"/>
                                        <p:tgtEl>
                                          <p:spTgt spid="73"/>
                                        </p:tgtEl>
                                        <p:attrNameLst>
                                          <p:attrName>ppt_x</p:attrName>
                                        </p:attrNameLst>
                                      </p:cBhvr>
                                      <p:tavLst>
                                        <p:tav tm="0">
                                          <p:val>
                                            <p:strVal val="1+#ppt_w/2"/>
                                          </p:val>
                                        </p:tav>
                                        <p:tav tm="100000">
                                          <p:val>
                                            <p:strVal val="#ppt_x"/>
                                          </p:val>
                                        </p:tav>
                                      </p:tavLst>
                                    </p:anim>
                                    <p:anim calcmode="lin" valueType="num">
                                      <p:cBhvr additive="base">
                                        <p:cTn id="20" dur="500" fill="hold"/>
                                        <p:tgtEl>
                                          <p:spTgt spid="73"/>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additive="base">
                                        <p:cTn id="23" dur="500" fill="hold"/>
                                        <p:tgtEl>
                                          <p:spTgt spid="71"/>
                                        </p:tgtEl>
                                        <p:attrNameLst>
                                          <p:attrName>ppt_x</p:attrName>
                                        </p:attrNameLst>
                                      </p:cBhvr>
                                      <p:tavLst>
                                        <p:tav tm="0">
                                          <p:val>
                                            <p:strVal val="1+#ppt_w/2"/>
                                          </p:val>
                                        </p:tav>
                                        <p:tav tm="100000">
                                          <p:val>
                                            <p:strVal val="#ppt_x"/>
                                          </p:val>
                                        </p:tav>
                                      </p:tavLst>
                                    </p:anim>
                                    <p:anim calcmode="lin" valueType="num">
                                      <p:cBhvr additive="base">
                                        <p:cTn id="24" dur="500" fill="hold"/>
                                        <p:tgtEl>
                                          <p:spTgt spid="71"/>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additive="base">
                                        <p:cTn id="27" dur="500" fill="hold"/>
                                        <p:tgtEl>
                                          <p:spTgt spid="69"/>
                                        </p:tgtEl>
                                        <p:attrNameLst>
                                          <p:attrName>ppt_x</p:attrName>
                                        </p:attrNameLst>
                                      </p:cBhvr>
                                      <p:tavLst>
                                        <p:tav tm="0">
                                          <p:val>
                                            <p:strVal val="1+#ppt_w/2"/>
                                          </p:val>
                                        </p:tav>
                                        <p:tav tm="100000">
                                          <p:val>
                                            <p:strVal val="#ppt_x"/>
                                          </p:val>
                                        </p:tav>
                                      </p:tavLst>
                                    </p:anim>
                                    <p:anim calcmode="lin" valueType="num">
                                      <p:cBhvr additive="base">
                                        <p:cTn id="28" dur="500" fill="hold"/>
                                        <p:tgtEl>
                                          <p:spTgt spid="69"/>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74"/>
                                        </p:tgtEl>
                                        <p:attrNameLst>
                                          <p:attrName>style.visibility</p:attrName>
                                        </p:attrNameLst>
                                      </p:cBhvr>
                                      <p:to>
                                        <p:strVal val="visible"/>
                                      </p:to>
                                    </p:set>
                                    <p:anim calcmode="lin" valueType="num">
                                      <p:cBhvr additive="base">
                                        <p:cTn id="31" dur="500" fill="hold"/>
                                        <p:tgtEl>
                                          <p:spTgt spid="74"/>
                                        </p:tgtEl>
                                        <p:attrNameLst>
                                          <p:attrName>ppt_x</p:attrName>
                                        </p:attrNameLst>
                                      </p:cBhvr>
                                      <p:tavLst>
                                        <p:tav tm="0">
                                          <p:val>
                                            <p:strVal val="1+#ppt_w/2"/>
                                          </p:val>
                                        </p:tav>
                                        <p:tav tm="100000">
                                          <p:val>
                                            <p:strVal val="#ppt_x"/>
                                          </p:val>
                                        </p:tav>
                                      </p:tavLst>
                                    </p:anim>
                                    <p:anim calcmode="lin" valueType="num">
                                      <p:cBhvr additive="base">
                                        <p:cTn id="32" dur="500" fill="hold"/>
                                        <p:tgtEl>
                                          <p:spTgt spid="74"/>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75"/>
                                        </p:tgtEl>
                                        <p:attrNameLst>
                                          <p:attrName>style.visibility</p:attrName>
                                        </p:attrNameLst>
                                      </p:cBhvr>
                                      <p:to>
                                        <p:strVal val="visible"/>
                                      </p:to>
                                    </p:set>
                                    <p:anim calcmode="lin" valueType="num">
                                      <p:cBhvr additive="base">
                                        <p:cTn id="35" dur="500" fill="hold"/>
                                        <p:tgtEl>
                                          <p:spTgt spid="75"/>
                                        </p:tgtEl>
                                        <p:attrNameLst>
                                          <p:attrName>ppt_x</p:attrName>
                                        </p:attrNameLst>
                                      </p:cBhvr>
                                      <p:tavLst>
                                        <p:tav tm="0">
                                          <p:val>
                                            <p:strVal val="1+#ppt_w/2"/>
                                          </p:val>
                                        </p:tav>
                                        <p:tav tm="100000">
                                          <p:val>
                                            <p:strVal val="#ppt_x"/>
                                          </p:val>
                                        </p:tav>
                                      </p:tavLst>
                                    </p:anim>
                                    <p:anim calcmode="lin" valueType="num">
                                      <p:cBhvr additive="base">
                                        <p:cTn id="36" dur="500" fill="hold"/>
                                        <p:tgtEl>
                                          <p:spTgt spid="75"/>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76"/>
                                        </p:tgtEl>
                                        <p:attrNameLst>
                                          <p:attrName>style.visibility</p:attrName>
                                        </p:attrNameLst>
                                      </p:cBhvr>
                                      <p:to>
                                        <p:strVal val="visible"/>
                                      </p:to>
                                    </p:set>
                                    <p:anim calcmode="lin" valueType="num">
                                      <p:cBhvr additive="base">
                                        <p:cTn id="39" dur="500" fill="hold"/>
                                        <p:tgtEl>
                                          <p:spTgt spid="76"/>
                                        </p:tgtEl>
                                        <p:attrNameLst>
                                          <p:attrName>ppt_x</p:attrName>
                                        </p:attrNameLst>
                                      </p:cBhvr>
                                      <p:tavLst>
                                        <p:tav tm="0">
                                          <p:val>
                                            <p:strVal val="1+#ppt_w/2"/>
                                          </p:val>
                                        </p:tav>
                                        <p:tav tm="100000">
                                          <p:val>
                                            <p:strVal val="#ppt_x"/>
                                          </p:val>
                                        </p:tav>
                                      </p:tavLst>
                                    </p:anim>
                                    <p:anim calcmode="lin" valueType="num">
                                      <p:cBhvr additive="base">
                                        <p:cTn id="40" dur="500" fill="hold"/>
                                        <p:tgtEl>
                                          <p:spTgt spid="76"/>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78"/>
                                        </p:tgtEl>
                                        <p:attrNameLst>
                                          <p:attrName>style.visibility</p:attrName>
                                        </p:attrNameLst>
                                      </p:cBhvr>
                                      <p:to>
                                        <p:strVal val="visible"/>
                                      </p:to>
                                    </p:set>
                                    <p:anim calcmode="lin" valueType="num">
                                      <p:cBhvr additive="base">
                                        <p:cTn id="43" dur="500" fill="hold"/>
                                        <p:tgtEl>
                                          <p:spTgt spid="78"/>
                                        </p:tgtEl>
                                        <p:attrNameLst>
                                          <p:attrName>ppt_x</p:attrName>
                                        </p:attrNameLst>
                                      </p:cBhvr>
                                      <p:tavLst>
                                        <p:tav tm="0">
                                          <p:val>
                                            <p:strVal val="1+#ppt_w/2"/>
                                          </p:val>
                                        </p:tav>
                                        <p:tav tm="100000">
                                          <p:val>
                                            <p:strVal val="#ppt_x"/>
                                          </p:val>
                                        </p:tav>
                                      </p:tavLst>
                                    </p:anim>
                                    <p:anim calcmode="lin" valueType="num">
                                      <p:cBhvr additive="base">
                                        <p:cTn id="44" dur="500" fill="hold"/>
                                        <p:tgtEl>
                                          <p:spTgt spid="78"/>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79"/>
                                        </p:tgtEl>
                                        <p:attrNameLst>
                                          <p:attrName>style.visibility</p:attrName>
                                        </p:attrNameLst>
                                      </p:cBhvr>
                                      <p:to>
                                        <p:strVal val="visible"/>
                                      </p:to>
                                    </p:set>
                                    <p:anim calcmode="lin" valueType="num">
                                      <p:cBhvr additive="base">
                                        <p:cTn id="47" dur="500" fill="hold"/>
                                        <p:tgtEl>
                                          <p:spTgt spid="79"/>
                                        </p:tgtEl>
                                        <p:attrNameLst>
                                          <p:attrName>ppt_x</p:attrName>
                                        </p:attrNameLst>
                                      </p:cBhvr>
                                      <p:tavLst>
                                        <p:tav tm="0">
                                          <p:val>
                                            <p:strVal val="1+#ppt_w/2"/>
                                          </p:val>
                                        </p:tav>
                                        <p:tav tm="100000">
                                          <p:val>
                                            <p:strVal val="#ppt_x"/>
                                          </p:val>
                                        </p:tav>
                                      </p:tavLst>
                                    </p:anim>
                                    <p:anim calcmode="lin" valueType="num">
                                      <p:cBhvr additive="base">
                                        <p:cTn id="48" dur="500" fill="hold"/>
                                        <p:tgtEl>
                                          <p:spTgt spid="79"/>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Effect transition="in" filter="fade">
                                      <p:cBhvr>
                                        <p:cTn id="51" dur="500"/>
                                        <p:tgtEl>
                                          <p:spTgt spid="86"/>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87"/>
                                        </p:tgtEl>
                                        <p:attrNameLst>
                                          <p:attrName>style.visibility</p:attrName>
                                        </p:attrNameLst>
                                      </p:cBhvr>
                                      <p:to>
                                        <p:strVal val="visible"/>
                                      </p:to>
                                    </p:set>
                                    <p:animEffect transition="in" filter="fade">
                                      <p:cBhvr>
                                        <p:cTn id="55" dur="500"/>
                                        <p:tgtEl>
                                          <p:spTgt spid="87"/>
                                        </p:tgtEl>
                                      </p:cBhvr>
                                    </p:animEffect>
                                  </p:childTnLst>
                                </p:cTn>
                              </p:par>
                              <p:par>
                                <p:cTn id="56" presetID="22" presetClass="entr" presetSubtype="1"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up)">
                                      <p:cBhvr>
                                        <p:cTn id="58" dur="500"/>
                                        <p:tgtEl>
                                          <p:spTgt spid="80"/>
                                        </p:tgtEl>
                                      </p:cBhvr>
                                    </p:animEffect>
                                  </p:childTnLst>
                                </p:cTn>
                              </p:par>
                            </p:childTnLst>
                          </p:cTn>
                        </p:par>
                        <p:par>
                          <p:cTn id="59" fill="hold">
                            <p:stCondLst>
                              <p:cond delay="1000"/>
                            </p:stCondLst>
                            <p:childTnLst>
                              <p:par>
                                <p:cTn id="60" presetID="2" presetClass="entr" presetSubtype="2"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 calcmode="lin" valueType="num">
                                      <p:cBhvr additive="base">
                                        <p:cTn id="62" dur="500" fill="hold"/>
                                        <p:tgtEl>
                                          <p:spTgt spid="96"/>
                                        </p:tgtEl>
                                        <p:attrNameLst>
                                          <p:attrName>ppt_x</p:attrName>
                                        </p:attrNameLst>
                                      </p:cBhvr>
                                      <p:tavLst>
                                        <p:tav tm="0">
                                          <p:val>
                                            <p:strVal val="1+#ppt_w/2"/>
                                          </p:val>
                                        </p:tav>
                                        <p:tav tm="100000">
                                          <p:val>
                                            <p:strVal val="#ppt_x"/>
                                          </p:val>
                                        </p:tav>
                                      </p:tavLst>
                                    </p:anim>
                                    <p:anim calcmode="lin" valueType="num">
                                      <p:cBhvr additive="base">
                                        <p:cTn id="63" dur="5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6" grpId="0" animBg="1"/>
      <p:bldP spid="8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96" name="Freeform 95"/>
          <p:cNvSpPr/>
          <p:nvPr userDrawn="1"/>
        </p:nvSpPr>
        <p:spPr>
          <a:xfrm rot="5400000" flipV="1">
            <a:off x="6571303" y="1237301"/>
            <a:ext cx="6858000" cy="4383396"/>
          </a:xfrm>
          <a:custGeom>
            <a:avLst/>
            <a:gdLst>
              <a:gd name="connsiteX0" fmla="*/ 0 w 6858000"/>
              <a:gd name="connsiteY0" fmla="*/ 255625 h 4383396"/>
              <a:gd name="connsiteX1" fmla="*/ 0 w 6858000"/>
              <a:gd name="connsiteY1" fmla="*/ 4383396 h 4383396"/>
              <a:gd name="connsiteX2" fmla="*/ 6858000 w 6858000"/>
              <a:gd name="connsiteY2" fmla="*/ 4383396 h 4383396"/>
              <a:gd name="connsiteX3" fmla="*/ 6858000 w 6858000"/>
              <a:gd name="connsiteY3" fmla="*/ 255625 h 4383396"/>
              <a:gd name="connsiteX4" fmla="*/ 3766065 w 6858000"/>
              <a:gd name="connsiteY4" fmla="*/ 255625 h 4383396"/>
              <a:gd name="connsiteX5" fmla="*/ 3429001 w 6858000"/>
              <a:gd name="connsiteY5" fmla="*/ 0 h 4383396"/>
              <a:gd name="connsiteX6" fmla="*/ 3091936 w 6858000"/>
              <a:gd name="connsiteY6" fmla="*/ 255625 h 4383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4383396">
                <a:moveTo>
                  <a:pt x="0" y="255625"/>
                </a:moveTo>
                <a:lnTo>
                  <a:pt x="0" y="4383396"/>
                </a:lnTo>
                <a:lnTo>
                  <a:pt x="6858000" y="4383396"/>
                </a:lnTo>
                <a:lnTo>
                  <a:pt x="6858000" y="255625"/>
                </a:lnTo>
                <a:lnTo>
                  <a:pt x="3766065" y="255625"/>
                </a:lnTo>
                <a:lnTo>
                  <a:pt x="3429001" y="0"/>
                </a:lnTo>
                <a:lnTo>
                  <a:pt x="3091936" y="255625"/>
                </a:lnTo>
                <a:close/>
              </a:path>
            </a:pathLst>
          </a:custGeom>
          <a:pattFill prst="pct5">
            <a:fgClr>
              <a:schemeClr val="accent2">
                <a:lumMod val="50000"/>
              </a:schemeClr>
            </a:fgClr>
            <a:bgClr>
              <a:schemeClr val="accent3">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9" name="Freeform 5"/>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70" name="Freeform 5"/>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71" name="Freeform 5"/>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72" name="Freeform 5"/>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73" name="Freeform 5"/>
          <p:cNvSpPr/>
          <p:nvPr userDrawn="1"/>
        </p:nvSpPr>
        <p:spPr bwMode="auto">
          <a:xfrm flipH="1">
            <a:off x="7490451"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74" name="Freeform 5"/>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75" name="Freeform 5"/>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76" name="Freeform 5"/>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77" name="Freeform 5"/>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78" name="Freeform 5"/>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79" name="Freeform 5"/>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grpSp>
        <p:nvGrpSpPr>
          <p:cNvPr id="80" name="Group 79"/>
          <p:cNvGrpSpPr/>
          <p:nvPr userDrawn="1"/>
        </p:nvGrpSpPr>
        <p:grpSpPr>
          <a:xfrm flipH="1">
            <a:off x="1036725" y="1090208"/>
            <a:ext cx="93144" cy="590448"/>
            <a:chOff x="7711341" y="589735"/>
            <a:chExt cx="93144" cy="590448"/>
          </a:xfrm>
        </p:grpSpPr>
        <p:sp>
          <p:nvSpPr>
            <p:cNvPr id="81" name="Freeform 5"/>
            <p:cNvSpPr/>
            <p:nvPr/>
          </p:nvSpPr>
          <p:spPr bwMode="auto">
            <a:xfrm>
              <a:off x="7711341" y="589735"/>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id-ID"/>
            </a:p>
          </p:txBody>
        </p:sp>
        <p:sp>
          <p:nvSpPr>
            <p:cNvPr id="82" name="Freeform 5"/>
            <p:cNvSpPr/>
            <p:nvPr/>
          </p:nvSpPr>
          <p:spPr bwMode="auto">
            <a:xfrm>
              <a:off x="7711341" y="714061"/>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83" name="Freeform 5"/>
            <p:cNvSpPr/>
            <p:nvPr/>
          </p:nvSpPr>
          <p:spPr bwMode="auto">
            <a:xfrm>
              <a:off x="7711341" y="838387"/>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id-ID"/>
            </a:p>
          </p:txBody>
        </p:sp>
        <p:sp>
          <p:nvSpPr>
            <p:cNvPr id="84" name="Freeform 5"/>
            <p:cNvSpPr/>
            <p:nvPr/>
          </p:nvSpPr>
          <p:spPr bwMode="auto">
            <a:xfrm>
              <a:off x="7711341" y="962713"/>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40000"/>
                <a:lumOff val="60000"/>
              </a:schemeClr>
            </a:solidFill>
            <a:ln>
              <a:noFill/>
            </a:ln>
          </p:spPr>
          <p:txBody>
            <a:bodyPr vert="horz" wrap="square" lIns="91440" tIns="45720" rIns="91440" bIns="45720" numCol="1" anchor="t" anchorCtr="0" compatLnSpc="1"/>
            <a:lstStyle/>
            <a:p>
              <a:endParaRPr lang="id-ID"/>
            </a:p>
          </p:txBody>
        </p:sp>
        <p:sp>
          <p:nvSpPr>
            <p:cNvPr id="85" name="Freeform 5"/>
            <p:cNvSpPr/>
            <p:nvPr/>
          </p:nvSpPr>
          <p:spPr bwMode="auto">
            <a:xfrm>
              <a:off x="7711341" y="1087039"/>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id-ID"/>
            </a:p>
          </p:txBody>
        </p:sp>
      </p:grpSp>
      <p:sp>
        <p:nvSpPr>
          <p:cNvPr id="86" name="Freeform 5"/>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solidFill>
          <a:ln>
            <a:noFill/>
          </a:ln>
        </p:spPr>
        <p:txBody>
          <a:bodyPr vert="horz" wrap="square" lIns="91440" tIns="45720" rIns="91440" bIns="45720" numCol="1" anchor="t" anchorCtr="0" compatLnSpc="1"/>
          <a:lstStyle/>
          <a:p>
            <a:endParaRPr lang="id-ID"/>
          </a:p>
        </p:txBody>
      </p:sp>
      <p:sp>
        <p:nvSpPr>
          <p:cNvPr id="87" name="TextBox 86"/>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tx2">
                    <a:lumMod val="75000"/>
                  </a:schemeClr>
                </a:solidFill>
              </a:rPr>
              <a:t>‹#›</a:t>
            </a:fld>
            <a:endParaRPr lang="id-ID" sz="1800" dirty="0">
              <a:solidFill>
                <a:schemeClr val="tx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1+#ppt_w/2"/>
                                          </p:val>
                                        </p:tav>
                                        <p:tav tm="100000">
                                          <p:val>
                                            <p:strVal val="#ppt_x"/>
                                          </p:val>
                                        </p:tav>
                                      </p:tavLst>
                                    </p:anim>
                                    <p:anim calcmode="lin" valueType="num">
                                      <p:cBhvr additive="base">
                                        <p:cTn id="8" dur="500" fill="hold"/>
                                        <p:tgtEl>
                                          <p:spTgt spid="72"/>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77"/>
                                        </p:tgtEl>
                                        <p:attrNameLst>
                                          <p:attrName>style.visibility</p:attrName>
                                        </p:attrNameLst>
                                      </p:cBhvr>
                                      <p:to>
                                        <p:strVal val="visible"/>
                                      </p:to>
                                    </p:set>
                                    <p:anim calcmode="lin" valueType="num">
                                      <p:cBhvr additive="base">
                                        <p:cTn id="11" dur="500" fill="hold"/>
                                        <p:tgtEl>
                                          <p:spTgt spid="77"/>
                                        </p:tgtEl>
                                        <p:attrNameLst>
                                          <p:attrName>ppt_x</p:attrName>
                                        </p:attrNameLst>
                                      </p:cBhvr>
                                      <p:tavLst>
                                        <p:tav tm="0">
                                          <p:val>
                                            <p:strVal val="1+#ppt_w/2"/>
                                          </p:val>
                                        </p:tav>
                                        <p:tav tm="100000">
                                          <p:val>
                                            <p:strVal val="#ppt_x"/>
                                          </p:val>
                                        </p:tav>
                                      </p:tavLst>
                                    </p:anim>
                                    <p:anim calcmode="lin" valueType="num">
                                      <p:cBhvr additive="base">
                                        <p:cTn id="12" dur="500" fill="hold"/>
                                        <p:tgtEl>
                                          <p:spTgt spid="77"/>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anim calcmode="lin" valueType="num">
                                      <p:cBhvr additive="base">
                                        <p:cTn id="15" dur="500" fill="hold"/>
                                        <p:tgtEl>
                                          <p:spTgt spid="70"/>
                                        </p:tgtEl>
                                        <p:attrNameLst>
                                          <p:attrName>ppt_x</p:attrName>
                                        </p:attrNameLst>
                                      </p:cBhvr>
                                      <p:tavLst>
                                        <p:tav tm="0">
                                          <p:val>
                                            <p:strVal val="1+#ppt_w/2"/>
                                          </p:val>
                                        </p:tav>
                                        <p:tav tm="100000">
                                          <p:val>
                                            <p:strVal val="#ppt_x"/>
                                          </p:val>
                                        </p:tav>
                                      </p:tavLst>
                                    </p:anim>
                                    <p:anim calcmode="lin" valueType="num">
                                      <p:cBhvr additive="base">
                                        <p:cTn id="16" dur="500" fill="hold"/>
                                        <p:tgtEl>
                                          <p:spTgt spid="70"/>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anim calcmode="lin" valueType="num">
                                      <p:cBhvr additive="base">
                                        <p:cTn id="19" dur="500" fill="hold"/>
                                        <p:tgtEl>
                                          <p:spTgt spid="73"/>
                                        </p:tgtEl>
                                        <p:attrNameLst>
                                          <p:attrName>ppt_x</p:attrName>
                                        </p:attrNameLst>
                                      </p:cBhvr>
                                      <p:tavLst>
                                        <p:tav tm="0">
                                          <p:val>
                                            <p:strVal val="1+#ppt_w/2"/>
                                          </p:val>
                                        </p:tav>
                                        <p:tav tm="100000">
                                          <p:val>
                                            <p:strVal val="#ppt_x"/>
                                          </p:val>
                                        </p:tav>
                                      </p:tavLst>
                                    </p:anim>
                                    <p:anim calcmode="lin" valueType="num">
                                      <p:cBhvr additive="base">
                                        <p:cTn id="20" dur="500" fill="hold"/>
                                        <p:tgtEl>
                                          <p:spTgt spid="73"/>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additive="base">
                                        <p:cTn id="23" dur="500" fill="hold"/>
                                        <p:tgtEl>
                                          <p:spTgt spid="71"/>
                                        </p:tgtEl>
                                        <p:attrNameLst>
                                          <p:attrName>ppt_x</p:attrName>
                                        </p:attrNameLst>
                                      </p:cBhvr>
                                      <p:tavLst>
                                        <p:tav tm="0">
                                          <p:val>
                                            <p:strVal val="1+#ppt_w/2"/>
                                          </p:val>
                                        </p:tav>
                                        <p:tav tm="100000">
                                          <p:val>
                                            <p:strVal val="#ppt_x"/>
                                          </p:val>
                                        </p:tav>
                                      </p:tavLst>
                                    </p:anim>
                                    <p:anim calcmode="lin" valueType="num">
                                      <p:cBhvr additive="base">
                                        <p:cTn id="24" dur="500" fill="hold"/>
                                        <p:tgtEl>
                                          <p:spTgt spid="71"/>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additive="base">
                                        <p:cTn id="27" dur="500" fill="hold"/>
                                        <p:tgtEl>
                                          <p:spTgt spid="69"/>
                                        </p:tgtEl>
                                        <p:attrNameLst>
                                          <p:attrName>ppt_x</p:attrName>
                                        </p:attrNameLst>
                                      </p:cBhvr>
                                      <p:tavLst>
                                        <p:tav tm="0">
                                          <p:val>
                                            <p:strVal val="1+#ppt_w/2"/>
                                          </p:val>
                                        </p:tav>
                                        <p:tav tm="100000">
                                          <p:val>
                                            <p:strVal val="#ppt_x"/>
                                          </p:val>
                                        </p:tav>
                                      </p:tavLst>
                                    </p:anim>
                                    <p:anim calcmode="lin" valueType="num">
                                      <p:cBhvr additive="base">
                                        <p:cTn id="28" dur="500" fill="hold"/>
                                        <p:tgtEl>
                                          <p:spTgt spid="69"/>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74"/>
                                        </p:tgtEl>
                                        <p:attrNameLst>
                                          <p:attrName>style.visibility</p:attrName>
                                        </p:attrNameLst>
                                      </p:cBhvr>
                                      <p:to>
                                        <p:strVal val="visible"/>
                                      </p:to>
                                    </p:set>
                                    <p:anim calcmode="lin" valueType="num">
                                      <p:cBhvr additive="base">
                                        <p:cTn id="31" dur="500" fill="hold"/>
                                        <p:tgtEl>
                                          <p:spTgt spid="74"/>
                                        </p:tgtEl>
                                        <p:attrNameLst>
                                          <p:attrName>ppt_x</p:attrName>
                                        </p:attrNameLst>
                                      </p:cBhvr>
                                      <p:tavLst>
                                        <p:tav tm="0">
                                          <p:val>
                                            <p:strVal val="1+#ppt_w/2"/>
                                          </p:val>
                                        </p:tav>
                                        <p:tav tm="100000">
                                          <p:val>
                                            <p:strVal val="#ppt_x"/>
                                          </p:val>
                                        </p:tav>
                                      </p:tavLst>
                                    </p:anim>
                                    <p:anim calcmode="lin" valueType="num">
                                      <p:cBhvr additive="base">
                                        <p:cTn id="32" dur="500" fill="hold"/>
                                        <p:tgtEl>
                                          <p:spTgt spid="74"/>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75"/>
                                        </p:tgtEl>
                                        <p:attrNameLst>
                                          <p:attrName>style.visibility</p:attrName>
                                        </p:attrNameLst>
                                      </p:cBhvr>
                                      <p:to>
                                        <p:strVal val="visible"/>
                                      </p:to>
                                    </p:set>
                                    <p:anim calcmode="lin" valueType="num">
                                      <p:cBhvr additive="base">
                                        <p:cTn id="35" dur="500" fill="hold"/>
                                        <p:tgtEl>
                                          <p:spTgt spid="75"/>
                                        </p:tgtEl>
                                        <p:attrNameLst>
                                          <p:attrName>ppt_x</p:attrName>
                                        </p:attrNameLst>
                                      </p:cBhvr>
                                      <p:tavLst>
                                        <p:tav tm="0">
                                          <p:val>
                                            <p:strVal val="1+#ppt_w/2"/>
                                          </p:val>
                                        </p:tav>
                                        <p:tav tm="100000">
                                          <p:val>
                                            <p:strVal val="#ppt_x"/>
                                          </p:val>
                                        </p:tav>
                                      </p:tavLst>
                                    </p:anim>
                                    <p:anim calcmode="lin" valueType="num">
                                      <p:cBhvr additive="base">
                                        <p:cTn id="36" dur="500" fill="hold"/>
                                        <p:tgtEl>
                                          <p:spTgt spid="75"/>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76"/>
                                        </p:tgtEl>
                                        <p:attrNameLst>
                                          <p:attrName>style.visibility</p:attrName>
                                        </p:attrNameLst>
                                      </p:cBhvr>
                                      <p:to>
                                        <p:strVal val="visible"/>
                                      </p:to>
                                    </p:set>
                                    <p:anim calcmode="lin" valueType="num">
                                      <p:cBhvr additive="base">
                                        <p:cTn id="39" dur="500" fill="hold"/>
                                        <p:tgtEl>
                                          <p:spTgt spid="76"/>
                                        </p:tgtEl>
                                        <p:attrNameLst>
                                          <p:attrName>ppt_x</p:attrName>
                                        </p:attrNameLst>
                                      </p:cBhvr>
                                      <p:tavLst>
                                        <p:tav tm="0">
                                          <p:val>
                                            <p:strVal val="1+#ppt_w/2"/>
                                          </p:val>
                                        </p:tav>
                                        <p:tav tm="100000">
                                          <p:val>
                                            <p:strVal val="#ppt_x"/>
                                          </p:val>
                                        </p:tav>
                                      </p:tavLst>
                                    </p:anim>
                                    <p:anim calcmode="lin" valueType="num">
                                      <p:cBhvr additive="base">
                                        <p:cTn id="40" dur="500" fill="hold"/>
                                        <p:tgtEl>
                                          <p:spTgt spid="76"/>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78"/>
                                        </p:tgtEl>
                                        <p:attrNameLst>
                                          <p:attrName>style.visibility</p:attrName>
                                        </p:attrNameLst>
                                      </p:cBhvr>
                                      <p:to>
                                        <p:strVal val="visible"/>
                                      </p:to>
                                    </p:set>
                                    <p:anim calcmode="lin" valueType="num">
                                      <p:cBhvr additive="base">
                                        <p:cTn id="43" dur="500" fill="hold"/>
                                        <p:tgtEl>
                                          <p:spTgt spid="78"/>
                                        </p:tgtEl>
                                        <p:attrNameLst>
                                          <p:attrName>ppt_x</p:attrName>
                                        </p:attrNameLst>
                                      </p:cBhvr>
                                      <p:tavLst>
                                        <p:tav tm="0">
                                          <p:val>
                                            <p:strVal val="1+#ppt_w/2"/>
                                          </p:val>
                                        </p:tav>
                                        <p:tav tm="100000">
                                          <p:val>
                                            <p:strVal val="#ppt_x"/>
                                          </p:val>
                                        </p:tav>
                                      </p:tavLst>
                                    </p:anim>
                                    <p:anim calcmode="lin" valueType="num">
                                      <p:cBhvr additive="base">
                                        <p:cTn id="44" dur="500" fill="hold"/>
                                        <p:tgtEl>
                                          <p:spTgt spid="78"/>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79"/>
                                        </p:tgtEl>
                                        <p:attrNameLst>
                                          <p:attrName>style.visibility</p:attrName>
                                        </p:attrNameLst>
                                      </p:cBhvr>
                                      <p:to>
                                        <p:strVal val="visible"/>
                                      </p:to>
                                    </p:set>
                                    <p:anim calcmode="lin" valueType="num">
                                      <p:cBhvr additive="base">
                                        <p:cTn id="47" dur="500" fill="hold"/>
                                        <p:tgtEl>
                                          <p:spTgt spid="79"/>
                                        </p:tgtEl>
                                        <p:attrNameLst>
                                          <p:attrName>ppt_x</p:attrName>
                                        </p:attrNameLst>
                                      </p:cBhvr>
                                      <p:tavLst>
                                        <p:tav tm="0">
                                          <p:val>
                                            <p:strVal val="1+#ppt_w/2"/>
                                          </p:val>
                                        </p:tav>
                                        <p:tav tm="100000">
                                          <p:val>
                                            <p:strVal val="#ppt_x"/>
                                          </p:val>
                                        </p:tav>
                                      </p:tavLst>
                                    </p:anim>
                                    <p:anim calcmode="lin" valueType="num">
                                      <p:cBhvr additive="base">
                                        <p:cTn id="48" dur="500" fill="hold"/>
                                        <p:tgtEl>
                                          <p:spTgt spid="79"/>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Effect transition="in" filter="fade">
                                      <p:cBhvr>
                                        <p:cTn id="51" dur="500"/>
                                        <p:tgtEl>
                                          <p:spTgt spid="86"/>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87"/>
                                        </p:tgtEl>
                                        <p:attrNameLst>
                                          <p:attrName>style.visibility</p:attrName>
                                        </p:attrNameLst>
                                      </p:cBhvr>
                                      <p:to>
                                        <p:strVal val="visible"/>
                                      </p:to>
                                    </p:set>
                                    <p:animEffect transition="in" filter="fade">
                                      <p:cBhvr>
                                        <p:cTn id="55" dur="500"/>
                                        <p:tgtEl>
                                          <p:spTgt spid="87"/>
                                        </p:tgtEl>
                                      </p:cBhvr>
                                    </p:animEffect>
                                  </p:childTnLst>
                                </p:cTn>
                              </p:par>
                              <p:par>
                                <p:cTn id="56" presetID="22" presetClass="entr" presetSubtype="1"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up)">
                                      <p:cBhvr>
                                        <p:cTn id="58" dur="500"/>
                                        <p:tgtEl>
                                          <p:spTgt spid="80"/>
                                        </p:tgtEl>
                                      </p:cBhvr>
                                    </p:animEffect>
                                  </p:childTnLst>
                                </p:cTn>
                              </p:par>
                            </p:childTnLst>
                          </p:cTn>
                        </p:par>
                        <p:par>
                          <p:cTn id="59" fill="hold">
                            <p:stCondLst>
                              <p:cond delay="1000"/>
                            </p:stCondLst>
                            <p:childTnLst>
                              <p:par>
                                <p:cTn id="60" presetID="2" presetClass="entr" presetSubtype="2"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 calcmode="lin" valueType="num">
                                      <p:cBhvr additive="base">
                                        <p:cTn id="62" dur="500" fill="hold"/>
                                        <p:tgtEl>
                                          <p:spTgt spid="96"/>
                                        </p:tgtEl>
                                        <p:attrNameLst>
                                          <p:attrName>ppt_x</p:attrName>
                                        </p:attrNameLst>
                                      </p:cBhvr>
                                      <p:tavLst>
                                        <p:tav tm="0">
                                          <p:val>
                                            <p:strVal val="1+#ppt_w/2"/>
                                          </p:val>
                                        </p:tav>
                                        <p:tav tm="100000">
                                          <p:val>
                                            <p:strVal val="#ppt_x"/>
                                          </p:val>
                                        </p:tav>
                                      </p:tavLst>
                                    </p:anim>
                                    <p:anim calcmode="lin" valueType="num">
                                      <p:cBhvr additive="base">
                                        <p:cTn id="63" dur="5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6" grpId="0" animBg="1"/>
      <p:bldP spid="87"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Rectangle 1"/>
          <p:cNvSpPr/>
          <p:nvPr userDrawn="1"/>
        </p:nvSpPr>
        <p:spPr>
          <a:xfrm>
            <a:off x="0" y="-1"/>
            <a:ext cx="12192000" cy="5033913"/>
          </a:xfrm>
          <a:prstGeom prst="rect">
            <a:avLst/>
          </a:prstGeom>
          <a:pattFill prst="pct5">
            <a:fgClr>
              <a:schemeClr val="accent2">
                <a:lumMod val="50000"/>
              </a:schemeClr>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Freeform 5"/>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3" name="Freeform 5"/>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4" name="Freeform 5"/>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5" name="Freeform 5"/>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6" name="Freeform 5"/>
          <p:cNvSpPr/>
          <p:nvPr userDrawn="1"/>
        </p:nvSpPr>
        <p:spPr bwMode="auto">
          <a:xfrm flipH="1">
            <a:off x="7644119"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7" name="Freeform 5"/>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8" name="Freeform 5"/>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9" name="Freeform 5"/>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30" name="Freeform 5"/>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31" name="Freeform 5"/>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32" name="Freeform 5"/>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0" name="Freeform 5"/>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solidFill>
          <a:ln>
            <a:noFill/>
          </a:ln>
        </p:spPr>
        <p:txBody>
          <a:bodyPr vert="horz" wrap="square" lIns="91440" tIns="45720" rIns="91440" bIns="45720" numCol="1" anchor="t" anchorCtr="0" compatLnSpc="1"/>
          <a:lstStyle/>
          <a:p>
            <a:endParaRPr lang="id-ID"/>
          </a:p>
        </p:txBody>
      </p:sp>
      <p:sp>
        <p:nvSpPr>
          <p:cNvPr id="21" name="TextBox 20"/>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accent1">
                    <a:lumMod val="75000"/>
                  </a:schemeClr>
                </a:solidFill>
              </a:rPr>
              <a:t>‹#›</a:t>
            </a:fld>
            <a:endParaRPr lang="id-ID" sz="1800"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20" grpId="0" animBg="1"/>
      <p:bldP spid="21"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2558000"/>
            <a:ext cx="12192000" cy="4300000"/>
          </a:xfrm>
        </p:spPr>
        <p:txBody>
          <a:bodyPr>
            <a:normAutofit/>
          </a:bodyPr>
          <a:lstStyle>
            <a:lvl1pPr>
              <a:defRPr sz="2000">
                <a:solidFill>
                  <a:schemeClr val="bg1"/>
                </a:solidFill>
              </a:defRPr>
            </a:lvl1pPr>
          </a:lstStyle>
          <a:p>
            <a:endParaRPr lang="id-ID"/>
          </a:p>
        </p:txBody>
      </p:sp>
      <p:sp>
        <p:nvSpPr>
          <p:cNvPr id="22" name="Freeform 5"/>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3" name="Freeform 5"/>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4" name="Freeform 5"/>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5" name="Freeform 5"/>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6" name="Freeform 5"/>
          <p:cNvSpPr/>
          <p:nvPr userDrawn="1"/>
        </p:nvSpPr>
        <p:spPr bwMode="auto">
          <a:xfrm flipH="1">
            <a:off x="7644119"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7" name="Freeform 5"/>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8" name="Freeform 5"/>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9" name="Freeform 5"/>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0" name="Freeform 5"/>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1" name="Freeform 5"/>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2" name="Freeform 5"/>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0" name="Freeform 5"/>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21" name="TextBox 20"/>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bg1"/>
                </a:solidFill>
              </a:rPr>
              <a:t>‹#›</a:t>
            </a:fld>
            <a:endParaRPr lang="id-ID" sz="1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20" grpId="0" animBg="1"/>
      <p:bldP spid="21"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2" name="Freeform 5"/>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3" name="Freeform 5"/>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4" name="Freeform 5"/>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5" name="Freeform 5"/>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6" name="Freeform 5"/>
          <p:cNvSpPr/>
          <p:nvPr userDrawn="1"/>
        </p:nvSpPr>
        <p:spPr bwMode="auto">
          <a:xfrm flipH="1">
            <a:off x="7644119"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7" name="Freeform 5"/>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8" name="Freeform 5"/>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9" name="Freeform 5"/>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0" name="Freeform 5"/>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1" name="Freeform 5"/>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2" name="Freeform 5"/>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grpSp>
        <p:nvGrpSpPr>
          <p:cNvPr id="14" name="Group 13"/>
          <p:cNvGrpSpPr/>
          <p:nvPr userDrawn="1"/>
        </p:nvGrpSpPr>
        <p:grpSpPr>
          <a:xfrm flipH="1">
            <a:off x="1036725" y="1090208"/>
            <a:ext cx="93144" cy="590448"/>
            <a:chOff x="7711341" y="589735"/>
            <a:chExt cx="93144" cy="590448"/>
          </a:xfrm>
        </p:grpSpPr>
        <p:sp>
          <p:nvSpPr>
            <p:cNvPr id="15" name="Freeform 5"/>
            <p:cNvSpPr/>
            <p:nvPr/>
          </p:nvSpPr>
          <p:spPr bwMode="auto">
            <a:xfrm>
              <a:off x="7711341" y="589735"/>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id-ID"/>
            </a:p>
          </p:txBody>
        </p:sp>
        <p:sp>
          <p:nvSpPr>
            <p:cNvPr id="16" name="Freeform 5"/>
            <p:cNvSpPr/>
            <p:nvPr/>
          </p:nvSpPr>
          <p:spPr bwMode="auto">
            <a:xfrm>
              <a:off x="7711341" y="714061"/>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17" name="Freeform 5"/>
            <p:cNvSpPr/>
            <p:nvPr/>
          </p:nvSpPr>
          <p:spPr bwMode="auto">
            <a:xfrm>
              <a:off x="7711341" y="838387"/>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id-ID"/>
            </a:p>
          </p:txBody>
        </p:sp>
        <p:sp>
          <p:nvSpPr>
            <p:cNvPr id="18" name="Freeform 5"/>
            <p:cNvSpPr/>
            <p:nvPr/>
          </p:nvSpPr>
          <p:spPr bwMode="auto">
            <a:xfrm>
              <a:off x="7711341" y="962713"/>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40000"/>
                <a:lumOff val="60000"/>
              </a:schemeClr>
            </a:solidFill>
            <a:ln>
              <a:noFill/>
            </a:ln>
          </p:spPr>
          <p:txBody>
            <a:bodyPr vert="horz" wrap="square" lIns="91440" tIns="45720" rIns="91440" bIns="45720" numCol="1" anchor="t" anchorCtr="0" compatLnSpc="1"/>
            <a:lstStyle/>
            <a:p>
              <a:endParaRPr lang="id-ID"/>
            </a:p>
          </p:txBody>
        </p:sp>
        <p:sp>
          <p:nvSpPr>
            <p:cNvPr id="19" name="Freeform 5"/>
            <p:cNvSpPr/>
            <p:nvPr/>
          </p:nvSpPr>
          <p:spPr bwMode="auto">
            <a:xfrm>
              <a:off x="7711341" y="1087039"/>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id-ID"/>
            </a:p>
          </p:txBody>
        </p:sp>
      </p:grpSp>
      <p:sp>
        <p:nvSpPr>
          <p:cNvPr id="20" name="Freeform 5"/>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21" name="TextBox 20"/>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bg1"/>
                </a:solidFill>
              </a:rPr>
              <a:t>‹#›</a:t>
            </a:fld>
            <a:endParaRPr lang="id-ID" sz="1800" dirty="0">
              <a:solidFill>
                <a:schemeClr val="bg1"/>
              </a:solidFill>
            </a:endParaRPr>
          </a:p>
        </p:txBody>
      </p:sp>
      <p:sp>
        <p:nvSpPr>
          <p:cNvPr id="4" name="Picture Placeholder 3"/>
          <p:cNvSpPr>
            <a:spLocks noGrp="1"/>
          </p:cNvSpPr>
          <p:nvPr>
            <p:ph type="pic" sz="quarter" idx="10"/>
          </p:nvPr>
        </p:nvSpPr>
        <p:spPr>
          <a:xfrm>
            <a:off x="0" y="2492866"/>
            <a:ext cx="6080289" cy="2003425"/>
          </a:xfrm>
        </p:spPr>
        <p:txBody>
          <a:bodyPr>
            <a:normAutofit/>
          </a:bodyPr>
          <a:lstStyle>
            <a:lvl1pPr>
              <a:defRPr sz="2000"/>
            </a:lvl1pPr>
          </a:lstStyle>
          <a:p>
            <a:endParaRPr lang="id-ID"/>
          </a:p>
        </p:txBody>
      </p:sp>
      <p:sp>
        <p:nvSpPr>
          <p:cNvPr id="33" name="Picture Placeholder 3"/>
          <p:cNvSpPr>
            <a:spLocks noGrp="1"/>
          </p:cNvSpPr>
          <p:nvPr>
            <p:ph type="pic" sz="quarter" idx="11"/>
          </p:nvPr>
        </p:nvSpPr>
        <p:spPr>
          <a:xfrm>
            <a:off x="6095650" y="2492866"/>
            <a:ext cx="6080289" cy="2003425"/>
          </a:xfrm>
        </p:spPr>
        <p:txBody>
          <a:bodyPr>
            <a:normAutofit/>
          </a:bodyPr>
          <a:lstStyle>
            <a:lvl1pPr>
              <a:defRPr sz="2000"/>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22" presetClass="entr" presetSubtype="1"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up)">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20" grpId="0" animBg="1"/>
      <p:bldP spid="21"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2" name="Freeform 5"/>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3" name="Freeform 5"/>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4" name="Freeform 5"/>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5" name="Freeform 5"/>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6" name="Freeform 5"/>
          <p:cNvSpPr/>
          <p:nvPr userDrawn="1"/>
        </p:nvSpPr>
        <p:spPr bwMode="auto">
          <a:xfrm flipH="1">
            <a:off x="7644119"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7" name="Freeform 5"/>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8" name="Freeform 5"/>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9" name="Freeform 5"/>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0" name="Freeform 5"/>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1" name="Freeform 5"/>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2" name="Freeform 5"/>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grpSp>
        <p:nvGrpSpPr>
          <p:cNvPr id="14" name="Group 13"/>
          <p:cNvGrpSpPr/>
          <p:nvPr userDrawn="1"/>
        </p:nvGrpSpPr>
        <p:grpSpPr>
          <a:xfrm flipH="1">
            <a:off x="1036725" y="1090208"/>
            <a:ext cx="93144" cy="590448"/>
            <a:chOff x="7711341" y="589735"/>
            <a:chExt cx="93144" cy="590448"/>
          </a:xfrm>
        </p:grpSpPr>
        <p:sp>
          <p:nvSpPr>
            <p:cNvPr id="15" name="Freeform 5"/>
            <p:cNvSpPr/>
            <p:nvPr/>
          </p:nvSpPr>
          <p:spPr bwMode="auto">
            <a:xfrm>
              <a:off x="7711341" y="589735"/>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id-ID"/>
            </a:p>
          </p:txBody>
        </p:sp>
        <p:sp>
          <p:nvSpPr>
            <p:cNvPr id="16" name="Freeform 5"/>
            <p:cNvSpPr/>
            <p:nvPr/>
          </p:nvSpPr>
          <p:spPr bwMode="auto">
            <a:xfrm>
              <a:off x="7711341" y="714061"/>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17" name="Freeform 5"/>
            <p:cNvSpPr/>
            <p:nvPr/>
          </p:nvSpPr>
          <p:spPr bwMode="auto">
            <a:xfrm>
              <a:off x="7711341" y="838387"/>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id-ID"/>
            </a:p>
          </p:txBody>
        </p:sp>
        <p:sp>
          <p:nvSpPr>
            <p:cNvPr id="18" name="Freeform 5"/>
            <p:cNvSpPr/>
            <p:nvPr/>
          </p:nvSpPr>
          <p:spPr bwMode="auto">
            <a:xfrm>
              <a:off x="7711341" y="962713"/>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40000"/>
                <a:lumOff val="60000"/>
              </a:schemeClr>
            </a:solidFill>
            <a:ln>
              <a:noFill/>
            </a:ln>
          </p:spPr>
          <p:txBody>
            <a:bodyPr vert="horz" wrap="square" lIns="91440" tIns="45720" rIns="91440" bIns="45720" numCol="1" anchor="t" anchorCtr="0" compatLnSpc="1"/>
            <a:lstStyle/>
            <a:p>
              <a:endParaRPr lang="id-ID"/>
            </a:p>
          </p:txBody>
        </p:sp>
        <p:sp>
          <p:nvSpPr>
            <p:cNvPr id="19" name="Freeform 5"/>
            <p:cNvSpPr/>
            <p:nvPr/>
          </p:nvSpPr>
          <p:spPr bwMode="auto">
            <a:xfrm>
              <a:off x="7711341" y="1087039"/>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id-ID"/>
            </a:p>
          </p:txBody>
        </p:sp>
      </p:grpSp>
      <p:sp>
        <p:nvSpPr>
          <p:cNvPr id="20" name="Freeform 5"/>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21" name="TextBox 20"/>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bg1"/>
                </a:solidFill>
              </a:rPr>
              <a:t>‹#›</a:t>
            </a:fld>
            <a:endParaRPr lang="id-ID" sz="1800" dirty="0">
              <a:solidFill>
                <a:schemeClr val="bg1"/>
              </a:solidFill>
            </a:endParaRPr>
          </a:p>
        </p:txBody>
      </p:sp>
      <p:sp>
        <p:nvSpPr>
          <p:cNvPr id="33" name="Picture Placeholder 3"/>
          <p:cNvSpPr>
            <a:spLocks noGrp="1"/>
          </p:cNvSpPr>
          <p:nvPr>
            <p:ph type="pic" sz="quarter" idx="11"/>
          </p:nvPr>
        </p:nvSpPr>
        <p:spPr>
          <a:xfrm>
            <a:off x="6095650" y="2322864"/>
            <a:ext cx="6080289" cy="2003425"/>
          </a:xfrm>
        </p:spPr>
        <p:txBody>
          <a:bodyPr>
            <a:normAutofit/>
          </a:bodyPr>
          <a:lstStyle>
            <a:lvl1pPr>
              <a:defRPr sz="1600"/>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22" presetClass="entr" presetSubtype="1"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up)">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20" grpId="0" animBg="1"/>
      <p:bldP spid="21"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936700" y="1225485"/>
            <a:ext cx="2375163" cy="3263388"/>
          </a:xfrm>
        </p:spPr>
        <p:txBody>
          <a:bodyPr>
            <a:normAutofit/>
          </a:bodyPr>
          <a:lstStyle>
            <a:lvl1pPr>
              <a:defRPr sz="2000">
                <a:solidFill>
                  <a:schemeClr val="bg1"/>
                </a:solidFill>
              </a:defRPr>
            </a:lvl1pPr>
          </a:lstStyle>
          <a:p>
            <a:endParaRPr lang="id-ID"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4" name="Freeform 5"/>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15" name="Freeform 5"/>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16" name="Freeform 5"/>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17" name="Freeform 5"/>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18" name="Freeform 5"/>
          <p:cNvSpPr/>
          <p:nvPr userDrawn="1"/>
        </p:nvSpPr>
        <p:spPr bwMode="auto">
          <a:xfrm flipH="1">
            <a:off x="7644119"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19" name="Freeform 5"/>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0" name="Freeform 5"/>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1" name="Freeform 5"/>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2" name="Freeform 5"/>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3" name="Freeform 5"/>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4" name="Freeform 5"/>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1+#ppt_w/2"/>
                                          </p:val>
                                        </p:tav>
                                        <p:tav tm="100000">
                                          <p:val>
                                            <p:strVal val="#ppt_x"/>
                                          </p:val>
                                        </p:tav>
                                      </p:tavLst>
                                    </p:anim>
                                    <p:anim calcmode="lin" valueType="num">
                                      <p:cBhvr additive="base">
                                        <p:cTn id="20" dur="500" fill="hold"/>
                                        <p:tgtEl>
                                          <p:spTgt spid="18"/>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1+#ppt_w/2"/>
                                          </p:val>
                                        </p:tav>
                                        <p:tav tm="100000">
                                          <p:val>
                                            <p:strVal val="#ppt_x"/>
                                          </p:val>
                                        </p:tav>
                                      </p:tavLst>
                                    </p:anim>
                                    <p:anim calcmode="lin" valueType="num">
                                      <p:cBhvr additive="base">
                                        <p:cTn id="40" dur="500" fill="hold"/>
                                        <p:tgtEl>
                                          <p:spTgt spid="21"/>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1+#ppt_w/2"/>
                                          </p:val>
                                        </p:tav>
                                        <p:tav tm="100000">
                                          <p:val>
                                            <p:strVal val="#ppt_x"/>
                                          </p:val>
                                        </p:tav>
                                      </p:tavLst>
                                    </p:anim>
                                    <p:anim calcmode="lin" valueType="num">
                                      <p:cBhvr additive="base">
                                        <p:cTn id="44" dur="500" fill="hold"/>
                                        <p:tgtEl>
                                          <p:spTgt spid="24"/>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1+#ppt_w/2"/>
                                          </p:val>
                                        </p:tav>
                                        <p:tav tm="100000">
                                          <p:val>
                                            <p:strVal val="#ppt_x"/>
                                          </p:val>
                                        </p:tav>
                                      </p:tavLst>
                                    </p:anim>
                                    <p:anim calcmode="lin" valueType="num">
                                      <p:cBhvr additive="base">
                                        <p:cTn id="48"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2" name="Freeform 5"/>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3" name="Freeform 5"/>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4" name="Freeform 5"/>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5" name="Freeform 5"/>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6" name="Freeform 5"/>
          <p:cNvSpPr/>
          <p:nvPr userDrawn="1"/>
        </p:nvSpPr>
        <p:spPr bwMode="auto">
          <a:xfrm flipH="1">
            <a:off x="7644119"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7" name="Freeform 5"/>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8" name="Freeform 5"/>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9" name="Freeform 5"/>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0" name="Freeform 5"/>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1" name="Freeform 5"/>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2" name="Freeform 5"/>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 name="Picture Placeholder 2"/>
          <p:cNvSpPr>
            <a:spLocks noGrp="1"/>
          </p:cNvSpPr>
          <p:nvPr>
            <p:ph type="pic" sz="quarter" idx="10"/>
          </p:nvPr>
        </p:nvSpPr>
        <p:spPr>
          <a:xfrm>
            <a:off x="5914546" y="0"/>
            <a:ext cx="6277454" cy="6858000"/>
          </a:xfrm>
        </p:spPr>
        <p:txBody>
          <a:bodyPr>
            <a:normAutofit/>
          </a:bodyPr>
          <a:lstStyle>
            <a:lvl1pPr>
              <a:defRPr sz="2400">
                <a:solidFill>
                  <a:schemeClr val="bg1"/>
                </a:solidFill>
              </a:defRPr>
            </a:lvl1pPr>
          </a:lstStyle>
          <a:p>
            <a:endParaRPr lang="id-ID" dirty="0"/>
          </a:p>
        </p:txBody>
      </p:sp>
      <p:sp>
        <p:nvSpPr>
          <p:cNvPr id="20" name="Freeform 5"/>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21" name="TextBox 20"/>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bg1"/>
                </a:solidFill>
              </a:rPr>
              <a:t>‹#›</a:t>
            </a:fld>
            <a:endParaRPr lang="id-ID" sz="1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20" grpId="0" animBg="1"/>
      <p:bldP spid="21"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2" name="Freeform 5"/>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3" name="Freeform 5"/>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4" name="Freeform 5"/>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5" name="Freeform 5"/>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6" name="Freeform 5"/>
          <p:cNvSpPr/>
          <p:nvPr userDrawn="1"/>
        </p:nvSpPr>
        <p:spPr bwMode="auto">
          <a:xfrm flipH="1">
            <a:off x="7644119"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7" name="Freeform 5"/>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8" name="Freeform 5"/>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9" name="Freeform 5"/>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0" name="Freeform 5"/>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1" name="Freeform 5"/>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2" name="Freeform 5"/>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grpSp>
        <p:nvGrpSpPr>
          <p:cNvPr id="14" name="Group 13"/>
          <p:cNvGrpSpPr/>
          <p:nvPr userDrawn="1"/>
        </p:nvGrpSpPr>
        <p:grpSpPr>
          <a:xfrm flipH="1">
            <a:off x="1036725" y="1090208"/>
            <a:ext cx="93144" cy="590448"/>
            <a:chOff x="7711341" y="589735"/>
            <a:chExt cx="93144" cy="590448"/>
          </a:xfrm>
        </p:grpSpPr>
        <p:sp>
          <p:nvSpPr>
            <p:cNvPr id="15" name="Freeform 5"/>
            <p:cNvSpPr/>
            <p:nvPr/>
          </p:nvSpPr>
          <p:spPr bwMode="auto">
            <a:xfrm>
              <a:off x="7711341" y="589735"/>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id-ID"/>
            </a:p>
          </p:txBody>
        </p:sp>
        <p:sp>
          <p:nvSpPr>
            <p:cNvPr id="16" name="Freeform 5"/>
            <p:cNvSpPr/>
            <p:nvPr/>
          </p:nvSpPr>
          <p:spPr bwMode="auto">
            <a:xfrm>
              <a:off x="7711341" y="714061"/>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17" name="Freeform 5"/>
            <p:cNvSpPr/>
            <p:nvPr/>
          </p:nvSpPr>
          <p:spPr bwMode="auto">
            <a:xfrm>
              <a:off x="7711341" y="838387"/>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id-ID"/>
            </a:p>
          </p:txBody>
        </p:sp>
        <p:sp>
          <p:nvSpPr>
            <p:cNvPr id="18" name="Freeform 5"/>
            <p:cNvSpPr/>
            <p:nvPr/>
          </p:nvSpPr>
          <p:spPr bwMode="auto">
            <a:xfrm>
              <a:off x="7711341" y="962713"/>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40000"/>
                <a:lumOff val="60000"/>
              </a:schemeClr>
            </a:solidFill>
            <a:ln>
              <a:noFill/>
            </a:ln>
          </p:spPr>
          <p:txBody>
            <a:bodyPr vert="horz" wrap="square" lIns="91440" tIns="45720" rIns="91440" bIns="45720" numCol="1" anchor="t" anchorCtr="0" compatLnSpc="1"/>
            <a:lstStyle/>
            <a:p>
              <a:endParaRPr lang="id-ID"/>
            </a:p>
          </p:txBody>
        </p:sp>
        <p:sp>
          <p:nvSpPr>
            <p:cNvPr id="19" name="Freeform 5"/>
            <p:cNvSpPr/>
            <p:nvPr/>
          </p:nvSpPr>
          <p:spPr bwMode="auto">
            <a:xfrm>
              <a:off x="7711341" y="1087039"/>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id-ID"/>
            </a:p>
          </p:txBody>
        </p:sp>
      </p:grpSp>
      <p:sp>
        <p:nvSpPr>
          <p:cNvPr id="20" name="Freeform 5"/>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21" name="TextBox 20"/>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bg1"/>
                </a:solidFill>
              </a:rPr>
              <a:t>‹#›</a:t>
            </a:fld>
            <a:endParaRPr lang="id-ID" sz="1800" dirty="0">
              <a:solidFill>
                <a:schemeClr val="bg1"/>
              </a:solidFill>
            </a:endParaRPr>
          </a:p>
        </p:txBody>
      </p:sp>
      <p:sp>
        <p:nvSpPr>
          <p:cNvPr id="3" name="Picture Placeholder 2"/>
          <p:cNvSpPr>
            <a:spLocks noGrp="1"/>
          </p:cNvSpPr>
          <p:nvPr>
            <p:ph type="pic" sz="quarter" idx="10"/>
          </p:nvPr>
        </p:nvSpPr>
        <p:spPr>
          <a:xfrm>
            <a:off x="0" y="2324101"/>
            <a:ext cx="12192000" cy="2052638"/>
          </a:xfrm>
        </p:spPr>
        <p:txBody>
          <a:bodyPr>
            <a:normAutofit/>
          </a:bodyPr>
          <a:lstStyle>
            <a:lvl1pPr>
              <a:defRPr sz="1800">
                <a:solidFill>
                  <a:schemeClr val="bg1"/>
                </a:solidFill>
              </a:defRPr>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22" presetClass="entr" presetSubtype="1"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up)">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20" grpId="0" animBg="1"/>
      <p:bldP spid="21"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2" name="Freeform 5"/>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3" name="Freeform 5"/>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4" name="Freeform 5"/>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5" name="Freeform 5"/>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6" name="Freeform 5"/>
          <p:cNvSpPr/>
          <p:nvPr userDrawn="1"/>
        </p:nvSpPr>
        <p:spPr bwMode="auto">
          <a:xfrm flipH="1">
            <a:off x="7644119"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7" name="Freeform 5"/>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8" name="Freeform 5"/>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9" name="Freeform 5"/>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0" name="Freeform 5"/>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1" name="Freeform 5"/>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2" name="Freeform 5"/>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grpSp>
        <p:nvGrpSpPr>
          <p:cNvPr id="14" name="Group 13"/>
          <p:cNvGrpSpPr/>
          <p:nvPr userDrawn="1"/>
        </p:nvGrpSpPr>
        <p:grpSpPr>
          <a:xfrm flipH="1">
            <a:off x="1036725" y="1090208"/>
            <a:ext cx="93144" cy="590448"/>
            <a:chOff x="7711341" y="589735"/>
            <a:chExt cx="93144" cy="590448"/>
          </a:xfrm>
        </p:grpSpPr>
        <p:sp>
          <p:nvSpPr>
            <p:cNvPr id="15" name="Freeform 5"/>
            <p:cNvSpPr/>
            <p:nvPr/>
          </p:nvSpPr>
          <p:spPr bwMode="auto">
            <a:xfrm>
              <a:off x="7711341" y="589735"/>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id-ID"/>
            </a:p>
          </p:txBody>
        </p:sp>
        <p:sp>
          <p:nvSpPr>
            <p:cNvPr id="16" name="Freeform 5"/>
            <p:cNvSpPr/>
            <p:nvPr/>
          </p:nvSpPr>
          <p:spPr bwMode="auto">
            <a:xfrm>
              <a:off x="7711341" y="714061"/>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17" name="Freeform 5"/>
            <p:cNvSpPr/>
            <p:nvPr/>
          </p:nvSpPr>
          <p:spPr bwMode="auto">
            <a:xfrm>
              <a:off x="7711341" y="838387"/>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id-ID"/>
            </a:p>
          </p:txBody>
        </p:sp>
        <p:sp>
          <p:nvSpPr>
            <p:cNvPr id="18" name="Freeform 5"/>
            <p:cNvSpPr/>
            <p:nvPr/>
          </p:nvSpPr>
          <p:spPr bwMode="auto">
            <a:xfrm>
              <a:off x="7711341" y="962713"/>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40000"/>
                <a:lumOff val="60000"/>
              </a:schemeClr>
            </a:solidFill>
            <a:ln>
              <a:noFill/>
            </a:ln>
          </p:spPr>
          <p:txBody>
            <a:bodyPr vert="horz" wrap="square" lIns="91440" tIns="45720" rIns="91440" bIns="45720" numCol="1" anchor="t" anchorCtr="0" compatLnSpc="1"/>
            <a:lstStyle/>
            <a:p>
              <a:endParaRPr lang="id-ID"/>
            </a:p>
          </p:txBody>
        </p:sp>
        <p:sp>
          <p:nvSpPr>
            <p:cNvPr id="19" name="Freeform 5"/>
            <p:cNvSpPr/>
            <p:nvPr/>
          </p:nvSpPr>
          <p:spPr bwMode="auto">
            <a:xfrm>
              <a:off x="7711341" y="1087039"/>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id-ID"/>
            </a:p>
          </p:txBody>
        </p:sp>
      </p:grpSp>
      <p:sp>
        <p:nvSpPr>
          <p:cNvPr id="20" name="Freeform 5"/>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21" name="TextBox 20"/>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bg1"/>
                </a:solidFill>
              </a:rPr>
              <a:t>‹#›</a:t>
            </a:fld>
            <a:endParaRPr lang="id-ID" sz="1800" dirty="0">
              <a:solidFill>
                <a:schemeClr val="bg1"/>
              </a:solidFill>
            </a:endParaRPr>
          </a:p>
        </p:txBody>
      </p:sp>
      <p:sp>
        <p:nvSpPr>
          <p:cNvPr id="3" name="Picture Placeholder 2"/>
          <p:cNvSpPr>
            <a:spLocks noGrp="1"/>
          </p:cNvSpPr>
          <p:nvPr>
            <p:ph type="pic" sz="quarter" idx="10"/>
          </p:nvPr>
        </p:nvSpPr>
        <p:spPr>
          <a:xfrm>
            <a:off x="0" y="2324101"/>
            <a:ext cx="12192000" cy="2052638"/>
          </a:xfrm>
        </p:spPr>
        <p:txBody>
          <a:bodyPr>
            <a:normAutofit/>
          </a:bodyPr>
          <a:lstStyle>
            <a:lvl1pPr>
              <a:defRPr sz="1600"/>
            </a:lvl1pPr>
          </a:lstStyle>
          <a:p>
            <a:endParaRPr lang="id-ID"/>
          </a:p>
        </p:txBody>
      </p:sp>
      <p:sp>
        <p:nvSpPr>
          <p:cNvPr id="38" name="Picture Placeholder 3"/>
          <p:cNvSpPr>
            <a:spLocks noGrp="1"/>
          </p:cNvSpPr>
          <p:nvPr>
            <p:ph type="pic" sz="quarter" idx="11"/>
          </p:nvPr>
        </p:nvSpPr>
        <p:spPr>
          <a:xfrm>
            <a:off x="4403531" y="2173288"/>
            <a:ext cx="3154363" cy="2016125"/>
          </a:xfrm>
        </p:spPr>
        <p:txBody>
          <a:bodyPr>
            <a:normAutofit/>
          </a:bodyPr>
          <a:lstStyle>
            <a:lvl1pPr>
              <a:defRPr sz="1600"/>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22" presetClass="entr" presetSubtype="1"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up)">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20" grpId="0" animBg="1"/>
      <p:bldP spid="21"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22" name="Freeform 5"/>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3" name="Freeform 5"/>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4" name="Freeform 5"/>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5" name="Freeform 5"/>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6" name="Freeform 5"/>
          <p:cNvSpPr/>
          <p:nvPr userDrawn="1"/>
        </p:nvSpPr>
        <p:spPr bwMode="auto">
          <a:xfrm flipH="1">
            <a:off x="7644119"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7" name="Freeform 5"/>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8" name="Freeform 5"/>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9" name="Freeform 5"/>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0" name="Freeform 5"/>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1" name="Freeform 5"/>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2" name="Freeform 5"/>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grpSp>
        <p:nvGrpSpPr>
          <p:cNvPr id="14" name="Group 13"/>
          <p:cNvGrpSpPr/>
          <p:nvPr userDrawn="1"/>
        </p:nvGrpSpPr>
        <p:grpSpPr>
          <a:xfrm flipH="1">
            <a:off x="1036725" y="1090208"/>
            <a:ext cx="93144" cy="590448"/>
            <a:chOff x="7711341" y="589735"/>
            <a:chExt cx="93144" cy="590448"/>
          </a:xfrm>
        </p:grpSpPr>
        <p:sp>
          <p:nvSpPr>
            <p:cNvPr id="15" name="Freeform 5"/>
            <p:cNvSpPr/>
            <p:nvPr/>
          </p:nvSpPr>
          <p:spPr bwMode="auto">
            <a:xfrm>
              <a:off x="7711341" y="589735"/>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id-ID"/>
            </a:p>
          </p:txBody>
        </p:sp>
        <p:sp>
          <p:nvSpPr>
            <p:cNvPr id="16" name="Freeform 5"/>
            <p:cNvSpPr/>
            <p:nvPr/>
          </p:nvSpPr>
          <p:spPr bwMode="auto">
            <a:xfrm>
              <a:off x="7711341" y="714061"/>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17" name="Freeform 5"/>
            <p:cNvSpPr/>
            <p:nvPr/>
          </p:nvSpPr>
          <p:spPr bwMode="auto">
            <a:xfrm>
              <a:off x="7711341" y="838387"/>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id-ID"/>
            </a:p>
          </p:txBody>
        </p:sp>
        <p:sp>
          <p:nvSpPr>
            <p:cNvPr id="18" name="Freeform 5"/>
            <p:cNvSpPr/>
            <p:nvPr/>
          </p:nvSpPr>
          <p:spPr bwMode="auto">
            <a:xfrm>
              <a:off x="7711341" y="962713"/>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40000"/>
                <a:lumOff val="60000"/>
              </a:schemeClr>
            </a:solidFill>
            <a:ln>
              <a:noFill/>
            </a:ln>
          </p:spPr>
          <p:txBody>
            <a:bodyPr vert="horz" wrap="square" lIns="91440" tIns="45720" rIns="91440" bIns="45720" numCol="1" anchor="t" anchorCtr="0" compatLnSpc="1"/>
            <a:lstStyle/>
            <a:p>
              <a:endParaRPr lang="id-ID"/>
            </a:p>
          </p:txBody>
        </p:sp>
        <p:sp>
          <p:nvSpPr>
            <p:cNvPr id="19" name="Freeform 5"/>
            <p:cNvSpPr/>
            <p:nvPr/>
          </p:nvSpPr>
          <p:spPr bwMode="auto">
            <a:xfrm>
              <a:off x="7711341" y="1087039"/>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id-ID"/>
            </a:p>
          </p:txBody>
        </p:sp>
      </p:grpSp>
      <p:sp>
        <p:nvSpPr>
          <p:cNvPr id="20" name="Freeform 5"/>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21" name="TextBox 20"/>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bg1"/>
                </a:solidFill>
              </a:rPr>
              <a:t>‹#›</a:t>
            </a:fld>
            <a:endParaRPr lang="id-ID" sz="1800" dirty="0">
              <a:solidFill>
                <a:schemeClr val="bg1"/>
              </a:solidFill>
            </a:endParaRPr>
          </a:p>
        </p:txBody>
      </p:sp>
      <p:sp>
        <p:nvSpPr>
          <p:cNvPr id="4" name="Picture Placeholder 3"/>
          <p:cNvSpPr>
            <a:spLocks noGrp="1"/>
          </p:cNvSpPr>
          <p:nvPr>
            <p:ph type="pic" sz="quarter" idx="10"/>
          </p:nvPr>
        </p:nvSpPr>
        <p:spPr>
          <a:xfrm>
            <a:off x="1450174" y="2284944"/>
            <a:ext cx="1697846" cy="1697847"/>
          </a:xfrm>
          <a:prstGeom prst="ellipse">
            <a:avLst/>
          </a:prstGeom>
        </p:spPr>
        <p:txBody>
          <a:bodyPr>
            <a:normAutofit/>
          </a:bodyPr>
          <a:lstStyle>
            <a:lvl1pPr>
              <a:defRPr sz="1600"/>
            </a:lvl1pPr>
          </a:lstStyle>
          <a:p>
            <a:endParaRPr lang="id-ID" dirty="0"/>
          </a:p>
        </p:txBody>
      </p:sp>
      <p:sp>
        <p:nvSpPr>
          <p:cNvPr id="46" name="Picture Placeholder 3"/>
          <p:cNvSpPr>
            <a:spLocks noGrp="1"/>
          </p:cNvSpPr>
          <p:nvPr>
            <p:ph type="pic" sz="quarter" idx="11"/>
          </p:nvPr>
        </p:nvSpPr>
        <p:spPr>
          <a:xfrm>
            <a:off x="3971864" y="2284944"/>
            <a:ext cx="1697846" cy="1697847"/>
          </a:xfrm>
          <a:prstGeom prst="ellipse">
            <a:avLst/>
          </a:prstGeom>
        </p:spPr>
        <p:txBody>
          <a:bodyPr>
            <a:normAutofit/>
          </a:bodyPr>
          <a:lstStyle>
            <a:lvl1pPr>
              <a:defRPr sz="1600"/>
            </a:lvl1pPr>
          </a:lstStyle>
          <a:p>
            <a:endParaRPr lang="id-ID" dirty="0"/>
          </a:p>
        </p:txBody>
      </p:sp>
      <p:sp>
        <p:nvSpPr>
          <p:cNvPr id="48" name="Picture Placeholder 3"/>
          <p:cNvSpPr>
            <a:spLocks noGrp="1"/>
          </p:cNvSpPr>
          <p:nvPr>
            <p:ph type="pic" sz="quarter" idx="12"/>
          </p:nvPr>
        </p:nvSpPr>
        <p:spPr>
          <a:xfrm>
            <a:off x="6508785" y="2284944"/>
            <a:ext cx="1697846" cy="1697847"/>
          </a:xfrm>
          <a:prstGeom prst="ellipse">
            <a:avLst/>
          </a:prstGeom>
        </p:spPr>
        <p:txBody>
          <a:bodyPr>
            <a:normAutofit/>
          </a:bodyPr>
          <a:lstStyle>
            <a:lvl1pPr>
              <a:defRPr sz="1600"/>
            </a:lvl1pPr>
          </a:lstStyle>
          <a:p>
            <a:endParaRPr lang="id-ID" dirty="0"/>
          </a:p>
        </p:txBody>
      </p:sp>
      <p:sp>
        <p:nvSpPr>
          <p:cNvPr id="50" name="Picture Placeholder 3"/>
          <p:cNvSpPr>
            <a:spLocks noGrp="1"/>
          </p:cNvSpPr>
          <p:nvPr>
            <p:ph type="pic" sz="quarter" idx="13"/>
          </p:nvPr>
        </p:nvSpPr>
        <p:spPr>
          <a:xfrm>
            <a:off x="9030475" y="2284944"/>
            <a:ext cx="1697846" cy="1697847"/>
          </a:xfrm>
          <a:prstGeom prst="ellipse">
            <a:avLst/>
          </a:prstGeom>
        </p:spPr>
        <p:txBody>
          <a:bodyPr>
            <a:normAutofit/>
          </a:bodyPr>
          <a:lstStyle>
            <a:lvl1pPr>
              <a:defRPr sz="1600"/>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22" presetClass="entr" presetSubtype="1"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up)">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20" grpId="0" animBg="1"/>
      <p:bldP spid="21"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2" name="Freeform 5"/>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3" name="Freeform 5"/>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4" name="Freeform 5"/>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5" name="Freeform 5"/>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6" name="Freeform 5"/>
          <p:cNvSpPr/>
          <p:nvPr userDrawn="1"/>
        </p:nvSpPr>
        <p:spPr bwMode="auto">
          <a:xfrm flipH="1">
            <a:off x="7644119"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7" name="Freeform 5"/>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8" name="Freeform 5"/>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9" name="Freeform 5"/>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0" name="Freeform 5"/>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1" name="Freeform 5"/>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2" name="Freeform 5"/>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grpSp>
        <p:nvGrpSpPr>
          <p:cNvPr id="14" name="Group 13"/>
          <p:cNvGrpSpPr/>
          <p:nvPr userDrawn="1"/>
        </p:nvGrpSpPr>
        <p:grpSpPr>
          <a:xfrm flipH="1">
            <a:off x="1036725" y="1090208"/>
            <a:ext cx="93144" cy="590448"/>
            <a:chOff x="7711341" y="589735"/>
            <a:chExt cx="93144" cy="590448"/>
          </a:xfrm>
        </p:grpSpPr>
        <p:sp>
          <p:nvSpPr>
            <p:cNvPr id="15" name="Freeform 5"/>
            <p:cNvSpPr/>
            <p:nvPr/>
          </p:nvSpPr>
          <p:spPr bwMode="auto">
            <a:xfrm>
              <a:off x="7711341" y="589735"/>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id-ID"/>
            </a:p>
          </p:txBody>
        </p:sp>
        <p:sp>
          <p:nvSpPr>
            <p:cNvPr id="16" name="Freeform 5"/>
            <p:cNvSpPr/>
            <p:nvPr/>
          </p:nvSpPr>
          <p:spPr bwMode="auto">
            <a:xfrm>
              <a:off x="7711341" y="714061"/>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17" name="Freeform 5"/>
            <p:cNvSpPr/>
            <p:nvPr/>
          </p:nvSpPr>
          <p:spPr bwMode="auto">
            <a:xfrm>
              <a:off x="7711341" y="838387"/>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id-ID"/>
            </a:p>
          </p:txBody>
        </p:sp>
        <p:sp>
          <p:nvSpPr>
            <p:cNvPr id="18" name="Freeform 5"/>
            <p:cNvSpPr/>
            <p:nvPr/>
          </p:nvSpPr>
          <p:spPr bwMode="auto">
            <a:xfrm>
              <a:off x="7711341" y="962713"/>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40000"/>
                <a:lumOff val="60000"/>
              </a:schemeClr>
            </a:solidFill>
            <a:ln>
              <a:noFill/>
            </a:ln>
          </p:spPr>
          <p:txBody>
            <a:bodyPr vert="horz" wrap="square" lIns="91440" tIns="45720" rIns="91440" bIns="45720" numCol="1" anchor="t" anchorCtr="0" compatLnSpc="1"/>
            <a:lstStyle/>
            <a:p>
              <a:endParaRPr lang="id-ID"/>
            </a:p>
          </p:txBody>
        </p:sp>
        <p:sp>
          <p:nvSpPr>
            <p:cNvPr id="19" name="Freeform 5"/>
            <p:cNvSpPr/>
            <p:nvPr/>
          </p:nvSpPr>
          <p:spPr bwMode="auto">
            <a:xfrm>
              <a:off x="7711341" y="1087039"/>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id-ID"/>
            </a:p>
          </p:txBody>
        </p:sp>
      </p:grpSp>
      <p:sp>
        <p:nvSpPr>
          <p:cNvPr id="20" name="Freeform 5"/>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21" name="TextBox 20"/>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bg1"/>
                </a:solidFill>
              </a:rPr>
              <a:t>‹#›</a:t>
            </a:fld>
            <a:endParaRPr lang="id-ID" sz="1800" dirty="0">
              <a:solidFill>
                <a:schemeClr val="bg1"/>
              </a:solidFill>
            </a:endParaRPr>
          </a:p>
        </p:txBody>
      </p:sp>
      <p:sp>
        <p:nvSpPr>
          <p:cNvPr id="4" name="Picture Placeholder 3"/>
          <p:cNvSpPr>
            <a:spLocks noGrp="1"/>
          </p:cNvSpPr>
          <p:nvPr>
            <p:ph type="pic" sz="quarter" idx="10"/>
          </p:nvPr>
        </p:nvSpPr>
        <p:spPr>
          <a:xfrm>
            <a:off x="1450174" y="2284944"/>
            <a:ext cx="1697846" cy="1697847"/>
          </a:xfrm>
          <a:prstGeom prst="rect">
            <a:avLst/>
          </a:prstGeom>
        </p:spPr>
        <p:txBody>
          <a:bodyPr>
            <a:normAutofit/>
          </a:bodyPr>
          <a:lstStyle>
            <a:lvl1pPr>
              <a:defRPr sz="1600"/>
            </a:lvl1pPr>
          </a:lstStyle>
          <a:p>
            <a:endParaRPr lang="id-ID" dirty="0"/>
          </a:p>
        </p:txBody>
      </p:sp>
      <p:sp>
        <p:nvSpPr>
          <p:cNvPr id="46" name="Picture Placeholder 3"/>
          <p:cNvSpPr>
            <a:spLocks noGrp="1"/>
          </p:cNvSpPr>
          <p:nvPr>
            <p:ph type="pic" sz="quarter" idx="11"/>
          </p:nvPr>
        </p:nvSpPr>
        <p:spPr>
          <a:xfrm>
            <a:off x="3971864" y="2284944"/>
            <a:ext cx="1697846" cy="1697847"/>
          </a:xfrm>
          <a:prstGeom prst="rect">
            <a:avLst/>
          </a:prstGeom>
        </p:spPr>
        <p:txBody>
          <a:bodyPr>
            <a:normAutofit/>
          </a:bodyPr>
          <a:lstStyle>
            <a:lvl1pPr>
              <a:defRPr sz="1600"/>
            </a:lvl1pPr>
          </a:lstStyle>
          <a:p>
            <a:endParaRPr lang="id-ID" dirty="0"/>
          </a:p>
        </p:txBody>
      </p:sp>
      <p:sp>
        <p:nvSpPr>
          <p:cNvPr id="48" name="Picture Placeholder 3"/>
          <p:cNvSpPr>
            <a:spLocks noGrp="1"/>
          </p:cNvSpPr>
          <p:nvPr>
            <p:ph type="pic" sz="quarter" idx="12"/>
          </p:nvPr>
        </p:nvSpPr>
        <p:spPr>
          <a:xfrm>
            <a:off x="6508785" y="2284944"/>
            <a:ext cx="1697846" cy="1697847"/>
          </a:xfrm>
          <a:prstGeom prst="rect">
            <a:avLst/>
          </a:prstGeom>
        </p:spPr>
        <p:txBody>
          <a:bodyPr>
            <a:normAutofit/>
          </a:bodyPr>
          <a:lstStyle>
            <a:lvl1pPr>
              <a:defRPr sz="1600"/>
            </a:lvl1pPr>
          </a:lstStyle>
          <a:p>
            <a:endParaRPr lang="id-ID" dirty="0"/>
          </a:p>
        </p:txBody>
      </p:sp>
      <p:sp>
        <p:nvSpPr>
          <p:cNvPr id="50" name="Picture Placeholder 3"/>
          <p:cNvSpPr>
            <a:spLocks noGrp="1"/>
          </p:cNvSpPr>
          <p:nvPr>
            <p:ph type="pic" sz="quarter" idx="13"/>
          </p:nvPr>
        </p:nvSpPr>
        <p:spPr>
          <a:xfrm>
            <a:off x="9030475" y="2284944"/>
            <a:ext cx="1697846" cy="1697847"/>
          </a:xfrm>
          <a:prstGeom prst="rect">
            <a:avLst/>
          </a:prstGeom>
        </p:spPr>
        <p:txBody>
          <a:bodyPr>
            <a:normAutofit/>
          </a:bodyPr>
          <a:lstStyle>
            <a:lvl1pPr>
              <a:defRPr sz="1600"/>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22" presetClass="entr" presetSubtype="1"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up)">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20" grpId="0" animBg="1"/>
      <p:bldP spid="21"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10" name="Rectangle 9"/>
          <p:cNvSpPr/>
          <p:nvPr userDrawn="1"/>
        </p:nvSpPr>
        <p:spPr>
          <a:xfrm>
            <a:off x="9756578" y="0"/>
            <a:ext cx="2432676" cy="243267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Freeform 5"/>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4" name="Freeform 5"/>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5" name="Freeform 5"/>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6" name="Freeform 5"/>
          <p:cNvSpPr/>
          <p:nvPr userDrawn="1"/>
        </p:nvSpPr>
        <p:spPr bwMode="auto">
          <a:xfrm flipH="1">
            <a:off x="7644119"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7" name="Freeform 5"/>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8" name="Freeform 5"/>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9" name="Freeform 5"/>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0" name="Freeform 5"/>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1" name="Freeform 5"/>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2" name="Freeform 5"/>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8" name="Picture Placeholder 7"/>
          <p:cNvSpPr>
            <a:spLocks noGrp="1"/>
          </p:cNvSpPr>
          <p:nvPr>
            <p:ph type="pic" sz="quarter" idx="10"/>
          </p:nvPr>
        </p:nvSpPr>
        <p:spPr>
          <a:xfrm>
            <a:off x="66564" y="2493"/>
            <a:ext cx="2427288" cy="2427288"/>
          </a:xfrm>
        </p:spPr>
        <p:txBody>
          <a:bodyPr>
            <a:normAutofit/>
          </a:bodyPr>
          <a:lstStyle>
            <a:lvl1pPr>
              <a:defRPr sz="1600"/>
            </a:lvl1pPr>
          </a:lstStyle>
          <a:p>
            <a:endParaRPr lang="id-ID"/>
          </a:p>
        </p:txBody>
      </p:sp>
      <p:sp>
        <p:nvSpPr>
          <p:cNvPr id="61" name="Picture Placeholder 7"/>
          <p:cNvSpPr>
            <a:spLocks noGrp="1"/>
          </p:cNvSpPr>
          <p:nvPr>
            <p:ph type="pic" sz="quarter" idx="11"/>
          </p:nvPr>
        </p:nvSpPr>
        <p:spPr>
          <a:xfrm>
            <a:off x="2490760" y="2493"/>
            <a:ext cx="2427288" cy="2427288"/>
          </a:xfrm>
        </p:spPr>
        <p:txBody>
          <a:bodyPr>
            <a:normAutofit/>
          </a:bodyPr>
          <a:lstStyle>
            <a:lvl1pPr>
              <a:defRPr sz="1600"/>
            </a:lvl1pPr>
          </a:lstStyle>
          <a:p>
            <a:endParaRPr lang="id-ID"/>
          </a:p>
        </p:txBody>
      </p:sp>
      <p:sp>
        <p:nvSpPr>
          <p:cNvPr id="62" name="Picture Placeholder 7"/>
          <p:cNvSpPr>
            <a:spLocks noGrp="1"/>
          </p:cNvSpPr>
          <p:nvPr>
            <p:ph type="pic" sz="quarter" idx="12"/>
          </p:nvPr>
        </p:nvSpPr>
        <p:spPr>
          <a:xfrm>
            <a:off x="4916117" y="2493"/>
            <a:ext cx="2427288" cy="2427288"/>
          </a:xfrm>
        </p:spPr>
        <p:txBody>
          <a:bodyPr>
            <a:normAutofit/>
          </a:bodyPr>
          <a:lstStyle>
            <a:lvl1pPr>
              <a:defRPr sz="1600"/>
            </a:lvl1pPr>
          </a:lstStyle>
          <a:p>
            <a:endParaRPr lang="id-ID"/>
          </a:p>
        </p:txBody>
      </p:sp>
      <p:sp>
        <p:nvSpPr>
          <p:cNvPr id="63" name="Picture Placeholder 7"/>
          <p:cNvSpPr>
            <a:spLocks noGrp="1"/>
          </p:cNvSpPr>
          <p:nvPr>
            <p:ph type="pic" sz="quarter" idx="13"/>
          </p:nvPr>
        </p:nvSpPr>
        <p:spPr>
          <a:xfrm>
            <a:off x="7338815" y="2493"/>
            <a:ext cx="2427288" cy="2427288"/>
          </a:xfrm>
        </p:spPr>
        <p:txBody>
          <a:bodyPr>
            <a:normAutofit/>
          </a:bodyPr>
          <a:lstStyle>
            <a:lvl1pPr>
              <a:defRPr sz="1600"/>
            </a:lvl1pPr>
          </a:lstStyle>
          <a:p>
            <a:endParaRPr lang="id-ID"/>
          </a:p>
        </p:txBody>
      </p:sp>
      <p:sp>
        <p:nvSpPr>
          <p:cNvPr id="65" name="Picture Placeholder 7"/>
          <p:cNvSpPr>
            <a:spLocks noGrp="1"/>
          </p:cNvSpPr>
          <p:nvPr>
            <p:ph type="pic" sz="quarter" idx="15"/>
          </p:nvPr>
        </p:nvSpPr>
        <p:spPr>
          <a:xfrm>
            <a:off x="66564" y="2424590"/>
            <a:ext cx="2427288" cy="2427288"/>
          </a:xfrm>
        </p:spPr>
        <p:txBody>
          <a:bodyPr>
            <a:normAutofit/>
          </a:bodyPr>
          <a:lstStyle>
            <a:lvl1pPr>
              <a:defRPr sz="1600"/>
            </a:lvl1pPr>
          </a:lstStyle>
          <a:p>
            <a:endParaRPr lang="id-ID"/>
          </a:p>
        </p:txBody>
      </p:sp>
      <p:sp>
        <p:nvSpPr>
          <p:cNvPr id="66" name="Picture Placeholder 7"/>
          <p:cNvSpPr>
            <a:spLocks noGrp="1"/>
          </p:cNvSpPr>
          <p:nvPr>
            <p:ph type="pic" sz="quarter" idx="16"/>
          </p:nvPr>
        </p:nvSpPr>
        <p:spPr>
          <a:xfrm>
            <a:off x="2490760" y="2424590"/>
            <a:ext cx="2427288" cy="2427288"/>
          </a:xfrm>
        </p:spPr>
        <p:txBody>
          <a:bodyPr>
            <a:normAutofit/>
          </a:bodyPr>
          <a:lstStyle>
            <a:lvl1pPr>
              <a:defRPr sz="1600"/>
            </a:lvl1pPr>
          </a:lstStyle>
          <a:p>
            <a:endParaRPr lang="id-ID"/>
          </a:p>
        </p:txBody>
      </p:sp>
      <p:sp>
        <p:nvSpPr>
          <p:cNvPr id="67" name="Picture Placeholder 7"/>
          <p:cNvSpPr>
            <a:spLocks noGrp="1"/>
          </p:cNvSpPr>
          <p:nvPr>
            <p:ph type="pic" sz="quarter" idx="17"/>
          </p:nvPr>
        </p:nvSpPr>
        <p:spPr>
          <a:xfrm>
            <a:off x="4916117" y="2424590"/>
            <a:ext cx="2427288" cy="2427288"/>
          </a:xfrm>
        </p:spPr>
        <p:txBody>
          <a:bodyPr>
            <a:normAutofit/>
          </a:bodyPr>
          <a:lstStyle>
            <a:lvl1pPr>
              <a:defRPr sz="1600"/>
            </a:lvl1pPr>
          </a:lstStyle>
          <a:p>
            <a:endParaRPr lang="id-ID"/>
          </a:p>
        </p:txBody>
      </p:sp>
      <p:sp>
        <p:nvSpPr>
          <p:cNvPr id="68" name="Picture Placeholder 7"/>
          <p:cNvSpPr>
            <a:spLocks noGrp="1"/>
          </p:cNvSpPr>
          <p:nvPr>
            <p:ph type="pic" sz="quarter" idx="18"/>
          </p:nvPr>
        </p:nvSpPr>
        <p:spPr>
          <a:xfrm>
            <a:off x="7338815" y="2424590"/>
            <a:ext cx="2427288" cy="2427288"/>
          </a:xfrm>
        </p:spPr>
        <p:txBody>
          <a:bodyPr>
            <a:normAutofit/>
          </a:bodyPr>
          <a:lstStyle>
            <a:lvl1pPr>
              <a:defRPr sz="1600"/>
            </a:lvl1pPr>
          </a:lstStyle>
          <a:p>
            <a:endParaRPr lang="id-ID"/>
          </a:p>
        </p:txBody>
      </p:sp>
      <p:sp>
        <p:nvSpPr>
          <p:cNvPr id="69" name="Picture Placeholder 7"/>
          <p:cNvSpPr>
            <a:spLocks noGrp="1"/>
          </p:cNvSpPr>
          <p:nvPr>
            <p:ph type="pic" sz="quarter" idx="19"/>
          </p:nvPr>
        </p:nvSpPr>
        <p:spPr>
          <a:xfrm>
            <a:off x="9761966" y="2424590"/>
            <a:ext cx="2427288" cy="2427288"/>
          </a:xfrm>
        </p:spPr>
        <p:txBody>
          <a:bodyPr>
            <a:normAutofit/>
          </a:bodyPr>
          <a:lstStyle>
            <a:lvl1pPr>
              <a:defRPr sz="1600"/>
            </a:lvl1pPr>
          </a:lstStyle>
          <a:p>
            <a:endParaRPr lang="id-ID"/>
          </a:p>
        </p:txBody>
      </p:sp>
      <p:sp>
        <p:nvSpPr>
          <p:cNvPr id="72" name="Freeform 5"/>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solidFill>
          <a:ln>
            <a:noFill/>
          </a:ln>
        </p:spPr>
        <p:txBody>
          <a:bodyPr vert="horz" wrap="square" lIns="91440" tIns="45720" rIns="91440" bIns="45720" numCol="1" anchor="t" anchorCtr="0" compatLnSpc="1"/>
          <a:lstStyle/>
          <a:p>
            <a:endParaRPr lang="id-ID"/>
          </a:p>
        </p:txBody>
      </p:sp>
      <p:sp>
        <p:nvSpPr>
          <p:cNvPr id="73" name="TextBox 72"/>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accent1">
                    <a:lumMod val="75000"/>
                  </a:schemeClr>
                </a:solidFill>
              </a:rPr>
              <a:t>‹#›</a:t>
            </a:fld>
            <a:endParaRPr lang="id-ID" sz="1800"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1+#ppt_w/2"/>
                                          </p:val>
                                        </p:tav>
                                        <p:tav tm="100000">
                                          <p:val>
                                            <p:strVal val="#ppt_x"/>
                                          </p:val>
                                        </p:tav>
                                      </p:tavLst>
                                    </p:anim>
                                    <p:anim calcmode="lin" valueType="num">
                                      <p:cBhvr additive="base">
                                        <p:cTn id="28" dur="500" fill="hold"/>
                                        <p:tgtEl>
                                          <p:spTgt spid="27"/>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1+#ppt_w/2"/>
                                          </p:val>
                                        </p:tav>
                                        <p:tav tm="100000">
                                          <p:val>
                                            <p:strVal val="#ppt_x"/>
                                          </p:val>
                                        </p:tav>
                                      </p:tavLst>
                                    </p:anim>
                                    <p:anim calcmode="lin" valueType="num">
                                      <p:cBhvr additive="base">
                                        <p:cTn id="32" dur="500" fill="hold"/>
                                        <p:tgtEl>
                                          <p:spTgt spid="28"/>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1+#ppt_w/2"/>
                                          </p:val>
                                        </p:tav>
                                        <p:tav tm="100000">
                                          <p:val>
                                            <p:strVal val="#ppt_x"/>
                                          </p:val>
                                        </p:tav>
                                      </p:tavLst>
                                    </p:anim>
                                    <p:anim calcmode="lin" valueType="num">
                                      <p:cBhvr additive="base">
                                        <p:cTn id="36" dur="500" fill="hold"/>
                                        <p:tgtEl>
                                          <p:spTgt spid="29"/>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fill="hold"/>
                                        <p:tgtEl>
                                          <p:spTgt spid="31"/>
                                        </p:tgtEl>
                                        <p:attrNameLst>
                                          <p:attrName>ppt_x</p:attrName>
                                        </p:attrNameLst>
                                      </p:cBhvr>
                                      <p:tavLst>
                                        <p:tav tm="0">
                                          <p:val>
                                            <p:strVal val="1+#ppt_w/2"/>
                                          </p:val>
                                        </p:tav>
                                        <p:tav tm="100000">
                                          <p:val>
                                            <p:strVal val="#ppt_x"/>
                                          </p:val>
                                        </p:tav>
                                      </p:tavLst>
                                    </p:anim>
                                    <p:anim calcmode="lin" valueType="num">
                                      <p:cBhvr additive="base">
                                        <p:cTn id="40" dur="500" fill="hold"/>
                                        <p:tgtEl>
                                          <p:spTgt spid="31"/>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1+#ppt_w/2"/>
                                          </p:val>
                                        </p:tav>
                                        <p:tav tm="100000">
                                          <p:val>
                                            <p:strVal val="#ppt_x"/>
                                          </p:val>
                                        </p:tav>
                                      </p:tavLst>
                                    </p:anim>
                                    <p:anim calcmode="lin" valueType="num">
                                      <p:cBhvr additive="base">
                                        <p:cTn id="44" dur="500" fill="hold"/>
                                        <p:tgtEl>
                                          <p:spTgt spid="32"/>
                                        </p:tgtEl>
                                        <p:attrNameLst>
                                          <p:attrName>ppt_y</p:attrName>
                                        </p:attrNameLst>
                                      </p:cBhvr>
                                      <p:tavLst>
                                        <p:tav tm="0">
                                          <p:val>
                                            <p:strVal val="0-#ppt_h/2"/>
                                          </p:val>
                                        </p:tav>
                                        <p:tav tm="100000">
                                          <p:val>
                                            <p:strVal val="#ppt_y"/>
                                          </p:val>
                                        </p:tav>
                                      </p:tavLst>
                                    </p:anim>
                                  </p:childTnLst>
                                </p:cTn>
                              </p:par>
                              <p:par>
                                <p:cTn id="45" presetID="10" presetClass="entr" presetSubtype="0" fill="hold" grpId="0" nodeType="with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fade">
                                      <p:cBhvr>
                                        <p:cTn id="47" dur="500"/>
                                        <p:tgtEl>
                                          <p:spTgt spid="72"/>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73"/>
                                        </p:tgtEl>
                                        <p:attrNameLst>
                                          <p:attrName>style.visibility</p:attrName>
                                        </p:attrNameLst>
                                      </p:cBhvr>
                                      <p:to>
                                        <p:strVal val="visible"/>
                                      </p:to>
                                    </p:set>
                                    <p:animEffect transition="in" filter="fade">
                                      <p:cBhvr>
                                        <p:cTn id="5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72" grpId="0" animBg="1"/>
      <p:bldP spid="73"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60" name="Freeform 5"/>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64" name="Freeform 5"/>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70" name="Freeform 5"/>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71" name="Freeform 5"/>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74" name="Freeform 5"/>
          <p:cNvSpPr/>
          <p:nvPr userDrawn="1"/>
        </p:nvSpPr>
        <p:spPr bwMode="auto">
          <a:xfrm flipH="1">
            <a:off x="7644119"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75" name="Freeform 5"/>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76" name="Freeform 5"/>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77" name="Freeform 5"/>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78" name="Freeform 5"/>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79" name="Freeform 5"/>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80" name="Freeform 5"/>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81" name="Freeform 5"/>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82" name="TextBox 81"/>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bg1"/>
                </a:solidFill>
              </a:rPr>
              <a:t>‹#›</a:t>
            </a:fld>
            <a:endParaRPr lang="id-ID" sz="1800" dirty="0">
              <a:solidFill>
                <a:schemeClr val="bg1"/>
              </a:solidFill>
            </a:endParaRPr>
          </a:p>
        </p:txBody>
      </p:sp>
      <p:sp>
        <p:nvSpPr>
          <p:cNvPr id="7" name="Picture Placeholder 6"/>
          <p:cNvSpPr>
            <a:spLocks noGrp="1"/>
          </p:cNvSpPr>
          <p:nvPr>
            <p:ph type="pic" sz="quarter" idx="10"/>
          </p:nvPr>
        </p:nvSpPr>
        <p:spPr>
          <a:xfrm>
            <a:off x="0" y="2895321"/>
            <a:ext cx="2436813" cy="1981200"/>
          </a:xfrm>
        </p:spPr>
        <p:txBody>
          <a:bodyPr>
            <a:normAutofit/>
          </a:bodyPr>
          <a:lstStyle>
            <a:lvl1pPr>
              <a:defRPr sz="1600"/>
            </a:lvl1pPr>
          </a:lstStyle>
          <a:p>
            <a:endParaRPr lang="id-ID"/>
          </a:p>
        </p:txBody>
      </p:sp>
      <p:sp>
        <p:nvSpPr>
          <p:cNvPr id="51" name="Picture Placeholder 6"/>
          <p:cNvSpPr>
            <a:spLocks noGrp="1"/>
          </p:cNvSpPr>
          <p:nvPr>
            <p:ph type="pic" sz="quarter" idx="11"/>
          </p:nvPr>
        </p:nvSpPr>
        <p:spPr>
          <a:xfrm>
            <a:off x="2435274" y="2895321"/>
            <a:ext cx="2436813" cy="1981200"/>
          </a:xfrm>
        </p:spPr>
        <p:txBody>
          <a:bodyPr>
            <a:normAutofit/>
          </a:bodyPr>
          <a:lstStyle>
            <a:lvl1pPr>
              <a:defRPr sz="1600"/>
            </a:lvl1pPr>
          </a:lstStyle>
          <a:p>
            <a:endParaRPr lang="id-ID"/>
          </a:p>
        </p:txBody>
      </p:sp>
      <p:sp>
        <p:nvSpPr>
          <p:cNvPr id="53" name="Picture Placeholder 6"/>
          <p:cNvSpPr>
            <a:spLocks noGrp="1"/>
          </p:cNvSpPr>
          <p:nvPr>
            <p:ph type="pic" sz="quarter" idx="13"/>
          </p:nvPr>
        </p:nvSpPr>
        <p:spPr>
          <a:xfrm>
            <a:off x="7315471" y="2895321"/>
            <a:ext cx="2436813" cy="1981200"/>
          </a:xfrm>
        </p:spPr>
        <p:txBody>
          <a:bodyPr>
            <a:normAutofit/>
          </a:bodyPr>
          <a:lstStyle>
            <a:lvl1pPr>
              <a:defRPr sz="1600"/>
            </a:lvl1pPr>
          </a:lstStyle>
          <a:p>
            <a:endParaRPr lang="id-ID"/>
          </a:p>
        </p:txBody>
      </p:sp>
      <p:sp>
        <p:nvSpPr>
          <p:cNvPr id="54" name="Picture Placeholder 6"/>
          <p:cNvSpPr>
            <a:spLocks noGrp="1"/>
          </p:cNvSpPr>
          <p:nvPr>
            <p:ph type="pic" sz="quarter" idx="14"/>
          </p:nvPr>
        </p:nvSpPr>
        <p:spPr>
          <a:xfrm>
            <a:off x="9750551" y="2895321"/>
            <a:ext cx="2436813" cy="1981200"/>
          </a:xfrm>
        </p:spPr>
        <p:txBody>
          <a:bodyPr>
            <a:normAutofit/>
          </a:bodyPr>
          <a:lstStyle>
            <a:lvl1pPr>
              <a:defRPr sz="1600"/>
            </a:lvl1pPr>
          </a:lstStyle>
          <a:p>
            <a:endParaRPr lang="id-ID"/>
          </a:p>
        </p:txBody>
      </p:sp>
      <p:sp>
        <p:nvSpPr>
          <p:cNvPr id="55" name="Picture Placeholder 6"/>
          <p:cNvSpPr>
            <a:spLocks noGrp="1"/>
          </p:cNvSpPr>
          <p:nvPr>
            <p:ph type="pic" sz="quarter" idx="15"/>
          </p:nvPr>
        </p:nvSpPr>
        <p:spPr>
          <a:xfrm>
            <a:off x="0" y="4876800"/>
            <a:ext cx="2436813" cy="1981200"/>
          </a:xfrm>
        </p:spPr>
        <p:txBody>
          <a:bodyPr>
            <a:normAutofit/>
          </a:bodyPr>
          <a:lstStyle>
            <a:lvl1pPr>
              <a:defRPr sz="1600"/>
            </a:lvl1pPr>
          </a:lstStyle>
          <a:p>
            <a:endParaRPr lang="id-ID"/>
          </a:p>
        </p:txBody>
      </p:sp>
      <p:sp>
        <p:nvSpPr>
          <p:cNvPr id="56" name="Picture Placeholder 6"/>
          <p:cNvSpPr>
            <a:spLocks noGrp="1"/>
          </p:cNvSpPr>
          <p:nvPr>
            <p:ph type="pic" sz="quarter" idx="16"/>
          </p:nvPr>
        </p:nvSpPr>
        <p:spPr>
          <a:xfrm>
            <a:off x="2435274" y="4876800"/>
            <a:ext cx="2436813" cy="1981200"/>
          </a:xfrm>
        </p:spPr>
        <p:txBody>
          <a:bodyPr>
            <a:normAutofit/>
          </a:bodyPr>
          <a:lstStyle>
            <a:lvl1pPr>
              <a:defRPr sz="1600"/>
            </a:lvl1pPr>
          </a:lstStyle>
          <a:p>
            <a:endParaRPr lang="id-ID"/>
          </a:p>
        </p:txBody>
      </p:sp>
      <p:sp>
        <p:nvSpPr>
          <p:cNvPr id="57" name="Picture Placeholder 6"/>
          <p:cNvSpPr>
            <a:spLocks noGrp="1"/>
          </p:cNvSpPr>
          <p:nvPr>
            <p:ph type="pic" sz="quarter" idx="17"/>
          </p:nvPr>
        </p:nvSpPr>
        <p:spPr>
          <a:xfrm>
            <a:off x="4878460" y="4876800"/>
            <a:ext cx="2436813" cy="1981200"/>
          </a:xfrm>
        </p:spPr>
        <p:txBody>
          <a:bodyPr>
            <a:normAutofit/>
          </a:bodyPr>
          <a:lstStyle>
            <a:lvl1pPr>
              <a:defRPr sz="1600"/>
            </a:lvl1pPr>
          </a:lstStyle>
          <a:p>
            <a:endParaRPr lang="id-ID"/>
          </a:p>
        </p:txBody>
      </p:sp>
      <p:sp>
        <p:nvSpPr>
          <p:cNvPr id="58" name="Picture Placeholder 6"/>
          <p:cNvSpPr>
            <a:spLocks noGrp="1"/>
          </p:cNvSpPr>
          <p:nvPr>
            <p:ph type="pic" sz="quarter" idx="18"/>
          </p:nvPr>
        </p:nvSpPr>
        <p:spPr>
          <a:xfrm>
            <a:off x="7315471" y="4876800"/>
            <a:ext cx="2436813" cy="1981200"/>
          </a:xfrm>
        </p:spPr>
        <p:txBody>
          <a:bodyPr>
            <a:normAutofit/>
          </a:bodyPr>
          <a:lstStyle>
            <a:lvl1pPr>
              <a:defRPr sz="1600"/>
            </a:lvl1pPr>
          </a:lstStyle>
          <a:p>
            <a:endParaRPr lang="id-ID"/>
          </a:p>
        </p:txBody>
      </p:sp>
      <p:sp>
        <p:nvSpPr>
          <p:cNvPr id="59" name="Picture Placeholder 6"/>
          <p:cNvSpPr>
            <a:spLocks noGrp="1"/>
          </p:cNvSpPr>
          <p:nvPr>
            <p:ph type="pic" sz="quarter" idx="19"/>
          </p:nvPr>
        </p:nvSpPr>
        <p:spPr>
          <a:xfrm>
            <a:off x="9750551" y="4876800"/>
            <a:ext cx="2436813" cy="1981200"/>
          </a:xfrm>
        </p:spPr>
        <p:txBody>
          <a:bodyPr>
            <a:normAutofit/>
          </a:bodyPr>
          <a:lstStyle>
            <a:lvl1pPr>
              <a:defRPr sz="1600"/>
            </a:lvl1pPr>
          </a:lstStyle>
          <a:p>
            <a:endParaRPr lang="id-ID"/>
          </a:p>
        </p:txBody>
      </p:sp>
      <p:sp>
        <p:nvSpPr>
          <p:cNvPr id="52" name="Picture Placeholder 6"/>
          <p:cNvSpPr>
            <a:spLocks noGrp="1"/>
          </p:cNvSpPr>
          <p:nvPr>
            <p:ph type="pic" sz="quarter" idx="12"/>
          </p:nvPr>
        </p:nvSpPr>
        <p:spPr>
          <a:xfrm>
            <a:off x="4558435" y="2600880"/>
            <a:ext cx="3085684" cy="2508751"/>
          </a:xfrm>
        </p:spPr>
        <p:txBody>
          <a:bodyPr>
            <a:normAutofit/>
          </a:bodyPr>
          <a:lstStyle>
            <a:lvl1pPr>
              <a:defRPr sz="1600"/>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1+#ppt_w/2"/>
                                          </p:val>
                                        </p:tav>
                                        <p:tav tm="100000">
                                          <p:val>
                                            <p:strVal val="#ppt_x"/>
                                          </p:val>
                                        </p:tav>
                                      </p:tavLst>
                                    </p:anim>
                                    <p:anim calcmode="lin" valueType="num">
                                      <p:cBhvr additive="base">
                                        <p:cTn id="8" dur="500" fill="hold"/>
                                        <p:tgtEl>
                                          <p:spTgt spid="71"/>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500" fill="hold"/>
                                        <p:tgtEl>
                                          <p:spTgt spid="78"/>
                                        </p:tgtEl>
                                        <p:attrNameLst>
                                          <p:attrName>ppt_x</p:attrName>
                                        </p:attrNameLst>
                                      </p:cBhvr>
                                      <p:tavLst>
                                        <p:tav tm="0">
                                          <p:val>
                                            <p:strVal val="1+#ppt_w/2"/>
                                          </p:val>
                                        </p:tav>
                                        <p:tav tm="100000">
                                          <p:val>
                                            <p:strVal val="#ppt_x"/>
                                          </p:val>
                                        </p:tav>
                                      </p:tavLst>
                                    </p:anim>
                                    <p:anim calcmode="lin" valueType="num">
                                      <p:cBhvr additive="base">
                                        <p:cTn id="12" dur="500" fill="hold"/>
                                        <p:tgtEl>
                                          <p:spTgt spid="7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anim calcmode="lin" valueType="num">
                                      <p:cBhvr additive="base">
                                        <p:cTn id="15" dur="500" fill="hold"/>
                                        <p:tgtEl>
                                          <p:spTgt spid="64"/>
                                        </p:tgtEl>
                                        <p:attrNameLst>
                                          <p:attrName>ppt_x</p:attrName>
                                        </p:attrNameLst>
                                      </p:cBhvr>
                                      <p:tavLst>
                                        <p:tav tm="0">
                                          <p:val>
                                            <p:strVal val="1+#ppt_w/2"/>
                                          </p:val>
                                        </p:tav>
                                        <p:tav tm="100000">
                                          <p:val>
                                            <p:strVal val="#ppt_x"/>
                                          </p:val>
                                        </p:tav>
                                      </p:tavLst>
                                    </p:anim>
                                    <p:anim calcmode="lin" valueType="num">
                                      <p:cBhvr additive="base">
                                        <p:cTn id="16" dur="500" fill="hold"/>
                                        <p:tgtEl>
                                          <p:spTgt spid="64"/>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additive="base">
                                        <p:cTn id="19" dur="500" fill="hold"/>
                                        <p:tgtEl>
                                          <p:spTgt spid="74"/>
                                        </p:tgtEl>
                                        <p:attrNameLst>
                                          <p:attrName>ppt_x</p:attrName>
                                        </p:attrNameLst>
                                      </p:cBhvr>
                                      <p:tavLst>
                                        <p:tav tm="0">
                                          <p:val>
                                            <p:strVal val="1+#ppt_w/2"/>
                                          </p:val>
                                        </p:tav>
                                        <p:tav tm="100000">
                                          <p:val>
                                            <p:strVal val="#ppt_x"/>
                                          </p:val>
                                        </p:tav>
                                      </p:tavLst>
                                    </p:anim>
                                    <p:anim calcmode="lin" valueType="num">
                                      <p:cBhvr additive="base">
                                        <p:cTn id="20" dur="500" fill="hold"/>
                                        <p:tgtEl>
                                          <p:spTgt spid="74"/>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70"/>
                                        </p:tgtEl>
                                        <p:attrNameLst>
                                          <p:attrName>style.visibility</p:attrName>
                                        </p:attrNameLst>
                                      </p:cBhvr>
                                      <p:to>
                                        <p:strVal val="visible"/>
                                      </p:to>
                                    </p:set>
                                    <p:anim calcmode="lin" valueType="num">
                                      <p:cBhvr additive="base">
                                        <p:cTn id="23" dur="500" fill="hold"/>
                                        <p:tgtEl>
                                          <p:spTgt spid="70"/>
                                        </p:tgtEl>
                                        <p:attrNameLst>
                                          <p:attrName>ppt_x</p:attrName>
                                        </p:attrNameLst>
                                      </p:cBhvr>
                                      <p:tavLst>
                                        <p:tav tm="0">
                                          <p:val>
                                            <p:strVal val="1+#ppt_w/2"/>
                                          </p:val>
                                        </p:tav>
                                        <p:tav tm="100000">
                                          <p:val>
                                            <p:strVal val="#ppt_x"/>
                                          </p:val>
                                        </p:tav>
                                      </p:tavLst>
                                    </p:anim>
                                    <p:anim calcmode="lin" valueType="num">
                                      <p:cBhvr additive="base">
                                        <p:cTn id="24" dur="500" fill="hold"/>
                                        <p:tgtEl>
                                          <p:spTgt spid="70"/>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 calcmode="lin" valueType="num">
                                      <p:cBhvr additive="base">
                                        <p:cTn id="27" dur="500" fill="hold"/>
                                        <p:tgtEl>
                                          <p:spTgt spid="60"/>
                                        </p:tgtEl>
                                        <p:attrNameLst>
                                          <p:attrName>ppt_x</p:attrName>
                                        </p:attrNameLst>
                                      </p:cBhvr>
                                      <p:tavLst>
                                        <p:tav tm="0">
                                          <p:val>
                                            <p:strVal val="1+#ppt_w/2"/>
                                          </p:val>
                                        </p:tav>
                                        <p:tav tm="100000">
                                          <p:val>
                                            <p:strVal val="#ppt_x"/>
                                          </p:val>
                                        </p:tav>
                                      </p:tavLst>
                                    </p:anim>
                                    <p:anim calcmode="lin" valueType="num">
                                      <p:cBhvr additive="base">
                                        <p:cTn id="28" dur="500" fill="hold"/>
                                        <p:tgtEl>
                                          <p:spTgt spid="60"/>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1+#ppt_w/2"/>
                                          </p:val>
                                        </p:tav>
                                        <p:tav tm="100000">
                                          <p:val>
                                            <p:strVal val="#ppt_x"/>
                                          </p:val>
                                        </p:tav>
                                      </p:tavLst>
                                    </p:anim>
                                    <p:anim calcmode="lin" valueType="num">
                                      <p:cBhvr additive="base">
                                        <p:cTn id="32" dur="500" fill="hold"/>
                                        <p:tgtEl>
                                          <p:spTgt spid="75"/>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76"/>
                                        </p:tgtEl>
                                        <p:attrNameLst>
                                          <p:attrName>style.visibility</p:attrName>
                                        </p:attrNameLst>
                                      </p:cBhvr>
                                      <p:to>
                                        <p:strVal val="visible"/>
                                      </p:to>
                                    </p:set>
                                    <p:anim calcmode="lin" valueType="num">
                                      <p:cBhvr additive="base">
                                        <p:cTn id="35" dur="500" fill="hold"/>
                                        <p:tgtEl>
                                          <p:spTgt spid="76"/>
                                        </p:tgtEl>
                                        <p:attrNameLst>
                                          <p:attrName>ppt_x</p:attrName>
                                        </p:attrNameLst>
                                      </p:cBhvr>
                                      <p:tavLst>
                                        <p:tav tm="0">
                                          <p:val>
                                            <p:strVal val="1+#ppt_w/2"/>
                                          </p:val>
                                        </p:tav>
                                        <p:tav tm="100000">
                                          <p:val>
                                            <p:strVal val="#ppt_x"/>
                                          </p:val>
                                        </p:tav>
                                      </p:tavLst>
                                    </p:anim>
                                    <p:anim calcmode="lin" valueType="num">
                                      <p:cBhvr additive="base">
                                        <p:cTn id="36" dur="500" fill="hold"/>
                                        <p:tgtEl>
                                          <p:spTgt spid="76"/>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1+#ppt_w/2"/>
                                          </p:val>
                                        </p:tav>
                                        <p:tav tm="100000">
                                          <p:val>
                                            <p:strVal val="#ppt_x"/>
                                          </p:val>
                                        </p:tav>
                                      </p:tavLst>
                                    </p:anim>
                                    <p:anim calcmode="lin" valueType="num">
                                      <p:cBhvr additive="base">
                                        <p:cTn id="40" dur="500" fill="hold"/>
                                        <p:tgtEl>
                                          <p:spTgt spid="77"/>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79"/>
                                        </p:tgtEl>
                                        <p:attrNameLst>
                                          <p:attrName>style.visibility</p:attrName>
                                        </p:attrNameLst>
                                      </p:cBhvr>
                                      <p:to>
                                        <p:strVal val="visible"/>
                                      </p:to>
                                    </p:set>
                                    <p:anim calcmode="lin" valueType="num">
                                      <p:cBhvr additive="base">
                                        <p:cTn id="43" dur="500" fill="hold"/>
                                        <p:tgtEl>
                                          <p:spTgt spid="79"/>
                                        </p:tgtEl>
                                        <p:attrNameLst>
                                          <p:attrName>ppt_x</p:attrName>
                                        </p:attrNameLst>
                                      </p:cBhvr>
                                      <p:tavLst>
                                        <p:tav tm="0">
                                          <p:val>
                                            <p:strVal val="1+#ppt_w/2"/>
                                          </p:val>
                                        </p:tav>
                                        <p:tav tm="100000">
                                          <p:val>
                                            <p:strVal val="#ppt_x"/>
                                          </p:val>
                                        </p:tav>
                                      </p:tavLst>
                                    </p:anim>
                                    <p:anim calcmode="lin" valueType="num">
                                      <p:cBhvr additive="base">
                                        <p:cTn id="44" dur="500" fill="hold"/>
                                        <p:tgtEl>
                                          <p:spTgt spid="79"/>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80"/>
                                        </p:tgtEl>
                                        <p:attrNameLst>
                                          <p:attrName>style.visibility</p:attrName>
                                        </p:attrNameLst>
                                      </p:cBhvr>
                                      <p:to>
                                        <p:strVal val="visible"/>
                                      </p:to>
                                    </p:set>
                                    <p:anim calcmode="lin" valueType="num">
                                      <p:cBhvr additive="base">
                                        <p:cTn id="47" dur="500" fill="hold"/>
                                        <p:tgtEl>
                                          <p:spTgt spid="80"/>
                                        </p:tgtEl>
                                        <p:attrNameLst>
                                          <p:attrName>ppt_x</p:attrName>
                                        </p:attrNameLst>
                                      </p:cBhvr>
                                      <p:tavLst>
                                        <p:tav tm="0">
                                          <p:val>
                                            <p:strVal val="1+#ppt_w/2"/>
                                          </p:val>
                                        </p:tav>
                                        <p:tav tm="100000">
                                          <p:val>
                                            <p:strVal val="#ppt_x"/>
                                          </p:val>
                                        </p:tav>
                                      </p:tavLst>
                                    </p:anim>
                                    <p:anim calcmode="lin" valueType="num">
                                      <p:cBhvr additive="base">
                                        <p:cTn id="48" dur="500" fill="hold"/>
                                        <p:tgtEl>
                                          <p:spTgt spid="80"/>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Effect transition="in" filter="fade">
                                      <p:cBhvr>
                                        <p:cTn id="51" dur="500"/>
                                        <p:tgtEl>
                                          <p:spTgt spid="81"/>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82"/>
                                        </p:tgtEl>
                                        <p:attrNameLst>
                                          <p:attrName>style.visibility</p:attrName>
                                        </p:attrNameLst>
                                      </p:cBhvr>
                                      <p:to>
                                        <p:strVal val="visible"/>
                                      </p:to>
                                    </p:set>
                                    <p:animEffect transition="in" filter="fade">
                                      <p:cBhvr>
                                        <p:cTn id="55"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4" grpId="0" animBg="1"/>
      <p:bldP spid="70" grpId="0" animBg="1"/>
      <p:bldP spid="71" grpId="0" animBg="1"/>
      <p:bldP spid="74" grpId="0" animBg="1"/>
      <p:bldP spid="75" grpId="0" animBg="1"/>
      <p:bldP spid="76" grpId="0" animBg="1"/>
      <p:bldP spid="77" grpId="0" animBg="1"/>
      <p:bldP spid="78" grpId="0" animBg="1"/>
      <p:bldP spid="79" grpId="0" animBg="1"/>
      <p:bldP spid="80" grpId="0" animBg="1"/>
      <p:bldP spid="81" grpId="0" animBg="1"/>
      <p:bldP spid="82"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60" name="Freeform 5"/>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64" name="Freeform 5"/>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70" name="Freeform 5"/>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71" name="Freeform 5"/>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74" name="Freeform 5"/>
          <p:cNvSpPr/>
          <p:nvPr userDrawn="1"/>
        </p:nvSpPr>
        <p:spPr bwMode="auto">
          <a:xfrm flipH="1">
            <a:off x="7644119"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75" name="Freeform 5"/>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76" name="Freeform 5"/>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77" name="Freeform 5"/>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78" name="Freeform 5"/>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79" name="Freeform 5"/>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80" name="Freeform 5"/>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81" name="Freeform 5"/>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82" name="TextBox 81"/>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bg1"/>
                </a:solidFill>
              </a:rPr>
              <a:t>‹#›</a:t>
            </a:fld>
            <a:endParaRPr lang="id-ID" sz="1800" dirty="0">
              <a:solidFill>
                <a:schemeClr val="bg1"/>
              </a:solidFill>
            </a:endParaRPr>
          </a:p>
        </p:txBody>
      </p:sp>
      <p:sp>
        <p:nvSpPr>
          <p:cNvPr id="65" name="Picture Placeholder 3"/>
          <p:cNvSpPr>
            <a:spLocks noGrp="1"/>
          </p:cNvSpPr>
          <p:nvPr>
            <p:ph type="pic" sz="quarter" idx="10"/>
          </p:nvPr>
        </p:nvSpPr>
        <p:spPr>
          <a:xfrm>
            <a:off x="0" y="896"/>
            <a:ext cx="3340100" cy="3924300"/>
          </a:xfrm>
        </p:spPr>
        <p:txBody>
          <a:bodyPr/>
          <a:lstStyle/>
          <a:p>
            <a:endParaRPr lang="id-ID"/>
          </a:p>
        </p:txBody>
      </p:sp>
      <p:sp>
        <p:nvSpPr>
          <p:cNvPr id="66" name="Picture Placeholder 3"/>
          <p:cNvSpPr>
            <a:spLocks noGrp="1"/>
          </p:cNvSpPr>
          <p:nvPr>
            <p:ph type="pic" sz="quarter" idx="11"/>
          </p:nvPr>
        </p:nvSpPr>
        <p:spPr>
          <a:xfrm>
            <a:off x="3340041" y="896"/>
            <a:ext cx="5497259" cy="3924300"/>
          </a:xfrm>
        </p:spPr>
        <p:txBody>
          <a:bodyPr/>
          <a:lstStyle/>
          <a:p>
            <a:endParaRPr lang="id-ID"/>
          </a:p>
        </p:txBody>
      </p:sp>
      <p:sp>
        <p:nvSpPr>
          <p:cNvPr id="67" name="Picture Placeholder 3"/>
          <p:cNvSpPr>
            <a:spLocks noGrp="1"/>
          </p:cNvSpPr>
          <p:nvPr>
            <p:ph type="pic" sz="quarter" idx="12"/>
          </p:nvPr>
        </p:nvSpPr>
        <p:spPr>
          <a:xfrm>
            <a:off x="8837300" y="0"/>
            <a:ext cx="3354700" cy="1962364"/>
          </a:xfrm>
        </p:spPr>
        <p:txBody>
          <a:bodyPr/>
          <a:lstStyle/>
          <a:p>
            <a:endParaRPr lang="id-ID"/>
          </a:p>
        </p:txBody>
      </p:sp>
      <p:sp>
        <p:nvSpPr>
          <p:cNvPr id="68" name="Picture Placeholder 3"/>
          <p:cNvSpPr>
            <a:spLocks noGrp="1"/>
          </p:cNvSpPr>
          <p:nvPr>
            <p:ph type="pic" sz="quarter" idx="13"/>
          </p:nvPr>
        </p:nvSpPr>
        <p:spPr>
          <a:xfrm>
            <a:off x="8837300" y="1962832"/>
            <a:ext cx="3354700" cy="1962364"/>
          </a:xfrm>
        </p:spPr>
        <p:txBody>
          <a:bodyPr/>
          <a:lstStyle/>
          <a:p>
            <a:endParaRPr lang="id-ID"/>
          </a:p>
        </p:txBody>
      </p:sp>
      <p:sp>
        <p:nvSpPr>
          <p:cNvPr id="69" name="Picture Placeholder 5"/>
          <p:cNvSpPr>
            <a:spLocks noGrp="1"/>
          </p:cNvSpPr>
          <p:nvPr>
            <p:ph type="pic" sz="quarter" idx="14"/>
          </p:nvPr>
        </p:nvSpPr>
        <p:spPr>
          <a:xfrm>
            <a:off x="0" y="3924300"/>
            <a:ext cx="3986658" cy="2933700"/>
          </a:xfrm>
        </p:spPr>
        <p:txBody>
          <a:bodyPr/>
          <a:lstStyle/>
          <a:p>
            <a:endParaRPr lang="id-ID"/>
          </a:p>
        </p:txBody>
      </p:sp>
      <p:sp>
        <p:nvSpPr>
          <p:cNvPr id="72" name="Picture Placeholder 8"/>
          <p:cNvSpPr>
            <a:spLocks noGrp="1"/>
          </p:cNvSpPr>
          <p:nvPr>
            <p:ph type="pic" sz="quarter" idx="15"/>
          </p:nvPr>
        </p:nvSpPr>
        <p:spPr>
          <a:xfrm>
            <a:off x="7315588" y="3924300"/>
            <a:ext cx="4876412" cy="2933700"/>
          </a:xfrm>
        </p:spPr>
        <p:txBody>
          <a:body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1+#ppt_w/2"/>
                                          </p:val>
                                        </p:tav>
                                        <p:tav tm="100000">
                                          <p:val>
                                            <p:strVal val="#ppt_x"/>
                                          </p:val>
                                        </p:tav>
                                      </p:tavLst>
                                    </p:anim>
                                    <p:anim calcmode="lin" valueType="num">
                                      <p:cBhvr additive="base">
                                        <p:cTn id="8" dur="500" fill="hold"/>
                                        <p:tgtEl>
                                          <p:spTgt spid="71"/>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500" fill="hold"/>
                                        <p:tgtEl>
                                          <p:spTgt spid="78"/>
                                        </p:tgtEl>
                                        <p:attrNameLst>
                                          <p:attrName>ppt_x</p:attrName>
                                        </p:attrNameLst>
                                      </p:cBhvr>
                                      <p:tavLst>
                                        <p:tav tm="0">
                                          <p:val>
                                            <p:strVal val="1+#ppt_w/2"/>
                                          </p:val>
                                        </p:tav>
                                        <p:tav tm="100000">
                                          <p:val>
                                            <p:strVal val="#ppt_x"/>
                                          </p:val>
                                        </p:tav>
                                      </p:tavLst>
                                    </p:anim>
                                    <p:anim calcmode="lin" valueType="num">
                                      <p:cBhvr additive="base">
                                        <p:cTn id="12" dur="500" fill="hold"/>
                                        <p:tgtEl>
                                          <p:spTgt spid="7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anim calcmode="lin" valueType="num">
                                      <p:cBhvr additive="base">
                                        <p:cTn id="15" dur="500" fill="hold"/>
                                        <p:tgtEl>
                                          <p:spTgt spid="64"/>
                                        </p:tgtEl>
                                        <p:attrNameLst>
                                          <p:attrName>ppt_x</p:attrName>
                                        </p:attrNameLst>
                                      </p:cBhvr>
                                      <p:tavLst>
                                        <p:tav tm="0">
                                          <p:val>
                                            <p:strVal val="1+#ppt_w/2"/>
                                          </p:val>
                                        </p:tav>
                                        <p:tav tm="100000">
                                          <p:val>
                                            <p:strVal val="#ppt_x"/>
                                          </p:val>
                                        </p:tav>
                                      </p:tavLst>
                                    </p:anim>
                                    <p:anim calcmode="lin" valueType="num">
                                      <p:cBhvr additive="base">
                                        <p:cTn id="16" dur="500" fill="hold"/>
                                        <p:tgtEl>
                                          <p:spTgt spid="64"/>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additive="base">
                                        <p:cTn id="19" dur="500" fill="hold"/>
                                        <p:tgtEl>
                                          <p:spTgt spid="74"/>
                                        </p:tgtEl>
                                        <p:attrNameLst>
                                          <p:attrName>ppt_x</p:attrName>
                                        </p:attrNameLst>
                                      </p:cBhvr>
                                      <p:tavLst>
                                        <p:tav tm="0">
                                          <p:val>
                                            <p:strVal val="1+#ppt_w/2"/>
                                          </p:val>
                                        </p:tav>
                                        <p:tav tm="100000">
                                          <p:val>
                                            <p:strVal val="#ppt_x"/>
                                          </p:val>
                                        </p:tav>
                                      </p:tavLst>
                                    </p:anim>
                                    <p:anim calcmode="lin" valueType="num">
                                      <p:cBhvr additive="base">
                                        <p:cTn id="20" dur="500" fill="hold"/>
                                        <p:tgtEl>
                                          <p:spTgt spid="74"/>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70"/>
                                        </p:tgtEl>
                                        <p:attrNameLst>
                                          <p:attrName>style.visibility</p:attrName>
                                        </p:attrNameLst>
                                      </p:cBhvr>
                                      <p:to>
                                        <p:strVal val="visible"/>
                                      </p:to>
                                    </p:set>
                                    <p:anim calcmode="lin" valueType="num">
                                      <p:cBhvr additive="base">
                                        <p:cTn id="23" dur="500" fill="hold"/>
                                        <p:tgtEl>
                                          <p:spTgt spid="70"/>
                                        </p:tgtEl>
                                        <p:attrNameLst>
                                          <p:attrName>ppt_x</p:attrName>
                                        </p:attrNameLst>
                                      </p:cBhvr>
                                      <p:tavLst>
                                        <p:tav tm="0">
                                          <p:val>
                                            <p:strVal val="1+#ppt_w/2"/>
                                          </p:val>
                                        </p:tav>
                                        <p:tav tm="100000">
                                          <p:val>
                                            <p:strVal val="#ppt_x"/>
                                          </p:val>
                                        </p:tav>
                                      </p:tavLst>
                                    </p:anim>
                                    <p:anim calcmode="lin" valueType="num">
                                      <p:cBhvr additive="base">
                                        <p:cTn id="24" dur="500" fill="hold"/>
                                        <p:tgtEl>
                                          <p:spTgt spid="70"/>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 calcmode="lin" valueType="num">
                                      <p:cBhvr additive="base">
                                        <p:cTn id="27" dur="500" fill="hold"/>
                                        <p:tgtEl>
                                          <p:spTgt spid="60"/>
                                        </p:tgtEl>
                                        <p:attrNameLst>
                                          <p:attrName>ppt_x</p:attrName>
                                        </p:attrNameLst>
                                      </p:cBhvr>
                                      <p:tavLst>
                                        <p:tav tm="0">
                                          <p:val>
                                            <p:strVal val="1+#ppt_w/2"/>
                                          </p:val>
                                        </p:tav>
                                        <p:tav tm="100000">
                                          <p:val>
                                            <p:strVal val="#ppt_x"/>
                                          </p:val>
                                        </p:tav>
                                      </p:tavLst>
                                    </p:anim>
                                    <p:anim calcmode="lin" valueType="num">
                                      <p:cBhvr additive="base">
                                        <p:cTn id="28" dur="500" fill="hold"/>
                                        <p:tgtEl>
                                          <p:spTgt spid="60"/>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1+#ppt_w/2"/>
                                          </p:val>
                                        </p:tav>
                                        <p:tav tm="100000">
                                          <p:val>
                                            <p:strVal val="#ppt_x"/>
                                          </p:val>
                                        </p:tav>
                                      </p:tavLst>
                                    </p:anim>
                                    <p:anim calcmode="lin" valueType="num">
                                      <p:cBhvr additive="base">
                                        <p:cTn id="32" dur="500" fill="hold"/>
                                        <p:tgtEl>
                                          <p:spTgt spid="75"/>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76"/>
                                        </p:tgtEl>
                                        <p:attrNameLst>
                                          <p:attrName>style.visibility</p:attrName>
                                        </p:attrNameLst>
                                      </p:cBhvr>
                                      <p:to>
                                        <p:strVal val="visible"/>
                                      </p:to>
                                    </p:set>
                                    <p:anim calcmode="lin" valueType="num">
                                      <p:cBhvr additive="base">
                                        <p:cTn id="35" dur="500" fill="hold"/>
                                        <p:tgtEl>
                                          <p:spTgt spid="76"/>
                                        </p:tgtEl>
                                        <p:attrNameLst>
                                          <p:attrName>ppt_x</p:attrName>
                                        </p:attrNameLst>
                                      </p:cBhvr>
                                      <p:tavLst>
                                        <p:tav tm="0">
                                          <p:val>
                                            <p:strVal val="1+#ppt_w/2"/>
                                          </p:val>
                                        </p:tav>
                                        <p:tav tm="100000">
                                          <p:val>
                                            <p:strVal val="#ppt_x"/>
                                          </p:val>
                                        </p:tav>
                                      </p:tavLst>
                                    </p:anim>
                                    <p:anim calcmode="lin" valueType="num">
                                      <p:cBhvr additive="base">
                                        <p:cTn id="36" dur="500" fill="hold"/>
                                        <p:tgtEl>
                                          <p:spTgt spid="76"/>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1+#ppt_w/2"/>
                                          </p:val>
                                        </p:tav>
                                        <p:tav tm="100000">
                                          <p:val>
                                            <p:strVal val="#ppt_x"/>
                                          </p:val>
                                        </p:tav>
                                      </p:tavLst>
                                    </p:anim>
                                    <p:anim calcmode="lin" valueType="num">
                                      <p:cBhvr additive="base">
                                        <p:cTn id="40" dur="500" fill="hold"/>
                                        <p:tgtEl>
                                          <p:spTgt spid="77"/>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79"/>
                                        </p:tgtEl>
                                        <p:attrNameLst>
                                          <p:attrName>style.visibility</p:attrName>
                                        </p:attrNameLst>
                                      </p:cBhvr>
                                      <p:to>
                                        <p:strVal val="visible"/>
                                      </p:to>
                                    </p:set>
                                    <p:anim calcmode="lin" valueType="num">
                                      <p:cBhvr additive="base">
                                        <p:cTn id="43" dur="500" fill="hold"/>
                                        <p:tgtEl>
                                          <p:spTgt spid="79"/>
                                        </p:tgtEl>
                                        <p:attrNameLst>
                                          <p:attrName>ppt_x</p:attrName>
                                        </p:attrNameLst>
                                      </p:cBhvr>
                                      <p:tavLst>
                                        <p:tav tm="0">
                                          <p:val>
                                            <p:strVal val="1+#ppt_w/2"/>
                                          </p:val>
                                        </p:tav>
                                        <p:tav tm="100000">
                                          <p:val>
                                            <p:strVal val="#ppt_x"/>
                                          </p:val>
                                        </p:tav>
                                      </p:tavLst>
                                    </p:anim>
                                    <p:anim calcmode="lin" valueType="num">
                                      <p:cBhvr additive="base">
                                        <p:cTn id="44" dur="500" fill="hold"/>
                                        <p:tgtEl>
                                          <p:spTgt spid="79"/>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80"/>
                                        </p:tgtEl>
                                        <p:attrNameLst>
                                          <p:attrName>style.visibility</p:attrName>
                                        </p:attrNameLst>
                                      </p:cBhvr>
                                      <p:to>
                                        <p:strVal val="visible"/>
                                      </p:to>
                                    </p:set>
                                    <p:anim calcmode="lin" valueType="num">
                                      <p:cBhvr additive="base">
                                        <p:cTn id="47" dur="500" fill="hold"/>
                                        <p:tgtEl>
                                          <p:spTgt spid="80"/>
                                        </p:tgtEl>
                                        <p:attrNameLst>
                                          <p:attrName>ppt_x</p:attrName>
                                        </p:attrNameLst>
                                      </p:cBhvr>
                                      <p:tavLst>
                                        <p:tav tm="0">
                                          <p:val>
                                            <p:strVal val="1+#ppt_w/2"/>
                                          </p:val>
                                        </p:tav>
                                        <p:tav tm="100000">
                                          <p:val>
                                            <p:strVal val="#ppt_x"/>
                                          </p:val>
                                        </p:tav>
                                      </p:tavLst>
                                    </p:anim>
                                    <p:anim calcmode="lin" valueType="num">
                                      <p:cBhvr additive="base">
                                        <p:cTn id="48" dur="500" fill="hold"/>
                                        <p:tgtEl>
                                          <p:spTgt spid="80"/>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Effect transition="in" filter="fade">
                                      <p:cBhvr>
                                        <p:cTn id="51" dur="500"/>
                                        <p:tgtEl>
                                          <p:spTgt spid="81"/>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82"/>
                                        </p:tgtEl>
                                        <p:attrNameLst>
                                          <p:attrName>style.visibility</p:attrName>
                                        </p:attrNameLst>
                                      </p:cBhvr>
                                      <p:to>
                                        <p:strVal val="visible"/>
                                      </p:to>
                                    </p:set>
                                    <p:animEffect transition="in" filter="fade">
                                      <p:cBhvr>
                                        <p:cTn id="55"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4" grpId="0" animBg="1"/>
      <p:bldP spid="70" grpId="0" animBg="1"/>
      <p:bldP spid="71" grpId="0" animBg="1"/>
      <p:bldP spid="74" grpId="0" animBg="1"/>
      <p:bldP spid="75" grpId="0" animBg="1"/>
      <p:bldP spid="76" grpId="0" animBg="1"/>
      <p:bldP spid="77" grpId="0" animBg="1"/>
      <p:bldP spid="78" grpId="0" animBg="1"/>
      <p:bldP spid="79" grpId="0" animBg="1"/>
      <p:bldP spid="80" grpId="0" animBg="1"/>
      <p:bldP spid="81" grpId="0" animBg="1"/>
      <p:bldP spid="82"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222375" y="1945431"/>
            <a:ext cx="3106738" cy="2016211"/>
          </a:xfrm>
        </p:spPr>
        <p:txBody>
          <a:bodyPr/>
          <a:lstStyle/>
          <a:p>
            <a:endParaRPr lang="id-ID"/>
          </a:p>
        </p:txBody>
      </p:sp>
      <p:sp>
        <p:nvSpPr>
          <p:cNvPr id="52" name="Picture Placeholder 2"/>
          <p:cNvSpPr>
            <a:spLocks noGrp="1"/>
          </p:cNvSpPr>
          <p:nvPr>
            <p:ph type="pic" sz="quarter" idx="11"/>
          </p:nvPr>
        </p:nvSpPr>
        <p:spPr>
          <a:xfrm>
            <a:off x="4533786" y="1945431"/>
            <a:ext cx="3106738" cy="2016211"/>
          </a:xfrm>
        </p:spPr>
        <p:txBody>
          <a:bodyPr/>
          <a:lstStyle/>
          <a:p>
            <a:endParaRPr lang="id-ID"/>
          </a:p>
        </p:txBody>
      </p:sp>
      <p:sp>
        <p:nvSpPr>
          <p:cNvPr id="53" name="Picture Placeholder 2"/>
          <p:cNvSpPr>
            <a:spLocks noGrp="1"/>
          </p:cNvSpPr>
          <p:nvPr>
            <p:ph type="pic" sz="quarter" idx="12"/>
          </p:nvPr>
        </p:nvSpPr>
        <p:spPr>
          <a:xfrm>
            <a:off x="7858048" y="1945431"/>
            <a:ext cx="3106738" cy="2016211"/>
          </a:xfrm>
        </p:spPr>
        <p:txBody>
          <a:bodyPr/>
          <a:lstStyle/>
          <a:p>
            <a:endParaRPr lang="id-ID"/>
          </a:p>
        </p:txBody>
      </p:sp>
      <p:sp>
        <p:nvSpPr>
          <p:cNvPr id="54" name="Picture Placeholder 2"/>
          <p:cNvSpPr>
            <a:spLocks noGrp="1"/>
          </p:cNvSpPr>
          <p:nvPr>
            <p:ph type="pic" sz="quarter" idx="13"/>
          </p:nvPr>
        </p:nvSpPr>
        <p:spPr>
          <a:xfrm>
            <a:off x="1222375" y="4177345"/>
            <a:ext cx="3106738" cy="2016211"/>
          </a:xfrm>
        </p:spPr>
        <p:txBody>
          <a:bodyPr/>
          <a:lstStyle/>
          <a:p>
            <a:endParaRPr lang="id-ID"/>
          </a:p>
        </p:txBody>
      </p:sp>
      <p:sp>
        <p:nvSpPr>
          <p:cNvPr id="55" name="Picture Placeholder 2"/>
          <p:cNvSpPr>
            <a:spLocks noGrp="1"/>
          </p:cNvSpPr>
          <p:nvPr>
            <p:ph type="pic" sz="quarter" idx="14"/>
          </p:nvPr>
        </p:nvSpPr>
        <p:spPr>
          <a:xfrm>
            <a:off x="4533786" y="4177345"/>
            <a:ext cx="3106738" cy="2016211"/>
          </a:xfrm>
        </p:spPr>
        <p:txBody>
          <a:bodyPr/>
          <a:lstStyle/>
          <a:p>
            <a:endParaRPr lang="id-ID"/>
          </a:p>
        </p:txBody>
      </p:sp>
      <p:sp>
        <p:nvSpPr>
          <p:cNvPr id="56" name="Picture Placeholder 2"/>
          <p:cNvSpPr>
            <a:spLocks noGrp="1"/>
          </p:cNvSpPr>
          <p:nvPr>
            <p:ph type="pic" sz="quarter" idx="15"/>
          </p:nvPr>
        </p:nvSpPr>
        <p:spPr>
          <a:xfrm>
            <a:off x="7858048" y="4177345"/>
            <a:ext cx="3106738" cy="2016211"/>
          </a:xfrm>
        </p:spPr>
        <p:txBody>
          <a:bodyPr/>
          <a:lstStyle/>
          <a:p>
            <a:endParaRPr lang="id-ID"/>
          </a:p>
        </p:txBody>
      </p:sp>
      <p:sp>
        <p:nvSpPr>
          <p:cNvPr id="22" name="Freeform 5"/>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3" name="Freeform 5"/>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4" name="Freeform 5"/>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5" name="Freeform 5"/>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6" name="Freeform 5"/>
          <p:cNvSpPr/>
          <p:nvPr userDrawn="1"/>
        </p:nvSpPr>
        <p:spPr bwMode="auto">
          <a:xfrm flipH="1">
            <a:off x="7490451"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7" name="Freeform 5"/>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8" name="Freeform 5"/>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9" name="Freeform 5"/>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0" name="Freeform 5"/>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1" name="Freeform 5"/>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2" name="Freeform 5"/>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0" name="Freeform 5"/>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21" name="TextBox 20"/>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bg1"/>
                </a:solidFill>
              </a:rPr>
              <a:t>‹#›</a:t>
            </a:fld>
            <a:endParaRPr lang="id-ID" sz="1800" dirty="0">
              <a:solidFill>
                <a:schemeClr val="bg1"/>
              </a:solidFill>
            </a:endParaRPr>
          </a:p>
        </p:txBody>
      </p:sp>
      <p:sp>
        <p:nvSpPr>
          <p:cNvPr id="34" name="TextBox 33"/>
          <p:cNvSpPr txBox="1"/>
          <p:nvPr userDrawn="1"/>
        </p:nvSpPr>
        <p:spPr>
          <a:xfrm>
            <a:off x="956885" y="6409324"/>
            <a:ext cx="1745991" cy="253916"/>
          </a:xfrm>
          <a:prstGeom prst="rect">
            <a:avLst/>
          </a:prstGeom>
          <a:noFill/>
        </p:spPr>
        <p:txBody>
          <a:bodyPr wrap="none" rtlCol="0">
            <a:spAutoFit/>
          </a:bodyPr>
          <a:lstStyle/>
          <a:p>
            <a:r>
              <a:rPr lang="id-ID" sz="1050" b="1" dirty="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Kupat</a:t>
            </a:r>
            <a:r>
              <a:rPr lang="id-ID" sz="1050" b="1" baseline="0" dirty="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 Tahu </a:t>
            </a:r>
            <a:r>
              <a:rPr lang="id-ID" sz="1050" dirty="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rPr>
              <a:t>Presentation</a:t>
            </a:r>
            <a:endParaRPr lang="en-US" sz="1050" dirty="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endParaRPr>
          </a:p>
        </p:txBody>
      </p:sp>
      <p:grpSp>
        <p:nvGrpSpPr>
          <p:cNvPr id="35" name="Group 34"/>
          <p:cNvGrpSpPr/>
          <p:nvPr userDrawn="1"/>
        </p:nvGrpSpPr>
        <p:grpSpPr>
          <a:xfrm>
            <a:off x="347419" y="6409324"/>
            <a:ext cx="224082" cy="221156"/>
            <a:chOff x="4328868" y="5502988"/>
            <a:chExt cx="500307" cy="493774"/>
          </a:xfrm>
        </p:grpSpPr>
        <p:sp>
          <p:nvSpPr>
            <p:cNvPr id="39" name="Freeform 38">
              <a:hlinkClick r:id="" action="ppaction://hlinkshowjump?jump=previousslide"/>
            </p:cNvPr>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sp>
          <p:nvSpPr>
            <p:cNvPr id="40" name="Freeform 3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grpSp>
      <p:grpSp>
        <p:nvGrpSpPr>
          <p:cNvPr id="41" name="Group 40"/>
          <p:cNvGrpSpPr/>
          <p:nvPr userDrawn="1"/>
        </p:nvGrpSpPr>
        <p:grpSpPr>
          <a:xfrm flipH="1">
            <a:off x="657355" y="6409324"/>
            <a:ext cx="224082" cy="221156"/>
            <a:chOff x="4328868" y="5502988"/>
            <a:chExt cx="500307" cy="493774"/>
          </a:xfrm>
        </p:grpSpPr>
        <p:sp>
          <p:nvSpPr>
            <p:cNvPr id="42" name="Freeform 41">
              <a:hlinkClick r:id="" action="ppaction://hlinkshowjump?jump=nextslide"/>
            </p:cNvPr>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sp>
          <p:nvSpPr>
            <p:cNvPr id="43" name="Freeform 42">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grpSp>
      <p:grpSp>
        <p:nvGrpSpPr>
          <p:cNvPr id="33" name="Group 32"/>
          <p:cNvGrpSpPr/>
          <p:nvPr userDrawn="1"/>
        </p:nvGrpSpPr>
        <p:grpSpPr>
          <a:xfrm flipH="1">
            <a:off x="1036725" y="1090208"/>
            <a:ext cx="93144" cy="590448"/>
            <a:chOff x="7711341" y="589735"/>
            <a:chExt cx="93144" cy="590448"/>
          </a:xfrm>
        </p:grpSpPr>
        <p:sp>
          <p:nvSpPr>
            <p:cNvPr id="36" name="Freeform 5"/>
            <p:cNvSpPr/>
            <p:nvPr/>
          </p:nvSpPr>
          <p:spPr bwMode="auto">
            <a:xfrm>
              <a:off x="7711341" y="589735"/>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id-ID"/>
            </a:p>
          </p:txBody>
        </p:sp>
        <p:sp>
          <p:nvSpPr>
            <p:cNvPr id="37" name="Freeform 5"/>
            <p:cNvSpPr/>
            <p:nvPr/>
          </p:nvSpPr>
          <p:spPr bwMode="auto">
            <a:xfrm>
              <a:off x="7711341" y="714061"/>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38" name="Freeform 5"/>
            <p:cNvSpPr/>
            <p:nvPr/>
          </p:nvSpPr>
          <p:spPr bwMode="auto">
            <a:xfrm>
              <a:off x="7711341" y="838387"/>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id-ID"/>
            </a:p>
          </p:txBody>
        </p:sp>
        <p:sp>
          <p:nvSpPr>
            <p:cNvPr id="44" name="Freeform 5"/>
            <p:cNvSpPr/>
            <p:nvPr/>
          </p:nvSpPr>
          <p:spPr bwMode="auto">
            <a:xfrm>
              <a:off x="7711341" y="962713"/>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40000"/>
                <a:lumOff val="60000"/>
              </a:schemeClr>
            </a:solidFill>
            <a:ln>
              <a:noFill/>
            </a:ln>
          </p:spPr>
          <p:txBody>
            <a:bodyPr vert="horz" wrap="square" lIns="91440" tIns="45720" rIns="91440" bIns="45720" numCol="1" anchor="t" anchorCtr="0" compatLnSpc="1"/>
            <a:lstStyle/>
            <a:p>
              <a:endParaRPr lang="id-ID"/>
            </a:p>
          </p:txBody>
        </p:sp>
        <p:sp>
          <p:nvSpPr>
            <p:cNvPr id="45" name="Freeform 5"/>
            <p:cNvSpPr/>
            <p:nvPr/>
          </p:nvSpPr>
          <p:spPr bwMode="auto">
            <a:xfrm>
              <a:off x="7711341" y="1087039"/>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id-ID"/>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500"/>
                                        <p:tgtEl>
                                          <p:spTgt spid="34"/>
                                        </p:tgtEl>
                                      </p:cBhvr>
                                    </p:animEffect>
                                  </p:childTnLst>
                                </p:cTn>
                              </p:par>
                              <p:par>
                                <p:cTn id="59" presetID="22" presetClass="entr" presetSubtype="1"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wipe(up)">
                                      <p:cBhvr>
                                        <p:cTn id="6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20" grpId="0" animBg="1"/>
      <p:bldP spid="21" grpId="0"/>
      <p:bldP spid="34"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22" name="Freeform 5"/>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3" name="Freeform 5"/>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4" name="Freeform 5"/>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5" name="Freeform 5"/>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6" name="Freeform 5"/>
          <p:cNvSpPr/>
          <p:nvPr userDrawn="1"/>
        </p:nvSpPr>
        <p:spPr bwMode="auto">
          <a:xfrm flipH="1">
            <a:off x="7490451"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7" name="Freeform 5"/>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8" name="Freeform 5"/>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9" name="Freeform 5"/>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0" name="Freeform 5"/>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1" name="Freeform 5"/>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2" name="Freeform 5"/>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0" name="Freeform 5"/>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21" name="TextBox 20"/>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bg1"/>
                </a:solidFill>
              </a:rPr>
              <a:t>‹#›</a:t>
            </a:fld>
            <a:endParaRPr lang="id-ID" sz="1800" dirty="0">
              <a:solidFill>
                <a:schemeClr val="bg1"/>
              </a:solidFill>
            </a:endParaRPr>
          </a:p>
        </p:txBody>
      </p:sp>
      <p:grpSp>
        <p:nvGrpSpPr>
          <p:cNvPr id="33" name="Group 32"/>
          <p:cNvGrpSpPr/>
          <p:nvPr userDrawn="1"/>
        </p:nvGrpSpPr>
        <p:grpSpPr>
          <a:xfrm flipH="1">
            <a:off x="1036725" y="1090208"/>
            <a:ext cx="93144" cy="590448"/>
            <a:chOff x="7711341" y="589735"/>
            <a:chExt cx="93144" cy="590448"/>
          </a:xfrm>
        </p:grpSpPr>
        <p:sp>
          <p:nvSpPr>
            <p:cNvPr id="36" name="Freeform 5"/>
            <p:cNvSpPr/>
            <p:nvPr/>
          </p:nvSpPr>
          <p:spPr bwMode="auto">
            <a:xfrm>
              <a:off x="7711341" y="589735"/>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id-ID"/>
            </a:p>
          </p:txBody>
        </p:sp>
        <p:sp>
          <p:nvSpPr>
            <p:cNvPr id="37" name="Freeform 5"/>
            <p:cNvSpPr/>
            <p:nvPr/>
          </p:nvSpPr>
          <p:spPr bwMode="auto">
            <a:xfrm>
              <a:off x="7711341" y="714061"/>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38" name="Freeform 5"/>
            <p:cNvSpPr/>
            <p:nvPr/>
          </p:nvSpPr>
          <p:spPr bwMode="auto">
            <a:xfrm>
              <a:off x="7711341" y="838387"/>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id-ID"/>
            </a:p>
          </p:txBody>
        </p:sp>
        <p:sp>
          <p:nvSpPr>
            <p:cNvPr id="44" name="Freeform 5"/>
            <p:cNvSpPr/>
            <p:nvPr/>
          </p:nvSpPr>
          <p:spPr bwMode="auto">
            <a:xfrm>
              <a:off x="7711341" y="962713"/>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40000"/>
                <a:lumOff val="60000"/>
              </a:schemeClr>
            </a:solidFill>
            <a:ln>
              <a:noFill/>
            </a:ln>
          </p:spPr>
          <p:txBody>
            <a:bodyPr vert="horz" wrap="square" lIns="91440" tIns="45720" rIns="91440" bIns="45720" numCol="1" anchor="t" anchorCtr="0" compatLnSpc="1"/>
            <a:lstStyle/>
            <a:p>
              <a:endParaRPr lang="id-ID"/>
            </a:p>
          </p:txBody>
        </p:sp>
        <p:sp>
          <p:nvSpPr>
            <p:cNvPr id="45" name="Freeform 5"/>
            <p:cNvSpPr/>
            <p:nvPr/>
          </p:nvSpPr>
          <p:spPr bwMode="auto">
            <a:xfrm>
              <a:off x="7711341" y="1087039"/>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id-ID"/>
            </a:p>
          </p:txBody>
        </p:sp>
      </p:grpSp>
      <p:sp>
        <p:nvSpPr>
          <p:cNvPr id="4" name="Picture Placeholder 3"/>
          <p:cNvSpPr>
            <a:spLocks noGrp="1"/>
          </p:cNvSpPr>
          <p:nvPr>
            <p:ph type="pic" sz="quarter" idx="10"/>
          </p:nvPr>
        </p:nvSpPr>
        <p:spPr>
          <a:xfrm>
            <a:off x="1045466" y="2283008"/>
            <a:ext cx="4969744" cy="3753338"/>
          </a:xfrm>
        </p:spPr>
        <p:txBody>
          <a:bodyPr/>
          <a:lstStyle/>
          <a:p>
            <a:endParaRPr lang="id-ID"/>
          </a:p>
        </p:txBody>
      </p:sp>
      <p:sp>
        <p:nvSpPr>
          <p:cNvPr id="46" name="Picture Placeholder 3"/>
          <p:cNvSpPr>
            <a:spLocks noGrp="1"/>
          </p:cNvSpPr>
          <p:nvPr>
            <p:ph type="pic" sz="quarter" idx="11"/>
          </p:nvPr>
        </p:nvSpPr>
        <p:spPr>
          <a:xfrm>
            <a:off x="6516763" y="2283008"/>
            <a:ext cx="4969744" cy="3753338"/>
          </a:xfrm>
        </p:spPr>
        <p:txBody>
          <a:body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22" presetClass="entr" presetSubtype="1" fill="hold"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ipe(up)">
                                      <p:cBhvr>
                                        <p:cTn id="5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20" grpId="0" animBg="1"/>
      <p:bldP spid="21"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Rectangle 1"/>
          <p:cNvSpPr/>
          <p:nvPr userDrawn="1"/>
        </p:nvSpPr>
        <p:spPr>
          <a:xfrm>
            <a:off x="0" y="-1"/>
            <a:ext cx="12192000" cy="4152123"/>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Freeform 5"/>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15" name="Freeform 5"/>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16" name="Freeform 5"/>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17" name="Freeform 5"/>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18" name="Freeform 5"/>
          <p:cNvSpPr/>
          <p:nvPr userDrawn="1"/>
        </p:nvSpPr>
        <p:spPr bwMode="auto">
          <a:xfrm flipH="1">
            <a:off x="7644119"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19" name="Freeform 5"/>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0" name="Freeform 5"/>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1" name="Freeform 5"/>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2" name="Freeform 5"/>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3" name="Freeform 5"/>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4" name="Freeform 5"/>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31" name="Freeform 5"/>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solidFill>
          <a:ln>
            <a:noFill/>
          </a:ln>
        </p:spPr>
        <p:txBody>
          <a:bodyPr vert="horz" wrap="square" lIns="91440" tIns="45720" rIns="91440" bIns="45720" numCol="1" anchor="t" anchorCtr="0" compatLnSpc="1"/>
          <a:lstStyle/>
          <a:p>
            <a:endParaRPr lang="id-ID"/>
          </a:p>
        </p:txBody>
      </p:sp>
      <p:sp>
        <p:nvSpPr>
          <p:cNvPr id="32" name="TextBox 31"/>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tx2">
                    <a:lumMod val="50000"/>
                  </a:schemeClr>
                </a:solidFill>
              </a:rPr>
              <a:t>‹#›</a:t>
            </a:fld>
            <a:endParaRPr lang="id-ID" sz="1800" dirty="0">
              <a:solidFill>
                <a:schemeClr val="tx2">
                  <a:lumMod val="50000"/>
                </a:schemeClr>
              </a:solidFill>
            </a:endParaRPr>
          </a:p>
        </p:txBody>
      </p:sp>
      <p:sp>
        <p:nvSpPr>
          <p:cNvPr id="4" name="Picture Placeholder 3"/>
          <p:cNvSpPr>
            <a:spLocks noGrp="1"/>
          </p:cNvSpPr>
          <p:nvPr>
            <p:ph type="pic" sz="quarter" idx="10"/>
          </p:nvPr>
        </p:nvSpPr>
        <p:spPr>
          <a:xfrm>
            <a:off x="5265737" y="921256"/>
            <a:ext cx="1660525" cy="1658937"/>
          </a:xfrm>
          <a:prstGeom prst="ellipse">
            <a:avLst/>
          </a:prstGeom>
        </p:spPr>
        <p:txBody>
          <a:bodyPr>
            <a:normAutofit/>
          </a:bodyPr>
          <a:lstStyle>
            <a:lvl1pPr>
              <a:defRPr sz="1600">
                <a:solidFill>
                  <a:schemeClr val="bg1"/>
                </a:solidFill>
              </a:defRPr>
            </a:lvl1pPr>
          </a:lstStyle>
          <a:p>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1+#ppt_w/2"/>
                                          </p:val>
                                        </p:tav>
                                        <p:tav tm="100000">
                                          <p:val>
                                            <p:strVal val="#ppt_x"/>
                                          </p:val>
                                        </p:tav>
                                      </p:tavLst>
                                    </p:anim>
                                    <p:anim calcmode="lin" valueType="num">
                                      <p:cBhvr additive="base">
                                        <p:cTn id="20" dur="500" fill="hold"/>
                                        <p:tgtEl>
                                          <p:spTgt spid="18"/>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1+#ppt_w/2"/>
                                          </p:val>
                                        </p:tav>
                                        <p:tav tm="100000">
                                          <p:val>
                                            <p:strVal val="#ppt_x"/>
                                          </p:val>
                                        </p:tav>
                                      </p:tavLst>
                                    </p:anim>
                                    <p:anim calcmode="lin" valueType="num">
                                      <p:cBhvr additive="base">
                                        <p:cTn id="40" dur="500" fill="hold"/>
                                        <p:tgtEl>
                                          <p:spTgt spid="21"/>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1+#ppt_w/2"/>
                                          </p:val>
                                        </p:tav>
                                        <p:tav tm="100000">
                                          <p:val>
                                            <p:strVal val="#ppt_x"/>
                                          </p:val>
                                        </p:tav>
                                      </p:tavLst>
                                    </p:anim>
                                    <p:anim calcmode="lin" valueType="num">
                                      <p:cBhvr additive="base">
                                        <p:cTn id="44" dur="500" fill="hold"/>
                                        <p:tgtEl>
                                          <p:spTgt spid="24"/>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1+#ppt_w/2"/>
                                          </p:val>
                                        </p:tav>
                                        <p:tav tm="100000">
                                          <p:val>
                                            <p:strVal val="#ppt_x"/>
                                          </p:val>
                                        </p:tav>
                                      </p:tavLst>
                                    </p:anim>
                                    <p:anim calcmode="lin" valueType="num">
                                      <p:cBhvr additive="base">
                                        <p:cTn id="48" dur="500" fill="hold"/>
                                        <p:tgtEl>
                                          <p:spTgt spid="23"/>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childTnLst>
                          </p:cTn>
                        </p:par>
                        <p:par>
                          <p:cTn id="56" fill="hold">
                            <p:stCondLst>
                              <p:cond delay="1000"/>
                            </p:stCondLst>
                            <p:childTnLst>
                              <p:par>
                                <p:cTn id="57" presetID="2" presetClass="entr" presetSubtype="1" fill="hold" grpId="0" nodeType="after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additive="base">
                                        <p:cTn id="59" dur="500" fill="hold"/>
                                        <p:tgtEl>
                                          <p:spTgt spid="2"/>
                                        </p:tgtEl>
                                        <p:attrNameLst>
                                          <p:attrName>ppt_x</p:attrName>
                                        </p:attrNameLst>
                                      </p:cBhvr>
                                      <p:tavLst>
                                        <p:tav tm="0">
                                          <p:val>
                                            <p:strVal val="#ppt_x"/>
                                          </p:val>
                                        </p:tav>
                                        <p:tav tm="100000">
                                          <p:val>
                                            <p:strVal val="#ppt_x"/>
                                          </p:val>
                                        </p:tav>
                                      </p:tavLst>
                                    </p:anim>
                                    <p:anim calcmode="lin" valueType="num">
                                      <p:cBhvr additive="base">
                                        <p:cTn id="6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31" grpId="0" animBg="1"/>
      <p:bldP spid="32" grpId="0"/>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sp>
        <p:nvSpPr>
          <p:cNvPr id="22" name="Freeform 5"/>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3" name="Freeform 5"/>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4" name="Freeform 5"/>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5" name="Freeform 5"/>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6" name="Freeform 5"/>
          <p:cNvSpPr/>
          <p:nvPr userDrawn="1"/>
        </p:nvSpPr>
        <p:spPr bwMode="auto">
          <a:xfrm flipH="1">
            <a:off x="7490451"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7" name="Freeform 5"/>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8" name="Freeform 5"/>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9" name="Freeform 5"/>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0" name="Freeform 5"/>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1" name="Freeform 5"/>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2" name="Freeform 5"/>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0" name="Freeform 5"/>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21" name="TextBox 20"/>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bg1"/>
                </a:solidFill>
              </a:rPr>
              <a:t>‹#›</a:t>
            </a:fld>
            <a:endParaRPr lang="id-ID" sz="1800" dirty="0">
              <a:solidFill>
                <a:schemeClr val="bg1"/>
              </a:solidFill>
            </a:endParaRPr>
          </a:p>
        </p:txBody>
      </p:sp>
      <p:grpSp>
        <p:nvGrpSpPr>
          <p:cNvPr id="33" name="Group 32"/>
          <p:cNvGrpSpPr/>
          <p:nvPr userDrawn="1"/>
        </p:nvGrpSpPr>
        <p:grpSpPr>
          <a:xfrm flipH="1">
            <a:off x="1036725" y="1090208"/>
            <a:ext cx="93144" cy="590448"/>
            <a:chOff x="7711341" y="589735"/>
            <a:chExt cx="93144" cy="590448"/>
          </a:xfrm>
        </p:grpSpPr>
        <p:sp>
          <p:nvSpPr>
            <p:cNvPr id="36" name="Freeform 5"/>
            <p:cNvSpPr/>
            <p:nvPr/>
          </p:nvSpPr>
          <p:spPr bwMode="auto">
            <a:xfrm>
              <a:off x="7711341" y="589735"/>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id-ID"/>
            </a:p>
          </p:txBody>
        </p:sp>
        <p:sp>
          <p:nvSpPr>
            <p:cNvPr id="37" name="Freeform 5"/>
            <p:cNvSpPr/>
            <p:nvPr/>
          </p:nvSpPr>
          <p:spPr bwMode="auto">
            <a:xfrm>
              <a:off x="7711341" y="714061"/>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38" name="Freeform 5"/>
            <p:cNvSpPr/>
            <p:nvPr/>
          </p:nvSpPr>
          <p:spPr bwMode="auto">
            <a:xfrm>
              <a:off x="7711341" y="838387"/>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id-ID"/>
            </a:p>
          </p:txBody>
        </p:sp>
        <p:sp>
          <p:nvSpPr>
            <p:cNvPr id="44" name="Freeform 5"/>
            <p:cNvSpPr/>
            <p:nvPr/>
          </p:nvSpPr>
          <p:spPr bwMode="auto">
            <a:xfrm>
              <a:off x="7711341" y="962713"/>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40000"/>
                <a:lumOff val="60000"/>
              </a:schemeClr>
            </a:solidFill>
            <a:ln>
              <a:noFill/>
            </a:ln>
          </p:spPr>
          <p:txBody>
            <a:bodyPr vert="horz" wrap="square" lIns="91440" tIns="45720" rIns="91440" bIns="45720" numCol="1" anchor="t" anchorCtr="0" compatLnSpc="1"/>
            <a:lstStyle/>
            <a:p>
              <a:endParaRPr lang="id-ID"/>
            </a:p>
          </p:txBody>
        </p:sp>
        <p:sp>
          <p:nvSpPr>
            <p:cNvPr id="45" name="Freeform 5"/>
            <p:cNvSpPr/>
            <p:nvPr/>
          </p:nvSpPr>
          <p:spPr bwMode="auto">
            <a:xfrm>
              <a:off x="7711341" y="1087039"/>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id-ID"/>
            </a:p>
          </p:txBody>
        </p:sp>
      </p:grpSp>
      <p:sp>
        <p:nvSpPr>
          <p:cNvPr id="4" name="Picture Placeholder 3"/>
          <p:cNvSpPr>
            <a:spLocks noGrp="1"/>
          </p:cNvSpPr>
          <p:nvPr>
            <p:ph type="pic" sz="quarter" idx="10"/>
          </p:nvPr>
        </p:nvSpPr>
        <p:spPr>
          <a:xfrm>
            <a:off x="1045466" y="2283008"/>
            <a:ext cx="4969744" cy="3753338"/>
          </a:xfrm>
        </p:spPr>
        <p:txBody>
          <a:body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22" presetClass="entr" presetSubtype="1" fill="hold"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ipe(up)">
                                      <p:cBhvr>
                                        <p:cTn id="5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20" grpId="0" animBg="1"/>
      <p:bldP spid="21"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22" name="Freeform 5"/>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3" name="Freeform 5"/>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4" name="Freeform 5"/>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5" name="Freeform 5"/>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6" name="Freeform 5"/>
          <p:cNvSpPr/>
          <p:nvPr userDrawn="1"/>
        </p:nvSpPr>
        <p:spPr bwMode="auto">
          <a:xfrm flipH="1">
            <a:off x="7490451"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7" name="Freeform 5"/>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8" name="Freeform 5"/>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9" name="Freeform 5"/>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0" name="Freeform 5"/>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1" name="Freeform 5"/>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2" name="Freeform 5"/>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0" name="Freeform 5"/>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21" name="TextBox 20"/>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bg1"/>
                </a:solidFill>
              </a:rPr>
              <a:t>‹#›</a:t>
            </a:fld>
            <a:endParaRPr lang="id-ID" sz="1800" dirty="0">
              <a:solidFill>
                <a:schemeClr val="bg1"/>
              </a:solidFill>
            </a:endParaRPr>
          </a:p>
        </p:txBody>
      </p:sp>
      <p:grpSp>
        <p:nvGrpSpPr>
          <p:cNvPr id="33" name="Group 32"/>
          <p:cNvGrpSpPr/>
          <p:nvPr userDrawn="1"/>
        </p:nvGrpSpPr>
        <p:grpSpPr>
          <a:xfrm flipH="1">
            <a:off x="1036725" y="1090208"/>
            <a:ext cx="93144" cy="590448"/>
            <a:chOff x="7711341" y="589735"/>
            <a:chExt cx="93144" cy="590448"/>
          </a:xfrm>
        </p:grpSpPr>
        <p:sp>
          <p:nvSpPr>
            <p:cNvPr id="36" name="Freeform 5"/>
            <p:cNvSpPr/>
            <p:nvPr/>
          </p:nvSpPr>
          <p:spPr bwMode="auto">
            <a:xfrm>
              <a:off x="7711341" y="589735"/>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id-ID"/>
            </a:p>
          </p:txBody>
        </p:sp>
        <p:sp>
          <p:nvSpPr>
            <p:cNvPr id="37" name="Freeform 5"/>
            <p:cNvSpPr/>
            <p:nvPr/>
          </p:nvSpPr>
          <p:spPr bwMode="auto">
            <a:xfrm>
              <a:off x="7711341" y="714061"/>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38" name="Freeform 5"/>
            <p:cNvSpPr/>
            <p:nvPr/>
          </p:nvSpPr>
          <p:spPr bwMode="auto">
            <a:xfrm>
              <a:off x="7711341" y="838387"/>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id-ID"/>
            </a:p>
          </p:txBody>
        </p:sp>
        <p:sp>
          <p:nvSpPr>
            <p:cNvPr id="44" name="Freeform 5"/>
            <p:cNvSpPr/>
            <p:nvPr/>
          </p:nvSpPr>
          <p:spPr bwMode="auto">
            <a:xfrm>
              <a:off x="7711341" y="962713"/>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40000"/>
                <a:lumOff val="60000"/>
              </a:schemeClr>
            </a:solidFill>
            <a:ln>
              <a:noFill/>
            </a:ln>
          </p:spPr>
          <p:txBody>
            <a:bodyPr vert="horz" wrap="square" lIns="91440" tIns="45720" rIns="91440" bIns="45720" numCol="1" anchor="t" anchorCtr="0" compatLnSpc="1"/>
            <a:lstStyle/>
            <a:p>
              <a:endParaRPr lang="id-ID"/>
            </a:p>
          </p:txBody>
        </p:sp>
        <p:sp>
          <p:nvSpPr>
            <p:cNvPr id="45" name="Freeform 5"/>
            <p:cNvSpPr/>
            <p:nvPr/>
          </p:nvSpPr>
          <p:spPr bwMode="auto">
            <a:xfrm>
              <a:off x="7711341" y="1087039"/>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id-ID"/>
            </a:p>
          </p:txBody>
        </p:sp>
      </p:grpSp>
      <p:sp>
        <p:nvSpPr>
          <p:cNvPr id="46" name="Picture Placeholder 3"/>
          <p:cNvSpPr>
            <a:spLocks noGrp="1"/>
          </p:cNvSpPr>
          <p:nvPr>
            <p:ph type="pic" sz="quarter" idx="11"/>
          </p:nvPr>
        </p:nvSpPr>
        <p:spPr>
          <a:xfrm>
            <a:off x="6516763" y="2283008"/>
            <a:ext cx="4969744" cy="3753338"/>
          </a:xfrm>
        </p:spPr>
        <p:txBody>
          <a:bodyPr/>
          <a:lstStyle/>
          <a:p>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22" presetClass="entr" presetSubtype="1" fill="hold"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ipe(up)">
                                      <p:cBhvr>
                                        <p:cTn id="5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20" grpId="0" animBg="1"/>
      <p:bldP spid="21" grpId="0"/>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22" name="Freeform 5"/>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3" name="Freeform 5"/>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4" name="Freeform 5"/>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5" name="Freeform 5"/>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6" name="Freeform 5"/>
          <p:cNvSpPr/>
          <p:nvPr userDrawn="1"/>
        </p:nvSpPr>
        <p:spPr bwMode="auto">
          <a:xfrm flipH="1">
            <a:off x="7490451"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7" name="Freeform 5"/>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8" name="Freeform 5"/>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9" name="Freeform 5"/>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0" name="Freeform 5"/>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1" name="Freeform 5"/>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2" name="Freeform 5"/>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0" name="Freeform 5"/>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21" name="TextBox 20"/>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bg1"/>
                </a:solidFill>
              </a:rPr>
              <a:t>‹#›</a:t>
            </a:fld>
            <a:endParaRPr lang="id-ID" sz="1800" dirty="0">
              <a:solidFill>
                <a:schemeClr val="bg1"/>
              </a:solidFill>
            </a:endParaRPr>
          </a:p>
        </p:txBody>
      </p:sp>
      <p:grpSp>
        <p:nvGrpSpPr>
          <p:cNvPr id="33" name="Group 32"/>
          <p:cNvGrpSpPr/>
          <p:nvPr userDrawn="1"/>
        </p:nvGrpSpPr>
        <p:grpSpPr>
          <a:xfrm flipH="1">
            <a:off x="1036725" y="1090208"/>
            <a:ext cx="93144" cy="590448"/>
            <a:chOff x="7711341" y="589735"/>
            <a:chExt cx="93144" cy="590448"/>
          </a:xfrm>
        </p:grpSpPr>
        <p:sp>
          <p:nvSpPr>
            <p:cNvPr id="36" name="Freeform 5"/>
            <p:cNvSpPr/>
            <p:nvPr/>
          </p:nvSpPr>
          <p:spPr bwMode="auto">
            <a:xfrm>
              <a:off x="7711341" y="589735"/>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id-ID"/>
            </a:p>
          </p:txBody>
        </p:sp>
        <p:sp>
          <p:nvSpPr>
            <p:cNvPr id="37" name="Freeform 5"/>
            <p:cNvSpPr/>
            <p:nvPr/>
          </p:nvSpPr>
          <p:spPr bwMode="auto">
            <a:xfrm>
              <a:off x="7711341" y="714061"/>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38" name="Freeform 5"/>
            <p:cNvSpPr/>
            <p:nvPr/>
          </p:nvSpPr>
          <p:spPr bwMode="auto">
            <a:xfrm>
              <a:off x="7711341" y="838387"/>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id-ID"/>
            </a:p>
          </p:txBody>
        </p:sp>
        <p:sp>
          <p:nvSpPr>
            <p:cNvPr id="44" name="Freeform 5"/>
            <p:cNvSpPr/>
            <p:nvPr/>
          </p:nvSpPr>
          <p:spPr bwMode="auto">
            <a:xfrm>
              <a:off x="7711341" y="962713"/>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40000"/>
                <a:lumOff val="60000"/>
              </a:schemeClr>
            </a:solidFill>
            <a:ln>
              <a:noFill/>
            </a:ln>
          </p:spPr>
          <p:txBody>
            <a:bodyPr vert="horz" wrap="square" lIns="91440" tIns="45720" rIns="91440" bIns="45720" numCol="1" anchor="t" anchorCtr="0" compatLnSpc="1"/>
            <a:lstStyle/>
            <a:p>
              <a:endParaRPr lang="id-ID"/>
            </a:p>
          </p:txBody>
        </p:sp>
        <p:sp>
          <p:nvSpPr>
            <p:cNvPr id="45" name="Freeform 5"/>
            <p:cNvSpPr/>
            <p:nvPr/>
          </p:nvSpPr>
          <p:spPr bwMode="auto">
            <a:xfrm>
              <a:off x="7711341" y="1087039"/>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id-ID"/>
            </a:p>
          </p:txBody>
        </p:sp>
      </p:grpSp>
      <p:sp>
        <p:nvSpPr>
          <p:cNvPr id="70" name="Picture Placeholder 3"/>
          <p:cNvSpPr>
            <a:spLocks noGrp="1"/>
          </p:cNvSpPr>
          <p:nvPr>
            <p:ph type="pic" sz="quarter" idx="11"/>
          </p:nvPr>
        </p:nvSpPr>
        <p:spPr>
          <a:xfrm>
            <a:off x="5266299" y="3164617"/>
            <a:ext cx="6819990" cy="4020519"/>
          </a:xfrm>
        </p:spPr>
        <p:txBody>
          <a:bodyPr/>
          <a:lstStyle/>
          <a:p>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22" presetClass="entr" presetSubtype="1" fill="hold"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ipe(up)">
                                      <p:cBhvr>
                                        <p:cTn id="5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20" grpId="0" animBg="1"/>
      <p:bldP spid="21"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46" name="Rectangle 45"/>
          <p:cNvSpPr/>
          <p:nvPr userDrawn="1"/>
        </p:nvSpPr>
        <p:spPr>
          <a:xfrm>
            <a:off x="0" y="0"/>
            <a:ext cx="12192000" cy="3133868"/>
          </a:xfrm>
          <a:prstGeom prst="rect">
            <a:avLst/>
          </a:prstGeom>
          <a:pattFill prst="pct5">
            <a:fgClr>
              <a:schemeClr val="accent2">
                <a:lumMod val="75000"/>
              </a:schemeClr>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Freeform 5"/>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3" name="Freeform 5"/>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4" name="Freeform 5"/>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5" name="Freeform 5"/>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6" name="Freeform 5"/>
          <p:cNvSpPr/>
          <p:nvPr userDrawn="1"/>
        </p:nvSpPr>
        <p:spPr bwMode="auto">
          <a:xfrm flipH="1">
            <a:off x="7490451"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7" name="Freeform 5"/>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8" name="Freeform 5"/>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9" name="Freeform 5"/>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0" name="Freeform 5"/>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31" name="Freeform 5"/>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2" name="Freeform 5"/>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78" name="Picture Placeholder 3"/>
          <p:cNvSpPr>
            <a:spLocks noGrp="1"/>
          </p:cNvSpPr>
          <p:nvPr>
            <p:ph type="pic" sz="quarter" idx="11"/>
          </p:nvPr>
        </p:nvSpPr>
        <p:spPr>
          <a:xfrm>
            <a:off x="1070999" y="1344224"/>
            <a:ext cx="1550340" cy="2598991"/>
          </a:xfrm>
        </p:spPr>
        <p:txBody>
          <a:bodyPr/>
          <a:lstStyle/>
          <a:p>
            <a:endParaRPr lang="id-ID" dirty="0"/>
          </a:p>
        </p:txBody>
      </p:sp>
      <p:sp>
        <p:nvSpPr>
          <p:cNvPr id="4" name="Picture Placeholder 3"/>
          <p:cNvSpPr>
            <a:spLocks noGrp="1"/>
          </p:cNvSpPr>
          <p:nvPr>
            <p:ph type="pic" sz="quarter" idx="10"/>
          </p:nvPr>
        </p:nvSpPr>
        <p:spPr>
          <a:xfrm>
            <a:off x="2470150" y="902768"/>
            <a:ext cx="1776413" cy="2977979"/>
          </a:xfrm>
        </p:spPr>
        <p:txBody>
          <a:bodyPr/>
          <a:lstStyle/>
          <a:p>
            <a:endParaRPr lang="id-ID" dirty="0"/>
          </a:p>
        </p:txBody>
      </p:sp>
      <p:sp>
        <p:nvSpPr>
          <p:cNvPr id="33" name="Freeform 5"/>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solidFill>
          <a:ln>
            <a:noFill/>
          </a:ln>
        </p:spPr>
        <p:txBody>
          <a:bodyPr vert="horz" wrap="square" lIns="91440" tIns="45720" rIns="91440" bIns="45720" numCol="1" anchor="t" anchorCtr="0" compatLnSpc="1"/>
          <a:lstStyle/>
          <a:p>
            <a:endParaRPr lang="id-ID"/>
          </a:p>
        </p:txBody>
      </p:sp>
      <p:sp>
        <p:nvSpPr>
          <p:cNvPr id="36" name="TextBox 35"/>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accent1">
                    <a:lumMod val="75000"/>
                  </a:schemeClr>
                </a:solidFill>
              </a:rPr>
              <a:t>‹#›</a:t>
            </a:fld>
            <a:endParaRPr lang="id-ID" sz="1800"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childTnLst>
                          </p:cTn>
                        </p:par>
                        <p:par>
                          <p:cTn id="49" fill="hold">
                            <p:stCondLst>
                              <p:cond delay="500"/>
                            </p:stCondLst>
                            <p:childTnLst>
                              <p:par>
                                <p:cTn id="50" presetID="47" presetClass="entr" presetSubtype="0"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1000"/>
                                        <p:tgtEl>
                                          <p:spTgt spid="46"/>
                                        </p:tgtEl>
                                      </p:cBhvr>
                                    </p:animEffect>
                                    <p:anim calcmode="lin" valueType="num">
                                      <p:cBhvr>
                                        <p:cTn id="53" dur="1000" fill="hold"/>
                                        <p:tgtEl>
                                          <p:spTgt spid="46"/>
                                        </p:tgtEl>
                                        <p:attrNameLst>
                                          <p:attrName>ppt_x</p:attrName>
                                        </p:attrNameLst>
                                      </p:cBhvr>
                                      <p:tavLst>
                                        <p:tav tm="0">
                                          <p:val>
                                            <p:strVal val="#ppt_x"/>
                                          </p:val>
                                        </p:tav>
                                        <p:tav tm="100000">
                                          <p:val>
                                            <p:strVal val="#ppt_x"/>
                                          </p:val>
                                        </p:tav>
                                      </p:tavLst>
                                    </p:anim>
                                    <p:anim calcmode="lin" valueType="num">
                                      <p:cBhvr>
                                        <p:cTn id="54" dur="1000" fill="hold"/>
                                        <p:tgtEl>
                                          <p:spTgt spid="46"/>
                                        </p:tgtEl>
                                        <p:attrNameLst>
                                          <p:attrName>ppt_y</p:attrName>
                                        </p:attrNameLst>
                                      </p:cBhvr>
                                      <p:tavLst>
                                        <p:tav tm="0">
                                          <p:val>
                                            <p:strVal val="#ppt_y-.1"/>
                                          </p:val>
                                        </p:tav>
                                        <p:tav tm="100000">
                                          <p:val>
                                            <p:strVal val="#ppt_y"/>
                                          </p:val>
                                        </p:tav>
                                      </p:tavLst>
                                    </p:anim>
                                  </p:childTnLst>
                                </p:cTn>
                              </p:par>
                              <p:par>
                                <p:cTn id="55" presetID="10"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childTnLst>
                          </p:cTn>
                        </p:par>
                        <p:par>
                          <p:cTn id="58" fill="hold">
                            <p:stCondLst>
                              <p:cond delay="1500"/>
                            </p:stCondLst>
                            <p:childTnLst>
                              <p:par>
                                <p:cTn id="59" presetID="10"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6"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33" name="Rectangle 32"/>
          <p:cNvSpPr/>
          <p:nvPr userDrawn="1"/>
        </p:nvSpPr>
        <p:spPr>
          <a:xfrm>
            <a:off x="-2" y="0"/>
            <a:ext cx="12187314" cy="4000500"/>
          </a:xfrm>
          <a:prstGeom prst="rect">
            <a:avLst/>
          </a:prstGeom>
          <a:pattFill prst="pct90">
            <a:fgClr>
              <a:schemeClr val="accent3"/>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4265098" y="1704098"/>
            <a:ext cx="3633145" cy="2288465"/>
          </a:xfrm>
        </p:spPr>
        <p:txBody>
          <a:bodyPr/>
          <a:lstStyle/>
          <a:p>
            <a:endParaRPr lang="id-ID"/>
          </a:p>
        </p:txBody>
      </p:sp>
      <p:sp>
        <p:nvSpPr>
          <p:cNvPr id="22" name="Freeform 5"/>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3" name="Freeform 5"/>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4" name="Freeform 5"/>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5" name="Freeform 5"/>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6" name="Freeform 5"/>
          <p:cNvSpPr/>
          <p:nvPr userDrawn="1"/>
        </p:nvSpPr>
        <p:spPr bwMode="auto">
          <a:xfrm flipH="1">
            <a:off x="7490451"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7" name="Freeform 5"/>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8" name="Freeform 5"/>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9" name="Freeform 5"/>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30" name="Freeform 5"/>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31" name="Freeform 5"/>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32" name="Freeform 5"/>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36" name="Freeform 5"/>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solidFill>
          <a:ln>
            <a:noFill/>
          </a:ln>
        </p:spPr>
        <p:txBody>
          <a:bodyPr vert="horz" wrap="square" lIns="91440" tIns="45720" rIns="91440" bIns="45720" numCol="1" anchor="t" anchorCtr="0" compatLnSpc="1"/>
          <a:lstStyle/>
          <a:p>
            <a:endParaRPr lang="id-ID"/>
          </a:p>
        </p:txBody>
      </p:sp>
      <p:sp>
        <p:nvSpPr>
          <p:cNvPr id="37" name="TextBox 36"/>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accent3"/>
                </a:solidFill>
              </a:rPr>
              <a:t>‹#›</a:t>
            </a:fld>
            <a:endParaRPr lang="id-ID" sz="1800" dirty="0">
              <a:solidFill>
                <a:schemeClr val="accent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childTnLst>
                          </p:cTn>
                        </p:par>
                        <p:par>
                          <p:cTn id="49" fill="hold">
                            <p:stCondLst>
                              <p:cond delay="500"/>
                            </p:stCondLst>
                            <p:childTnLst>
                              <p:par>
                                <p:cTn id="50" presetID="2" presetClass="entr" presetSubtype="1" fill="hold" grpId="0" nodeType="after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additive="base">
                                        <p:cTn id="52" dur="500" fill="hold"/>
                                        <p:tgtEl>
                                          <p:spTgt spid="33"/>
                                        </p:tgtEl>
                                        <p:attrNameLst>
                                          <p:attrName>ppt_x</p:attrName>
                                        </p:attrNameLst>
                                      </p:cBhvr>
                                      <p:tavLst>
                                        <p:tav tm="0">
                                          <p:val>
                                            <p:strVal val="#ppt_x"/>
                                          </p:val>
                                        </p:tav>
                                        <p:tav tm="100000">
                                          <p:val>
                                            <p:strVal val="#ppt_x"/>
                                          </p:val>
                                        </p:tav>
                                      </p:tavLst>
                                    </p:anim>
                                    <p:anim calcmode="lin" valueType="num">
                                      <p:cBhvr additive="base">
                                        <p:cTn id="53" dur="500" fill="hold"/>
                                        <p:tgtEl>
                                          <p:spTgt spid="33"/>
                                        </p:tgtEl>
                                        <p:attrNameLst>
                                          <p:attrName>ppt_y</p:attrName>
                                        </p:attrNameLst>
                                      </p:cBhvr>
                                      <p:tavLst>
                                        <p:tav tm="0">
                                          <p:val>
                                            <p:strVal val="0-#ppt_h/2"/>
                                          </p:val>
                                        </p:tav>
                                        <p:tav tm="100000">
                                          <p:val>
                                            <p:strVal val="#ppt_y"/>
                                          </p:val>
                                        </p:tav>
                                      </p:tavLst>
                                    </p:anim>
                                  </p:childTnLst>
                                </p:cTn>
                              </p:par>
                              <p:par>
                                <p:cTn id="54" presetID="10" presetClass="entr" presetSubtype="0"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500"/>
                                        <p:tgtEl>
                                          <p:spTgt spid="36"/>
                                        </p:tgtEl>
                                      </p:cBhvr>
                                    </p:animEffect>
                                  </p:childTnLst>
                                </p:cTn>
                              </p:par>
                            </p:childTnLst>
                          </p:cTn>
                        </p:par>
                        <p:par>
                          <p:cTn id="57" fill="hold">
                            <p:stCondLst>
                              <p:cond delay="1000"/>
                            </p:stCondLst>
                            <p:childTnLst>
                              <p:par>
                                <p:cTn id="58" presetID="10"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6" grpId="0" animBg="1"/>
      <p:bldP spid="37"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33" name="Rectangle 32"/>
          <p:cNvSpPr/>
          <p:nvPr userDrawn="1"/>
        </p:nvSpPr>
        <p:spPr>
          <a:xfrm>
            <a:off x="-2" y="0"/>
            <a:ext cx="12187314" cy="3993312"/>
          </a:xfrm>
          <a:prstGeom prst="rect">
            <a:avLst/>
          </a:prstGeom>
          <a:pattFill prst="pct90">
            <a:fgClr>
              <a:schemeClr val="tx2">
                <a:lumMod val="75000"/>
              </a:schemeClr>
            </a:fgClr>
            <a:bgClr>
              <a:schemeClr val="tx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5"/>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3" name="Freeform 5"/>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4" name="Freeform 5"/>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5" name="Freeform 5"/>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6" name="Freeform 5"/>
          <p:cNvSpPr/>
          <p:nvPr userDrawn="1"/>
        </p:nvSpPr>
        <p:spPr bwMode="auto">
          <a:xfrm flipH="1">
            <a:off x="7490451"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7" name="Freeform 5"/>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8" name="Freeform 5"/>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9" name="Freeform 5"/>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30" name="Freeform 5"/>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31" name="Freeform 5"/>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32" name="Freeform 5"/>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4" name="Picture Placeholder 3"/>
          <p:cNvSpPr>
            <a:spLocks noGrp="1"/>
          </p:cNvSpPr>
          <p:nvPr>
            <p:ph type="pic" sz="quarter" idx="10"/>
          </p:nvPr>
        </p:nvSpPr>
        <p:spPr>
          <a:xfrm>
            <a:off x="8591195" y="1200790"/>
            <a:ext cx="2074831" cy="3955103"/>
          </a:xfrm>
          <a:custGeom>
            <a:avLst/>
            <a:gdLst>
              <a:gd name="connsiteX0" fmla="*/ 0 w 2106612"/>
              <a:gd name="connsiteY0" fmla="*/ 0 h 3568700"/>
              <a:gd name="connsiteX1" fmla="*/ 2106612 w 2106612"/>
              <a:gd name="connsiteY1" fmla="*/ 0 h 3568700"/>
              <a:gd name="connsiteX2" fmla="*/ 2106612 w 2106612"/>
              <a:gd name="connsiteY2" fmla="*/ 3568700 h 3568700"/>
              <a:gd name="connsiteX3" fmla="*/ 0 w 2106612"/>
              <a:gd name="connsiteY3" fmla="*/ 3568700 h 3568700"/>
              <a:gd name="connsiteX4" fmla="*/ 0 w 2106612"/>
              <a:gd name="connsiteY4" fmla="*/ 0 h 3568700"/>
              <a:gd name="connsiteX0-1" fmla="*/ 0 w 2106612"/>
              <a:gd name="connsiteY0-2" fmla="*/ 275421 h 3844121"/>
              <a:gd name="connsiteX1-3" fmla="*/ 2106612 w 2106612"/>
              <a:gd name="connsiteY1-4" fmla="*/ 0 h 3844121"/>
              <a:gd name="connsiteX2-5" fmla="*/ 2106612 w 2106612"/>
              <a:gd name="connsiteY2-6" fmla="*/ 3844121 h 3844121"/>
              <a:gd name="connsiteX3-7" fmla="*/ 0 w 2106612"/>
              <a:gd name="connsiteY3-8" fmla="*/ 3844121 h 3844121"/>
              <a:gd name="connsiteX4-9" fmla="*/ 0 w 2106612"/>
              <a:gd name="connsiteY4-10" fmla="*/ 275421 h 3844121"/>
              <a:gd name="connsiteX0-11" fmla="*/ 0 w 2128646"/>
              <a:gd name="connsiteY0-12" fmla="*/ 275421 h 3844121"/>
              <a:gd name="connsiteX1-13" fmla="*/ 2106612 w 2128646"/>
              <a:gd name="connsiteY1-14" fmla="*/ 0 h 3844121"/>
              <a:gd name="connsiteX2-15" fmla="*/ 2128646 w 2128646"/>
              <a:gd name="connsiteY2-16" fmla="*/ 3744969 h 3844121"/>
              <a:gd name="connsiteX3-17" fmla="*/ 0 w 2128646"/>
              <a:gd name="connsiteY3-18" fmla="*/ 3844121 h 3844121"/>
              <a:gd name="connsiteX4-19" fmla="*/ 0 w 2128646"/>
              <a:gd name="connsiteY4-20" fmla="*/ 275421 h 3844121"/>
              <a:gd name="connsiteX0-21" fmla="*/ 110168 w 2128646"/>
              <a:gd name="connsiteY0-22" fmla="*/ 297454 h 3844121"/>
              <a:gd name="connsiteX1-23" fmla="*/ 2106612 w 2128646"/>
              <a:gd name="connsiteY1-24" fmla="*/ 0 h 3844121"/>
              <a:gd name="connsiteX2-25" fmla="*/ 2128646 w 2128646"/>
              <a:gd name="connsiteY2-26" fmla="*/ 3744969 h 3844121"/>
              <a:gd name="connsiteX3-27" fmla="*/ 0 w 2128646"/>
              <a:gd name="connsiteY3-28" fmla="*/ 3844121 h 3844121"/>
              <a:gd name="connsiteX4-29" fmla="*/ 110168 w 2128646"/>
              <a:gd name="connsiteY4-30" fmla="*/ 297454 h 3844121"/>
              <a:gd name="connsiteX0-31" fmla="*/ 110168 w 2128646"/>
              <a:gd name="connsiteY0-32" fmla="*/ 330504 h 3877171"/>
              <a:gd name="connsiteX1-33" fmla="*/ 2106612 w 2128646"/>
              <a:gd name="connsiteY1-34" fmla="*/ 0 h 3877171"/>
              <a:gd name="connsiteX2-35" fmla="*/ 2128646 w 2128646"/>
              <a:gd name="connsiteY2-36" fmla="*/ 3778019 h 3877171"/>
              <a:gd name="connsiteX3-37" fmla="*/ 0 w 2128646"/>
              <a:gd name="connsiteY3-38" fmla="*/ 3877171 h 3877171"/>
              <a:gd name="connsiteX4-39" fmla="*/ 110168 w 2128646"/>
              <a:gd name="connsiteY4-40" fmla="*/ 330504 h 3877171"/>
              <a:gd name="connsiteX0-41" fmla="*/ 66100 w 2084578"/>
              <a:gd name="connsiteY0-42" fmla="*/ 330504 h 3888188"/>
              <a:gd name="connsiteX1-43" fmla="*/ 2062544 w 2084578"/>
              <a:gd name="connsiteY1-44" fmla="*/ 0 h 3888188"/>
              <a:gd name="connsiteX2-45" fmla="*/ 2084578 w 2084578"/>
              <a:gd name="connsiteY2-46" fmla="*/ 3778019 h 3888188"/>
              <a:gd name="connsiteX3-47" fmla="*/ 0 w 2084578"/>
              <a:gd name="connsiteY3-48" fmla="*/ 3888188 h 3888188"/>
              <a:gd name="connsiteX4-49" fmla="*/ 66100 w 2084578"/>
              <a:gd name="connsiteY4-50" fmla="*/ 330504 h 3888188"/>
              <a:gd name="connsiteX0-51" fmla="*/ 11016 w 2029494"/>
              <a:gd name="connsiteY0-52" fmla="*/ 330504 h 3866154"/>
              <a:gd name="connsiteX1-53" fmla="*/ 2007460 w 2029494"/>
              <a:gd name="connsiteY1-54" fmla="*/ 0 h 3866154"/>
              <a:gd name="connsiteX2-55" fmla="*/ 2029494 w 2029494"/>
              <a:gd name="connsiteY2-56" fmla="*/ 3778019 h 3866154"/>
              <a:gd name="connsiteX3-57" fmla="*/ 0 w 2029494"/>
              <a:gd name="connsiteY3-58" fmla="*/ 3866154 h 3866154"/>
              <a:gd name="connsiteX4-59" fmla="*/ 11016 w 2029494"/>
              <a:gd name="connsiteY4-60" fmla="*/ 330504 h 386615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29494" h="3866154">
                <a:moveTo>
                  <a:pt x="11016" y="330504"/>
                </a:moveTo>
                <a:lnTo>
                  <a:pt x="2007460" y="0"/>
                </a:lnTo>
                <a:lnTo>
                  <a:pt x="2029494" y="3778019"/>
                </a:lnTo>
                <a:lnTo>
                  <a:pt x="0" y="3866154"/>
                </a:lnTo>
                <a:lnTo>
                  <a:pt x="11016" y="330504"/>
                </a:lnTo>
                <a:close/>
              </a:path>
            </a:pathLst>
          </a:custGeom>
        </p:spPr>
        <p:txBody>
          <a:bodyPr>
            <a:normAutofit/>
          </a:bodyPr>
          <a:lstStyle>
            <a:lvl1pPr>
              <a:defRPr sz="2800">
                <a:solidFill>
                  <a:schemeClr val="bg1"/>
                </a:solidFill>
              </a:defRPr>
            </a:lvl1pPr>
          </a:lstStyle>
          <a:p>
            <a:endParaRPr lang="id-ID" dirty="0"/>
          </a:p>
        </p:txBody>
      </p:sp>
      <p:sp>
        <p:nvSpPr>
          <p:cNvPr id="36" name="Freeform 5"/>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solidFill>
          <a:ln>
            <a:noFill/>
          </a:ln>
        </p:spPr>
        <p:txBody>
          <a:bodyPr vert="horz" wrap="square" lIns="91440" tIns="45720" rIns="91440" bIns="45720" numCol="1" anchor="t" anchorCtr="0" compatLnSpc="1"/>
          <a:lstStyle/>
          <a:p>
            <a:endParaRPr lang="id-ID"/>
          </a:p>
        </p:txBody>
      </p:sp>
      <p:sp>
        <p:nvSpPr>
          <p:cNvPr id="37" name="TextBox 36"/>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tx2">
                    <a:lumMod val="50000"/>
                  </a:schemeClr>
                </a:solidFill>
              </a:rPr>
              <a:t>‹#›</a:t>
            </a:fld>
            <a:endParaRPr lang="id-ID" sz="1800" dirty="0">
              <a:solidFill>
                <a:schemeClr val="tx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childTnLst>
                          </p:cTn>
                        </p:par>
                        <p:par>
                          <p:cTn id="49" fill="hold">
                            <p:stCondLst>
                              <p:cond delay="500"/>
                            </p:stCondLst>
                            <p:childTnLst>
                              <p:par>
                                <p:cTn id="50" presetID="2" presetClass="entr" presetSubtype="1" fill="hold" grpId="0" nodeType="after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additive="base">
                                        <p:cTn id="52" dur="500" fill="hold"/>
                                        <p:tgtEl>
                                          <p:spTgt spid="33"/>
                                        </p:tgtEl>
                                        <p:attrNameLst>
                                          <p:attrName>ppt_x</p:attrName>
                                        </p:attrNameLst>
                                      </p:cBhvr>
                                      <p:tavLst>
                                        <p:tav tm="0">
                                          <p:val>
                                            <p:strVal val="#ppt_x"/>
                                          </p:val>
                                        </p:tav>
                                        <p:tav tm="100000">
                                          <p:val>
                                            <p:strVal val="#ppt_x"/>
                                          </p:val>
                                        </p:tav>
                                      </p:tavLst>
                                    </p:anim>
                                    <p:anim calcmode="lin" valueType="num">
                                      <p:cBhvr additive="base">
                                        <p:cTn id="53" dur="500" fill="hold"/>
                                        <p:tgtEl>
                                          <p:spTgt spid="33"/>
                                        </p:tgtEl>
                                        <p:attrNameLst>
                                          <p:attrName>ppt_y</p:attrName>
                                        </p:attrNameLst>
                                      </p:cBhvr>
                                      <p:tavLst>
                                        <p:tav tm="0">
                                          <p:val>
                                            <p:strVal val="0-#ppt_h/2"/>
                                          </p:val>
                                        </p:tav>
                                        <p:tav tm="100000">
                                          <p:val>
                                            <p:strVal val="#ppt_y"/>
                                          </p:val>
                                        </p:tav>
                                      </p:tavLst>
                                    </p:anim>
                                  </p:childTnLst>
                                </p:cTn>
                              </p:par>
                              <p:par>
                                <p:cTn id="54" presetID="10" presetClass="entr" presetSubtype="0"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500"/>
                                        <p:tgtEl>
                                          <p:spTgt spid="36"/>
                                        </p:tgtEl>
                                      </p:cBhvr>
                                    </p:animEffect>
                                  </p:childTnLst>
                                </p:cTn>
                              </p:par>
                            </p:childTnLst>
                          </p:cTn>
                        </p:par>
                        <p:par>
                          <p:cTn id="57" fill="hold">
                            <p:stCondLst>
                              <p:cond delay="1000"/>
                            </p:stCondLst>
                            <p:childTnLst>
                              <p:par>
                                <p:cTn id="58" presetID="10"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6" grpId="0" animBg="1"/>
      <p:bldP spid="37"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sp>
        <p:nvSpPr>
          <p:cNvPr id="22" name="Freeform 5"/>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3" name="Freeform 5"/>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4" name="Freeform 5"/>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5" name="Freeform 5"/>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6" name="Freeform 5"/>
          <p:cNvSpPr/>
          <p:nvPr userDrawn="1"/>
        </p:nvSpPr>
        <p:spPr bwMode="auto">
          <a:xfrm flipH="1">
            <a:off x="7490451"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7" name="Freeform 5"/>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8" name="Freeform 5"/>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9" name="Freeform 5"/>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30" name="Freeform 5"/>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31" name="Freeform 5"/>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32" name="Freeform 5"/>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36" name="Rectangle 35"/>
          <p:cNvSpPr/>
          <p:nvPr userDrawn="1"/>
        </p:nvSpPr>
        <p:spPr>
          <a:xfrm>
            <a:off x="0" y="0"/>
            <a:ext cx="12192000" cy="4902658"/>
          </a:xfrm>
          <a:prstGeom prst="rect">
            <a:avLst/>
          </a:prstGeom>
          <a:pattFill prst="pct5">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Freeform 5"/>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solidFill>
          <a:ln>
            <a:noFill/>
          </a:ln>
        </p:spPr>
        <p:txBody>
          <a:bodyPr vert="horz" wrap="square" lIns="91440" tIns="45720" rIns="91440" bIns="45720" numCol="1" anchor="t" anchorCtr="0" compatLnSpc="1"/>
          <a:lstStyle/>
          <a:p>
            <a:endParaRPr lang="id-ID"/>
          </a:p>
        </p:txBody>
      </p:sp>
      <p:sp>
        <p:nvSpPr>
          <p:cNvPr id="44" name="TextBox 43"/>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accent1">
                    <a:lumMod val="75000"/>
                  </a:schemeClr>
                </a:solidFill>
              </a:rPr>
              <a:t>‹#›</a:t>
            </a:fld>
            <a:endParaRPr lang="id-ID" sz="1800" dirty="0">
              <a:solidFill>
                <a:schemeClr val="accent1">
                  <a:lumMod val="75000"/>
                </a:schemeClr>
              </a:solidFill>
            </a:endParaRPr>
          </a:p>
        </p:txBody>
      </p:sp>
      <p:sp>
        <p:nvSpPr>
          <p:cNvPr id="3" name="Picture Placeholder 2"/>
          <p:cNvSpPr>
            <a:spLocks noGrp="1"/>
          </p:cNvSpPr>
          <p:nvPr>
            <p:ph type="pic" sz="quarter" idx="10"/>
          </p:nvPr>
        </p:nvSpPr>
        <p:spPr>
          <a:xfrm>
            <a:off x="8836092" y="920750"/>
            <a:ext cx="1483567" cy="2212975"/>
          </a:xfrm>
        </p:spPr>
        <p:txBody>
          <a:bodyPr>
            <a:normAutofit/>
          </a:bodyPr>
          <a:lstStyle>
            <a:lvl1pPr>
              <a:defRPr sz="1800">
                <a:solidFill>
                  <a:schemeClr val="bg1"/>
                </a:solidFill>
              </a:defRPr>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8" grpId="0" animBg="1"/>
      <p:bldP spid="44"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sp>
        <p:nvSpPr>
          <p:cNvPr id="33" name="Rectangle 32"/>
          <p:cNvSpPr/>
          <p:nvPr userDrawn="1"/>
        </p:nvSpPr>
        <p:spPr>
          <a:xfrm>
            <a:off x="-2" y="-23360"/>
            <a:ext cx="12187314" cy="4118293"/>
          </a:xfrm>
          <a:prstGeom prst="rect">
            <a:avLst/>
          </a:prstGeom>
          <a:pattFill prst="pct90">
            <a:fgClr>
              <a:schemeClr val="bg2">
                <a:lumMod val="25000"/>
              </a:schemeClr>
            </a:fgClr>
            <a:bgClr>
              <a:schemeClr val="tx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5"/>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3" name="Freeform 5"/>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4" name="Freeform 5"/>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5" name="Freeform 5"/>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6" name="Freeform 5"/>
          <p:cNvSpPr/>
          <p:nvPr userDrawn="1"/>
        </p:nvSpPr>
        <p:spPr bwMode="auto">
          <a:xfrm flipH="1">
            <a:off x="7490451"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7" name="Freeform 5"/>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8" name="Freeform 5"/>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9" name="Freeform 5"/>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30" name="Freeform 5"/>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31" name="Freeform 5"/>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32" name="Freeform 5"/>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38" name="Freeform 5"/>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solidFill>
          <a:ln>
            <a:noFill/>
          </a:ln>
        </p:spPr>
        <p:txBody>
          <a:bodyPr vert="horz" wrap="square" lIns="91440" tIns="45720" rIns="91440" bIns="45720" numCol="1" anchor="t" anchorCtr="0" compatLnSpc="1"/>
          <a:lstStyle/>
          <a:p>
            <a:endParaRPr lang="id-ID"/>
          </a:p>
        </p:txBody>
      </p:sp>
      <p:sp>
        <p:nvSpPr>
          <p:cNvPr id="44" name="TextBox 43"/>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accent1">
                    <a:lumMod val="75000"/>
                  </a:schemeClr>
                </a:solidFill>
              </a:rPr>
              <a:t>‹#›</a:t>
            </a:fld>
            <a:endParaRPr lang="id-ID" sz="1800" dirty="0">
              <a:solidFill>
                <a:schemeClr val="accent1">
                  <a:lumMod val="75000"/>
                </a:schemeClr>
              </a:solidFill>
            </a:endParaRPr>
          </a:p>
        </p:txBody>
      </p:sp>
      <p:sp>
        <p:nvSpPr>
          <p:cNvPr id="4" name="Picture Placeholder 3"/>
          <p:cNvSpPr>
            <a:spLocks noGrp="1"/>
          </p:cNvSpPr>
          <p:nvPr>
            <p:ph type="pic" sz="quarter" idx="10"/>
          </p:nvPr>
        </p:nvSpPr>
        <p:spPr>
          <a:xfrm>
            <a:off x="6502324" y="662473"/>
            <a:ext cx="2734983" cy="2969860"/>
          </a:xfrm>
          <a:custGeom>
            <a:avLst/>
            <a:gdLst>
              <a:gd name="connsiteX0" fmla="*/ 0 w 2091170"/>
              <a:gd name="connsiteY0" fmla="*/ 0 h 3109819"/>
              <a:gd name="connsiteX1" fmla="*/ 2091170 w 2091170"/>
              <a:gd name="connsiteY1" fmla="*/ 0 h 3109819"/>
              <a:gd name="connsiteX2" fmla="*/ 2091170 w 2091170"/>
              <a:gd name="connsiteY2" fmla="*/ 3109819 h 3109819"/>
              <a:gd name="connsiteX3" fmla="*/ 0 w 2091170"/>
              <a:gd name="connsiteY3" fmla="*/ 3109819 h 3109819"/>
              <a:gd name="connsiteX4" fmla="*/ 0 w 2091170"/>
              <a:gd name="connsiteY4" fmla="*/ 0 h 3109819"/>
              <a:gd name="connsiteX0-1" fmla="*/ 0 w 2091170"/>
              <a:gd name="connsiteY0-2" fmla="*/ 317241 h 3427060"/>
              <a:gd name="connsiteX1-3" fmla="*/ 1363383 w 2091170"/>
              <a:gd name="connsiteY1-4" fmla="*/ 0 h 3427060"/>
              <a:gd name="connsiteX2-5" fmla="*/ 2091170 w 2091170"/>
              <a:gd name="connsiteY2-6" fmla="*/ 3427060 h 3427060"/>
              <a:gd name="connsiteX3-7" fmla="*/ 0 w 2091170"/>
              <a:gd name="connsiteY3-8" fmla="*/ 3427060 h 3427060"/>
              <a:gd name="connsiteX4-9" fmla="*/ 0 w 2091170"/>
              <a:gd name="connsiteY4-10" fmla="*/ 317241 h 3427060"/>
              <a:gd name="connsiteX0-11" fmla="*/ 0 w 2734983"/>
              <a:gd name="connsiteY0-12" fmla="*/ 317241 h 3427060"/>
              <a:gd name="connsiteX1-13" fmla="*/ 1363383 w 2734983"/>
              <a:gd name="connsiteY1-14" fmla="*/ 0 h 3427060"/>
              <a:gd name="connsiteX2-15" fmla="*/ 2734983 w 2734983"/>
              <a:gd name="connsiteY2-16" fmla="*/ 2521990 h 3427060"/>
              <a:gd name="connsiteX3-17" fmla="*/ 0 w 2734983"/>
              <a:gd name="connsiteY3-18" fmla="*/ 3427060 h 3427060"/>
              <a:gd name="connsiteX4-19" fmla="*/ 0 w 2734983"/>
              <a:gd name="connsiteY4-20" fmla="*/ 317241 h 3427060"/>
              <a:gd name="connsiteX0-21" fmla="*/ 0 w 2734983"/>
              <a:gd name="connsiteY0-22" fmla="*/ 317241 h 2969860"/>
              <a:gd name="connsiteX1-23" fmla="*/ 1363383 w 2734983"/>
              <a:gd name="connsiteY1-24" fmla="*/ 0 h 2969860"/>
              <a:gd name="connsiteX2-25" fmla="*/ 2734983 w 2734983"/>
              <a:gd name="connsiteY2-26" fmla="*/ 2521990 h 2969860"/>
              <a:gd name="connsiteX3-27" fmla="*/ 1408923 w 2734983"/>
              <a:gd name="connsiteY3-28" fmla="*/ 2969860 h 2969860"/>
              <a:gd name="connsiteX4-29" fmla="*/ 0 w 2734983"/>
              <a:gd name="connsiteY4-30" fmla="*/ 317241 h 29698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34983" h="2969860">
                <a:moveTo>
                  <a:pt x="0" y="317241"/>
                </a:moveTo>
                <a:lnTo>
                  <a:pt x="1363383" y="0"/>
                </a:lnTo>
                <a:lnTo>
                  <a:pt x="2734983" y="2521990"/>
                </a:lnTo>
                <a:lnTo>
                  <a:pt x="1408923" y="2969860"/>
                </a:lnTo>
                <a:lnTo>
                  <a:pt x="0" y="317241"/>
                </a:lnTo>
                <a:close/>
              </a:path>
            </a:pathLst>
          </a:custGeom>
        </p:spPr>
        <p:txBody>
          <a:bodyPr>
            <a:normAutofit/>
          </a:bodyPr>
          <a:lstStyle>
            <a:lvl1pPr>
              <a:defRPr sz="1600">
                <a:solidFill>
                  <a:schemeClr val="bg1"/>
                </a:solidFill>
              </a:defRPr>
            </a:lvl1pPr>
          </a:lstStyle>
          <a:p>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8" grpId="0" animBg="1"/>
      <p:bldP spid="44"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22" name="Freeform 5"/>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3" name="Freeform 5"/>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4" name="Freeform 5"/>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5" name="Freeform 5"/>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6" name="Freeform 5"/>
          <p:cNvSpPr/>
          <p:nvPr userDrawn="1"/>
        </p:nvSpPr>
        <p:spPr bwMode="auto">
          <a:xfrm flipH="1">
            <a:off x="7490451"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7" name="Freeform 5"/>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dirty="0"/>
          </a:p>
        </p:txBody>
      </p:sp>
      <p:sp>
        <p:nvSpPr>
          <p:cNvPr id="28" name="Freeform 5"/>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9" name="Freeform 5"/>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0" name="Freeform 5"/>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1" name="Freeform 5"/>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2" name="Freeform 5"/>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0" name="Freeform 5"/>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21" name="TextBox 20"/>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bg1"/>
                </a:solidFill>
              </a:rPr>
              <a:t>‹#›</a:t>
            </a:fld>
            <a:endParaRPr lang="id-ID" sz="1800" dirty="0">
              <a:solidFill>
                <a:schemeClr val="bg1"/>
              </a:solidFill>
            </a:endParaRPr>
          </a:p>
        </p:txBody>
      </p:sp>
      <p:sp>
        <p:nvSpPr>
          <p:cNvPr id="3" name="Picture Placeholder 2"/>
          <p:cNvSpPr>
            <a:spLocks noGrp="1"/>
          </p:cNvSpPr>
          <p:nvPr>
            <p:ph type="pic" sz="quarter" idx="10"/>
          </p:nvPr>
        </p:nvSpPr>
        <p:spPr>
          <a:xfrm>
            <a:off x="4204251" y="2603689"/>
            <a:ext cx="4035288" cy="2326120"/>
          </a:xfrm>
          <a:custGeom>
            <a:avLst/>
            <a:gdLst>
              <a:gd name="connsiteX0" fmla="*/ 0 w 1643062"/>
              <a:gd name="connsiteY0" fmla="*/ 0 h 1641475"/>
              <a:gd name="connsiteX1" fmla="*/ 1643062 w 1643062"/>
              <a:gd name="connsiteY1" fmla="*/ 0 h 1641475"/>
              <a:gd name="connsiteX2" fmla="*/ 1643062 w 1643062"/>
              <a:gd name="connsiteY2" fmla="*/ 1641475 h 1641475"/>
              <a:gd name="connsiteX3" fmla="*/ 0 w 1643062"/>
              <a:gd name="connsiteY3" fmla="*/ 1641475 h 1641475"/>
              <a:gd name="connsiteX4" fmla="*/ 0 w 1643062"/>
              <a:gd name="connsiteY4" fmla="*/ 0 h 1641475"/>
              <a:gd name="connsiteX0-1" fmla="*/ 0 w 3073678"/>
              <a:gd name="connsiteY0-2" fmla="*/ 0 h 1641475"/>
              <a:gd name="connsiteX1-3" fmla="*/ 3073678 w 3073678"/>
              <a:gd name="connsiteY1-4" fmla="*/ 799470 h 1641475"/>
              <a:gd name="connsiteX2-5" fmla="*/ 1643062 w 3073678"/>
              <a:gd name="connsiteY2-6" fmla="*/ 1641475 h 1641475"/>
              <a:gd name="connsiteX3-7" fmla="*/ 0 w 3073678"/>
              <a:gd name="connsiteY3-8" fmla="*/ 1641475 h 1641475"/>
              <a:gd name="connsiteX4-9" fmla="*/ 0 w 3073678"/>
              <a:gd name="connsiteY4-10" fmla="*/ 0 h 1641475"/>
              <a:gd name="connsiteX0-11" fmla="*/ 1592747 w 3073678"/>
              <a:gd name="connsiteY0-12" fmla="*/ 0 h 1687194"/>
              <a:gd name="connsiteX1-13" fmla="*/ 3073678 w 3073678"/>
              <a:gd name="connsiteY1-14" fmla="*/ 845189 h 1687194"/>
              <a:gd name="connsiteX2-15" fmla="*/ 1643062 w 3073678"/>
              <a:gd name="connsiteY2-16" fmla="*/ 1687194 h 1687194"/>
              <a:gd name="connsiteX3-17" fmla="*/ 0 w 3073678"/>
              <a:gd name="connsiteY3-18" fmla="*/ 1687194 h 1687194"/>
              <a:gd name="connsiteX4-19" fmla="*/ 1592747 w 3073678"/>
              <a:gd name="connsiteY4-20" fmla="*/ 0 h 1687194"/>
              <a:gd name="connsiteX0-21" fmla="*/ 2584174 w 4065105"/>
              <a:gd name="connsiteY0-22" fmla="*/ 0 h 1687194"/>
              <a:gd name="connsiteX1-23" fmla="*/ 4065105 w 4065105"/>
              <a:gd name="connsiteY1-24" fmla="*/ 845189 h 1687194"/>
              <a:gd name="connsiteX2-25" fmla="*/ 2634489 w 4065105"/>
              <a:gd name="connsiteY2-26" fmla="*/ 1687194 h 1687194"/>
              <a:gd name="connsiteX3-27" fmla="*/ 0 w 4065105"/>
              <a:gd name="connsiteY3-28" fmla="*/ 1491233 h 1687194"/>
              <a:gd name="connsiteX4-29" fmla="*/ 2584174 w 4065105"/>
              <a:gd name="connsiteY4-30" fmla="*/ 0 h 1687194"/>
              <a:gd name="connsiteX0-31" fmla="*/ 2584174 w 4065105"/>
              <a:gd name="connsiteY0-32" fmla="*/ 0 h 2326120"/>
              <a:gd name="connsiteX1-33" fmla="*/ 4065105 w 4065105"/>
              <a:gd name="connsiteY1-34" fmla="*/ 845189 h 2326120"/>
              <a:gd name="connsiteX2-35" fmla="*/ 1431236 w 4065105"/>
              <a:gd name="connsiteY2-36" fmla="*/ 2326120 h 2326120"/>
              <a:gd name="connsiteX3-37" fmla="*/ 0 w 4065105"/>
              <a:gd name="connsiteY3-38" fmla="*/ 1491233 h 2326120"/>
              <a:gd name="connsiteX4-39" fmla="*/ 2584174 w 4065105"/>
              <a:gd name="connsiteY4-40" fmla="*/ 0 h 2326120"/>
              <a:gd name="connsiteX0-41" fmla="*/ 2584174 w 4035288"/>
              <a:gd name="connsiteY0-42" fmla="*/ 0 h 2326120"/>
              <a:gd name="connsiteX1-43" fmla="*/ 4035288 w 4035288"/>
              <a:gd name="connsiteY1-44" fmla="*/ 855128 h 2326120"/>
              <a:gd name="connsiteX2-45" fmla="*/ 1431236 w 4035288"/>
              <a:gd name="connsiteY2-46" fmla="*/ 2326120 h 2326120"/>
              <a:gd name="connsiteX3-47" fmla="*/ 0 w 4035288"/>
              <a:gd name="connsiteY3-48" fmla="*/ 1491233 h 2326120"/>
              <a:gd name="connsiteX4-49" fmla="*/ 2584174 w 4035288"/>
              <a:gd name="connsiteY4-50" fmla="*/ 0 h 23261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35288" h="2326120">
                <a:moveTo>
                  <a:pt x="2584174" y="0"/>
                </a:moveTo>
                <a:lnTo>
                  <a:pt x="4035288" y="855128"/>
                </a:lnTo>
                <a:lnTo>
                  <a:pt x="1431236" y="2326120"/>
                </a:lnTo>
                <a:lnTo>
                  <a:pt x="0" y="1491233"/>
                </a:lnTo>
                <a:lnTo>
                  <a:pt x="2584174" y="0"/>
                </a:lnTo>
                <a:close/>
              </a:path>
            </a:pathLst>
          </a:custGeom>
        </p:spPr>
        <p:txBody>
          <a:bodyPr>
            <a:normAutofit/>
          </a:bodyPr>
          <a:lstStyle>
            <a:lvl1pPr>
              <a:defRPr sz="1600"/>
            </a:lvl1pPr>
          </a:lstStyle>
          <a:p>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20" grpId="0" animBg="1"/>
      <p:bldP spid="21"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8_Title and Conten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2140432"/>
            <a:ext cx="12192000" cy="3098964"/>
          </a:xfrm>
        </p:spPr>
        <p:txBody>
          <a:bodyPr/>
          <a:lstStyle/>
          <a:p>
            <a:endParaRPr lang="id-ID"/>
          </a:p>
        </p:txBody>
      </p:sp>
      <p:sp>
        <p:nvSpPr>
          <p:cNvPr id="22" name="Freeform 5"/>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3" name="Freeform 5"/>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4" name="Freeform 5"/>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5" name="Freeform 5"/>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6" name="Freeform 5"/>
          <p:cNvSpPr/>
          <p:nvPr userDrawn="1"/>
        </p:nvSpPr>
        <p:spPr bwMode="auto">
          <a:xfrm flipH="1">
            <a:off x="7490451"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7" name="Freeform 5"/>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8" name="Freeform 5"/>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9" name="Freeform 5"/>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0" name="Freeform 5"/>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1" name="Freeform 5"/>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32" name="Freeform 5"/>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lstStyle/>
          <a:p>
            <a:endParaRPr lang="id-ID"/>
          </a:p>
        </p:txBody>
      </p:sp>
      <p:sp>
        <p:nvSpPr>
          <p:cNvPr id="20" name="Freeform 5"/>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21" name="TextBox 20"/>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bg1"/>
                </a:solidFill>
              </a:rPr>
              <a:t>‹#›</a:t>
            </a:fld>
            <a:endParaRPr lang="id-ID" sz="1800" dirty="0">
              <a:solidFill>
                <a:schemeClr val="bg1"/>
              </a:solidFill>
            </a:endParaRPr>
          </a:p>
        </p:txBody>
      </p:sp>
      <p:grpSp>
        <p:nvGrpSpPr>
          <p:cNvPr id="33" name="Group 32"/>
          <p:cNvGrpSpPr/>
          <p:nvPr userDrawn="1"/>
        </p:nvGrpSpPr>
        <p:grpSpPr>
          <a:xfrm flipH="1">
            <a:off x="1036725" y="1090208"/>
            <a:ext cx="93144" cy="590448"/>
            <a:chOff x="7711341" y="589735"/>
            <a:chExt cx="93144" cy="590448"/>
          </a:xfrm>
        </p:grpSpPr>
        <p:sp>
          <p:nvSpPr>
            <p:cNvPr id="36" name="Freeform 5"/>
            <p:cNvSpPr/>
            <p:nvPr/>
          </p:nvSpPr>
          <p:spPr bwMode="auto">
            <a:xfrm>
              <a:off x="7711341" y="589735"/>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50000"/>
              </a:schemeClr>
            </a:solidFill>
            <a:ln>
              <a:noFill/>
            </a:ln>
          </p:spPr>
          <p:txBody>
            <a:bodyPr vert="horz" wrap="square" lIns="91440" tIns="45720" rIns="91440" bIns="45720" numCol="1" anchor="t" anchorCtr="0" compatLnSpc="1"/>
            <a:lstStyle/>
            <a:p>
              <a:endParaRPr lang="id-ID"/>
            </a:p>
          </p:txBody>
        </p:sp>
        <p:sp>
          <p:nvSpPr>
            <p:cNvPr id="37" name="Freeform 5"/>
            <p:cNvSpPr/>
            <p:nvPr/>
          </p:nvSpPr>
          <p:spPr bwMode="auto">
            <a:xfrm>
              <a:off x="7711341" y="714061"/>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38" name="Freeform 5"/>
            <p:cNvSpPr/>
            <p:nvPr/>
          </p:nvSpPr>
          <p:spPr bwMode="auto">
            <a:xfrm>
              <a:off x="7711341" y="838387"/>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id-ID"/>
            </a:p>
          </p:txBody>
        </p:sp>
        <p:sp>
          <p:nvSpPr>
            <p:cNvPr id="44" name="Freeform 5"/>
            <p:cNvSpPr/>
            <p:nvPr/>
          </p:nvSpPr>
          <p:spPr bwMode="auto">
            <a:xfrm>
              <a:off x="7711341" y="962713"/>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40000"/>
                <a:lumOff val="60000"/>
              </a:schemeClr>
            </a:solidFill>
            <a:ln>
              <a:noFill/>
            </a:ln>
          </p:spPr>
          <p:txBody>
            <a:bodyPr vert="horz" wrap="square" lIns="91440" tIns="45720" rIns="91440" bIns="45720" numCol="1" anchor="t" anchorCtr="0" compatLnSpc="1"/>
            <a:lstStyle/>
            <a:p>
              <a:endParaRPr lang="id-ID"/>
            </a:p>
          </p:txBody>
        </p:sp>
        <p:sp>
          <p:nvSpPr>
            <p:cNvPr id="45" name="Freeform 5"/>
            <p:cNvSpPr/>
            <p:nvPr/>
          </p:nvSpPr>
          <p:spPr bwMode="auto">
            <a:xfrm>
              <a:off x="7711341" y="1087039"/>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id-ID"/>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22" presetClass="entr" presetSubtype="1" fill="hold"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ipe(up)">
                                      <p:cBhvr>
                                        <p:cTn id="5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20" grpId="0" animBg="1"/>
      <p:bldP spid="21"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flipV="1">
            <a:off x="0" y="4152122"/>
            <a:ext cx="12192000" cy="270587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Freeform 5"/>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15" name="Freeform 5"/>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16" name="Freeform 5"/>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17" name="Freeform 5"/>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18" name="Freeform 5"/>
          <p:cNvSpPr/>
          <p:nvPr userDrawn="1"/>
        </p:nvSpPr>
        <p:spPr bwMode="auto">
          <a:xfrm flipH="1">
            <a:off x="7644119"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19" name="Freeform 5"/>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0" name="Freeform 5"/>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1" name="Freeform 5"/>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2" name="Freeform 5"/>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3" name="Freeform 5"/>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4" name="Freeform 5"/>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33" name="Picture Placeholder 3"/>
          <p:cNvSpPr>
            <a:spLocks noGrp="1"/>
          </p:cNvSpPr>
          <p:nvPr>
            <p:ph type="pic" sz="quarter" idx="10"/>
          </p:nvPr>
        </p:nvSpPr>
        <p:spPr>
          <a:xfrm>
            <a:off x="1450174" y="1783861"/>
            <a:ext cx="1697846" cy="1697847"/>
          </a:xfrm>
          <a:prstGeom prst="ellipse">
            <a:avLst/>
          </a:prstGeom>
        </p:spPr>
        <p:txBody>
          <a:bodyPr>
            <a:normAutofit/>
          </a:bodyPr>
          <a:lstStyle>
            <a:lvl1pPr>
              <a:defRPr sz="1600"/>
            </a:lvl1pPr>
          </a:lstStyle>
          <a:p>
            <a:endParaRPr lang="id-ID" dirty="0"/>
          </a:p>
        </p:txBody>
      </p:sp>
      <p:sp>
        <p:nvSpPr>
          <p:cNvPr id="34" name="Picture Placeholder 3"/>
          <p:cNvSpPr>
            <a:spLocks noGrp="1"/>
          </p:cNvSpPr>
          <p:nvPr>
            <p:ph type="pic" sz="quarter" idx="11"/>
          </p:nvPr>
        </p:nvSpPr>
        <p:spPr>
          <a:xfrm>
            <a:off x="3971864" y="1783861"/>
            <a:ext cx="1697846" cy="1697847"/>
          </a:xfrm>
          <a:prstGeom prst="ellipse">
            <a:avLst/>
          </a:prstGeom>
        </p:spPr>
        <p:txBody>
          <a:bodyPr>
            <a:normAutofit/>
          </a:bodyPr>
          <a:lstStyle>
            <a:lvl1pPr>
              <a:defRPr sz="1600"/>
            </a:lvl1pPr>
          </a:lstStyle>
          <a:p>
            <a:endParaRPr lang="id-ID" dirty="0"/>
          </a:p>
        </p:txBody>
      </p:sp>
      <p:sp>
        <p:nvSpPr>
          <p:cNvPr id="35" name="Picture Placeholder 3"/>
          <p:cNvSpPr>
            <a:spLocks noGrp="1"/>
          </p:cNvSpPr>
          <p:nvPr>
            <p:ph type="pic" sz="quarter" idx="12"/>
          </p:nvPr>
        </p:nvSpPr>
        <p:spPr>
          <a:xfrm>
            <a:off x="6508785" y="1783861"/>
            <a:ext cx="1697846" cy="1697847"/>
          </a:xfrm>
          <a:prstGeom prst="ellipse">
            <a:avLst/>
          </a:prstGeom>
        </p:spPr>
        <p:txBody>
          <a:bodyPr>
            <a:normAutofit/>
          </a:bodyPr>
          <a:lstStyle>
            <a:lvl1pPr>
              <a:defRPr sz="1600"/>
            </a:lvl1pPr>
          </a:lstStyle>
          <a:p>
            <a:endParaRPr lang="id-ID" dirty="0"/>
          </a:p>
        </p:txBody>
      </p:sp>
      <p:sp>
        <p:nvSpPr>
          <p:cNvPr id="36" name="Picture Placeholder 3"/>
          <p:cNvSpPr>
            <a:spLocks noGrp="1"/>
          </p:cNvSpPr>
          <p:nvPr>
            <p:ph type="pic" sz="quarter" idx="13"/>
          </p:nvPr>
        </p:nvSpPr>
        <p:spPr>
          <a:xfrm>
            <a:off x="9030475" y="1783861"/>
            <a:ext cx="1697846" cy="1697847"/>
          </a:xfrm>
          <a:prstGeom prst="ellipse">
            <a:avLst/>
          </a:prstGeom>
        </p:spPr>
        <p:txBody>
          <a:bodyPr>
            <a:normAutofit/>
          </a:bodyPr>
          <a:lstStyle>
            <a:lvl1pPr>
              <a:defRPr sz="1600"/>
            </a:lvl1pPr>
          </a:lstStyle>
          <a:p>
            <a:endParaRPr lang="id-ID"/>
          </a:p>
        </p:txBody>
      </p:sp>
      <p:sp>
        <p:nvSpPr>
          <p:cNvPr id="37" name="Freeform 5"/>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tx2">
              <a:lumMod val="50000"/>
            </a:schemeClr>
          </a:solidFill>
          <a:ln>
            <a:noFill/>
          </a:ln>
        </p:spPr>
        <p:txBody>
          <a:bodyPr vert="horz" wrap="square" lIns="91440" tIns="45720" rIns="91440" bIns="45720" numCol="1" anchor="t" anchorCtr="0" compatLnSpc="1"/>
          <a:lstStyle/>
          <a:p>
            <a:endParaRPr lang="id-ID"/>
          </a:p>
        </p:txBody>
      </p:sp>
      <p:sp>
        <p:nvSpPr>
          <p:cNvPr id="38" name="TextBox 37"/>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bg1"/>
                </a:solidFill>
              </a:rPr>
              <a:t>‹#›</a:t>
            </a:fld>
            <a:endParaRPr lang="id-ID" sz="1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1+#ppt_w/2"/>
                                          </p:val>
                                        </p:tav>
                                        <p:tav tm="100000">
                                          <p:val>
                                            <p:strVal val="#ppt_x"/>
                                          </p:val>
                                        </p:tav>
                                      </p:tavLst>
                                    </p:anim>
                                    <p:anim calcmode="lin" valueType="num">
                                      <p:cBhvr additive="base">
                                        <p:cTn id="20" dur="500" fill="hold"/>
                                        <p:tgtEl>
                                          <p:spTgt spid="18"/>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1+#ppt_w/2"/>
                                          </p:val>
                                        </p:tav>
                                        <p:tav tm="100000">
                                          <p:val>
                                            <p:strVal val="#ppt_x"/>
                                          </p:val>
                                        </p:tav>
                                      </p:tavLst>
                                    </p:anim>
                                    <p:anim calcmode="lin" valueType="num">
                                      <p:cBhvr additive="base">
                                        <p:cTn id="40" dur="500" fill="hold"/>
                                        <p:tgtEl>
                                          <p:spTgt spid="21"/>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1+#ppt_w/2"/>
                                          </p:val>
                                        </p:tav>
                                        <p:tav tm="100000">
                                          <p:val>
                                            <p:strVal val="#ppt_x"/>
                                          </p:val>
                                        </p:tav>
                                      </p:tavLst>
                                    </p:anim>
                                    <p:anim calcmode="lin" valueType="num">
                                      <p:cBhvr additive="base">
                                        <p:cTn id="44" dur="500" fill="hold"/>
                                        <p:tgtEl>
                                          <p:spTgt spid="24"/>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1+#ppt_w/2"/>
                                          </p:val>
                                        </p:tav>
                                        <p:tav tm="100000">
                                          <p:val>
                                            <p:strVal val="#ppt_x"/>
                                          </p:val>
                                        </p:tav>
                                      </p:tavLst>
                                    </p:anim>
                                    <p:anim calcmode="lin" valueType="num">
                                      <p:cBhvr additive="base">
                                        <p:cTn id="48" dur="500" fill="hold"/>
                                        <p:tgtEl>
                                          <p:spTgt spid="23"/>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childTnLst>
                          </p:cTn>
                        </p:par>
                        <p:par>
                          <p:cTn id="56" fill="hold">
                            <p:stCondLst>
                              <p:cond delay="1000"/>
                            </p:stCondLst>
                            <p:childTnLst>
                              <p:par>
                                <p:cTn id="57" presetID="2" presetClass="entr" presetSubtype="4" fill="hold" grpId="0" nodeType="after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additive="base">
                                        <p:cTn id="59" dur="500" fill="hold"/>
                                        <p:tgtEl>
                                          <p:spTgt spid="2"/>
                                        </p:tgtEl>
                                        <p:attrNameLst>
                                          <p:attrName>ppt_x</p:attrName>
                                        </p:attrNameLst>
                                      </p:cBhvr>
                                      <p:tavLst>
                                        <p:tav tm="0">
                                          <p:val>
                                            <p:strVal val="#ppt_x"/>
                                          </p:val>
                                        </p:tav>
                                        <p:tav tm="100000">
                                          <p:val>
                                            <p:strVal val="#ppt_x"/>
                                          </p:val>
                                        </p:tav>
                                      </p:tavLst>
                                    </p:anim>
                                    <p:anim calcmode="lin" valueType="num">
                                      <p:cBhvr additive="base">
                                        <p:cTn id="6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37" grpId="0" animBg="1"/>
      <p:bldP spid="38" grpId="0"/>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8_Title &amp; Subtitle">
    <p:spTree>
      <p:nvGrpSpPr>
        <p:cNvPr id="1" name=""/>
        <p:cNvGrpSpPr/>
        <p:nvPr/>
      </p:nvGrpSpPr>
      <p:grpSpPr>
        <a:xfrm>
          <a:off x="0" y="0"/>
          <a:ext cx="0" cy="0"/>
          <a:chOff x="0" y="0"/>
          <a:chExt cx="0" cy="0"/>
        </a:xfrm>
      </p:grpSpPr>
      <p:sp>
        <p:nvSpPr>
          <p:cNvPr id="39" name="Picture Placeholder 4"/>
          <p:cNvSpPr>
            <a:spLocks noGrp="1"/>
          </p:cNvSpPr>
          <p:nvPr>
            <p:ph type="pic" sz="quarter" idx="26" hasCustomPrompt="1"/>
          </p:nvPr>
        </p:nvSpPr>
        <p:spPr>
          <a:xfrm>
            <a:off x="6483220" y="1501146"/>
            <a:ext cx="3629136" cy="3605921"/>
          </a:xfrm>
          <a:prstGeom prst="plaque">
            <a:avLst>
              <a:gd name="adj" fmla="val 26000"/>
            </a:avLst>
          </a:prstGeom>
        </p:spPr>
        <p:txBody>
          <a:bodyPr vert="horz" anchor="ctr"/>
          <a:lstStyle>
            <a:lvl1pPr algn="ctr">
              <a:defRPr sz="1335" baseline="0">
                <a:latin typeface="Roboto Regular"/>
                <a:cs typeface="Roboto Regular"/>
              </a:defRPr>
            </a:lvl1pPr>
          </a:lstStyle>
          <a:p>
            <a:r>
              <a:rPr lang="en-US" dirty="0"/>
              <a:t>Image Place Holder</a:t>
            </a: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9_Title &amp; Subtitle">
    <p:spTree>
      <p:nvGrpSpPr>
        <p:cNvPr id="1" name=""/>
        <p:cNvGrpSpPr/>
        <p:nvPr/>
      </p:nvGrpSpPr>
      <p:grpSpPr>
        <a:xfrm>
          <a:off x="0" y="0"/>
          <a:ext cx="0" cy="0"/>
          <a:chOff x="0" y="0"/>
          <a:chExt cx="0" cy="0"/>
        </a:xfrm>
      </p:grpSpPr>
      <p:sp>
        <p:nvSpPr>
          <p:cNvPr id="39" name="Picture Placeholder 4"/>
          <p:cNvSpPr>
            <a:spLocks noGrp="1"/>
          </p:cNvSpPr>
          <p:nvPr>
            <p:ph type="pic" sz="quarter" idx="26" hasCustomPrompt="1"/>
          </p:nvPr>
        </p:nvSpPr>
        <p:spPr>
          <a:xfrm>
            <a:off x="2647477" y="2108653"/>
            <a:ext cx="2652788" cy="2635819"/>
          </a:xfrm>
          <a:prstGeom prst="plaque">
            <a:avLst>
              <a:gd name="adj" fmla="val 26000"/>
            </a:avLst>
          </a:prstGeom>
        </p:spPr>
        <p:txBody>
          <a:bodyPr vert="horz" anchor="ctr"/>
          <a:lstStyle>
            <a:lvl1pPr algn="ctr">
              <a:defRPr sz="1335" baseline="0">
                <a:latin typeface="Roboto Regular"/>
                <a:cs typeface="Roboto Regular"/>
              </a:defRPr>
            </a:lvl1pPr>
          </a:lstStyle>
          <a:p>
            <a:r>
              <a:rPr lang="en-US" dirty="0"/>
              <a:t>Image Place Holder</a:t>
            </a:r>
          </a:p>
        </p:txBody>
      </p:sp>
      <p:sp>
        <p:nvSpPr>
          <p:cNvPr id="36" name="Picture Placeholder 4"/>
          <p:cNvSpPr>
            <a:spLocks noGrp="1"/>
          </p:cNvSpPr>
          <p:nvPr>
            <p:ph type="pic" sz="quarter" idx="27" hasCustomPrompt="1"/>
          </p:nvPr>
        </p:nvSpPr>
        <p:spPr>
          <a:xfrm>
            <a:off x="8592278" y="2108653"/>
            <a:ext cx="2652788" cy="2635819"/>
          </a:xfrm>
          <a:prstGeom prst="plaque">
            <a:avLst>
              <a:gd name="adj" fmla="val 26000"/>
            </a:avLst>
          </a:prstGeom>
        </p:spPr>
        <p:txBody>
          <a:bodyPr vert="horz" anchor="ctr"/>
          <a:lstStyle>
            <a:lvl1pPr algn="ctr">
              <a:defRPr sz="1335" baseline="0">
                <a:latin typeface="Roboto Regular"/>
                <a:cs typeface="Roboto Regular"/>
              </a:defRPr>
            </a:lvl1pPr>
          </a:lstStyle>
          <a:p>
            <a:r>
              <a:rPr lang="en-US" dirty="0"/>
              <a:t>Image Place Holder</a:t>
            </a: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0_Title &amp; Subtitle">
    <p:spTree>
      <p:nvGrpSpPr>
        <p:cNvPr id="1" name=""/>
        <p:cNvGrpSpPr/>
        <p:nvPr/>
      </p:nvGrpSpPr>
      <p:grpSpPr>
        <a:xfrm>
          <a:off x="0" y="0"/>
          <a:ext cx="0" cy="0"/>
          <a:chOff x="0" y="0"/>
          <a:chExt cx="0" cy="0"/>
        </a:xfrm>
      </p:grpSpPr>
      <p:sp>
        <p:nvSpPr>
          <p:cNvPr id="39" name="Picture Placeholder 4"/>
          <p:cNvSpPr>
            <a:spLocks noGrp="1"/>
          </p:cNvSpPr>
          <p:nvPr>
            <p:ph type="pic" sz="quarter" idx="26" hasCustomPrompt="1"/>
          </p:nvPr>
        </p:nvSpPr>
        <p:spPr>
          <a:xfrm>
            <a:off x="3846225" y="2108653"/>
            <a:ext cx="2652788" cy="2635819"/>
          </a:xfrm>
          <a:prstGeom prst="plaque">
            <a:avLst>
              <a:gd name="adj" fmla="val 26000"/>
            </a:avLst>
          </a:prstGeom>
        </p:spPr>
        <p:txBody>
          <a:bodyPr vert="horz" anchor="ctr"/>
          <a:lstStyle>
            <a:lvl1pPr algn="ctr">
              <a:defRPr sz="1335" baseline="0">
                <a:latin typeface="Roboto Regular"/>
                <a:cs typeface="Roboto Regular"/>
              </a:defRPr>
            </a:lvl1pPr>
          </a:lstStyle>
          <a:p>
            <a:r>
              <a:rPr lang="en-US" dirty="0"/>
              <a:t>Image Place Holder</a:t>
            </a: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51_Title &amp; Subtitle">
    <p:spTree>
      <p:nvGrpSpPr>
        <p:cNvPr id="1" name=""/>
        <p:cNvGrpSpPr/>
        <p:nvPr/>
      </p:nvGrpSpPr>
      <p:grpSpPr>
        <a:xfrm>
          <a:off x="0" y="0"/>
          <a:ext cx="0" cy="0"/>
          <a:chOff x="0" y="0"/>
          <a:chExt cx="0" cy="0"/>
        </a:xfrm>
      </p:grpSpPr>
      <p:sp>
        <p:nvSpPr>
          <p:cNvPr id="39" name="Picture Placeholder 4"/>
          <p:cNvSpPr>
            <a:spLocks noGrp="1"/>
          </p:cNvSpPr>
          <p:nvPr>
            <p:ph type="pic" sz="quarter" idx="26" hasCustomPrompt="1"/>
          </p:nvPr>
        </p:nvSpPr>
        <p:spPr>
          <a:xfrm>
            <a:off x="1363965" y="1356914"/>
            <a:ext cx="2411625" cy="2396199"/>
          </a:xfrm>
          <a:prstGeom prst="ellipse">
            <a:avLst/>
          </a:prstGeom>
        </p:spPr>
        <p:txBody>
          <a:bodyPr vert="horz" anchor="ctr"/>
          <a:lstStyle>
            <a:lvl1pPr algn="ctr">
              <a:defRPr sz="1335" baseline="0">
                <a:latin typeface="Roboto Regular"/>
                <a:cs typeface="Roboto Regular"/>
              </a:defRPr>
            </a:lvl1pPr>
          </a:lstStyle>
          <a:p>
            <a:r>
              <a:rPr lang="en-US" dirty="0"/>
              <a:t>Image Place Holder</a:t>
            </a:r>
          </a:p>
        </p:txBody>
      </p:sp>
      <p:sp>
        <p:nvSpPr>
          <p:cNvPr id="32" name="Picture Placeholder 4"/>
          <p:cNvSpPr>
            <a:spLocks noGrp="1"/>
          </p:cNvSpPr>
          <p:nvPr>
            <p:ph type="pic" sz="quarter" idx="27" hasCustomPrompt="1"/>
          </p:nvPr>
        </p:nvSpPr>
        <p:spPr>
          <a:xfrm>
            <a:off x="8325281" y="3877498"/>
            <a:ext cx="2411625" cy="2396199"/>
          </a:xfrm>
          <a:prstGeom prst="ellipse">
            <a:avLst/>
          </a:prstGeom>
        </p:spPr>
        <p:txBody>
          <a:bodyPr vert="horz" anchor="ctr"/>
          <a:lstStyle>
            <a:lvl1pPr algn="ctr">
              <a:defRPr sz="1335" baseline="0">
                <a:latin typeface="Roboto Regular"/>
                <a:cs typeface="Roboto Regular"/>
              </a:defRPr>
            </a:lvl1pPr>
          </a:lstStyle>
          <a:p>
            <a:r>
              <a:rPr lang="en-US" dirty="0"/>
              <a:t>Image Place Holder</a:t>
            </a: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52_Title &amp; Subtitle">
    <p:spTree>
      <p:nvGrpSpPr>
        <p:cNvPr id="1" name=""/>
        <p:cNvGrpSpPr/>
        <p:nvPr/>
      </p:nvGrpSpPr>
      <p:grpSpPr>
        <a:xfrm>
          <a:off x="0" y="0"/>
          <a:ext cx="0" cy="0"/>
          <a:chOff x="0" y="0"/>
          <a:chExt cx="0" cy="0"/>
        </a:xfrm>
      </p:grpSpPr>
      <p:sp>
        <p:nvSpPr>
          <p:cNvPr id="39" name="Picture Placeholder 4"/>
          <p:cNvSpPr>
            <a:spLocks noGrp="1"/>
          </p:cNvSpPr>
          <p:nvPr>
            <p:ph type="pic" sz="quarter" idx="26" hasCustomPrompt="1"/>
          </p:nvPr>
        </p:nvSpPr>
        <p:spPr>
          <a:xfrm>
            <a:off x="1363965" y="1047346"/>
            <a:ext cx="2411625" cy="2396199"/>
          </a:xfrm>
          <a:prstGeom prst="ellipse">
            <a:avLst/>
          </a:prstGeom>
        </p:spPr>
        <p:txBody>
          <a:bodyPr vert="horz" anchor="ctr"/>
          <a:lstStyle>
            <a:lvl1pPr algn="ctr">
              <a:defRPr sz="1335" baseline="0">
                <a:latin typeface="Roboto Regular"/>
                <a:cs typeface="Roboto Regular"/>
              </a:defRPr>
            </a:lvl1pPr>
          </a:lstStyle>
          <a:p>
            <a:r>
              <a:rPr lang="en-US" dirty="0"/>
              <a:t>Image Place Holder</a:t>
            </a:r>
          </a:p>
        </p:txBody>
      </p:sp>
      <p:sp>
        <p:nvSpPr>
          <p:cNvPr id="32" name="Picture Placeholder 4"/>
          <p:cNvSpPr>
            <a:spLocks noGrp="1"/>
          </p:cNvSpPr>
          <p:nvPr>
            <p:ph type="pic" sz="quarter" idx="27" hasCustomPrompt="1"/>
          </p:nvPr>
        </p:nvSpPr>
        <p:spPr>
          <a:xfrm>
            <a:off x="8325281" y="3567930"/>
            <a:ext cx="2411625" cy="2396199"/>
          </a:xfrm>
          <a:prstGeom prst="ellipse">
            <a:avLst/>
          </a:prstGeom>
        </p:spPr>
        <p:txBody>
          <a:bodyPr vert="horz" anchor="ctr"/>
          <a:lstStyle>
            <a:lvl1pPr algn="ctr">
              <a:defRPr sz="1335" baseline="0">
                <a:latin typeface="Roboto Regular"/>
                <a:cs typeface="Roboto Regular"/>
              </a:defRPr>
            </a:lvl1pPr>
          </a:lstStyle>
          <a:p>
            <a:r>
              <a:rPr lang="en-US" dirty="0"/>
              <a:t>Image Place Holder</a:t>
            </a: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53_Title &amp; Subtitle">
    <p:spTree>
      <p:nvGrpSpPr>
        <p:cNvPr id="1" name=""/>
        <p:cNvGrpSpPr/>
        <p:nvPr/>
      </p:nvGrpSpPr>
      <p:grpSpPr>
        <a:xfrm>
          <a:off x="0" y="0"/>
          <a:ext cx="0" cy="0"/>
          <a:chOff x="0" y="0"/>
          <a:chExt cx="0" cy="0"/>
        </a:xfrm>
      </p:grpSpPr>
      <p:sp>
        <p:nvSpPr>
          <p:cNvPr id="39" name="Picture Placeholder 4"/>
          <p:cNvSpPr>
            <a:spLocks noGrp="1"/>
          </p:cNvSpPr>
          <p:nvPr>
            <p:ph type="pic" sz="quarter" idx="26" hasCustomPrompt="1"/>
          </p:nvPr>
        </p:nvSpPr>
        <p:spPr>
          <a:xfrm>
            <a:off x="1363965" y="717397"/>
            <a:ext cx="2411625" cy="2396199"/>
          </a:xfrm>
          <a:prstGeom prst="ellipse">
            <a:avLst/>
          </a:prstGeom>
        </p:spPr>
        <p:txBody>
          <a:bodyPr vert="horz" anchor="ctr"/>
          <a:lstStyle>
            <a:lvl1pPr algn="ctr">
              <a:defRPr sz="1335" baseline="0">
                <a:latin typeface="Roboto Regular"/>
                <a:cs typeface="Roboto Regular"/>
              </a:defRPr>
            </a:lvl1pPr>
          </a:lstStyle>
          <a:p>
            <a:r>
              <a:rPr lang="en-US" dirty="0"/>
              <a:t>Image Place Holder</a:t>
            </a:r>
          </a:p>
        </p:txBody>
      </p:sp>
      <p:sp>
        <p:nvSpPr>
          <p:cNvPr id="32" name="Picture Placeholder 4"/>
          <p:cNvSpPr>
            <a:spLocks noGrp="1"/>
          </p:cNvSpPr>
          <p:nvPr>
            <p:ph type="pic" sz="quarter" idx="27" hasCustomPrompt="1"/>
          </p:nvPr>
        </p:nvSpPr>
        <p:spPr>
          <a:xfrm>
            <a:off x="8325281" y="3237981"/>
            <a:ext cx="2411625" cy="2396199"/>
          </a:xfrm>
          <a:prstGeom prst="ellipse">
            <a:avLst/>
          </a:prstGeom>
        </p:spPr>
        <p:txBody>
          <a:bodyPr vert="horz" anchor="ctr"/>
          <a:lstStyle>
            <a:lvl1pPr algn="ctr">
              <a:defRPr sz="1335" baseline="0">
                <a:latin typeface="Roboto Regular"/>
                <a:cs typeface="Roboto Regular"/>
              </a:defRPr>
            </a:lvl1pPr>
          </a:lstStyle>
          <a:p>
            <a:r>
              <a:rPr lang="en-US" dirty="0"/>
              <a:t>Image Place Holder</a:t>
            </a: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54_Title &amp; Subtitle">
    <p:spTree>
      <p:nvGrpSpPr>
        <p:cNvPr id="1" name=""/>
        <p:cNvGrpSpPr/>
        <p:nvPr/>
      </p:nvGrpSpPr>
      <p:grpSpPr>
        <a:xfrm>
          <a:off x="0" y="0"/>
          <a:ext cx="0" cy="0"/>
          <a:chOff x="0" y="0"/>
          <a:chExt cx="0" cy="0"/>
        </a:xfrm>
      </p:grpSpPr>
      <p:sp>
        <p:nvSpPr>
          <p:cNvPr id="39" name="Picture Placeholder 4"/>
          <p:cNvSpPr>
            <a:spLocks noGrp="1"/>
          </p:cNvSpPr>
          <p:nvPr>
            <p:ph type="pic" sz="quarter" idx="26" hasCustomPrompt="1"/>
          </p:nvPr>
        </p:nvSpPr>
        <p:spPr>
          <a:xfrm>
            <a:off x="833622" y="757863"/>
            <a:ext cx="2652788" cy="2635819"/>
          </a:xfrm>
          <a:prstGeom prst="diamond">
            <a:avLst/>
          </a:prstGeom>
        </p:spPr>
        <p:txBody>
          <a:bodyPr vert="horz" anchor="ctr"/>
          <a:lstStyle>
            <a:lvl1pPr algn="ctr">
              <a:defRPr sz="1335" baseline="0">
                <a:latin typeface="Roboto Regular"/>
                <a:cs typeface="Roboto Regular"/>
              </a:defRPr>
            </a:lvl1pPr>
          </a:lstStyle>
          <a:p>
            <a:r>
              <a:rPr lang="en-US" dirty="0"/>
              <a:t>Image Place Holder</a:t>
            </a:r>
          </a:p>
        </p:txBody>
      </p:sp>
      <p:sp>
        <p:nvSpPr>
          <p:cNvPr id="32" name="Picture Placeholder 4"/>
          <p:cNvSpPr>
            <a:spLocks noGrp="1"/>
          </p:cNvSpPr>
          <p:nvPr>
            <p:ph type="pic" sz="quarter" idx="27" hasCustomPrompt="1"/>
          </p:nvPr>
        </p:nvSpPr>
        <p:spPr>
          <a:xfrm>
            <a:off x="8316547" y="3563723"/>
            <a:ext cx="2652788" cy="2635819"/>
          </a:xfrm>
          <a:prstGeom prst="diamond">
            <a:avLst/>
          </a:prstGeom>
        </p:spPr>
        <p:txBody>
          <a:bodyPr vert="horz" anchor="ctr"/>
          <a:lstStyle>
            <a:lvl1pPr algn="ctr">
              <a:defRPr sz="1335" baseline="0">
                <a:latin typeface="Roboto Regular"/>
                <a:cs typeface="Roboto Regular"/>
              </a:defRPr>
            </a:lvl1pPr>
          </a:lstStyle>
          <a:p>
            <a:r>
              <a:rPr lang="en-US" dirty="0"/>
              <a:t>Image Place Holder</a:t>
            </a: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Page Number">
    <p:spTree>
      <p:nvGrpSpPr>
        <p:cNvPr id="1" name=""/>
        <p:cNvGrpSpPr/>
        <p:nvPr/>
      </p:nvGrpSpPr>
      <p:grpSpPr>
        <a:xfrm>
          <a:off x="0" y="0"/>
          <a:ext cx="0" cy="0"/>
          <a:chOff x="0" y="0"/>
          <a:chExt cx="0" cy="0"/>
        </a:xfrm>
      </p:grpSpPr>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5_Title &amp; Subtitle">
    <p:spTree>
      <p:nvGrpSpPr>
        <p:cNvPr id="1" name=""/>
        <p:cNvGrpSpPr/>
        <p:nvPr/>
      </p:nvGrpSpPr>
      <p:grpSpPr>
        <a:xfrm>
          <a:off x="0" y="0"/>
          <a:ext cx="0" cy="0"/>
          <a:chOff x="0" y="0"/>
          <a:chExt cx="0" cy="0"/>
        </a:xfrm>
      </p:grpSpPr>
      <p:sp>
        <p:nvSpPr>
          <p:cNvPr id="39" name="Picture Placeholder 4"/>
          <p:cNvSpPr>
            <a:spLocks noGrp="1"/>
          </p:cNvSpPr>
          <p:nvPr>
            <p:ph type="pic" sz="quarter" idx="26" hasCustomPrompt="1"/>
          </p:nvPr>
        </p:nvSpPr>
        <p:spPr>
          <a:xfrm>
            <a:off x="7946353" y="1056325"/>
            <a:ext cx="2935599" cy="1462348"/>
          </a:xfrm>
          <a:prstGeom prst="rect">
            <a:avLst/>
          </a:prstGeom>
        </p:spPr>
        <p:txBody>
          <a:bodyPr vert="horz" anchor="ctr"/>
          <a:lstStyle>
            <a:lvl1pPr algn="ctr">
              <a:defRPr sz="1335" baseline="0">
                <a:latin typeface="Roboto Regular"/>
                <a:cs typeface="Roboto Regular"/>
              </a:defRPr>
            </a:lvl1pPr>
          </a:lstStyle>
          <a:p>
            <a:r>
              <a:rPr lang="en-US" dirty="0"/>
              <a:t>Image Place Holder</a:t>
            </a:r>
          </a:p>
        </p:txBody>
      </p:sp>
      <p:sp>
        <p:nvSpPr>
          <p:cNvPr id="32" name="Picture Placeholder 4"/>
          <p:cNvSpPr>
            <a:spLocks noGrp="1"/>
          </p:cNvSpPr>
          <p:nvPr>
            <p:ph type="pic" sz="quarter" idx="27" hasCustomPrompt="1"/>
          </p:nvPr>
        </p:nvSpPr>
        <p:spPr>
          <a:xfrm>
            <a:off x="4186305" y="4368070"/>
            <a:ext cx="2935599" cy="1462348"/>
          </a:xfrm>
          <a:prstGeom prst="rect">
            <a:avLst/>
          </a:prstGeom>
        </p:spPr>
        <p:txBody>
          <a:bodyPr vert="horz" anchor="ctr"/>
          <a:lstStyle>
            <a:lvl1pPr algn="ctr">
              <a:defRPr sz="1335" baseline="0">
                <a:latin typeface="Roboto Regular"/>
                <a:cs typeface="Roboto Regular"/>
              </a:defRPr>
            </a:lvl1pPr>
          </a:lstStyle>
          <a:p>
            <a:r>
              <a:rPr lang="en-US" dirty="0"/>
              <a:t>Image Place Holder</a:t>
            </a: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56_Title &amp; Subtitle">
    <p:spTree>
      <p:nvGrpSpPr>
        <p:cNvPr id="1" name=""/>
        <p:cNvGrpSpPr/>
        <p:nvPr/>
      </p:nvGrpSpPr>
      <p:grpSpPr>
        <a:xfrm>
          <a:off x="0" y="0"/>
          <a:ext cx="0" cy="0"/>
          <a:chOff x="0" y="0"/>
          <a:chExt cx="0" cy="0"/>
        </a:xfrm>
      </p:grpSpPr>
      <p:sp>
        <p:nvSpPr>
          <p:cNvPr id="39" name="Picture Placeholder 4"/>
          <p:cNvSpPr>
            <a:spLocks noGrp="1"/>
          </p:cNvSpPr>
          <p:nvPr>
            <p:ph type="pic" sz="quarter" idx="26" hasCustomPrompt="1"/>
          </p:nvPr>
        </p:nvSpPr>
        <p:spPr>
          <a:xfrm>
            <a:off x="7655467" y="1056325"/>
            <a:ext cx="2935599" cy="1462348"/>
          </a:xfrm>
          <a:prstGeom prst="rect">
            <a:avLst/>
          </a:prstGeom>
        </p:spPr>
        <p:txBody>
          <a:bodyPr vert="horz" anchor="ctr"/>
          <a:lstStyle>
            <a:lvl1pPr algn="ctr">
              <a:defRPr sz="1335" baseline="0">
                <a:latin typeface="Roboto Regular"/>
                <a:cs typeface="Roboto Regular"/>
              </a:defRPr>
            </a:lvl1pPr>
          </a:lstStyle>
          <a:p>
            <a:r>
              <a:rPr lang="en-US" dirty="0"/>
              <a:t>Image Place Holder</a:t>
            </a:r>
          </a:p>
        </p:txBody>
      </p:sp>
      <p:sp>
        <p:nvSpPr>
          <p:cNvPr id="32" name="Picture Placeholder 4"/>
          <p:cNvSpPr>
            <a:spLocks noGrp="1"/>
          </p:cNvSpPr>
          <p:nvPr>
            <p:ph type="pic" sz="quarter" idx="27" hasCustomPrompt="1"/>
          </p:nvPr>
        </p:nvSpPr>
        <p:spPr>
          <a:xfrm>
            <a:off x="1562457" y="4368070"/>
            <a:ext cx="2935599" cy="1462348"/>
          </a:xfrm>
          <a:prstGeom prst="rect">
            <a:avLst/>
          </a:prstGeom>
        </p:spPr>
        <p:txBody>
          <a:bodyPr vert="horz" anchor="ctr"/>
          <a:lstStyle>
            <a:lvl1pPr algn="ctr">
              <a:defRPr sz="1335" baseline="0">
                <a:latin typeface="Roboto Regular"/>
                <a:cs typeface="Roboto Regular"/>
              </a:defRPr>
            </a:lvl1pPr>
          </a:lstStyle>
          <a:p>
            <a:r>
              <a:rPr lang="en-US" dirty="0"/>
              <a:t>Image Place Holder</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4" name="Freeform 5"/>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15" name="Freeform 5"/>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16" name="Freeform 5"/>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17" name="Freeform 5"/>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18" name="Freeform 5"/>
          <p:cNvSpPr/>
          <p:nvPr userDrawn="1"/>
        </p:nvSpPr>
        <p:spPr bwMode="auto">
          <a:xfrm flipH="1">
            <a:off x="7644119"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19" name="Freeform 5"/>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0" name="Freeform 5"/>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1" name="Freeform 5"/>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2" name="Freeform 5"/>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3" name="Freeform 5"/>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4" name="Freeform 5"/>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31" name="Freeform 5"/>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solidFill>
          <a:ln>
            <a:noFill/>
          </a:ln>
        </p:spPr>
        <p:txBody>
          <a:bodyPr vert="horz" wrap="square" lIns="91440" tIns="45720" rIns="91440" bIns="45720" numCol="1" anchor="t" anchorCtr="0" compatLnSpc="1"/>
          <a:lstStyle/>
          <a:p>
            <a:endParaRPr lang="id-ID"/>
          </a:p>
        </p:txBody>
      </p:sp>
      <p:sp>
        <p:nvSpPr>
          <p:cNvPr id="32" name="TextBox 31"/>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accent1">
                    <a:lumMod val="75000"/>
                  </a:schemeClr>
                </a:solidFill>
              </a:rPr>
              <a:t>‹#›</a:t>
            </a:fld>
            <a:endParaRPr lang="id-ID" sz="1800"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1+#ppt_w/2"/>
                                          </p:val>
                                        </p:tav>
                                        <p:tav tm="100000">
                                          <p:val>
                                            <p:strVal val="#ppt_x"/>
                                          </p:val>
                                        </p:tav>
                                      </p:tavLst>
                                    </p:anim>
                                    <p:anim calcmode="lin" valueType="num">
                                      <p:cBhvr additive="base">
                                        <p:cTn id="20" dur="500" fill="hold"/>
                                        <p:tgtEl>
                                          <p:spTgt spid="18"/>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1+#ppt_w/2"/>
                                          </p:val>
                                        </p:tav>
                                        <p:tav tm="100000">
                                          <p:val>
                                            <p:strVal val="#ppt_x"/>
                                          </p:val>
                                        </p:tav>
                                      </p:tavLst>
                                    </p:anim>
                                    <p:anim calcmode="lin" valueType="num">
                                      <p:cBhvr additive="base">
                                        <p:cTn id="40" dur="500" fill="hold"/>
                                        <p:tgtEl>
                                          <p:spTgt spid="21"/>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1+#ppt_w/2"/>
                                          </p:val>
                                        </p:tav>
                                        <p:tav tm="100000">
                                          <p:val>
                                            <p:strVal val="#ppt_x"/>
                                          </p:val>
                                        </p:tav>
                                      </p:tavLst>
                                    </p:anim>
                                    <p:anim calcmode="lin" valueType="num">
                                      <p:cBhvr additive="base">
                                        <p:cTn id="44" dur="500" fill="hold"/>
                                        <p:tgtEl>
                                          <p:spTgt spid="24"/>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1+#ppt_w/2"/>
                                          </p:val>
                                        </p:tav>
                                        <p:tav tm="100000">
                                          <p:val>
                                            <p:strVal val="#ppt_x"/>
                                          </p:val>
                                        </p:tav>
                                      </p:tavLst>
                                    </p:anim>
                                    <p:anim calcmode="lin" valueType="num">
                                      <p:cBhvr additive="base">
                                        <p:cTn id="48" dur="500" fill="hold"/>
                                        <p:tgtEl>
                                          <p:spTgt spid="23"/>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31" grpId="0" animBg="1"/>
      <p:bldP spid="32" grpId="0"/>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mp; Subtitl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p:spPr>
        <p:txBody>
          <a:bodyPr vert="horz" anchor="ctr"/>
          <a:lstStyle>
            <a:lvl1pPr algn="ctr">
              <a:defRPr sz="1065" baseline="0">
                <a:latin typeface="Roboto Regular"/>
                <a:cs typeface="Roboto Regular"/>
              </a:defRPr>
            </a:lvl1pPr>
          </a:lstStyle>
          <a:p>
            <a:r>
              <a:rPr lang="en-US" dirty="0"/>
              <a:t>Image Place Holder</a:t>
            </a:r>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_Title &amp; Subtitl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0206953" y="-1651"/>
            <a:ext cx="1984985" cy="6859652"/>
          </a:xfrm>
          <a:prstGeom prst="rect">
            <a:avLst/>
          </a:prstGeom>
        </p:spPr>
        <p:txBody>
          <a:bodyPr vert="horz" anchor="ctr"/>
          <a:lstStyle>
            <a:lvl1pPr algn="ctr">
              <a:defRPr sz="1865" baseline="0">
                <a:latin typeface="Roboto Regular"/>
                <a:cs typeface="Roboto Regular"/>
              </a:defRPr>
            </a:lvl1pPr>
          </a:lstStyle>
          <a:p>
            <a:r>
              <a:rPr lang="en-US" dirty="0"/>
              <a:t>Image Place Holder</a:t>
            </a:r>
          </a:p>
        </p:txBody>
      </p:sp>
      <p:sp>
        <p:nvSpPr>
          <p:cNvPr id="4" name="Picture Placeholder 4"/>
          <p:cNvSpPr>
            <a:spLocks noGrp="1"/>
          </p:cNvSpPr>
          <p:nvPr>
            <p:ph type="pic" sz="quarter" idx="11" hasCustomPrompt="1"/>
          </p:nvPr>
        </p:nvSpPr>
        <p:spPr>
          <a:xfrm>
            <a:off x="5370156" y="4988529"/>
            <a:ext cx="1249635" cy="1243643"/>
          </a:xfrm>
          <a:prstGeom prst="rect">
            <a:avLst/>
          </a:prstGeom>
        </p:spPr>
        <p:txBody>
          <a:bodyPr vert="horz" anchor="ctr"/>
          <a:lstStyle>
            <a:lvl1pPr algn="ctr">
              <a:defRPr sz="800" baseline="0">
                <a:latin typeface="Roboto Regular"/>
                <a:cs typeface="Roboto Regular"/>
              </a:defRPr>
            </a:lvl1pPr>
          </a:lstStyle>
          <a:p>
            <a:r>
              <a:rPr lang="en-US" dirty="0"/>
              <a:t>Image Place Holder </a:t>
            </a:r>
          </a:p>
        </p:txBody>
      </p:sp>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p:spPr>
        <p:txBody>
          <a:bodyPr/>
          <a:lstStyle/>
          <a:p>
            <a:fld id="{76EF31D4-1AA4-45E7-8F10-C007A9A6DDB0}" type="datetimeFigureOut">
              <a:rPr lang="zh-HK" altLang="en-US" smtClean="0"/>
              <a:t>6/1/2021</a:t>
            </a:fld>
            <a:endParaRPr lang="zh-HK" altLang="en-US"/>
          </a:p>
        </p:txBody>
      </p:sp>
      <p:sp>
        <p:nvSpPr>
          <p:cNvPr id="3" name="Footer Placeholder 2"/>
          <p:cNvSpPr>
            <a:spLocks noGrp="1"/>
          </p:cNvSpPr>
          <p:nvPr>
            <p:ph type="ftr" sz="quarter" idx="11"/>
          </p:nvPr>
        </p:nvSpPr>
        <p:spPr>
          <a:xfrm>
            <a:off x="4038600" y="6356350"/>
            <a:ext cx="4114800" cy="365125"/>
          </a:xfrm>
        </p:spPr>
        <p:txBody>
          <a:bodyPr/>
          <a:lstStyle/>
          <a:p>
            <a:endParaRPr lang="zh-HK" altLang="en-US"/>
          </a:p>
        </p:txBody>
      </p:sp>
      <p:sp>
        <p:nvSpPr>
          <p:cNvPr id="4" name="Slide Number Placeholder 3"/>
          <p:cNvSpPr>
            <a:spLocks noGrp="1"/>
          </p:cNvSpPr>
          <p:nvPr>
            <p:ph type="sldNum" sz="quarter" idx="12"/>
          </p:nvPr>
        </p:nvSpPr>
        <p:spPr>
          <a:xfrm>
            <a:off x="8610600" y="6356350"/>
            <a:ext cx="2743200" cy="365125"/>
          </a:xfrm>
        </p:spPr>
        <p:txBody>
          <a:bodyPr/>
          <a:lstStyle/>
          <a:p>
            <a:fld id="{9E45C72C-05F9-42DA-A32C-E89F323A6F21}" type="slidenum">
              <a:rPr lang="zh-HK" altLang="en-US" smtClean="0"/>
              <a:t>‹#›</a:t>
            </a:fld>
            <a:endParaRPr lang="zh-HK"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4" name="Freeform 5"/>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15" name="Freeform 5"/>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16" name="Freeform 5"/>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17" name="Freeform 5"/>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18" name="Freeform 5"/>
          <p:cNvSpPr/>
          <p:nvPr userDrawn="1"/>
        </p:nvSpPr>
        <p:spPr bwMode="auto">
          <a:xfrm flipH="1">
            <a:off x="7644119"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19" name="Freeform 5"/>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0" name="Freeform 5"/>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1" name="Freeform 5"/>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2" name="Freeform 5"/>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3" name="Freeform 5"/>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4" name="Freeform 5"/>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31" name="Freeform 5"/>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solidFill>
          <a:ln>
            <a:noFill/>
          </a:ln>
        </p:spPr>
        <p:txBody>
          <a:bodyPr vert="horz" wrap="square" lIns="91440" tIns="45720" rIns="91440" bIns="45720" numCol="1" anchor="t" anchorCtr="0" compatLnSpc="1"/>
          <a:lstStyle/>
          <a:p>
            <a:endParaRPr lang="id-ID"/>
          </a:p>
        </p:txBody>
      </p:sp>
      <p:sp>
        <p:nvSpPr>
          <p:cNvPr id="32" name="TextBox 31"/>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accent1">
                    <a:lumMod val="75000"/>
                  </a:schemeClr>
                </a:solidFill>
              </a:rPr>
              <a:t>‹#›</a:t>
            </a:fld>
            <a:endParaRPr lang="id-ID" sz="1800"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1+#ppt_w/2"/>
                                          </p:val>
                                        </p:tav>
                                        <p:tav tm="100000">
                                          <p:val>
                                            <p:strVal val="#ppt_x"/>
                                          </p:val>
                                        </p:tav>
                                      </p:tavLst>
                                    </p:anim>
                                    <p:anim calcmode="lin" valueType="num">
                                      <p:cBhvr additive="base">
                                        <p:cTn id="20" dur="500" fill="hold"/>
                                        <p:tgtEl>
                                          <p:spTgt spid="18"/>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1+#ppt_w/2"/>
                                          </p:val>
                                        </p:tav>
                                        <p:tav tm="100000">
                                          <p:val>
                                            <p:strVal val="#ppt_x"/>
                                          </p:val>
                                        </p:tav>
                                      </p:tavLst>
                                    </p:anim>
                                    <p:anim calcmode="lin" valueType="num">
                                      <p:cBhvr additive="base">
                                        <p:cTn id="40" dur="500" fill="hold"/>
                                        <p:tgtEl>
                                          <p:spTgt spid="21"/>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1+#ppt_w/2"/>
                                          </p:val>
                                        </p:tav>
                                        <p:tav tm="100000">
                                          <p:val>
                                            <p:strVal val="#ppt_x"/>
                                          </p:val>
                                        </p:tav>
                                      </p:tavLst>
                                    </p:anim>
                                    <p:anim calcmode="lin" valueType="num">
                                      <p:cBhvr additive="base">
                                        <p:cTn id="44" dur="500" fill="hold"/>
                                        <p:tgtEl>
                                          <p:spTgt spid="24"/>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1+#ppt_w/2"/>
                                          </p:val>
                                        </p:tav>
                                        <p:tav tm="100000">
                                          <p:val>
                                            <p:strVal val="#ppt_x"/>
                                          </p:val>
                                        </p:tav>
                                      </p:tavLst>
                                    </p:anim>
                                    <p:anim calcmode="lin" valueType="num">
                                      <p:cBhvr additive="base">
                                        <p:cTn id="48" dur="500" fill="hold"/>
                                        <p:tgtEl>
                                          <p:spTgt spid="23"/>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31" grpId="0" animBg="1"/>
      <p:bldP spid="32"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4" name="Freeform 5"/>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15" name="Freeform 5"/>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16" name="Freeform 5"/>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17" name="Freeform 5"/>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18" name="Freeform 5"/>
          <p:cNvSpPr/>
          <p:nvPr userDrawn="1"/>
        </p:nvSpPr>
        <p:spPr bwMode="auto">
          <a:xfrm flipH="1">
            <a:off x="7644119"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19" name="Freeform 5"/>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0" name="Freeform 5"/>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1" name="Freeform 5"/>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2" name="Freeform 5"/>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3" name="Freeform 5"/>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24" name="Freeform 5"/>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lstStyle/>
          <a:p>
            <a:endParaRPr lang="id-ID"/>
          </a:p>
        </p:txBody>
      </p:sp>
      <p:sp>
        <p:nvSpPr>
          <p:cNvPr id="31" name="Freeform 5"/>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solidFill>
          <a:ln>
            <a:noFill/>
          </a:ln>
        </p:spPr>
        <p:txBody>
          <a:bodyPr vert="horz" wrap="square" lIns="91440" tIns="45720" rIns="91440" bIns="45720" numCol="1" anchor="t" anchorCtr="0" compatLnSpc="1"/>
          <a:lstStyle/>
          <a:p>
            <a:endParaRPr lang="id-ID"/>
          </a:p>
        </p:txBody>
      </p:sp>
      <p:sp>
        <p:nvSpPr>
          <p:cNvPr id="32" name="TextBox 31"/>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accent1">
                    <a:lumMod val="75000"/>
                  </a:schemeClr>
                </a:solidFill>
              </a:rPr>
              <a:t>‹#›</a:t>
            </a:fld>
            <a:endParaRPr lang="id-ID" sz="1800"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1+#ppt_w/2"/>
                                          </p:val>
                                        </p:tav>
                                        <p:tav tm="100000">
                                          <p:val>
                                            <p:strVal val="#ppt_x"/>
                                          </p:val>
                                        </p:tav>
                                      </p:tavLst>
                                    </p:anim>
                                    <p:anim calcmode="lin" valueType="num">
                                      <p:cBhvr additive="base">
                                        <p:cTn id="20" dur="500" fill="hold"/>
                                        <p:tgtEl>
                                          <p:spTgt spid="18"/>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1+#ppt_w/2"/>
                                          </p:val>
                                        </p:tav>
                                        <p:tav tm="100000">
                                          <p:val>
                                            <p:strVal val="#ppt_x"/>
                                          </p:val>
                                        </p:tav>
                                      </p:tavLst>
                                    </p:anim>
                                    <p:anim calcmode="lin" valueType="num">
                                      <p:cBhvr additive="base">
                                        <p:cTn id="40" dur="500" fill="hold"/>
                                        <p:tgtEl>
                                          <p:spTgt spid="21"/>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1+#ppt_w/2"/>
                                          </p:val>
                                        </p:tav>
                                        <p:tav tm="100000">
                                          <p:val>
                                            <p:strVal val="#ppt_x"/>
                                          </p:val>
                                        </p:tav>
                                      </p:tavLst>
                                    </p:anim>
                                    <p:anim calcmode="lin" valueType="num">
                                      <p:cBhvr additive="base">
                                        <p:cTn id="44" dur="500" fill="hold"/>
                                        <p:tgtEl>
                                          <p:spTgt spid="24"/>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1+#ppt_w/2"/>
                                          </p:val>
                                        </p:tav>
                                        <p:tav tm="100000">
                                          <p:val>
                                            <p:strVal val="#ppt_x"/>
                                          </p:val>
                                        </p:tav>
                                      </p:tavLst>
                                    </p:anim>
                                    <p:anim calcmode="lin" valueType="num">
                                      <p:cBhvr additive="base">
                                        <p:cTn id="48" dur="500" fill="hold"/>
                                        <p:tgtEl>
                                          <p:spTgt spid="23"/>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31" grpId="0" animBg="1"/>
      <p:bldP spid="32"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Freeform 5"/>
          <p:cNvSpPr/>
          <p:nvPr userDrawn="1"/>
        </p:nvSpPr>
        <p:spPr bwMode="auto">
          <a:xfrm>
            <a:off x="0" y="1"/>
            <a:ext cx="1705511" cy="17055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alpha val="75000"/>
            </a:schemeClr>
          </a:solidFill>
          <a:ln>
            <a:noFill/>
          </a:ln>
        </p:spPr>
        <p:txBody>
          <a:bodyPr vert="horz" wrap="square" lIns="91440" tIns="45720" rIns="91440" bIns="45720" numCol="1" anchor="t" anchorCtr="0" compatLnSpc="1"/>
          <a:lstStyle/>
          <a:p>
            <a:endParaRPr lang="id-ID"/>
          </a:p>
        </p:txBody>
      </p:sp>
      <p:sp>
        <p:nvSpPr>
          <p:cNvPr id="8" name="Freeform 5"/>
          <p:cNvSpPr/>
          <p:nvPr userDrawn="1"/>
        </p:nvSpPr>
        <p:spPr bwMode="auto">
          <a:xfrm>
            <a:off x="1977028" y="1135987"/>
            <a:ext cx="617966" cy="61796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40000"/>
              <a:lumOff val="60000"/>
              <a:alpha val="75000"/>
            </a:schemeClr>
          </a:solidFill>
          <a:ln>
            <a:noFill/>
          </a:ln>
        </p:spPr>
        <p:txBody>
          <a:bodyPr vert="horz" wrap="square" lIns="91440" tIns="45720" rIns="91440" bIns="45720" numCol="1" anchor="t" anchorCtr="0" compatLnSpc="1"/>
          <a:lstStyle/>
          <a:p>
            <a:endParaRPr lang="id-ID"/>
          </a:p>
        </p:txBody>
      </p:sp>
      <p:sp>
        <p:nvSpPr>
          <p:cNvPr id="9" name="Freeform 5"/>
          <p:cNvSpPr/>
          <p:nvPr userDrawn="1"/>
        </p:nvSpPr>
        <p:spPr bwMode="auto">
          <a:xfrm>
            <a:off x="2539255" y="570065"/>
            <a:ext cx="422939" cy="42293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20000"/>
              <a:lumOff val="80000"/>
              <a:alpha val="75000"/>
            </a:schemeClr>
          </a:solidFill>
          <a:ln>
            <a:noFill/>
          </a:ln>
        </p:spPr>
        <p:txBody>
          <a:bodyPr vert="horz" wrap="square" lIns="91440" tIns="45720" rIns="91440" bIns="45720" numCol="1" anchor="t" anchorCtr="0" compatLnSpc="1"/>
          <a:lstStyle/>
          <a:p>
            <a:endParaRPr lang="id-ID"/>
          </a:p>
        </p:txBody>
      </p:sp>
      <p:sp>
        <p:nvSpPr>
          <p:cNvPr id="10" name="Freeform 5"/>
          <p:cNvSpPr/>
          <p:nvPr userDrawn="1"/>
        </p:nvSpPr>
        <p:spPr bwMode="auto">
          <a:xfrm>
            <a:off x="2866511" y="1311026"/>
            <a:ext cx="680062" cy="680062"/>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alpha val="75000"/>
            </a:schemeClr>
          </a:solidFill>
          <a:ln>
            <a:noFill/>
          </a:ln>
        </p:spPr>
        <p:txBody>
          <a:bodyPr vert="horz" wrap="square" lIns="91440" tIns="45720" rIns="91440" bIns="45720" numCol="1" anchor="t" anchorCtr="0" compatLnSpc="1"/>
          <a:lstStyle/>
          <a:p>
            <a:endParaRPr lang="id-ID"/>
          </a:p>
        </p:txBody>
      </p:sp>
      <p:sp>
        <p:nvSpPr>
          <p:cNvPr id="11" name="Freeform 5"/>
          <p:cNvSpPr/>
          <p:nvPr userDrawn="1"/>
        </p:nvSpPr>
        <p:spPr bwMode="auto">
          <a:xfrm>
            <a:off x="1958065" y="406092"/>
            <a:ext cx="327946" cy="32794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50000"/>
              <a:alpha val="75000"/>
            </a:schemeClr>
          </a:solidFill>
          <a:ln>
            <a:noFill/>
          </a:ln>
        </p:spPr>
        <p:txBody>
          <a:bodyPr vert="horz" wrap="square" lIns="91440" tIns="45720" rIns="91440" bIns="45720" numCol="1" anchor="t" anchorCtr="0" compatLnSpc="1"/>
          <a:lstStyle/>
          <a:p>
            <a:endParaRPr lang="id-ID"/>
          </a:p>
        </p:txBody>
      </p:sp>
      <p:sp>
        <p:nvSpPr>
          <p:cNvPr id="12" name="Freeform 5"/>
          <p:cNvSpPr/>
          <p:nvPr userDrawn="1"/>
        </p:nvSpPr>
        <p:spPr bwMode="auto">
          <a:xfrm>
            <a:off x="1284927" y="1968947"/>
            <a:ext cx="841167" cy="841167"/>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60000"/>
              <a:lumOff val="40000"/>
              <a:alpha val="75000"/>
            </a:schemeClr>
          </a:solidFill>
          <a:ln>
            <a:noFill/>
          </a:ln>
        </p:spPr>
        <p:txBody>
          <a:bodyPr vert="horz" wrap="square" lIns="91440" tIns="45720" rIns="91440" bIns="45720" numCol="1" anchor="t" anchorCtr="0" compatLnSpc="1"/>
          <a:lstStyle/>
          <a:p>
            <a:endParaRPr lang="id-ID"/>
          </a:p>
        </p:txBody>
      </p:sp>
      <p:sp>
        <p:nvSpPr>
          <p:cNvPr id="13" name="Freeform 5"/>
          <p:cNvSpPr/>
          <p:nvPr userDrawn="1"/>
        </p:nvSpPr>
        <p:spPr bwMode="auto">
          <a:xfrm>
            <a:off x="641601" y="1863888"/>
            <a:ext cx="422939" cy="42293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40000"/>
              <a:lumOff val="60000"/>
              <a:alpha val="75000"/>
            </a:schemeClr>
          </a:solidFill>
          <a:ln>
            <a:noFill/>
          </a:ln>
        </p:spPr>
        <p:txBody>
          <a:bodyPr vert="horz" wrap="square" lIns="91440" tIns="45720" rIns="91440" bIns="45720" numCol="1" anchor="t" anchorCtr="0" compatLnSpc="1"/>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4DA405-D358-4EC7-B85F-BD7379812E61}" type="datetimeFigureOut">
              <a:rPr lang="id-ID" smtClean="0"/>
              <a:t>06/01/2021</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4D9A6F-AD35-41C1-8752-155A168E8ABC}"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56.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56.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56.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56.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58.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59.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59.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59.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59.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59.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53.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54.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55.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49149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直角三角形 4"/>
          <p:cNvSpPr/>
          <p:nvPr/>
        </p:nvSpPr>
        <p:spPr>
          <a:xfrm>
            <a:off x="0" y="2895600"/>
            <a:ext cx="12191999" cy="3962400"/>
          </a:xfrm>
          <a:prstGeom prst="rtTriangl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20" name="直角三角形 19"/>
          <p:cNvSpPr/>
          <p:nvPr/>
        </p:nvSpPr>
        <p:spPr>
          <a:xfrm flipH="1">
            <a:off x="400049" y="2895600"/>
            <a:ext cx="11791948" cy="39624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1" name="文本框 10"/>
          <p:cNvSpPr txBox="1"/>
          <p:nvPr/>
        </p:nvSpPr>
        <p:spPr>
          <a:xfrm>
            <a:off x="2334079" y="4869422"/>
            <a:ext cx="7632700" cy="1107996"/>
          </a:xfrm>
          <a:prstGeom prst="rect">
            <a:avLst/>
          </a:prstGeom>
          <a:noFill/>
        </p:spPr>
        <p:txBody>
          <a:bodyPr wrap="square" rtlCol="0">
            <a:spAutoFit/>
          </a:bodyPr>
          <a:lstStyle/>
          <a:p>
            <a:pPr algn="ctr"/>
            <a:r>
              <a:rPr lang="zh-CN" altLang="en-US" sz="6600" dirty="0">
                <a:effectLst>
                  <a:outerShdw blurRad="38100" dist="38100" dir="2700000" algn="tl">
                    <a:srgbClr val="000000">
                      <a:alpha val="43137"/>
                    </a:srgbClr>
                  </a:outerShdw>
                </a:effectLst>
                <a:latin typeface="方正正中黑简体" panose="02000000000000000000" pitchFamily="2" charset="-122"/>
                <a:ea typeface="方正正中黑简体" panose="02000000000000000000" pitchFamily="2" charset="-122"/>
              </a:rPr>
              <a:t>公司发展历程</a:t>
            </a:r>
            <a:r>
              <a:rPr lang="zh-CN" altLang="en-US" sz="6000" dirty="0">
                <a:effectLst>
                  <a:outerShdw blurRad="38100" dist="38100" dir="2700000" algn="tl">
                    <a:srgbClr val="000000">
                      <a:alpha val="43137"/>
                    </a:srgbClr>
                  </a:outerShdw>
                </a:effectLst>
                <a:latin typeface="方正正中黑简体" panose="02000000000000000000" pitchFamily="2" charset="-122"/>
                <a:ea typeface="方正正中黑简体" panose="02000000000000000000" pitchFamily="2" charset="-122"/>
              </a:rPr>
              <a:t>模板</a:t>
            </a:r>
          </a:p>
        </p:txBody>
      </p:sp>
      <p:sp>
        <p:nvSpPr>
          <p:cNvPr id="34" name="文本框 33"/>
          <p:cNvSpPr txBox="1"/>
          <p:nvPr/>
        </p:nvSpPr>
        <p:spPr>
          <a:xfrm>
            <a:off x="2334079" y="5947634"/>
            <a:ext cx="7632700" cy="52322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corporate development process</a:t>
            </a:r>
            <a:endParaRPr lang="zh-CN" altLang="en-US" sz="2800" dirty="0">
              <a:latin typeface="微软雅黑" panose="020B0503020204020204" pitchFamily="34" charset="-122"/>
              <a:ea typeface="微软雅黑" panose="020B0503020204020204" pitchFamily="34" charset="-122"/>
            </a:endParaRPr>
          </a:p>
        </p:txBody>
      </p:sp>
      <p:sp>
        <p:nvSpPr>
          <p:cNvPr id="2" name="文本框 1"/>
          <p:cNvSpPr txBox="1"/>
          <p:nvPr/>
        </p:nvSpPr>
        <p:spPr>
          <a:xfrm>
            <a:off x="4404582" y="6490954"/>
            <a:ext cx="3804247" cy="369332"/>
          </a:xfrm>
          <a:prstGeom prst="rect">
            <a:avLst/>
          </a:prstGeom>
          <a:noFill/>
        </p:spPr>
        <p:txBody>
          <a:bodyPr wrap="none" rtlCol="0">
            <a:spAutoFit/>
          </a:bodyPr>
          <a:lstStyle/>
          <a:p>
            <a:r>
              <a:rPr lang="zh-CN" altLang="en-US">
                <a:latin typeface="微软雅黑" panose="020B0503020204020204" pitchFamily="34" charset="-122"/>
                <a:ea typeface="微软雅黑" panose="020B0503020204020204" pitchFamily="34" charset="-122"/>
              </a:rPr>
              <a:t>汇报人：</a:t>
            </a:r>
            <a:r>
              <a:rPr lang="en-US" altLang="zh-CN">
                <a:latin typeface="微软雅黑" panose="020B0503020204020204" pitchFamily="34" charset="-122"/>
                <a:ea typeface="微软雅黑" panose="020B0503020204020204" pitchFamily="34" charset="-122"/>
              </a:rPr>
              <a:t>xiazaii    </a:t>
            </a:r>
            <a:r>
              <a:rPr lang="zh-CN" altLang="en-US">
                <a:latin typeface="微软雅黑" panose="020B0503020204020204" pitchFamily="34" charset="-122"/>
                <a:ea typeface="微软雅黑" panose="020B0503020204020204" pitchFamily="34" charset="-122"/>
              </a:rPr>
              <a:t>时间：</a:t>
            </a:r>
            <a:r>
              <a:rPr lang="en-US" altLang="zh-CN">
                <a:latin typeface="微软雅黑" panose="020B0503020204020204" pitchFamily="34" charset="-122"/>
                <a:ea typeface="微软雅黑" panose="020B0503020204020204" pitchFamily="34" charset="-122"/>
              </a:rPr>
              <a:t>XX</a:t>
            </a:r>
            <a:r>
              <a:rPr lang="zh-CN" altLang="en-US">
                <a:latin typeface="微软雅黑" panose="020B0503020204020204" pitchFamily="34" charset="-122"/>
                <a:ea typeface="微软雅黑" panose="020B0503020204020204" pitchFamily="34" charset="-122"/>
              </a:rPr>
              <a:t>年</a:t>
            </a:r>
            <a:r>
              <a:rPr lang="en-US" altLang="zh-CN">
                <a:latin typeface="微软雅黑" panose="020B0503020204020204" pitchFamily="34" charset="-122"/>
                <a:ea typeface="微软雅黑" panose="020B0503020204020204" pitchFamily="34" charset="-122"/>
              </a:rPr>
              <a:t>XX</a:t>
            </a:r>
            <a:r>
              <a:rPr lang="zh-CN" altLang="en-US">
                <a:latin typeface="微软雅黑" panose="020B0503020204020204" pitchFamily="34" charset="-122"/>
                <a:ea typeface="微软雅黑" panose="020B0503020204020204" pitchFamily="34" charset="-122"/>
              </a:rPr>
              <a:t>月</a:t>
            </a:r>
            <a:endParaRPr lang="zh-CN" altLang="en-US" dirty="0">
              <a:latin typeface="微软雅黑" panose="020B0503020204020204" pitchFamily="34" charset="-122"/>
              <a:ea typeface="微软雅黑" panose="020B0503020204020204" pitchFamily="34" charset="-122"/>
            </a:endParaRPr>
          </a:p>
        </p:txBody>
      </p:sp>
      <p:pic>
        <p:nvPicPr>
          <p:cNvPr id="4" name="企业文化PPT-14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861298" y="4238296"/>
            <a:ext cx="609600" cy="609600"/>
          </a:xfrm>
          <a:prstGeom prst="rect">
            <a:avLst/>
          </a:prstGeom>
        </p:spPr>
      </p:pic>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par>
                                <p:cTn id="7" presetID="10" presetClass="entr" presetSubtype="0" fill="hold" grpId="0" nodeType="withEffect">
                                  <p:stCondLst>
                                    <p:cond delay="500"/>
                                  </p:stCondLst>
                                  <p:childTnLst>
                                    <p:set>
                                      <p:cBhvr>
                                        <p:cTn id="8" dur="1" fill="hold">
                                          <p:stCondLst>
                                            <p:cond delay="0"/>
                                          </p:stCondLst>
                                        </p:cTn>
                                        <p:tgtEl>
                                          <p:spTgt spid="20"/>
                                        </p:tgtEl>
                                        <p:attrNameLst>
                                          <p:attrName>style.visibility</p:attrName>
                                        </p:attrNameLst>
                                      </p:cBhvr>
                                      <p:to>
                                        <p:strVal val="visible"/>
                                      </p:to>
                                    </p:set>
                                    <p:animEffect transition="in" filter="fade">
                                      <p:cBhvr>
                                        <p:cTn id="9" dur="500"/>
                                        <p:tgtEl>
                                          <p:spTgt spid="20"/>
                                        </p:tgtEl>
                                      </p:cBhvr>
                                    </p:animEffect>
                                  </p:childTnLst>
                                </p:cTn>
                              </p:par>
                              <p:par>
                                <p:cTn id="10" presetID="10" presetClass="entr" presetSubtype="0" fill="hold" grpId="0"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0"/>
                            </p:stCondLst>
                            <p:childTnLst>
                              <p:par>
                                <p:cTn id="14" presetID="45"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anim calcmode="lin" valueType="num">
                                      <p:cBhvr>
                                        <p:cTn id="17" dur="2000" fill="hold"/>
                                        <p:tgtEl>
                                          <p:spTgt spid="11"/>
                                        </p:tgtEl>
                                        <p:attrNameLst>
                                          <p:attrName>ppt_w</p:attrName>
                                        </p:attrNameLst>
                                      </p:cBhvr>
                                      <p:tavLst>
                                        <p:tav tm="0" fmla="#ppt_w*sin(2.5*pi*$)">
                                          <p:val>
                                            <p:fltVal val="0"/>
                                          </p:val>
                                        </p:tav>
                                        <p:tav tm="100000">
                                          <p:val>
                                            <p:fltVal val="1"/>
                                          </p:val>
                                        </p:tav>
                                      </p:tavLst>
                                    </p:anim>
                                    <p:anim calcmode="lin" valueType="num">
                                      <p:cBhvr>
                                        <p:cTn id="18" dur="2000" fill="hold"/>
                                        <p:tgtEl>
                                          <p:spTgt spid="11"/>
                                        </p:tgtEl>
                                        <p:attrNameLst>
                                          <p:attrName>ppt_h</p:attrName>
                                        </p:attrNameLst>
                                      </p:cBhvr>
                                      <p:tavLst>
                                        <p:tav tm="0">
                                          <p:val>
                                            <p:strVal val="#ppt_h"/>
                                          </p:val>
                                        </p:tav>
                                        <p:tav tm="100000">
                                          <p:val>
                                            <p:strVal val="#ppt_h"/>
                                          </p:val>
                                        </p:tav>
                                      </p:tavLst>
                                    </p:anim>
                                  </p:childTnLst>
                                </p:cTn>
                              </p:par>
                            </p:childTnLst>
                          </p:cTn>
                        </p:par>
                        <p:par>
                          <p:cTn id="19" fill="hold">
                            <p:stCondLst>
                              <p:cond delay="2000"/>
                            </p:stCondLst>
                            <p:childTnLst>
                              <p:par>
                                <p:cTn id="20" presetID="26" presetClass="emph" presetSubtype="0" fill="hold" grpId="1" nodeType="afterEffect">
                                  <p:stCondLst>
                                    <p:cond delay="0"/>
                                  </p:stCondLst>
                                  <p:childTnLst>
                                    <p:animEffect transition="out" filter="fade">
                                      <p:cBhvr>
                                        <p:cTn id="21" dur="500" tmFilter="0, 0; .2, .5; .8, .5; 1, 0"/>
                                        <p:tgtEl>
                                          <p:spTgt spid="11"/>
                                        </p:tgtEl>
                                      </p:cBhvr>
                                    </p:animEffect>
                                    <p:animScale>
                                      <p:cBhvr>
                                        <p:cTn id="22" dur="250" autoRev="1" fill="hold"/>
                                        <p:tgtEl>
                                          <p:spTgt spid="11"/>
                                        </p:tgtEl>
                                      </p:cBhvr>
                                      <p:by x="105000" y="105000"/>
                                    </p:animScale>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left)">
                                      <p:cBhvr>
                                        <p:cTn id="26" dur="500"/>
                                        <p:tgtEl>
                                          <p:spTgt spid="34"/>
                                        </p:tgtEl>
                                      </p:cBhvr>
                                    </p:animEffect>
                                  </p:childTnLst>
                                </p:cTn>
                              </p:par>
                            </p:childTnLst>
                          </p:cTn>
                        </p:par>
                        <p:par>
                          <p:cTn id="27" fill="hold">
                            <p:stCondLst>
                              <p:cond delay="3000"/>
                            </p:stCondLst>
                            <p:childTnLst>
                              <p:par>
                                <p:cTn id="28" presetID="26" presetClass="emph" presetSubtype="0" fill="hold" grpId="1" nodeType="afterEffect">
                                  <p:stCondLst>
                                    <p:cond delay="0"/>
                                  </p:stCondLst>
                                  <p:childTnLst>
                                    <p:animEffect transition="out" filter="fade">
                                      <p:cBhvr>
                                        <p:cTn id="29" dur="500" tmFilter="0, 0; .2, .5; .8, .5; 1, 0"/>
                                        <p:tgtEl>
                                          <p:spTgt spid="34"/>
                                        </p:tgtEl>
                                      </p:cBhvr>
                                    </p:animEffect>
                                    <p:animScale>
                                      <p:cBhvr>
                                        <p:cTn id="30" dur="250" autoRev="1" fill="hold"/>
                                        <p:tgtEl>
                                          <p:spTgt spid="3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1" repeatCount="indefinite" fill="hold" display="0">
                  <p:stCondLst>
                    <p:cond delay="indefinite"/>
                  </p:stCondLst>
                  <p:endCondLst>
                    <p:cond evt="onStopAudio" delay="0">
                      <p:tgtEl>
                        <p:sldTgt/>
                      </p:tgtEl>
                    </p:cond>
                  </p:endCondLst>
                </p:cTn>
                <p:tgtEl>
                  <p:spTgt spid="4"/>
                </p:tgtEl>
              </p:cMediaNode>
            </p:audio>
          </p:childTnLst>
        </p:cTn>
      </p:par>
    </p:tnLst>
    <p:bldLst>
      <p:bldP spid="5" grpId="0" animBg="1"/>
      <p:bldP spid="20" grpId="0" animBg="1"/>
      <p:bldP spid="11" grpId="0"/>
      <p:bldP spid="11" grpId="1"/>
      <p:bldP spid="34" grpId="0"/>
      <p:bldP spid="3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3" name="Shape 3453"/>
          <p:cNvSpPr/>
          <p:nvPr/>
        </p:nvSpPr>
        <p:spPr>
          <a:xfrm>
            <a:off x="5815321" y="-3659"/>
            <a:ext cx="169891" cy="1008784"/>
          </a:xfrm>
          <a:prstGeom prst="rect">
            <a:avLst/>
          </a:prstGeom>
          <a:solidFill>
            <a:schemeClr val="accent3"/>
          </a:solidFill>
          <a:ln w="12700">
            <a:miter lim="400000"/>
          </a:ln>
        </p:spPr>
        <p:txBody>
          <a:bodyPr lIns="0" tIns="0" rIns="0" bIns="0" anchor="ctr"/>
          <a:lstStyle/>
          <a:p>
            <a:pPr lvl="0">
              <a:defRPr sz="3200">
                <a:solidFill>
                  <a:srgbClr val="FFFFFF"/>
                </a:solidFill>
              </a:defRPr>
            </a:pPr>
            <a:endParaRPr sz="4265"/>
          </a:p>
        </p:txBody>
      </p:sp>
      <p:sp>
        <p:nvSpPr>
          <p:cNvPr id="3454" name="Shape 3454"/>
          <p:cNvSpPr/>
          <p:nvPr/>
        </p:nvSpPr>
        <p:spPr>
          <a:xfrm>
            <a:off x="5815321" y="1147273"/>
            <a:ext cx="169891" cy="2638823"/>
          </a:xfrm>
          <a:prstGeom prst="rect">
            <a:avLst/>
          </a:prstGeom>
          <a:solidFill>
            <a:schemeClr val="accent2"/>
          </a:solidFill>
          <a:ln w="12700">
            <a:miter lim="400000"/>
          </a:ln>
        </p:spPr>
        <p:txBody>
          <a:bodyPr lIns="0" tIns="0" rIns="0" bIns="0" anchor="ctr"/>
          <a:lstStyle/>
          <a:p>
            <a:pPr lvl="0">
              <a:defRPr sz="3200">
                <a:solidFill>
                  <a:srgbClr val="FFFFFF"/>
                </a:solidFill>
              </a:defRPr>
            </a:pPr>
            <a:endParaRPr sz="4265"/>
          </a:p>
        </p:txBody>
      </p:sp>
      <p:sp>
        <p:nvSpPr>
          <p:cNvPr id="3455" name="Shape 3455"/>
          <p:cNvSpPr/>
          <p:nvPr/>
        </p:nvSpPr>
        <p:spPr>
          <a:xfrm>
            <a:off x="5815321" y="4177679"/>
            <a:ext cx="169891" cy="2576843"/>
          </a:xfrm>
          <a:prstGeom prst="rect">
            <a:avLst/>
          </a:prstGeom>
          <a:solidFill>
            <a:schemeClr val="accent1"/>
          </a:solidFill>
          <a:ln w="12700">
            <a:miter lim="400000"/>
          </a:ln>
        </p:spPr>
        <p:txBody>
          <a:bodyPr lIns="0" tIns="0" rIns="0" bIns="0" anchor="ctr"/>
          <a:lstStyle/>
          <a:p>
            <a:pPr lvl="0">
              <a:defRPr sz="3200">
                <a:solidFill>
                  <a:srgbClr val="FFFFFF"/>
                </a:solidFill>
              </a:defRPr>
            </a:pPr>
            <a:endParaRPr sz="4265"/>
          </a:p>
        </p:txBody>
      </p:sp>
      <p:sp>
        <p:nvSpPr>
          <p:cNvPr id="3456" name="Shape 3456"/>
          <p:cNvSpPr/>
          <p:nvPr/>
        </p:nvSpPr>
        <p:spPr>
          <a:xfrm>
            <a:off x="4244169" y="4577164"/>
            <a:ext cx="741515" cy="589896"/>
          </a:xfrm>
          <a:custGeom>
            <a:avLst/>
            <a:gdLst/>
            <a:ahLst/>
            <a:cxnLst>
              <a:cxn ang="0">
                <a:pos x="wd2" y="hd2"/>
              </a:cxn>
              <a:cxn ang="5400000">
                <a:pos x="wd2" y="hd2"/>
              </a:cxn>
              <a:cxn ang="10800000">
                <a:pos x="wd2" y="hd2"/>
              </a:cxn>
              <a:cxn ang="16200000">
                <a:pos x="wd2" y="hd2"/>
              </a:cxn>
            </a:cxnLst>
            <a:rect l="0" t="0" r="r" b="b"/>
            <a:pathLst>
              <a:path w="21247" h="21600" extrusionOk="0">
                <a:moveTo>
                  <a:pt x="11836" y="15693"/>
                </a:moveTo>
                <a:cubicBezTo>
                  <a:pt x="11625" y="15171"/>
                  <a:pt x="9094" y="9550"/>
                  <a:pt x="8316" y="7930"/>
                </a:cubicBezTo>
                <a:lnTo>
                  <a:pt x="8197" y="7677"/>
                </a:lnTo>
                <a:lnTo>
                  <a:pt x="6095" y="7677"/>
                </a:lnTo>
                <a:lnTo>
                  <a:pt x="5979" y="7930"/>
                </a:lnTo>
                <a:cubicBezTo>
                  <a:pt x="5186" y="9585"/>
                  <a:pt x="2786" y="14947"/>
                  <a:pt x="2519" y="15525"/>
                </a:cubicBezTo>
                <a:cubicBezTo>
                  <a:pt x="2500" y="15573"/>
                  <a:pt x="2478" y="15632"/>
                  <a:pt x="2453" y="15693"/>
                </a:cubicBezTo>
                <a:cubicBezTo>
                  <a:pt x="2453" y="15693"/>
                  <a:pt x="11836" y="15693"/>
                  <a:pt x="11836" y="15693"/>
                </a:cubicBezTo>
                <a:close/>
                <a:moveTo>
                  <a:pt x="14123" y="18117"/>
                </a:moveTo>
                <a:cubicBezTo>
                  <a:pt x="14598" y="19922"/>
                  <a:pt x="14074" y="21600"/>
                  <a:pt x="12552" y="21600"/>
                </a:cubicBezTo>
                <a:lnTo>
                  <a:pt x="1741" y="21600"/>
                </a:lnTo>
                <a:cubicBezTo>
                  <a:pt x="219" y="21600"/>
                  <a:pt x="-306" y="19940"/>
                  <a:pt x="170" y="18135"/>
                </a:cubicBezTo>
                <a:cubicBezTo>
                  <a:pt x="170" y="18135"/>
                  <a:pt x="2046" y="13670"/>
                  <a:pt x="5099" y="7259"/>
                </a:cubicBezTo>
                <a:lnTo>
                  <a:pt x="5099" y="3551"/>
                </a:lnTo>
                <a:lnTo>
                  <a:pt x="4910" y="3551"/>
                </a:lnTo>
                <a:cubicBezTo>
                  <a:pt x="4637" y="3551"/>
                  <a:pt x="4415" y="3266"/>
                  <a:pt x="4415" y="2916"/>
                </a:cubicBezTo>
                <a:cubicBezTo>
                  <a:pt x="4415" y="2570"/>
                  <a:pt x="4640" y="2285"/>
                  <a:pt x="4910" y="2285"/>
                </a:cubicBezTo>
                <a:lnTo>
                  <a:pt x="5696" y="2285"/>
                </a:lnTo>
                <a:lnTo>
                  <a:pt x="5231" y="0"/>
                </a:lnTo>
                <a:lnTo>
                  <a:pt x="9030" y="0"/>
                </a:lnTo>
                <a:lnTo>
                  <a:pt x="8562" y="2285"/>
                </a:lnTo>
                <a:lnTo>
                  <a:pt x="9386" y="2285"/>
                </a:lnTo>
                <a:cubicBezTo>
                  <a:pt x="9655" y="2285"/>
                  <a:pt x="9877" y="2570"/>
                  <a:pt x="9877" y="2916"/>
                </a:cubicBezTo>
                <a:cubicBezTo>
                  <a:pt x="9874" y="3266"/>
                  <a:pt x="9655" y="3551"/>
                  <a:pt x="9382" y="3551"/>
                </a:cubicBezTo>
                <a:lnTo>
                  <a:pt x="9194" y="3551"/>
                </a:lnTo>
                <a:lnTo>
                  <a:pt x="9194" y="7259"/>
                </a:lnTo>
                <a:cubicBezTo>
                  <a:pt x="12247" y="13670"/>
                  <a:pt x="14123" y="18117"/>
                  <a:pt x="14123" y="18117"/>
                </a:cubicBezTo>
                <a:cubicBezTo>
                  <a:pt x="14123" y="18117"/>
                  <a:pt x="14123" y="18117"/>
                  <a:pt x="14123" y="18117"/>
                </a:cubicBezTo>
                <a:close/>
                <a:moveTo>
                  <a:pt x="8152" y="11538"/>
                </a:moveTo>
                <a:cubicBezTo>
                  <a:pt x="8152" y="11142"/>
                  <a:pt x="7903" y="10820"/>
                  <a:pt x="7593" y="10820"/>
                </a:cubicBezTo>
                <a:cubicBezTo>
                  <a:pt x="7283" y="10820"/>
                  <a:pt x="7030" y="11142"/>
                  <a:pt x="7030" y="11538"/>
                </a:cubicBezTo>
                <a:cubicBezTo>
                  <a:pt x="7030" y="11934"/>
                  <a:pt x="7283" y="12259"/>
                  <a:pt x="7593" y="12259"/>
                </a:cubicBezTo>
                <a:cubicBezTo>
                  <a:pt x="7903" y="12259"/>
                  <a:pt x="8152" y="11934"/>
                  <a:pt x="8152" y="11538"/>
                </a:cubicBezTo>
                <a:cubicBezTo>
                  <a:pt x="8152" y="11538"/>
                  <a:pt x="8152" y="11538"/>
                  <a:pt x="8152" y="11538"/>
                </a:cubicBezTo>
                <a:close/>
                <a:moveTo>
                  <a:pt x="5996" y="12285"/>
                </a:moveTo>
                <a:cubicBezTo>
                  <a:pt x="5572" y="12285"/>
                  <a:pt x="5231" y="12725"/>
                  <a:pt x="5231" y="13261"/>
                </a:cubicBezTo>
                <a:cubicBezTo>
                  <a:pt x="5231" y="13804"/>
                  <a:pt x="5576" y="14242"/>
                  <a:pt x="5996" y="14242"/>
                </a:cubicBezTo>
                <a:cubicBezTo>
                  <a:pt x="6419" y="14242"/>
                  <a:pt x="6762" y="13804"/>
                  <a:pt x="6762" y="13261"/>
                </a:cubicBezTo>
                <a:cubicBezTo>
                  <a:pt x="6762" y="12725"/>
                  <a:pt x="6419" y="12285"/>
                  <a:pt x="5996" y="12285"/>
                </a:cubicBezTo>
                <a:cubicBezTo>
                  <a:pt x="5996" y="12285"/>
                  <a:pt x="5996" y="12285"/>
                  <a:pt x="5996" y="12285"/>
                </a:cubicBezTo>
                <a:close/>
                <a:moveTo>
                  <a:pt x="7458" y="13807"/>
                </a:moveTo>
                <a:cubicBezTo>
                  <a:pt x="7458" y="14363"/>
                  <a:pt x="7811" y="14811"/>
                  <a:pt x="8242" y="14811"/>
                </a:cubicBezTo>
                <a:cubicBezTo>
                  <a:pt x="8676" y="14811"/>
                  <a:pt x="9030" y="14363"/>
                  <a:pt x="9030" y="13807"/>
                </a:cubicBezTo>
                <a:cubicBezTo>
                  <a:pt x="9030" y="13253"/>
                  <a:pt x="8676" y="12803"/>
                  <a:pt x="8242" y="12803"/>
                </a:cubicBezTo>
                <a:cubicBezTo>
                  <a:pt x="7811" y="12803"/>
                  <a:pt x="7458" y="13253"/>
                  <a:pt x="7458" y="13807"/>
                </a:cubicBezTo>
                <a:cubicBezTo>
                  <a:pt x="7458" y="13807"/>
                  <a:pt x="7458" y="13807"/>
                  <a:pt x="7458" y="13807"/>
                </a:cubicBezTo>
                <a:close/>
                <a:moveTo>
                  <a:pt x="19492" y="7380"/>
                </a:moveTo>
                <a:lnTo>
                  <a:pt x="16665" y="3762"/>
                </a:lnTo>
                <a:lnTo>
                  <a:pt x="12730" y="8817"/>
                </a:lnTo>
                <a:lnTo>
                  <a:pt x="11941" y="9830"/>
                </a:lnTo>
                <a:lnTo>
                  <a:pt x="17592" y="9830"/>
                </a:lnTo>
                <a:cubicBezTo>
                  <a:pt x="17592" y="9830"/>
                  <a:pt x="19492" y="7380"/>
                  <a:pt x="19492" y="7380"/>
                </a:cubicBezTo>
                <a:close/>
                <a:moveTo>
                  <a:pt x="21107" y="8582"/>
                </a:moveTo>
                <a:cubicBezTo>
                  <a:pt x="20923" y="8817"/>
                  <a:pt x="20620" y="8817"/>
                  <a:pt x="20432" y="8582"/>
                </a:cubicBezTo>
                <a:lnTo>
                  <a:pt x="20201" y="8286"/>
                </a:lnTo>
                <a:lnTo>
                  <a:pt x="14039" y="16164"/>
                </a:lnTo>
                <a:lnTo>
                  <a:pt x="10871" y="9355"/>
                </a:lnTo>
                <a:lnTo>
                  <a:pt x="15956" y="2857"/>
                </a:lnTo>
                <a:lnTo>
                  <a:pt x="15723" y="2561"/>
                </a:lnTo>
                <a:cubicBezTo>
                  <a:pt x="15535" y="2325"/>
                  <a:pt x="15539" y="1940"/>
                  <a:pt x="15723" y="1703"/>
                </a:cubicBezTo>
                <a:cubicBezTo>
                  <a:pt x="15907" y="1470"/>
                  <a:pt x="16209" y="1464"/>
                  <a:pt x="16397" y="1703"/>
                </a:cubicBezTo>
                <a:lnTo>
                  <a:pt x="21107" y="7721"/>
                </a:lnTo>
                <a:cubicBezTo>
                  <a:pt x="21294" y="7957"/>
                  <a:pt x="21294" y="8343"/>
                  <a:pt x="21107" y="8582"/>
                </a:cubicBezTo>
                <a:cubicBezTo>
                  <a:pt x="21107" y="8582"/>
                  <a:pt x="21107" y="8582"/>
                  <a:pt x="21107" y="8582"/>
                </a:cubicBezTo>
                <a:close/>
                <a:moveTo>
                  <a:pt x="16178" y="6435"/>
                </a:moveTo>
                <a:cubicBezTo>
                  <a:pt x="16178" y="6790"/>
                  <a:pt x="16400" y="7073"/>
                  <a:pt x="16678" y="7073"/>
                </a:cubicBezTo>
                <a:cubicBezTo>
                  <a:pt x="16953" y="7073"/>
                  <a:pt x="17178" y="6790"/>
                  <a:pt x="17178" y="6435"/>
                </a:cubicBezTo>
                <a:cubicBezTo>
                  <a:pt x="17178" y="6083"/>
                  <a:pt x="16953" y="5795"/>
                  <a:pt x="16678" y="5795"/>
                </a:cubicBezTo>
                <a:cubicBezTo>
                  <a:pt x="16400" y="5795"/>
                  <a:pt x="16178" y="6083"/>
                  <a:pt x="16178" y="6435"/>
                </a:cubicBezTo>
                <a:cubicBezTo>
                  <a:pt x="16178" y="6435"/>
                  <a:pt x="16178" y="6435"/>
                  <a:pt x="16178" y="6435"/>
                </a:cubicBezTo>
                <a:close/>
                <a:moveTo>
                  <a:pt x="15425" y="7719"/>
                </a:moveTo>
                <a:cubicBezTo>
                  <a:pt x="15012" y="7719"/>
                  <a:pt x="14674" y="8144"/>
                  <a:pt x="14674" y="8676"/>
                </a:cubicBezTo>
                <a:cubicBezTo>
                  <a:pt x="14674" y="9204"/>
                  <a:pt x="15012" y="9634"/>
                  <a:pt x="15425" y="9634"/>
                </a:cubicBezTo>
                <a:cubicBezTo>
                  <a:pt x="15841" y="9634"/>
                  <a:pt x="16175" y="9204"/>
                  <a:pt x="16175" y="8676"/>
                </a:cubicBezTo>
                <a:cubicBezTo>
                  <a:pt x="16175" y="8144"/>
                  <a:pt x="15841" y="7719"/>
                  <a:pt x="15425" y="7719"/>
                </a:cubicBezTo>
                <a:cubicBezTo>
                  <a:pt x="15425" y="7719"/>
                  <a:pt x="15425" y="7719"/>
                  <a:pt x="15425" y="7719"/>
                </a:cubicBezTo>
                <a:close/>
                <a:moveTo>
                  <a:pt x="17096" y="7714"/>
                </a:moveTo>
                <a:cubicBezTo>
                  <a:pt x="17297" y="7714"/>
                  <a:pt x="17463" y="7926"/>
                  <a:pt x="17463" y="8184"/>
                </a:cubicBezTo>
                <a:cubicBezTo>
                  <a:pt x="17463" y="8444"/>
                  <a:pt x="17297" y="8659"/>
                  <a:pt x="17096" y="8659"/>
                </a:cubicBezTo>
                <a:cubicBezTo>
                  <a:pt x="16891" y="8659"/>
                  <a:pt x="16726" y="8444"/>
                  <a:pt x="16726" y="8184"/>
                </a:cubicBezTo>
                <a:cubicBezTo>
                  <a:pt x="16726" y="7926"/>
                  <a:pt x="16891" y="7714"/>
                  <a:pt x="17096" y="7714"/>
                </a:cubicBezTo>
                <a:cubicBezTo>
                  <a:pt x="17096" y="7714"/>
                  <a:pt x="17096" y="7714"/>
                  <a:pt x="17096" y="7714"/>
                </a:cubicBezTo>
                <a:close/>
              </a:path>
            </a:pathLst>
          </a:custGeom>
          <a:solidFill>
            <a:schemeClr val="accent1"/>
          </a:solidFill>
          <a:ln w="12700">
            <a:miter lim="400000"/>
          </a:ln>
        </p:spPr>
        <p:txBody>
          <a:bodyPr lIns="19051" tIns="19051" rIns="19051" bIns="19051"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nvGrpSpPr>
          <p:cNvPr id="3462" name="Group 3462"/>
          <p:cNvGrpSpPr/>
          <p:nvPr/>
        </p:nvGrpSpPr>
        <p:grpSpPr>
          <a:xfrm>
            <a:off x="5299665" y="4552849"/>
            <a:ext cx="2844936" cy="1075529"/>
            <a:chOff x="0" y="0"/>
            <a:chExt cx="5689870" cy="2151056"/>
          </a:xfrm>
        </p:grpSpPr>
        <p:grpSp>
          <p:nvGrpSpPr>
            <p:cNvPr id="3460" name="Group 3460"/>
            <p:cNvGrpSpPr/>
            <p:nvPr/>
          </p:nvGrpSpPr>
          <p:grpSpPr>
            <a:xfrm>
              <a:off x="0" y="0"/>
              <a:ext cx="5689870" cy="2151056"/>
              <a:chOff x="0" y="0"/>
              <a:chExt cx="5689869" cy="2151055"/>
            </a:xfrm>
          </p:grpSpPr>
          <p:sp>
            <p:nvSpPr>
              <p:cNvPr id="3457" name="Shape 3457"/>
              <p:cNvSpPr/>
              <p:nvPr/>
            </p:nvSpPr>
            <p:spPr>
              <a:xfrm>
                <a:off x="4348424" y="49"/>
                <a:ext cx="1341445" cy="134144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chemeClr val="accent1"/>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3458" name="Shape 3458"/>
              <p:cNvSpPr/>
              <p:nvPr/>
            </p:nvSpPr>
            <p:spPr>
              <a:xfrm>
                <a:off x="0" y="0"/>
                <a:ext cx="5020513" cy="21510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3462"/>
                    </a:lnTo>
                    <a:lnTo>
                      <a:pt x="0" y="13471"/>
                    </a:lnTo>
                    <a:lnTo>
                      <a:pt x="5" y="13471"/>
                    </a:lnTo>
                    <a:lnTo>
                      <a:pt x="4482" y="21600"/>
                    </a:lnTo>
                    <a:lnTo>
                      <a:pt x="4482" y="13471"/>
                    </a:lnTo>
                    <a:lnTo>
                      <a:pt x="21600" y="13471"/>
                    </a:lnTo>
                    <a:lnTo>
                      <a:pt x="21600" y="0"/>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3459" name="Shape 3459"/>
              <p:cNvSpPr/>
              <p:nvPr/>
            </p:nvSpPr>
            <p:spPr>
              <a:xfrm>
                <a:off x="14" y="1339808"/>
                <a:ext cx="1041799" cy="811177"/>
              </a:xfrm>
              <a:custGeom>
                <a:avLst/>
                <a:gdLst/>
                <a:ahLst/>
                <a:cxnLst>
                  <a:cxn ang="0">
                    <a:pos x="wd2" y="hd2"/>
                  </a:cxn>
                  <a:cxn ang="5400000">
                    <a:pos x="wd2" y="hd2"/>
                  </a:cxn>
                  <a:cxn ang="10800000">
                    <a:pos x="wd2" y="hd2"/>
                  </a:cxn>
                  <a:cxn ang="16200000">
                    <a:pos x="wd2" y="hd2"/>
                  </a:cxn>
                </a:cxnLst>
                <a:rect l="0" t="0" r="r" b="b"/>
                <a:pathLst>
                  <a:path w="21600" h="21600" extrusionOk="0">
                    <a:moveTo>
                      <a:pt x="0" y="20"/>
                    </a:moveTo>
                    <a:lnTo>
                      <a:pt x="21600" y="21600"/>
                    </a:lnTo>
                    <a:lnTo>
                      <a:pt x="21600" y="0"/>
                    </a:lnTo>
                    <a:lnTo>
                      <a:pt x="0" y="20"/>
                    </a:lnTo>
                    <a:close/>
                  </a:path>
                </a:pathLst>
              </a:custGeom>
              <a:solidFill>
                <a:srgbClr val="212935">
                  <a:alpha val="60000"/>
                </a:srgbClr>
              </a:solidFill>
              <a:ln w="12700" cap="flat">
                <a:noFill/>
                <a:miter lim="400000"/>
              </a:ln>
              <a:effectLst/>
            </p:spPr>
            <p:txBody>
              <a:bodyPr wrap="square" lIns="0" tIns="0" rIns="0" bIns="0" numCol="1" anchor="ctr">
                <a:noAutofit/>
              </a:bodyPr>
              <a:lstStyle/>
              <a:p>
                <a:pPr lvl="0">
                  <a:defRPr sz="3200"/>
                </a:pPr>
                <a:endParaRPr sz="4265"/>
              </a:p>
            </p:txBody>
          </p:sp>
        </p:grpSp>
        <p:sp>
          <p:nvSpPr>
            <p:cNvPr id="3461" name="Shape 3461"/>
            <p:cNvSpPr/>
            <p:nvPr/>
          </p:nvSpPr>
          <p:spPr>
            <a:xfrm>
              <a:off x="304307" y="149952"/>
              <a:ext cx="1814288" cy="980384"/>
            </a:xfrm>
            <a:prstGeom prst="rect">
              <a:avLst/>
            </a:prstGeom>
            <a:noFill/>
            <a:ln w="12700" cap="flat">
              <a:noFill/>
              <a:miter lim="400000"/>
            </a:ln>
            <a:effectLst/>
          </p:spPr>
          <p:txBody>
            <a:bodyPr wrap="square" lIns="0" tIns="0" rIns="0" bIns="0" numCol="1" anchor="ctr">
              <a:noAutofit/>
            </a:bodyPr>
            <a:lstStyle>
              <a:lvl1pPr algn="l" defTabSz="914400">
                <a:defRPr sz="6000">
                  <a:solidFill>
                    <a:srgbClr val="FFFFFF"/>
                  </a:solidFill>
                  <a:latin typeface="Roboto Bold"/>
                  <a:ea typeface="Roboto Bold"/>
                  <a:cs typeface="Roboto Bold"/>
                  <a:sym typeface="Roboto Bold"/>
                </a:defRPr>
              </a:lvl1pPr>
            </a:lstStyle>
            <a:p>
              <a:pPr lvl="0">
                <a:defRPr sz="1800">
                  <a:solidFill>
                    <a:srgbClr val="000000"/>
                  </a:solidFill>
                </a:defRPr>
              </a:pPr>
              <a:r>
                <a:rPr sz="3065" dirty="0">
                  <a:solidFill>
                    <a:schemeClr val="bg1"/>
                  </a:solidFill>
                </a:rPr>
                <a:t>2011</a:t>
              </a:r>
            </a:p>
          </p:txBody>
        </p:sp>
      </p:grpSp>
      <p:grpSp>
        <p:nvGrpSpPr>
          <p:cNvPr id="3468" name="Group 3468"/>
          <p:cNvGrpSpPr/>
          <p:nvPr/>
        </p:nvGrpSpPr>
        <p:grpSpPr>
          <a:xfrm>
            <a:off x="3658934" y="1739223"/>
            <a:ext cx="2844935" cy="1075528"/>
            <a:chOff x="0" y="0"/>
            <a:chExt cx="5689868" cy="2151054"/>
          </a:xfrm>
        </p:grpSpPr>
        <p:grpSp>
          <p:nvGrpSpPr>
            <p:cNvPr id="3466" name="Group 3466"/>
            <p:cNvGrpSpPr/>
            <p:nvPr/>
          </p:nvGrpSpPr>
          <p:grpSpPr>
            <a:xfrm flipH="1">
              <a:off x="-1" y="0"/>
              <a:ext cx="5689870" cy="2151055"/>
              <a:chOff x="0" y="0"/>
              <a:chExt cx="5689868" cy="2151054"/>
            </a:xfrm>
          </p:grpSpPr>
          <p:sp>
            <p:nvSpPr>
              <p:cNvPr id="3463" name="Shape 3463"/>
              <p:cNvSpPr/>
              <p:nvPr/>
            </p:nvSpPr>
            <p:spPr>
              <a:xfrm>
                <a:off x="4348424" y="49"/>
                <a:ext cx="1341445" cy="134144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chemeClr val="accent2"/>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3464" name="Shape 3464"/>
              <p:cNvSpPr/>
              <p:nvPr/>
            </p:nvSpPr>
            <p:spPr>
              <a:xfrm>
                <a:off x="0" y="0"/>
                <a:ext cx="5020513" cy="21510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3462"/>
                    </a:lnTo>
                    <a:lnTo>
                      <a:pt x="0" y="13471"/>
                    </a:lnTo>
                    <a:lnTo>
                      <a:pt x="5" y="13471"/>
                    </a:lnTo>
                    <a:lnTo>
                      <a:pt x="4482" y="21600"/>
                    </a:lnTo>
                    <a:lnTo>
                      <a:pt x="4482" y="13471"/>
                    </a:lnTo>
                    <a:lnTo>
                      <a:pt x="21600" y="13471"/>
                    </a:lnTo>
                    <a:lnTo>
                      <a:pt x="21600" y="0"/>
                    </a:lnTo>
                    <a:lnTo>
                      <a:pt x="0" y="0"/>
                    </a:lnTo>
                    <a:close/>
                  </a:path>
                </a:pathLst>
              </a:custGeom>
              <a:solidFill>
                <a:schemeClr val="accent2"/>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3465" name="Shape 3465"/>
              <p:cNvSpPr/>
              <p:nvPr/>
            </p:nvSpPr>
            <p:spPr>
              <a:xfrm>
                <a:off x="12" y="1339809"/>
                <a:ext cx="1041801" cy="811177"/>
              </a:xfrm>
              <a:custGeom>
                <a:avLst/>
                <a:gdLst/>
                <a:ahLst/>
                <a:cxnLst>
                  <a:cxn ang="0">
                    <a:pos x="wd2" y="hd2"/>
                  </a:cxn>
                  <a:cxn ang="5400000">
                    <a:pos x="wd2" y="hd2"/>
                  </a:cxn>
                  <a:cxn ang="10800000">
                    <a:pos x="wd2" y="hd2"/>
                  </a:cxn>
                  <a:cxn ang="16200000">
                    <a:pos x="wd2" y="hd2"/>
                  </a:cxn>
                </a:cxnLst>
                <a:rect l="0" t="0" r="r" b="b"/>
                <a:pathLst>
                  <a:path w="21600" h="21600" extrusionOk="0">
                    <a:moveTo>
                      <a:pt x="0" y="20"/>
                    </a:moveTo>
                    <a:lnTo>
                      <a:pt x="21600" y="21600"/>
                    </a:lnTo>
                    <a:lnTo>
                      <a:pt x="21600" y="0"/>
                    </a:lnTo>
                    <a:lnTo>
                      <a:pt x="0" y="20"/>
                    </a:lnTo>
                    <a:close/>
                  </a:path>
                </a:pathLst>
              </a:custGeom>
              <a:solidFill>
                <a:srgbClr val="212935">
                  <a:alpha val="60000"/>
                </a:srgbClr>
              </a:solidFill>
              <a:ln w="12700" cap="flat">
                <a:noFill/>
                <a:miter lim="400000"/>
              </a:ln>
              <a:effectLst/>
            </p:spPr>
            <p:txBody>
              <a:bodyPr wrap="square" lIns="0" tIns="0" rIns="0" bIns="0" numCol="1" anchor="ctr">
                <a:noAutofit/>
              </a:bodyPr>
              <a:lstStyle/>
              <a:p>
                <a:pPr lvl="0">
                  <a:defRPr sz="3200"/>
                </a:pPr>
                <a:endParaRPr sz="4265"/>
              </a:p>
            </p:txBody>
          </p:sp>
        </p:grpSp>
        <p:sp>
          <p:nvSpPr>
            <p:cNvPr id="3467" name="Shape 3467"/>
            <p:cNvSpPr/>
            <p:nvPr/>
          </p:nvSpPr>
          <p:spPr>
            <a:xfrm>
              <a:off x="3573072" y="156456"/>
              <a:ext cx="1814287" cy="980384"/>
            </a:xfrm>
            <a:prstGeom prst="rect">
              <a:avLst/>
            </a:prstGeom>
            <a:noFill/>
            <a:ln w="12700" cap="flat">
              <a:noFill/>
              <a:miter lim="400000"/>
            </a:ln>
            <a:effectLst/>
          </p:spPr>
          <p:txBody>
            <a:bodyPr wrap="square" lIns="0" tIns="0" rIns="0" bIns="0" numCol="1" anchor="ctr">
              <a:noAutofit/>
            </a:bodyPr>
            <a:lstStyle>
              <a:lvl1pPr algn="l" defTabSz="914400">
                <a:defRPr sz="6000">
                  <a:solidFill>
                    <a:srgbClr val="FFFFFF"/>
                  </a:solidFill>
                  <a:latin typeface="Roboto Bold"/>
                  <a:ea typeface="Roboto Bold"/>
                  <a:cs typeface="Roboto Bold"/>
                  <a:sym typeface="Roboto Bold"/>
                </a:defRPr>
              </a:lvl1pPr>
            </a:lstStyle>
            <a:p>
              <a:pPr lvl="0">
                <a:defRPr sz="1800">
                  <a:solidFill>
                    <a:srgbClr val="000000"/>
                  </a:solidFill>
                </a:defRPr>
              </a:pPr>
              <a:r>
                <a:rPr sz="3065" dirty="0">
                  <a:solidFill>
                    <a:schemeClr val="bg1"/>
                  </a:solidFill>
                </a:rPr>
                <a:t>2012</a:t>
              </a:r>
            </a:p>
          </p:txBody>
        </p:sp>
      </p:grpSp>
      <p:sp>
        <p:nvSpPr>
          <p:cNvPr id="3469" name="Shape 3469"/>
          <p:cNvSpPr/>
          <p:nvPr/>
        </p:nvSpPr>
        <p:spPr>
          <a:xfrm>
            <a:off x="6937352" y="1768720"/>
            <a:ext cx="644616" cy="613053"/>
          </a:xfrm>
          <a:custGeom>
            <a:avLst/>
            <a:gdLst/>
            <a:ahLst/>
            <a:cxnLst>
              <a:cxn ang="0">
                <a:pos x="wd2" y="hd2"/>
              </a:cxn>
              <a:cxn ang="5400000">
                <a:pos x="wd2" y="hd2"/>
              </a:cxn>
              <a:cxn ang="10800000">
                <a:pos x="wd2" y="hd2"/>
              </a:cxn>
              <a:cxn ang="16200000">
                <a:pos x="wd2" y="hd2"/>
              </a:cxn>
            </a:cxnLst>
            <a:rect l="0" t="0" r="r" b="b"/>
            <a:pathLst>
              <a:path w="21600" h="21403" extrusionOk="0">
                <a:moveTo>
                  <a:pt x="14336" y="0"/>
                </a:moveTo>
                <a:cubicBezTo>
                  <a:pt x="12294" y="0"/>
                  <a:pt x="10520" y="1175"/>
                  <a:pt x="9592" y="2910"/>
                </a:cubicBezTo>
                <a:cubicBezTo>
                  <a:pt x="8885" y="2447"/>
                  <a:pt x="8049" y="2174"/>
                  <a:pt x="7153" y="2174"/>
                </a:cubicBezTo>
                <a:cubicBezTo>
                  <a:pt x="4615" y="2174"/>
                  <a:pt x="2558" y="4318"/>
                  <a:pt x="2558" y="6962"/>
                </a:cubicBezTo>
                <a:cubicBezTo>
                  <a:pt x="2558" y="7145"/>
                  <a:pt x="2569" y="7325"/>
                  <a:pt x="2589" y="7504"/>
                </a:cubicBezTo>
                <a:lnTo>
                  <a:pt x="2558" y="7504"/>
                </a:lnTo>
                <a:cubicBezTo>
                  <a:pt x="1146" y="7504"/>
                  <a:pt x="0" y="8690"/>
                  <a:pt x="0" y="10162"/>
                </a:cubicBezTo>
                <a:cubicBezTo>
                  <a:pt x="0" y="11633"/>
                  <a:pt x="1146" y="12827"/>
                  <a:pt x="2558" y="12827"/>
                </a:cubicBezTo>
                <a:lnTo>
                  <a:pt x="3486" y="12827"/>
                </a:lnTo>
                <a:cubicBezTo>
                  <a:pt x="3376" y="12642"/>
                  <a:pt x="3313" y="12431"/>
                  <a:pt x="3313" y="12207"/>
                </a:cubicBezTo>
                <a:cubicBezTo>
                  <a:pt x="3313" y="11893"/>
                  <a:pt x="3427" y="11599"/>
                  <a:pt x="3641" y="11375"/>
                </a:cubicBezTo>
                <a:lnTo>
                  <a:pt x="4292" y="10704"/>
                </a:lnTo>
                <a:lnTo>
                  <a:pt x="4675" y="10304"/>
                </a:lnTo>
                <a:cubicBezTo>
                  <a:pt x="4888" y="10082"/>
                  <a:pt x="5173" y="9962"/>
                  <a:pt x="5474" y="9962"/>
                </a:cubicBezTo>
                <a:cubicBezTo>
                  <a:pt x="5776" y="9962"/>
                  <a:pt x="6059" y="10081"/>
                  <a:pt x="6273" y="10304"/>
                </a:cubicBezTo>
                <a:cubicBezTo>
                  <a:pt x="6273" y="9654"/>
                  <a:pt x="6782" y="9123"/>
                  <a:pt x="7406" y="9123"/>
                </a:cubicBezTo>
                <a:lnTo>
                  <a:pt x="8862" y="9123"/>
                </a:lnTo>
                <a:cubicBezTo>
                  <a:pt x="9485" y="9123"/>
                  <a:pt x="9989" y="9654"/>
                  <a:pt x="9989" y="10304"/>
                </a:cubicBezTo>
                <a:lnTo>
                  <a:pt x="9995" y="10304"/>
                </a:lnTo>
                <a:cubicBezTo>
                  <a:pt x="10503" y="9774"/>
                  <a:pt x="11231" y="9927"/>
                  <a:pt x="11593" y="10304"/>
                </a:cubicBezTo>
                <a:lnTo>
                  <a:pt x="12070" y="10801"/>
                </a:lnTo>
                <a:lnTo>
                  <a:pt x="12621" y="11375"/>
                </a:lnTo>
                <a:cubicBezTo>
                  <a:pt x="12835" y="11598"/>
                  <a:pt x="12955" y="11892"/>
                  <a:pt x="12955" y="12207"/>
                </a:cubicBezTo>
                <a:cubicBezTo>
                  <a:pt x="12955" y="12431"/>
                  <a:pt x="12893" y="12642"/>
                  <a:pt x="12782" y="12827"/>
                </a:cubicBezTo>
                <a:lnTo>
                  <a:pt x="14317" y="12827"/>
                </a:lnTo>
                <a:cubicBezTo>
                  <a:pt x="15376" y="11101"/>
                  <a:pt x="18520" y="10317"/>
                  <a:pt x="19395" y="12511"/>
                </a:cubicBezTo>
                <a:cubicBezTo>
                  <a:pt x="19431" y="12600"/>
                  <a:pt x="19440" y="12694"/>
                  <a:pt x="19451" y="12788"/>
                </a:cubicBezTo>
                <a:cubicBezTo>
                  <a:pt x="20668" y="12584"/>
                  <a:pt x="21600" y="11488"/>
                  <a:pt x="21600" y="10162"/>
                </a:cubicBezTo>
                <a:cubicBezTo>
                  <a:pt x="21600" y="8839"/>
                  <a:pt x="20670" y="7750"/>
                  <a:pt x="19457" y="7542"/>
                </a:cubicBezTo>
                <a:cubicBezTo>
                  <a:pt x="19658" y="6952"/>
                  <a:pt x="19773" y="6321"/>
                  <a:pt x="19773" y="5658"/>
                </a:cubicBezTo>
                <a:cubicBezTo>
                  <a:pt x="19773" y="2532"/>
                  <a:pt x="17337" y="0"/>
                  <a:pt x="14336" y="0"/>
                </a:cubicBezTo>
                <a:close/>
                <a:moveTo>
                  <a:pt x="7375" y="9936"/>
                </a:moveTo>
                <a:cubicBezTo>
                  <a:pt x="7154" y="9936"/>
                  <a:pt x="6979" y="10125"/>
                  <a:pt x="6979" y="10356"/>
                </a:cubicBezTo>
                <a:lnTo>
                  <a:pt x="6979" y="11214"/>
                </a:lnTo>
                <a:cubicBezTo>
                  <a:pt x="6747" y="11288"/>
                  <a:pt x="6521" y="11387"/>
                  <a:pt x="6310" y="11504"/>
                </a:cubicBezTo>
                <a:lnTo>
                  <a:pt x="5728" y="10891"/>
                </a:lnTo>
                <a:cubicBezTo>
                  <a:pt x="5650" y="10809"/>
                  <a:pt x="5546" y="10775"/>
                  <a:pt x="5443" y="10775"/>
                </a:cubicBezTo>
                <a:cubicBezTo>
                  <a:pt x="5341" y="10775"/>
                  <a:pt x="5237" y="10810"/>
                  <a:pt x="5158" y="10891"/>
                </a:cubicBezTo>
                <a:lnTo>
                  <a:pt x="4131" y="11962"/>
                </a:lnTo>
                <a:cubicBezTo>
                  <a:pt x="4055" y="12041"/>
                  <a:pt x="4013" y="12148"/>
                  <a:pt x="4013" y="12259"/>
                </a:cubicBezTo>
                <a:cubicBezTo>
                  <a:pt x="4013" y="12370"/>
                  <a:pt x="4055" y="12477"/>
                  <a:pt x="4131" y="12556"/>
                </a:cubicBezTo>
                <a:lnTo>
                  <a:pt x="4713" y="13162"/>
                </a:lnTo>
                <a:cubicBezTo>
                  <a:pt x="4601" y="13382"/>
                  <a:pt x="4512" y="13617"/>
                  <a:pt x="4440" y="13859"/>
                </a:cubicBezTo>
                <a:lnTo>
                  <a:pt x="3617" y="13859"/>
                </a:lnTo>
                <a:cubicBezTo>
                  <a:pt x="3396" y="13859"/>
                  <a:pt x="3214" y="14047"/>
                  <a:pt x="3214" y="14278"/>
                </a:cubicBezTo>
                <a:lnTo>
                  <a:pt x="3214" y="15788"/>
                </a:lnTo>
                <a:cubicBezTo>
                  <a:pt x="3214" y="16019"/>
                  <a:pt x="3396" y="16208"/>
                  <a:pt x="3617" y="16208"/>
                </a:cubicBezTo>
                <a:lnTo>
                  <a:pt x="4440" y="16208"/>
                </a:lnTo>
                <a:cubicBezTo>
                  <a:pt x="4512" y="16450"/>
                  <a:pt x="4606" y="16684"/>
                  <a:pt x="4719" y="16904"/>
                </a:cubicBezTo>
                <a:lnTo>
                  <a:pt x="4131" y="17511"/>
                </a:lnTo>
                <a:cubicBezTo>
                  <a:pt x="3974" y="17674"/>
                  <a:pt x="3974" y="17935"/>
                  <a:pt x="4131" y="18098"/>
                </a:cubicBezTo>
                <a:lnTo>
                  <a:pt x="4477" y="18459"/>
                </a:lnTo>
                <a:cubicBezTo>
                  <a:pt x="4676" y="18235"/>
                  <a:pt x="4920" y="18049"/>
                  <a:pt x="5208" y="17924"/>
                </a:cubicBezTo>
                <a:cubicBezTo>
                  <a:pt x="5208" y="17924"/>
                  <a:pt x="6688" y="17279"/>
                  <a:pt x="6688" y="17279"/>
                </a:cubicBezTo>
                <a:cubicBezTo>
                  <a:pt x="5986" y="16796"/>
                  <a:pt x="5518" y="15972"/>
                  <a:pt x="5518" y="15033"/>
                </a:cubicBezTo>
                <a:cubicBezTo>
                  <a:pt x="5518" y="13548"/>
                  <a:pt x="6681" y="12343"/>
                  <a:pt x="8106" y="12343"/>
                </a:cubicBezTo>
                <a:cubicBezTo>
                  <a:pt x="9531" y="12343"/>
                  <a:pt x="10689" y="13548"/>
                  <a:pt x="10689" y="15033"/>
                </a:cubicBezTo>
                <a:cubicBezTo>
                  <a:pt x="10689" y="15216"/>
                  <a:pt x="10672" y="15390"/>
                  <a:pt x="10639" y="15562"/>
                </a:cubicBezTo>
                <a:lnTo>
                  <a:pt x="12998" y="14543"/>
                </a:lnTo>
                <a:lnTo>
                  <a:pt x="12998" y="14278"/>
                </a:lnTo>
                <a:cubicBezTo>
                  <a:pt x="12998" y="14047"/>
                  <a:pt x="12817" y="13859"/>
                  <a:pt x="12596" y="13859"/>
                </a:cubicBezTo>
                <a:lnTo>
                  <a:pt x="11772" y="13859"/>
                </a:lnTo>
                <a:cubicBezTo>
                  <a:pt x="11701" y="13617"/>
                  <a:pt x="11606" y="13382"/>
                  <a:pt x="11494" y="13162"/>
                </a:cubicBezTo>
                <a:lnTo>
                  <a:pt x="12076" y="12556"/>
                </a:lnTo>
                <a:cubicBezTo>
                  <a:pt x="12151" y="12477"/>
                  <a:pt x="12193" y="12370"/>
                  <a:pt x="12193" y="12259"/>
                </a:cubicBezTo>
                <a:cubicBezTo>
                  <a:pt x="12193" y="12148"/>
                  <a:pt x="12151" y="12041"/>
                  <a:pt x="12076" y="11962"/>
                </a:cubicBezTo>
                <a:lnTo>
                  <a:pt x="11048" y="10891"/>
                </a:lnTo>
                <a:cubicBezTo>
                  <a:pt x="10969" y="10809"/>
                  <a:pt x="10871" y="10769"/>
                  <a:pt x="10769" y="10769"/>
                </a:cubicBezTo>
                <a:cubicBezTo>
                  <a:pt x="10666" y="10769"/>
                  <a:pt x="10563" y="10809"/>
                  <a:pt x="10484" y="10891"/>
                </a:cubicBezTo>
                <a:lnTo>
                  <a:pt x="9896" y="11504"/>
                </a:lnTo>
                <a:cubicBezTo>
                  <a:pt x="9685" y="11387"/>
                  <a:pt x="9467" y="11287"/>
                  <a:pt x="9233" y="11214"/>
                </a:cubicBezTo>
                <a:lnTo>
                  <a:pt x="9233" y="10356"/>
                </a:lnTo>
                <a:cubicBezTo>
                  <a:pt x="9233" y="10125"/>
                  <a:pt x="9052" y="9936"/>
                  <a:pt x="8831" y="9936"/>
                </a:cubicBezTo>
                <a:lnTo>
                  <a:pt x="7375" y="9936"/>
                </a:lnTo>
                <a:close/>
                <a:moveTo>
                  <a:pt x="17624" y="12001"/>
                </a:moveTo>
                <a:cubicBezTo>
                  <a:pt x="17468" y="11980"/>
                  <a:pt x="17307" y="11988"/>
                  <a:pt x="17147" y="12027"/>
                </a:cubicBezTo>
                <a:lnTo>
                  <a:pt x="16398" y="12207"/>
                </a:lnTo>
                <a:cubicBezTo>
                  <a:pt x="15683" y="12378"/>
                  <a:pt x="15085" y="12879"/>
                  <a:pt x="14769" y="13569"/>
                </a:cubicBezTo>
                <a:lnTo>
                  <a:pt x="14163" y="14878"/>
                </a:lnTo>
                <a:lnTo>
                  <a:pt x="5518" y="18640"/>
                </a:lnTo>
                <a:cubicBezTo>
                  <a:pt x="4814" y="18946"/>
                  <a:pt x="4481" y="19784"/>
                  <a:pt x="4775" y="20518"/>
                </a:cubicBezTo>
                <a:cubicBezTo>
                  <a:pt x="5064" y="21243"/>
                  <a:pt x="5865" y="21600"/>
                  <a:pt x="6577" y="21292"/>
                </a:cubicBezTo>
                <a:lnTo>
                  <a:pt x="15228" y="17537"/>
                </a:lnTo>
                <a:lnTo>
                  <a:pt x="16547" y="18021"/>
                </a:lnTo>
                <a:cubicBezTo>
                  <a:pt x="16806" y="18115"/>
                  <a:pt x="17073" y="18156"/>
                  <a:pt x="17339" y="18156"/>
                </a:cubicBezTo>
                <a:cubicBezTo>
                  <a:pt x="17789" y="18156"/>
                  <a:pt x="18232" y="18026"/>
                  <a:pt x="18621" y="17769"/>
                </a:cubicBezTo>
                <a:lnTo>
                  <a:pt x="19278" y="17337"/>
                </a:lnTo>
                <a:cubicBezTo>
                  <a:pt x="19841" y="16965"/>
                  <a:pt x="20060" y="16228"/>
                  <a:pt x="19804" y="15588"/>
                </a:cubicBezTo>
                <a:cubicBezTo>
                  <a:pt x="19758" y="15471"/>
                  <a:pt x="19652" y="15401"/>
                  <a:pt x="19538" y="15401"/>
                </a:cubicBezTo>
                <a:cubicBezTo>
                  <a:pt x="19500" y="15401"/>
                  <a:pt x="19457" y="15411"/>
                  <a:pt x="19420" y="15427"/>
                </a:cubicBezTo>
                <a:lnTo>
                  <a:pt x="17909" y="16085"/>
                </a:lnTo>
                <a:cubicBezTo>
                  <a:pt x="17843" y="16114"/>
                  <a:pt x="17772" y="16124"/>
                  <a:pt x="17705" y="16124"/>
                </a:cubicBezTo>
                <a:cubicBezTo>
                  <a:pt x="17501" y="16124"/>
                  <a:pt x="17312" y="15997"/>
                  <a:pt x="17228" y="15788"/>
                </a:cubicBezTo>
                <a:lnTo>
                  <a:pt x="16764" y="14633"/>
                </a:lnTo>
                <a:cubicBezTo>
                  <a:pt x="16710" y="14500"/>
                  <a:pt x="16710" y="14354"/>
                  <a:pt x="16764" y="14220"/>
                </a:cubicBezTo>
                <a:cubicBezTo>
                  <a:pt x="16815" y="14087"/>
                  <a:pt x="16914" y="13979"/>
                  <a:pt x="17042" y="13924"/>
                </a:cubicBezTo>
                <a:lnTo>
                  <a:pt x="18559" y="13265"/>
                </a:lnTo>
                <a:cubicBezTo>
                  <a:pt x="18709" y="13200"/>
                  <a:pt x="18776" y="13021"/>
                  <a:pt x="18714" y="12865"/>
                </a:cubicBezTo>
                <a:cubicBezTo>
                  <a:pt x="18520" y="12378"/>
                  <a:pt x="18094" y="12064"/>
                  <a:pt x="17624" y="12001"/>
                </a:cubicBezTo>
                <a:close/>
                <a:moveTo>
                  <a:pt x="8075" y="13072"/>
                </a:moveTo>
                <a:cubicBezTo>
                  <a:pt x="7053" y="13072"/>
                  <a:pt x="6224" y="13936"/>
                  <a:pt x="6224" y="15001"/>
                </a:cubicBezTo>
                <a:cubicBezTo>
                  <a:pt x="6224" y="15884"/>
                  <a:pt x="6796" y="16623"/>
                  <a:pt x="7574" y="16853"/>
                </a:cubicBezTo>
                <a:lnTo>
                  <a:pt x="9692" y="15930"/>
                </a:lnTo>
                <a:cubicBezTo>
                  <a:pt x="9839" y="15653"/>
                  <a:pt x="9927" y="15340"/>
                  <a:pt x="9927" y="15001"/>
                </a:cubicBezTo>
                <a:cubicBezTo>
                  <a:pt x="9927" y="13936"/>
                  <a:pt x="9097" y="13072"/>
                  <a:pt x="8075" y="13072"/>
                </a:cubicBezTo>
                <a:close/>
              </a:path>
            </a:pathLst>
          </a:custGeom>
          <a:solidFill>
            <a:schemeClr val="accent2"/>
          </a:solidFill>
          <a:ln w="12700">
            <a:miter lim="400000"/>
          </a:ln>
        </p:spPr>
        <p:txBody>
          <a:bodyPr lIns="19051" tIns="19051" rIns="19051" bIns="19051"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3472" name="Shape 3472"/>
          <p:cNvSpPr/>
          <p:nvPr/>
        </p:nvSpPr>
        <p:spPr>
          <a:xfrm>
            <a:off x="7967187" y="1691228"/>
            <a:ext cx="1435007" cy="281173"/>
          </a:xfrm>
          <a:prstGeom prst="rect">
            <a:avLst/>
          </a:prstGeom>
          <a:ln w="12700">
            <a:miter lim="400000"/>
          </a:ln>
        </p:spPr>
        <p:txBody>
          <a:bodyPr lIns="0" tIns="0" rIns="0" bIns="0" anchor="ctr"/>
          <a:lstStyle>
            <a:lvl1pPr algn="l" defTabSz="914400">
              <a:lnSpc>
                <a:spcPct val="65000"/>
              </a:lnSpc>
              <a:defRPr sz="3000">
                <a:solidFill>
                  <a:srgbClr val="02AF95"/>
                </a:solidFill>
                <a:latin typeface="Roboto Bold"/>
                <a:ea typeface="Roboto Bold"/>
                <a:cs typeface="Roboto Bold"/>
                <a:sym typeface="Roboto Bold"/>
              </a:defRPr>
            </a:lvl1pPr>
          </a:lstStyle>
          <a:p>
            <a:pPr lvl="0">
              <a:defRPr sz="1800">
                <a:solidFill>
                  <a:srgbClr val="000000"/>
                </a:solidFill>
              </a:defRPr>
            </a:pPr>
            <a:r>
              <a:rPr lang="zh-CN" altLang="en-US" sz="1465" dirty="0">
                <a:solidFill>
                  <a:schemeClr val="accent2"/>
                </a:solidFill>
              </a:rPr>
              <a:t>点此替换文本</a:t>
            </a:r>
            <a:endParaRPr sz="1465" dirty="0">
              <a:solidFill>
                <a:schemeClr val="accent2"/>
              </a:solidFill>
            </a:endParaRPr>
          </a:p>
        </p:txBody>
      </p:sp>
      <p:sp>
        <p:nvSpPr>
          <p:cNvPr id="3473" name="Shape 3473"/>
          <p:cNvSpPr/>
          <p:nvPr/>
        </p:nvSpPr>
        <p:spPr>
          <a:xfrm>
            <a:off x="7967187" y="1970759"/>
            <a:ext cx="2638853" cy="752080"/>
          </a:xfrm>
          <a:prstGeom prst="rect">
            <a:avLst/>
          </a:prstGeom>
          <a:ln w="12700">
            <a:miter lim="400000"/>
          </a:ln>
        </p:spPr>
        <p:txBody>
          <a:bodyPr lIns="0" tIns="0" rIns="0" bIns="0" anchor="ctr"/>
          <a:lstStyle>
            <a:lvl1pPr algn="l" defTabSz="914400">
              <a:lnSpc>
                <a:spcPct val="130000"/>
              </a:lnSpc>
              <a:defRPr sz="1800">
                <a:solidFill>
                  <a:srgbClr val="A6AAA9"/>
                </a:solidFill>
                <a:latin typeface="Roboto Regular"/>
                <a:ea typeface="Roboto Regular"/>
                <a:cs typeface="Roboto Regular"/>
                <a:sym typeface="Roboto Regular"/>
              </a:defRPr>
            </a:lvl1pPr>
          </a:lstStyle>
          <a:p>
            <a:pPr lvl="0">
              <a:defRPr>
                <a:solidFill>
                  <a:srgbClr val="000000"/>
                </a:solidFill>
              </a:defRPr>
            </a:pPr>
            <a:r>
              <a:rPr sz="935" dirty="0"/>
              <a:t>Lorem ipsum dolor sit amet, no pri modo autem laudem ne. Tota partem elaboraret ius ex, his insolens liberavisse.</a:t>
            </a:r>
          </a:p>
        </p:txBody>
      </p:sp>
      <p:sp>
        <p:nvSpPr>
          <p:cNvPr id="3474" name="Shape 3474"/>
          <p:cNvSpPr/>
          <p:nvPr/>
        </p:nvSpPr>
        <p:spPr>
          <a:xfrm>
            <a:off x="2420709" y="4535484"/>
            <a:ext cx="1435007" cy="281173"/>
          </a:xfrm>
          <a:prstGeom prst="rect">
            <a:avLst/>
          </a:prstGeom>
          <a:ln w="12700">
            <a:miter lim="400000"/>
          </a:ln>
        </p:spPr>
        <p:txBody>
          <a:bodyPr lIns="0" tIns="0" rIns="0" bIns="0" anchor="ctr"/>
          <a:lstStyle>
            <a:lvl1pPr algn="r" defTabSz="914400">
              <a:lnSpc>
                <a:spcPct val="65000"/>
              </a:lnSpc>
              <a:defRPr sz="3000">
                <a:solidFill>
                  <a:srgbClr val="3AA5DD"/>
                </a:solidFill>
                <a:latin typeface="Roboto Bold"/>
                <a:ea typeface="Roboto Bold"/>
                <a:cs typeface="Roboto Bold"/>
                <a:sym typeface="Roboto Bold"/>
              </a:defRPr>
            </a:lvl1pPr>
          </a:lstStyle>
          <a:p>
            <a:pPr lvl="0">
              <a:defRPr sz="1800">
                <a:solidFill>
                  <a:srgbClr val="000000"/>
                </a:solidFill>
              </a:defRPr>
            </a:pPr>
            <a:r>
              <a:rPr lang="zh-CN" altLang="en-US" sz="1465" dirty="0">
                <a:solidFill>
                  <a:schemeClr val="accent1"/>
                </a:solidFill>
              </a:rPr>
              <a:t>点此替换文本</a:t>
            </a:r>
            <a:endParaRPr sz="1465" dirty="0">
              <a:solidFill>
                <a:schemeClr val="accent1"/>
              </a:solidFill>
            </a:endParaRPr>
          </a:p>
        </p:txBody>
      </p:sp>
      <p:sp>
        <p:nvSpPr>
          <p:cNvPr id="3475" name="Shape 3475"/>
          <p:cNvSpPr/>
          <p:nvPr/>
        </p:nvSpPr>
        <p:spPr>
          <a:xfrm>
            <a:off x="1216862" y="4789831"/>
            <a:ext cx="2638853" cy="792511"/>
          </a:xfrm>
          <a:prstGeom prst="rect">
            <a:avLst/>
          </a:prstGeom>
          <a:ln w="12700">
            <a:miter lim="400000"/>
          </a:ln>
        </p:spPr>
        <p:txBody>
          <a:bodyPr lIns="0" tIns="0" rIns="0" bIns="0" anchor="ctr"/>
          <a:lstStyle>
            <a:lvl1pPr algn="r" defTabSz="914400">
              <a:lnSpc>
                <a:spcPct val="130000"/>
              </a:lnSpc>
              <a:defRPr sz="1800">
                <a:solidFill>
                  <a:srgbClr val="A6AAA9"/>
                </a:solidFill>
                <a:latin typeface="Roboto Regular"/>
                <a:ea typeface="Roboto Regular"/>
                <a:cs typeface="Roboto Regular"/>
                <a:sym typeface="Roboto Regular"/>
              </a:defRPr>
            </a:lvl1pPr>
          </a:lstStyle>
          <a:p>
            <a:pPr lvl="0">
              <a:defRPr>
                <a:solidFill>
                  <a:srgbClr val="000000"/>
                </a:solidFill>
              </a:defRPr>
            </a:pPr>
            <a:r>
              <a:rPr sz="935" dirty="0"/>
              <a:t>Lorem ipsum dolor sit amet, no pri modo autem laudem ne. Tota partem elaboraret ius ex, his insolens liberavisse.</a:t>
            </a:r>
          </a:p>
        </p:txBody>
      </p:sp>
      <p:grpSp>
        <p:nvGrpSpPr>
          <p:cNvPr id="3478" name="Group 3478"/>
          <p:cNvGrpSpPr/>
          <p:nvPr/>
        </p:nvGrpSpPr>
        <p:grpSpPr>
          <a:xfrm>
            <a:off x="5627507" y="955461"/>
            <a:ext cx="545519" cy="545520"/>
            <a:chOff x="0" y="0"/>
            <a:chExt cx="1091037" cy="1091037"/>
          </a:xfrm>
        </p:grpSpPr>
        <p:sp>
          <p:nvSpPr>
            <p:cNvPr id="3476" name="Shape 3476"/>
            <p:cNvSpPr/>
            <p:nvPr/>
          </p:nvSpPr>
          <p:spPr>
            <a:xfrm>
              <a:off x="0" y="0"/>
              <a:ext cx="1091038" cy="10910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3477" name="Shape 3477"/>
            <p:cNvSpPr/>
            <p:nvPr/>
          </p:nvSpPr>
          <p:spPr>
            <a:xfrm>
              <a:off x="200949" y="255799"/>
              <a:ext cx="684238" cy="500811"/>
            </a:xfrm>
            <a:prstGeom prst="rect">
              <a:avLst/>
            </a:prstGeom>
            <a:noFill/>
            <a:ln w="12700" cap="flat">
              <a:noFill/>
              <a:miter lim="400000"/>
            </a:ln>
            <a:effectLst/>
          </p:spPr>
          <p:txBody>
            <a:bodyPr wrap="square" lIns="0" tIns="0" rIns="0" bIns="0" numCol="1" anchor="ctr">
              <a:noAutofit/>
            </a:bodyPr>
            <a:lstStyle>
              <a:lvl1pPr defTabSz="914400">
                <a:defRPr sz="3000">
                  <a:solidFill>
                    <a:srgbClr val="FFFFFF"/>
                  </a:solidFill>
                  <a:latin typeface="Roboto Bold"/>
                  <a:ea typeface="Roboto Bold"/>
                  <a:cs typeface="Roboto Bold"/>
                  <a:sym typeface="Roboto Bold"/>
                </a:defRPr>
              </a:lvl1pPr>
            </a:lstStyle>
            <a:p>
              <a:pPr lvl="0">
                <a:defRPr sz="1800">
                  <a:solidFill>
                    <a:srgbClr val="000000"/>
                  </a:solidFill>
                </a:defRPr>
              </a:pPr>
              <a:r>
                <a:rPr sz="1465" dirty="0">
                  <a:solidFill>
                    <a:schemeClr val="bg1"/>
                  </a:solidFill>
                </a:rPr>
                <a:t>02</a:t>
              </a:r>
            </a:p>
          </p:txBody>
        </p:sp>
      </p:grpSp>
      <p:grpSp>
        <p:nvGrpSpPr>
          <p:cNvPr id="3481" name="Group 3481"/>
          <p:cNvGrpSpPr/>
          <p:nvPr/>
        </p:nvGrpSpPr>
        <p:grpSpPr>
          <a:xfrm>
            <a:off x="5627507" y="3715973"/>
            <a:ext cx="545519" cy="545519"/>
            <a:chOff x="0" y="0"/>
            <a:chExt cx="1091037" cy="1091037"/>
          </a:xfrm>
        </p:grpSpPr>
        <p:sp>
          <p:nvSpPr>
            <p:cNvPr id="3479" name="Shape 3479"/>
            <p:cNvSpPr/>
            <p:nvPr/>
          </p:nvSpPr>
          <p:spPr>
            <a:xfrm>
              <a:off x="0" y="0"/>
              <a:ext cx="1091038" cy="10910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3480" name="Shape 3480"/>
            <p:cNvSpPr/>
            <p:nvPr/>
          </p:nvSpPr>
          <p:spPr>
            <a:xfrm>
              <a:off x="200949" y="255799"/>
              <a:ext cx="684238" cy="500811"/>
            </a:xfrm>
            <a:prstGeom prst="rect">
              <a:avLst/>
            </a:prstGeom>
            <a:noFill/>
            <a:ln w="12700" cap="flat">
              <a:noFill/>
              <a:miter lim="400000"/>
            </a:ln>
            <a:effectLst/>
          </p:spPr>
          <p:txBody>
            <a:bodyPr wrap="square" lIns="0" tIns="0" rIns="0" bIns="0" numCol="1" anchor="ctr">
              <a:noAutofit/>
            </a:bodyPr>
            <a:lstStyle>
              <a:lvl1pPr defTabSz="914400">
                <a:defRPr sz="3000">
                  <a:solidFill>
                    <a:srgbClr val="FFFFFF"/>
                  </a:solidFill>
                  <a:latin typeface="Roboto Bold"/>
                  <a:ea typeface="Roboto Bold"/>
                  <a:cs typeface="Roboto Bold"/>
                  <a:sym typeface="Roboto Bold"/>
                </a:defRPr>
              </a:lvl1pPr>
            </a:lstStyle>
            <a:p>
              <a:pPr lvl="0">
                <a:defRPr sz="1800">
                  <a:solidFill>
                    <a:srgbClr val="000000"/>
                  </a:solidFill>
                </a:defRPr>
              </a:pPr>
              <a:r>
                <a:rPr sz="1465" dirty="0">
                  <a:solidFill>
                    <a:schemeClr val="bg1"/>
                  </a:solidFill>
                </a:rPr>
                <a:t>01</a:t>
              </a:r>
            </a:p>
          </p:txBody>
        </p:sp>
      </p:grpSp>
      <p:sp>
        <p:nvSpPr>
          <p:cNvPr id="3482" name="Shape 3482"/>
          <p:cNvSpPr/>
          <p:nvPr/>
        </p:nvSpPr>
        <p:spPr>
          <a:xfrm>
            <a:off x="8146592" y="3387318"/>
            <a:ext cx="3006661" cy="300666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9050" cmpd="sng">
            <a:solidFill>
              <a:schemeClr val="accent1"/>
            </a:solidFill>
            <a:prstDash val="sysDot"/>
            <a:miter lim="400000"/>
          </a:ln>
        </p:spPr>
        <p:txBody>
          <a:bodyPr lIns="0" tIns="0" rIns="0" bIns="0" anchor="ctr"/>
          <a:lstStyle/>
          <a:p>
            <a:pPr lvl="0">
              <a:defRPr sz="3200">
                <a:solidFill>
                  <a:srgbClr val="FFFFFF"/>
                </a:solidFill>
              </a:defRPr>
            </a:pPr>
            <a:endParaRPr sz="4265"/>
          </a:p>
        </p:txBody>
      </p:sp>
      <p:sp>
        <p:nvSpPr>
          <p:cNvPr id="3483" name="Shape 3483"/>
          <p:cNvSpPr/>
          <p:nvPr/>
        </p:nvSpPr>
        <p:spPr>
          <a:xfrm>
            <a:off x="653150" y="573944"/>
            <a:ext cx="3006661" cy="300666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9050" cmpd="sng">
            <a:solidFill>
              <a:schemeClr val="accent2"/>
            </a:solidFill>
            <a:prstDash val="sysDot"/>
            <a:miter lim="400000"/>
          </a:ln>
        </p:spPr>
        <p:txBody>
          <a:bodyPr lIns="0" tIns="0" rIns="0" bIns="0" anchor="ctr"/>
          <a:lstStyle/>
          <a:p>
            <a:pPr lvl="0">
              <a:defRPr sz="3200">
                <a:solidFill>
                  <a:srgbClr val="FFFFFF"/>
                </a:solidFill>
              </a:defRPr>
            </a:pPr>
            <a:endParaRPr sz="4265"/>
          </a:p>
        </p:txBody>
      </p:sp>
      <p:sp>
        <p:nvSpPr>
          <p:cNvPr id="3484" name="Shape 3484"/>
          <p:cNvSpPr/>
          <p:nvPr/>
        </p:nvSpPr>
        <p:spPr>
          <a:xfrm>
            <a:off x="4272183" y="6395129"/>
            <a:ext cx="3043556" cy="954516"/>
          </a:xfrm>
          <a:custGeom>
            <a:avLst/>
            <a:gdLst/>
            <a:ahLst/>
            <a:cxnLst>
              <a:cxn ang="0">
                <a:pos x="wd2" y="hd2"/>
              </a:cxn>
              <a:cxn ang="5400000">
                <a:pos x="wd2" y="hd2"/>
              </a:cxn>
              <a:cxn ang="10800000">
                <a:pos x="wd2" y="hd2"/>
              </a:cxn>
              <a:cxn ang="16200000">
                <a:pos x="wd2" y="hd2"/>
              </a:cxn>
            </a:cxnLst>
            <a:rect l="0" t="0" r="r" b="b"/>
            <a:pathLst>
              <a:path w="18293" h="14119" extrusionOk="0">
                <a:moveTo>
                  <a:pt x="0" y="12189"/>
                </a:moveTo>
                <a:cubicBezTo>
                  <a:pt x="3447" y="2266"/>
                  <a:pt x="5146" y="-3270"/>
                  <a:pt x="8464" y="2101"/>
                </a:cubicBezTo>
                <a:cubicBezTo>
                  <a:pt x="11782" y="7471"/>
                  <a:pt x="11089" y="-6597"/>
                  <a:pt x="16345" y="4203"/>
                </a:cubicBezTo>
                <a:cubicBezTo>
                  <a:pt x="21600" y="15003"/>
                  <a:pt x="14560" y="14100"/>
                  <a:pt x="14560" y="14100"/>
                </a:cubicBezTo>
                <a:lnTo>
                  <a:pt x="0" y="12189"/>
                </a:lnTo>
                <a:close/>
              </a:path>
            </a:pathLst>
          </a:custGeom>
          <a:solidFill>
            <a:schemeClr val="accent1"/>
          </a:solidFill>
          <a:ln w="12700">
            <a:miter lim="400000"/>
          </a:ln>
        </p:spPr>
        <p:txBody>
          <a:bodyPr lIns="0" tIns="0" rIns="0" bIns="0" anchor="ctr"/>
          <a:lstStyle/>
          <a:p>
            <a:pPr lvl="0">
              <a:defRPr sz="3200"/>
            </a:pPr>
            <a:endParaRPr sz="4265"/>
          </a:p>
        </p:txBody>
      </p:sp>
      <p:pic>
        <p:nvPicPr>
          <p:cNvPr id="4" name="图片占位符 3"/>
          <p:cNvPicPr>
            <a:picLocks noGrp="1" noChangeAspect="1"/>
          </p:cNvPicPr>
          <p:nvPr>
            <p:ph type="pic" sz="quarter" idx="26"/>
          </p:nvPr>
        </p:nvPicPr>
        <p:blipFill>
          <a:blip r:embed="rId3" cstate="print">
            <a:extLst>
              <a:ext uri="{28A0092B-C50C-407E-A947-70E740481C1C}">
                <a14:useLocalDpi xmlns:a14="http://schemas.microsoft.com/office/drawing/2010/main" val="0"/>
              </a:ext>
            </a:extLst>
          </a:blip>
          <a:srcRect l="3252" r="3252"/>
          <a:stretch>
            <a:fillRect/>
          </a:stretch>
        </p:blipFill>
        <p:spPr/>
      </p:pic>
      <p:sp>
        <p:nvSpPr>
          <p:cNvPr id="34" name="Shape 3415"/>
          <p:cNvSpPr>
            <a:spLocks noGrp="1"/>
          </p:cNvSpPr>
          <p:nvPr>
            <p:ph type="sldNum" sz="quarter" idx="4294967295"/>
          </p:nvPr>
        </p:nvSpPr>
        <p:spPr>
          <a:xfrm>
            <a:off x="11781386" y="162566"/>
            <a:ext cx="308559" cy="123111"/>
          </a:xfrm>
          <a:prstGeom prst="rect">
            <a:avLst/>
          </a:prstGeom>
        </p:spPr>
        <p:txBody>
          <a:bodyPr/>
          <a:lstStyle/>
          <a:p>
            <a:pPr lvl="0">
              <a:defRPr>
                <a:solidFill>
                  <a:srgbClr val="000000"/>
                </a:solidFill>
              </a:defRPr>
            </a:pPr>
            <a:fld id="{86CB4B4D-7CA3-9044-876B-883B54F8677D}" type="slidenum">
              <a:rPr>
                <a:solidFill>
                  <a:srgbClr val="FFFFFF"/>
                </a:solidFill>
              </a:rPr>
              <a:t>10</a:t>
            </a:fld>
            <a:endParaRPr dirty="0">
              <a:solidFill>
                <a:srgbClr val="FFFFFF"/>
              </a:solidFill>
            </a:endParaRPr>
          </a:p>
        </p:txBody>
      </p:sp>
      <p:pic>
        <p:nvPicPr>
          <p:cNvPr id="5" name="图片占位符 4"/>
          <p:cNvPicPr>
            <a:picLocks noGrp="1" noChangeAspect="1"/>
          </p:cNvPicPr>
          <p:nvPr>
            <p:ph type="pic" sz="quarter" idx="27"/>
          </p:nvPr>
        </p:nvPicPr>
        <p:blipFill>
          <a:blip r:embed="rId4">
            <a:extLst>
              <a:ext uri="{28A0092B-C50C-407E-A947-70E740481C1C}">
                <a14:useLocalDpi xmlns:a14="http://schemas.microsoft.com/office/drawing/2010/main" val="0"/>
              </a:ext>
            </a:extLst>
          </a:blip>
          <a:srcRect l="11712" r="11712"/>
          <a:stretch>
            <a:fillRect/>
          </a:stretch>
        </p:blipFill>
        <p:spPr/>
      </p:pic>
    </p:spTree>
  </p:cSld>
  <p:clrMapOvr>
    <a:masterClrMapping/>
  </p:clrMapOvr>
  <p:transition spd="slow" advClick="0" advTm="0">
    <p:push dir="u"/>
  </p:transition>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indefinite" fill="hold"/>
                                        <p:tgtEl>
                                          <p:spTgt spid="3484"/>
                                        </p:tgtEl>
                                        <p:attrNameLst>
                                          <p:attrName>style.visibility</p:attrName>
                                        </p:attrNameLst>
                                      </p:cBhvr>
                                      <p:to>
                                        <p:strVal val="visible"/>
                                      </p:to>
                                    </p:set>
                                    <p:anim calcmode="lin" valueType="num">
                                      <p:cBhvr>
                                        <p:cTn id="7" dur="700" fill="hold"/>
                                        <p:tgtEl>
                                          <p:spTgt spid="3484"/>
                                        </p:tgtEl>
                                        <p:attrNameLst>
                                          <p:attrName>ppt_x</p:attrName>
                                        </p:attrNameLst>
                                      </p:cBhvr>
                                      <p:tavLst>
                                        <p:tav tm="0">
                                          <p:val>
                                            <p:strVal val="#ppt_x"/>
                                          </p:val>
                                        </p:tav>
                                        <p:tav tm="100000">
                                          <p:val>
                                            <p:strVal val="#ppt_x"/>
                                          </p:val>
                                        </p:tav>
                                      </p:tavLst>
                                    </p:anim>
                                    <p:anim calcmode="lin" valueType="num">
                                      <p:cBhvr>
                                        <p:cTn id="8" dur="700" fill="hold"/>
                                        <p:tgtEl>
                                          <p:spTgt spid="348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4" fill="hold" grpId="0" nodeType="afterEffect">
                                  <p:stCondLst>
                                    <p:cond delay="0"/>
                                  </p:stCondLst>
                                  <p:childTnLst>
                                    <p:set>
                                      <p:cBhvr>
                                        <p:cTn id="11" dur="indefinite" fill="hold"/>
                                        <p:tgtEl>
                                          <p:spTgt spid="3455"/>
                                        </p:tgtEl>
                                        <p:attrNameLst>
                                          <p:attrName>style.visibility</p:attrName>
                                        </p:attrNameLst>
                                      </p:cBhvr>
                                      <p:to>
                                        <p:strVal val="visible"/>
                                      </p:to>
                                    </p:set>
                                    <p:animEffect transition="in" filter="wipe(down)">
                                      <p:cBhvr>
                                        <p:cTn id="12" dur="700"/>
                                        <p:tgtEl>
                                          <p:spTgt spid="3455"/>
                                        </p:tgtEl>
                                      </p:cBhvr>
                                    </p:animEffect>
                                  </p:childTnLst>
                                </p:cTn>
                              </p:par>
                            </p:childTnLst>
                          </p:cTn>
                        </p:par>
                        <p:par>
                          <p:cTn id="13" fill="hold">
                            <p:stCondLst>
                              <p:cond delay="2000"/>
                            </p:stCondLst>
                            <p:childTnLst>
                              <p:par>
                                <p:cTn id="14" presetID="2" presetClass="entr" presetSubtype="8" fill="hold" grpId="0" nodeType="afterEffect">
                                  <p:stCondLst>
                                    <p:cond delay="0"/>
                                  </p:stCondLst>
                                  <p:childTnLst>
                                    <p:set>
                                      <p:cBhvr>
                                        <p:cTn id="15" dur="indefinite" fill="hold"/>
                                        <p:tgtEl>
                                          <p:spTgt spid="3462"/>
                                        </p:tgtEl>
                                        <p:attrNameLst>
                                          <p:attrName>style.visibility</p:attrName>
                                        </p:attrNameLst>
                                      </p:cBhvr>
                                      <p:to>
                                        <p:strVal val="visible"/>
                                      </p:to>
                                    </p:set>
                                    <p:anim calcmode="lin" valueType="num">
                                      <p:cBhvr>
                                        <p:cTn id="16" dur="700" fill="hold"/>
                                        <p:tgtEl>
                                          <p:spTgt spid="3462"/>
                                        </p:tgtEl>
                                        <p:attrNameLst>
                                          <p:attrName>ppt_x</p:attrName>
                                        </p:attrNameLst>
                                      </p:cBhvr>
                                      <p:tavLst>
                                        <p:tav tm="0">
                                          <p:val>
                                            <p:strVal val="0-#ppt_w/2"/>
                                          </p:val>
                                        </p:tav>
                                        <p:tav tm="100000">
                                          <p:val>
                                            <p:strVal val="#ppt_x"/>
                                          </p:val>
                                        </p:tav>
                                      </p:tavLst>
                                    </p:anim>
                                    <p:anim calcmode="lin" valueType="num">
                                      <p:cBhvr>
                                        <p:cTn id="17" dur="700" fill="hold"/>
                                        <p:tgtEl>
                                          <p:spTgt spid="3462"/>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9" presetClass="entr" presetSubtype="0" fill="hold" grpId="0" nodeType="afterEffect">
                                  <p:stCondLst>
                                    <p:cond delay="0"/>
                                  </p:stCondLst>
                                  <p:childTnLst>
                                    <p:set>
                                      <p:cBhvr>
                                        <p:cTn id="20" dur="indefinite" fill="hold"/>
                                        <p:tgtEl>
                                          <p:spTgt spid="3482"/>
                                        </p:tgtEl>
                                        <p:attrNameLst>
                                          <p:attrName>style.visibility</p:attrName>
                                        </p:attrNameLst>
                                      </p:cBhvr>
                                      <p:to>
                                        <p:strVal val="visible"/>
                                      </p:to>
                                    </p:set>
                                    <p:animEffect transition="in" filter="dissolve">
                                      <p:cBhvr>
                                        <p:cTn id="21" dur="700"/>
                                        <p:tgtEl>
                                          <p:spTgt spid="3482"/>
                                        </p:tgtEl>
                                      </p:cBhvr>
                                    </p:animEffect>
                                  </p:childTnLst>
                                </p:cTn>
                              </p:par>
                            </p:childTnLst>
                          </p:cTn>
                        </p:par>
                        <p:par>
                          <p:cTn id="22" fill="hold">
                            <p:stCondLst>
                              <p:cond delay="4000"/>
                            </p:stCondLst>
                            <p:childTnLst>
                              <p:par>
                                <p:cTn id="23" presetID="2" presetClass="entr" presetSubtype="8" fill="hold" grpId="0" nodeType="afterEffect">
                                  <p:stCondLst>
                                    <p:cond delay="0"/>
                                  </p:stCondLst>
                                  <p:childTnLst>
                                    <p:set>
                                      <p:cBhvr>
                                        <p:cTn id="24" dur="indefinite" fill="hold"/>
                                        <p:tgtEl>
                                          <p:spTgt spid="3456"/>
                                        </p:tgtEl>
                                        <p:attrNameLst>
                                          <p:attrName>style.visibility</p:attrName>
                                        </p:attrNameLst>
                                      </p:cBhvr>
                                      <p:to>
                                        <p:strVal val="visible"/>
                                      </p:to>
                                    </p:set>
                                    <p:anim calcmode="lin" valueType="num">
                                      <p:cBhvr>
                                        <p:cTn id="25" dur="700" fill="hold"/>
                                        <p:tgtEl>
                                          <p:spTgt spid="3456"/>
                                        </p:tgtEl>
                                        <p:attrNameLst>
                                          <p:attrName>ppt_x</p:attrName>
                                        </p:attrNameLst>
                                      </p:cBhvr>
                                      <p:tavLst>
                                        <p:tav tm="0">
                                          <p:val>
                                            <p:strVal val="0-#ppt_w/2"/>
                                          </p:val>
                                        </p:tav>
                                        <p:tav tm="100000">
                                          <p:val>
                                            <p:strVal val="#ppt_x"/>
                                          </p:val>
                                        </p:tav>
                                      </p:tavLst>
                                    </p:anim>
                                    <p:anim calcmode="lin" valueType="num">
                                      <p:cBhvr>
                                        <p:cTn id="26" dur="700" fill="hold"/>
                                        <p:tgtEl>
                                          <p:spTgt spid="3456"/>
                                        </p:tgtEl>
                                        <p:attrNameLst>
                                          <p:attrName>ppt_y</p:attrName>
                                        </p:attrNameLst>
                                      </p:cBhvr>
                                      <p:tavLst>
                                        <p:tav tm="0">
                                          <p:val>
                                            <p:strVal val="#ppt_y"/>
                                          </p:val>
                                        </p:tav>
                                        <p:tav tm="100000">
                                          <p:val>
                                            <p:strVal val="#ppt_y"/>
                                          </p:val>
                                        </p:tav>
                                      </p:tavLst>
                                    </p:anim>
                                  </p:childTnLst>
                                </p:cTn>
                              </p:par>
                            </p:childTnLst>
                          </p:cTn>
                        </p:par>
                        <p:par>
                          <p:cTn id="27" fill="hold">
                            <p:stCondLst>
                              <p:cond delay="5000"/>
                            </p:stCondLst>
                            <p:childTnLst>
                              <p:par>
                                <p:cTn id="28" presetID="2" presetClass="entr" presetSubtype="8" fill="hold" grpId="0" nodeType="afterEffect">
                                  <p:stCondLst>
                                    <p:cond delay="0"/>
                                  </p:stCondLst>
                                  <p:childTnLst>
                                    <p:set>
                                      <p:cBhvr>
                                        <p:cTn id="29" dur="indefinite" fill="hold"/>
                                        <p:tgtEl>
                                          <p:spTgt spid="3474"/>
                                        </p:tgtEl>
                                        <p:attrNameLst>
                                          <p:attrName>style.visibility</p:attrName>
                                        </p:attrNameLst>
                                      </p:cBhvr>
                                      <p:to>
                                        <p:strVal val="visible"/>
                                      </p:to>
                                    </p:set>
                                    <p:anim calcmode="lin" valueType="num">
                                      <p:cBhvr>
                                        <p:cTn id="30" dur="700" fill="hold"/>
                                        <p:tgtEl>
                                          <p:spTgt spid="3474"/>
                                        </p:tgtEl>
                                        <p:attrNameLst>
                                          <p:attrName>ppt_x</p:attrName>
                                        </p:attrNameLst>
                                      </p:cBhvr>
                                      <p:tavLst>
                                        <p:tav tm="0">
                                          <p:val>
                                            <p:strVal val="0-#ppt_w/2"/>
                                          </p:val>
                                        </p:tav>
                                        <p:tav tm="100000">
                                          <p:val>
                                            <p:strVal val="#ppt_x"/>
                                          </p:val>
                                        </p:tav>
                                      </p:tavLst>
                                    </p:anim>
                                    <p:anim calcmode="lin" valueType="num">
                                      <p:cBhvr>
                                        <p:cTn id="31" dur="700" fill="hold"/>
                                        <p:tgtEl>
                                          <p:spTgt spid="3474"/>
                                        </p:tgtEl>
                                        <p:attrNameLst>
                                          <p:attrName>ppt_y</p:attrName>
                                        </p:attrNameLst>
                                      </p:cBhvr>
                                      <p:tavLst>
                                        <p:tav tm="0">
                                          <p:val>
                                            <p:strVal val="#ppt_y"/>
                                          </p:val>
                                        </p:tav>
                                        <p:tav tm="100000">
                                          <p:val>
                                            <p:strVal val="#ppt_y"/>
                                          </p:val>
                                        </p:tav>
                                      </p:tavLst>
                                    </p:anim>
                                  </p:childTnLst>
                                </p:cTn>
                              </p:par>
                            </p:childTnLst>
                          </p:cTn>
                        </p:par>
                        <p:par>
                          <p:cTn id="32" fill="hold">
                            <p:stCondLst>
                              <p:cond delay="6000"/>
                            </p:stCondLst>
                            <p:childTnLst>
                              <p:par>
                                <p:cTn id="33" presetID="2" presetClass="entr" presetSubtype="8" fill="hold" grpId="0" nodeType="afterEffect">
                                  <p:stCondLst>
                                    <p:cond delay="0"/>
                                  </p:stCondLst>
                                  <p:childTnLst>
                                    <p:set>
                                      <p:cBhvr>
                                        <p:cTn id="34" dur="indefinite" fill="hold"/>
                                        <p:tgtEl>
                                          <p:spTgt spid="3475"/>
                                        </p:tgtEl>
                                        <p:attrNameLst>
                                          <p:attrName>style.visibility</p:attrName>
                                        </p:attrNameLst>
                                      </p:cBhvr>
                                      <p:to>
                                        <p:strVal val="visible"/>
                                      </p:to>
                                    </p:set>
                                    <p:anim calcmode="lin" valueType="num">
                                      <p:cBhvr>
                                        <p:cTn id="35" dur="300" fill="hold"/>
                                        <p:tgtEl>
                                          <p:spTgt spid="3475"/>
                                        </p:tgtEl>
                                        <p:attrNameLst>
                                          <p:attrName>ppt_x</p:attrName>
                                        </p:attrNameLst>
                                      </p:cBhvr>
                                      <p:tavLst>
                                        <p:tav tm="0">
                                          <p:val>
                                            <p:strVal val="0-#ppt_w/2"/>
                                          </p:val>
                                        </p:tav>
                                        <p:tav tm="100000">
                                          <p:val>
                                            <p:strVal val="#ppt_x"/>
                                          </p:val>
                                        </p:tav>
                                      </p:tavLst>
                                    </p:anim>
                                    <p:anim calcmode="lin" valueType="num">
                                      <p:cBhvr>
                                        <p:cTn id="36" dur="300" fill="hold"/>
                                        <p:tgtEl>
                                          <p:spTgt spid="3475"/>
                                        </p:tgtEl>
                                        <p:attrNameLst>
                                          <p:attrName>ppt_y</p:attrName>
                                        </p:attrNameLst>
                                      </p:cBhvr>
                                      <p:tavLst>
                                        <p:tav tm="0">
                                          <p:val>
                                            <p:strVal val="#ppt_y"/>
                                          </p:val>
                                        </p:tav>
                                        <p:tav tm="100000">
                                          <p:val>
                                            <p:strVal val="#ppt_y"/>
                                          </p:val>
                                        </p:tav>
                                      </p:tavLst>
                                    </p:anim>
                                  </p:childTnLst>
                                </p:cTn>
                              </p:par>
                            </p:childTnLst>
                          </p:cTn>
                        </p:par>
                        <p:par>
                          <p:cTn id="37" fill="hold">
                            <p:stCondLst>
                              <p:cond delay="6500"/>
                            </p:stCondLst>
                            <p:childTnLst>
                              <p:par>
                                <p:cTn id="38" presetID="2" presetClass="entr" presetSubtype="1" fill="hold" grpId="0" nodeType="afterEffect">
                                  <p:stCondLst>
                                    <p:cond delay="0"/>
                                  </p:stCondLst>
                                  <p:childTnLst>
                                    <p:set>
                                      <p:cBhvr>
                                        <p:cTn id="39" dur="indefinite" fill="hold"/>
                                        <p:tgtEl>
                                          <p:spTgt spid="3481"/>
                                        </p:tgtEl>
                                        <p:attrNameLst>
                                          <p:attrName>style.visibility</p:attrName>
                                        </p:attrNameLst>
                                      </p:cBhvr>
                                      <p:to>
                                        <p:strVal val="visible"/>
                                      </p:to>
                                    </p:set>
                                    <p:anim calcmode="lin" valueType="num">
                                      <p:cBhvr>
                                        <p:cTn id="40" dur="80" fill="hold"/>
                                        <p:tgtEl>
                                          <p:spTgt spid="3481"/>
                                        </p:tgtEl>
                                        <p:attrNameLst>
                                          <p:attrName>ppt_x</p:attrName>
                                        </p:attrNameLst>
                                      </p:cBhvr>
                                      <p:tavLst>
                                        <p:tav tm="0">
                                          <p:val>
                                            <p:strVal val="#ppt_x"/>
                                          </p:val>
                                        </p:tav>
                                        <p:tav tm="100000">
                                          <p:val>
                                            <p:strVal val="#ppt_x"/>
                                          </p:val>
                                        </p:tav>
                                      </p:tavLst>
                                    </p:anim>
                                    <p:anim calcmode="lin" valueType="num">
                                      <p:cBhvr>
                                        <p:cTn id="41" dur="80" fill="hold"/>
                                        <p:tgtEl>
                                          <p:spTgt spid="3481"/>
                                        </p:tgtEl>
                                        <p:attrNameLst>
                                          <p:attrName>ppt_y</p:attrName>
                                        </p:attrNameLst>
                                      </p:cBhvr>
                                      <p:tavLst>
                                        <p:tav tm="0">
                                          <p:val>
                                            <p:strVal val="0-#ppt_h/2"/>
                                          </p:val>
                                        </p:tav>
                                        <p:tav tm="100000">
                                          <p:val>
                                            <p:strVal val="#ppt_y"/>
                                          </p:val>
                                        </p:tav>
                                      </p:tavLst>
                                    </p:anim>
                                  </p:childTnLst>
                                </p:cTn>
                              </p:par>
                            </p:childTnLst>
                          </p:cTn>
                        </p:par>
                        <p:par>
                          <p:cTn id="42" fill="hold">
                            <p:stCondLst>
                              <p:cond delay="7000"/>
                            </p:stCondLst>
                            <p:childTnLst>
                              <p:par>
                                <p:cTn id="43" presetID="22" presetClass="entr" presetSubtype="4" fill="hold" grpId="0" nodeType="afterEffect">
                                  <p:stCondLst>
                                    <p:cond delay="0"/>
                                  </p:stCondLst>
                                  <p:childTnLst>
                                    <p:set>
                                      <p:cBhvr>
                                        <p:cTn id="44" dur="indefinite" fill="hold"/>
                                        <p:tgtEl>
                                          <p:spTgt spid="3454"/>
                                        </p:tgtEl>
                                        <p:attrNameLst>
                                          <p:attrName>style.visibility</p:attrName>
                                        </p:attrNameLst>
                                      </p:cBhvr>
                                      <p:to>
                                        <p:strVal val="visible"/>
                                      </p:to>
                                    </p:set>
                                    <p:animEffect transition="in" filter="wipe(down)">
                                      <p:cBhvr>
                                        <p:cTn id="45" dur="700"/>
                                        <p:tgtEl>
                                          <p:spTgt spid="3454"/>
                                        </p:tgtEl>
                                      </p:cBhvr>
                                    </p:animEffect>
                                  </p:childTnLst>
                                </p:cTn>
                              </p:par>
                            </p:childTnLst>
                          </p:cTn>
                        </p:par>
                        <p:par>
                          <p:cTn id="46" fill="hold">
                            <p:stCondLst>
                              <p:cond delay="8000"/>
                            </p:stCondLst>
                            <p:childTnLst>
                              <p:par>
                                <p:cTn id="47" presetID="2" presetClass="entr" presetSubtype="2" fill="hold" grpId="0" nodeType="afterEffect">
                                  <p:stCondLst>
                                    <p:cond delay="0"/>
                                  </p:stCondLst>
                                  <p:childTnLst>
                                    <p:set>
                                      <p:cBhvr>
                                        <p:cTn id="48" dur="indefinite" fill="hold"/>
                                        <p:tgtEl>
                                          <p:spTgt spid="3468"/>
                                        </p:tgtEl>
                                        <p:attrNameLst>
                                          <p:attrName>style.visibility</p:attrName>
                                        </p:attrNameLst>
                                      </p:cBhvr>
                                      <p:to>
                                        <p:strVal val="visible"/>
                                      </p:to>
                                    </p:set>
                                    <p:anim calcmode="lin" valueType="num">
                                      <p:cBhvr>
                                        <p:cTn id="49" dur="700" fill="hold"/>
                                        <p:tgtEl>
                                          <p:spTgt spid="3468"/>
                                        </p:tgtEl>
                                        <p:attrNameLst>
                                          <p:attrName>ppt_x</p:attrName>
                                        </p:attrNameLst>
                                      </p:cBhvr>
                                      <p:tavLst>
                                        <p:tav tm="0">
                                          <p:val>
                                            <p:strVal val="1+#ppt_w/2"/>
                                          </p:val>
                                        </p:tav>
                                        <p:tav tm="100000">
                                          <p:val>
                                            <p:strVal val="#ppt_x"/>
                                          </p:val>
                                        </p:tav>
                                      </p:tavLst>
                                    </p:anim>
                                    <p:anim calcmode="lin" valueType="num">
                                      <p:cBhvr>
                                        <p:cTn id="50" dur="700" fill="hold"/>
                                        <p:tgtEl>
                                          <p:spTgt spid="3468"/>
                                        </p:tgtEl>
                                        <p:attrNameLst>
                                          <p:attrName>ppt_y</p:attrName>
                                        </p:attrNameLst>
                                      </p:cBhvr>
                                      <p:tavLst>
                                        <p:tav tm="0">
                                          <p:val>
                                            <p:strVal val="#ppt_y"/>
                                          </p:val>
                                        </p:tav>
                                        <p:tav tm="100000">
                                          <p:val>
                                            <p:strVal val="#ppt_y"/>
                                          </p:val>
                                        </p:tav>
                                      </p:tavLst>
                                    </p:anim>
                                  </p:childTnLst>
                                </p:cTn>
                              </p:par>
                            </p:childTnLst>
                          </p:cTn>
                        </p:par>
                        <p:par>
                          <p:cTn id="51" fill="hold">
                            <p:stCondLst>
                              <p:cond delay="9000"/>
                            </p:stCondLst>
                            <p:childTnLst>
                              <p:par>
                                <p:cTn id="52" presetID="9" presetClass="entr" presetSubtype="0" fill="hold" grpId="0" nodeType="afterEffect">
                                  <p:stCondLst>
                                    <p:cond delay="0"/>
                                  </p:stCondLst>
                                  <p:childTnLst>
                                    <p:set>
                                      <p:cBhvr>
                                        <p:cTn id="53" dur="indefinite" fill="hold"/>
                                        <p:tgtEl>
                                          <p:spTgt spid="3483"/>
                                        </p:tgtEl>
                                        <p:attrNameLst>
                                          <p:attrName>style.visibility</p:attrName>
                                        </p:attrNameLst>
                                      </p:cBhvr>
                                      <p:to>
                                        <p:strVal val="visible"/>
                                      </p:to>
                                    </p:set>
                                    <p:animEffect transition="in" filter="dissolve">
                                      <p:cBhvr>
                                        <p:cTn id="54" dur="700"/>
                                        <p:tgtEl>
                                          <p:spTgt spid="3483"/>
                                        </p:tgtEl>
                                      </p:cBhvr>
                                    </p:animEffect>
                                  </p:childTnLst>
                                </p:cTn>
                              </p:par>
                            </p:childTnLst>
                          </p:cTn>
                        </p:par>
                        <p:par>
                          <p:cTn id="55" fill="hold">
                            <p:stCondLst>
                              <p:cond delay="10000"/>
                            </p:stCondLst>
                            <p:childTnLst>
                              <p:par>
                                <p:cTn id="56" presetID="2" presetClass="entr" presetSubtype="2" fill="hold" grpId="0" nodeType="afterEffect">
                                  <p:stCondLst>
                                    <p:cond delay="0"/>
                                  </p:stCondLst>
                                  <p:childTnLst>
                                    <p:set>
                                      <p:cBhvr>
                                        <p:cTn id="57" dur="indefinite" fill="hold"/>
                                        <p:tgtEl>
                                          <p:spTgt spid="3469"/>
                                        </p:tgtEl>
                                        <p:attrNameLst>
                                          <p:attrName>style.visibility</p:attrName>
                                        </p:attrNameLst>
                                      </p:cBhvr>
                                      <p:to>
                                        <p:strVal val="visible"/>
                                      </p:to>
                                    </p:set>
                                    <p:anim calcmode="lin" valueType="num">
                                      <p:cBhvr>
                                        <p:cTn id="58" dur="700" fill="hold"/>
                                        <p:tgtEl>
                                          <p:spTgt spid="3469"/>
                                        </p:tgtEl>
                                        <p:attrNameLst>
                                          <p:attrName>ppt_x</p:attrName>
                                        </p:attrNameLst>
                                      </p:cBhvr>
                                      <p:tavLst>
                                        <p:tav tm="0">
                                          <p:val>
                                            <p:strVal val="1+#ppt_w/2"/>
                                          </p:val>
                                        </p:tav>
                                        <p:tav tm="100000">
                                          <p:val>
                                            <p:strVal val="#ppt_x"/>
                                          </p:val>
                                        </p:tav>
                                      </p:tavLst>
                                    </p:anim>
                                    <p:anim calcmode="lin" valueType="num">
                                      <p:cBhvr>
                                        <p:cTn id="59" dur="700" fill="hold"/>
                                        <p:tgtEl>
                                          <p:spTgt spid="3469"/>
                                        </p:tgtEl>
                                        <p:attrNameLst>
                                          <p:attrName>ppt_y</p:attrName>
                                        </p:attrNameLst>
                                      </p:cBhvr>
                                      <p:tavLst>
                                        <p:tav tm="0">
                                          <p:val>
                                            <p:strVal val="#ppt_y"/>
                                          </p:val>
                                        </p:tav>
                                        <p:tav tm="100000">
                                          <p:val>
                                            <p:strVal val="#ppt_y"/>
                                          </p:val>
                                        </p:tav>
                                      </p:tavLst>
                                    </p:anim>
                                  </p:childTnLst>
                                </p:cTn>
                              </p:par>
                            </p:childTnLst>
                          </p:cTn>
                        </p:par>
                        <p:par>
                          <p:cTn id="60" fill="hold">
                            <p:stCondLst>
                              <p:cond delay="11000"/>
                            </p:stCondLst>
                            <p:childTnLst>
                              <p:par>
                                <p:cTn id="61" presetID="2" presetClass="entr" presetSubtype="2" fill="hold" grpId="0" nodeType="afterEffect">
                                  <p:stCondLst>
                                    <p:cond delay="0"/>
                                  </p:stCondLst>
                                  <p:childTnLst>
                                    <p:set>
                                      <p:cBhvr>
                                        <p:cTn id="62" dur="indefinite" fill="hold"/>
                                        <p:tgtEl>
                                          <p:spTgt spid="3472"/>
                                        </p:tgtEl>
                                        <p:attrNameLst>
                                          <p:attrName>style.visibility</p:attrName>
                                        </p:attrNameLst>
                                      </p:cBhvr>
                                      <p:to>
                                        <p:strVal val="visible"/>
                                      </p:to>
                                    </p:set>
                                    <p:anim calcmode="lin" valueType="num">
                                      <p:cBhvr>
                                        <p:cTn id="63" dur="700" fill="hold"/>
                                        <p:tgtEl>
                                          <p:spTgt spid="3472"/>
                                        </p:tgtEl>
                                        <p:attrNameLst>
                                          <p:attrName>ppt_x</p:attrName>
                                        </p:attrNameLst>
                                      </p:cBhvr>
                                      <p:tavLst>
                                        <p:tav tm="0">
                                          <p:val>
                                            <p:strVal val="1+#ppt_w/2"/>
                                          </p:val>
                                        </p:tav>
                                        <p:tav tm="100000">
                                          <p:val>
                                            <p:strVal val="#ppt_x"/>
                                          </p:val>
                                        </p:tav>
                                      </p:tavLst>
                                    </p:anim>
                                    <p:anim calcmode="lin" valueType="num">
                                      <p:cBhvr>
                                        <p:cTn id="64" dur="700" fill="hold"/>
                                        <p:tgtEl>
                                          <p:spTgt spid="3472"/>
                                        </p:tgtEl>
                                        <p:attrNameLst>
                                          <p:attrName>ppt_y</p:attrName>
                                        </p:attrNameLst>
                                      </p:cBhvr>
                                      <p:tavLst>
                                        <p:tav tm="0">
                                          <p:val>
                                            <p:strVal val="#ppt_y"/>
                                          </p:val>
                                        </p:tav>
                                        <p:tav tm="100000">
                                          <p:val>
                                            <p:strVal val="#ppt_y"/>
                                          </p:val>
                                        </p:tav>
                                      </p:tavLst>
                                    </p:anim>
                                  </p:childTnLst>
                                </p:cTn>
                              </p:par>
                            </p:childTnLst>
                          </p:cTn>
                        </p:par>
                        <p:par>
                          <p:cTn id="65" fill="hold">
                            <p:stCondLst>
                              <p:cond delay="12000"/>
                            </p:stCondLst>
                            <p:childTnLst>
                              <p:par>
                                <p:cTn id="66" presetID="2" presetClass="entr" presetSubtype="2" fill="hold" grpId="0" nodeType="afterEffect">
                                  <p:stCondLst>
                                    <p:cond delay="0"/>
                                  </p:stCondLst>
                                  <p:childTnLst>
                                    <p:set>
                                      <p:cBhvr>
                                        <p:cTn id="67" dur="indefinite" fill="hold"/>
                                        <p:tgtEl>
                                          <p:spTgt spid="3473"/>
                                        </p:tgtEl>
                                        <p:attrNameLst>
                                          <p:attrName>style.visibility</p:attrName>
                                        </p:attrNameLst>
                                      </p:cBhvr>
                                      <p:to>
                                        <p:strVal val="visible"/>
                                      </p:to>
                                    </p:set>
                                    <p:anim calcmode="lin" valueType="num">
                                      <p:cBhvr>
                                        <p:cTn id="68" dur="300" fill="hold"/>
                                        <p:tgtEl>
                                          <p:spTgt spid="3473"/>
                                        </p:tgtEl>
                                        <p:attrNameLst>
                                          <p:attrName>ppt_x</p:attrName>
                                        </p:attrNameLst>
                                      </p:cBhvr>
                                      <p:tavLst>
                                        <p:tav tm="0">
                                          <p:val>
                                            <p:strVal val="1+#ppt_w/2"/>
                                          </p:val>
                                        </p:tav>
                                        <p:tav tm="100000">
                                          <p:val>
                                            <p:strVal val="#ppt_x"/>
                                          </p:val>
                                        </p:tav>
                                      </p:tavLst>
                                    </p:anim>
                                    <p:anim calcmode="lin" valueType="num">
                                      <p:cBhvr>
                                        <p:cTn id="69" dur="300" fill="hold"/>
                                        <p:tgtEl>
                                          <p:spTgt spid="3473"/>
                                        </p:tgtEl>
                                        <p:attrNameLst>
                                          <p:attrName>ppt_y</p:attrName>
                                        </p:attrNameLst>
                                      </p:cBhvr>
                                      <p:tavLst>
                                        <p:tav tm="0">
                                          <p:val>
                                            <p:strVal val="#ppt_y"/>
                                          </p:val>
                                        </p:tav>
                                        <p:tav tm="100000">
                                          <p:val>
                                            <p:strVal val="#ppt_y"/>
                                          </p:val>
                                        </p:tav>
                                      </p:tavLst>
                                    </p:anim>
                                  </p:childTnLst>
                                </p:cTn>
                              </p:par>
                            </p:childTnLst>
                          </p:cTn>
                        </p:par>
                        <p:par>
                          <p:cTn id="70" fill="hold">
                            <p:stCondLst>
                              <p:cond delay="12500"/>
                            </p:stCondLst>
                            <p:childTnLst>
                              <p:par>
                                <p:cTn id="71" presetID="2" presetClass="entr" presetSubtype="1" fill="hold" grpId="0" nodeType="afterEffect">
                                  <p:stCondLst>
                                    <p:cond delay="0"/>
                                  </p:stCondLst>
                                  <p:childTnLst>
                                    <p:set>
                                      <p:cBhvr>
                                        <p:cTn id="72" dur="indefinite" fill="hold"/>
                                        <p:tgtEl>
                                          <p:spTgt spid="3478"/>
                                        </p:tgtEl>
                                        <p:attrNameLst>
                                          <p:attrName>style.visibility</p:attrName>
                                        </p:attrNameLst>
                                      </p:cBhvr>
                                      <p:to>
                                        <p:strVal val="visible"/>
                                      </p:to>
                                    </p:set>
                                    <p:anim calcmode="lin" valueType="num">
                                      <p:cBhvr>
                                        <p:cTn id="73" dur="80" fill="hold"/>
                                        <p:tgtEl>
                                          <p:spTgt spid="3478"/>
                                        </p:tgtEl>
                                        <p:attrNameLst>
                                          <p:attrName>ppt_x</p:attrName>
                                        </p:attrNameLst>
                                      </p:cBhvr>
                                      <p:tavLst>
                                        <p:tav tm="0">
                                          <p:val>
                                            <p:strVal val="#ppt_x"/>
                                          </p:val>
                                        </p:tav>
                                        <p:tav tm="100000">
                                          <p:val>
                                            <p:strVal val="#ppt_x"/>
                                          </p:val>
                                        </p:tav>
                                      </p:tavLst>
                                    </p:anim>
                                    <p:anim calcmode="lin" valueType="num">
                                      <p:cBhvr>
                                        <p:cTn id="74" dur="80" fill="hold"/>
                                        <p:tgtEl>
                                          <p:spTgt spid="3478"/>
                                        </p:tgtEl>
                                        <p:attrNameLst>
                                          <p:attrName>ppt_y</p:attrName>
                                        </p:attrNameLst>
                                      </p:cBhvr>
                                      <p:tavLst>
                                        <p:tav tm="0">
                                          <p:val>
                                            <p:strVal val="0-#ppt_h/2"/>
                                          </p:val>
                                        </p:tav>
                                        <p:tav tm="100000">
                                          <p:val>
                                            <p:strVal val="#ppt_y"/>
                                          </p:val>
                                        </p:tav>
                                      </p:tavLst>
                                    </p:anim>
                                  </p:childTnLst>
                                </p:cTn>
                              </p:par>
                            </p:childTnLst>
                          </p:cTn>
                        </p:par>
                        <p:par>
                          <p:cTn id="75" fill="hold">
                            <p:stCondLst>
                              <p:cond delay="13000"/>
                            </p:stCondLst>
                            <p:childTnLst>
                              <p:par>
                                <p:cTn id="76" presetID="22" presetClass="entr" presetSubtype="4" fill="hold" grpId="0" nodeType="afterEffect">
                                  <p:stCondLst>
                                    <p:cond delay="0"/>
                                  </p:stCondLst>
                                  <p:childTnLst>
                                    <p:set>
                                      <p:cBhvr>
                                        <p:cTn id="77" dur="indefinite" fill="hold"/>
                                        <p:tgtEl>
                                          <p:spTgt spid="3453"/>
                                        </p:tgtEl>
                                        <p:attrNameLst>
                                          <p:attrName>style.visibility</p:attrName>
                                        </p:attrNameLst>
                                      </p:cBhvr>
                                      <p:to>
                                        <p:strVal val="visible"/>
                                      </p:to>
                                    </p:set>
                                    <p:animEffect transition="in" filter="wipe(down)">
                                      <p:cBhvr>
                                        <p:cTn id="78" dur="700"/>
                                        <p:tgtEl>
                                          <p:spTgt spid="3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3" grpId="0" animBg="1" advAuto="0"/>
      <p:bldP spid="3454" grpId="0" animBg="1" advAuto="0"/>
      <p:bldP spid="3455" grpId="0" animBg="1" advAuto="0"/>
      <p:bldP spid="3456" grpId="0" animBg="1" advAuto="0"/>
      <p:bldP spid="3462" grpId="0" animBg="1" advAuto="0"/>
      <p:bldP spid="3468" grpId="0" animBg="1" advAuto="0"/>
      <p:bldP spid="3469" grpId="0" animBg="1" advAuto="0"/>
      <p:bldP spid="3472" grpId="0" animBg="1" advAuto="0"/>
      <p:bldP spid="3473" grpId="0" animBg="1" advAuto="0"/>
      <p:bldP spid="3474" grpId="0" animBg="1" advAuto="0"/>
      <p:bldP spid="3475" grpId="0" animBg="1" advAuto="0"/>
      <p:bldP spid="3478" grpId="0" animBg="1" advAuto="0"/>
      <p:bldP spid="3481" grpId="0" animBg="1" advAuto="0"/>
      <p:bldP spid="3482" grpId="0" animBg="1" advAuto="0"/>
      <p:bldP spid="3483" grpId="0" animBg="1" advAuto="0"/>
      <p:bldP spid="3484"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6" name="Shape 3486"/>
          <p:cNvSpPr/>
          <p:nvPr/>
        </p:nvSpPr>
        <p:spPr>
          <a:xfrm>
            <a:off x="5815321" y="-7299"/>
            <a:ext cx="169891" cy="1010684"/>
          </a:xfrm>
          <a:prstGeom prst="rect">
            <a:avLst/>
          </a:prstGeom>
          <a:solidFill>
            <a:schemeClr val="accent5"/>
          </a:solidFill>
          <a:ln w="12700">
            <a:miter lim="400000"/>
          </a:ln>
        </p:spPr>
        <p:txBody>
          <a:bodyPr lIns="0" tIns="0" rIns="0" bIns="0" anchor="ctr"/>
          <a:lstStyle/>
          <a:p>
            <a:pPr lvl="0">
              <a:defRPr sz="3200">
                <a:solidFill>
                  <a:srgbClr val="FFFFFF"/>
                </a:solidFill>
              </a:defRPr>
            </a:pPr>
            <a:endParaRPr sz="4265"/>
          </a:p>
        </p:txBody>
      </p:sp>
      <p:sp>
        <p:nvSpPr>
          <p:cNvPr id="3487" name="Shape 3487"/>
          <p:cNvSpPr/>
          <p:nvPr/>
        </p:nvSpPr>
        <p:spPr>
          <a:xfrm>
            <a:off x="5815321" y="1431729"/>
            <a:ext cx="169891" cy="2401499"/>
          </a:xfrm>
          <a:prstGeom prst="rect">
            <a:avLst/>
          </a:prstGeom>
          <a:solidFill>
            <a:schemeClr val="accent4"/>
          </a:solidFill>
          <a:ln w="12700">
            <a:miter lim="400000"/>
          </a:ln>
        </p:spPr>
        <p:txBody>
          <a:bodyPr lIns="0" tIns="0" rIns="0" bIns="0" anchor="ctr"/>
          <a:lstStyle/>
          <a:p>
            <a:pPr lvl="0">
              <a:defRPr sz="3200">
                <a:solidFill>
                  <a:srgbClr val="FFFFFF"/>
                </a:solidFill>
              </a:defRPr>
            </a:pPr>
            <a:endParaRPr sz="4265"/>
          </a:p>
        </p:txBody>
      </p:sp>
      <p:sp>
        <p:nvSpPr>
          <p:cNvPr id="3488" name="Shape 3488"/>
          <p:cNvSpPr/>
          <p:nvPr/>
        </p:nvSpPr>
        <p:spPr>
          <a:xfrm>
            <a:off x="5815321" y="4177679"/>
            <a:ext cx="169891" cy="2705708"/>
          </a:xfrm>
          <a:prstGeom prst="rect">
            <a:avLst/>
          </a:prstGeom>
          <a:solidFill>
            <a:schemeClr val="accent3"/>
          </a:solidFill>
          <a:ln w="12700">
            <a:miter lim="400000"/>
          </a:ln>
        </p:spPr>
        <p:txBody>
          <a:bodyPr lIns="0" tIns="0" rIns="0" bIns="0" anchor="ctr"/>
          <a:lstStyle/>
          <a:p>
            <a:pPr lvl="0">
              <a:defRPr sz="3200">
                <a:solidFill>
                  <a:srgbClr val="FFFFFF"/>
                </a:solidFill>
              </a:defRPr>
            </a:pPr>
            <a:endParaRPr sz="4265"/>
          </a:p>
        </p:txBody>
      </p:sp>
      <p:grpSp>
        <p:nvGrpSpPr>
          <p:cNvPr id="3494" name="Group 3494"/>
          <p:cNvGrpSpPr/>
          <p:nvPr/>
        </p:nvGrpSpPr>
        <p:grpSpPr>
          <a:xfrm>
            <a:off x="5293315" y="4552848"/>
            <a:ext cx="2844935" cy="1075528"/>
            <a:chOff x="0" y="0"/>
            <a:chExt cx="5689868" cy="2151054"/>
          </a:xfrm>
        </p:grpSpPr>
        <p:grpSp>
          <p:nvGrpSpPr>
            <p:cNvPr id="3492" name="Group 3492"/>
            <p:cNvGrpSpPr/>
            <p:nvPr/>
          </p:nvGrpSpPr>
          <p:grpSpPr>
            <a:xfrm>
              <a:off x="0" y="0"/>
              <a:ext cx="5689869" cy="2151055"/>
              <a:chOff x="0" y="0"/>
              <a:chExt cx="5689868" cy="2151054"/>
            </a:xfrm>
          </p:grpSpPr>
          <p:sp>
            <p:nvSpPr>
              <p:cNvPr id="3489" name="Shape 3489"/>
              <p:cNvSpPr/>
              <p:nvPr/>
            </p:nvSpPr>
            <p:spPr>
              <a:xfrm>
                <a:off x="4348424" y="49"/>
                <a:ext cx="1341445" cy="134144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chemeClr val="accent3"/>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3490" name="Shape 3490"/>
              <p:cNvSpPr/>
              <p:nvPr/>
            </p:nvSpPr>
            <p:spPr>
              <a:xfrm>
                <a:off x="0" y="0"/>
                <a:ext cx="5020513" cy="21510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3462"/>
                    </a:lnTo>
                    <a:lnTo>
                      <a:pt x="0" y="13471"/>
                    </a:lnTo>
                    <a:lnTo>
                      <a:pt x="5" y="13471"/>
                    </a:lnTo>
                    <a:lnTo>
                      <a:pt x="4482" y="21600"/>
                    </a:lnTo>
                    <a:lnTo>
                      <a:pt x="4482" y="13471"/>
                    </a:lnTo>
                    <a:lnTo>
                      <a:pt x="21600" y="13471"/>
                    </a:lnTo>
                    <a:lnTo>
                      <a:pt x="21600" y="0"/>
                    </a:lnTo>
                    <a:lnTo>
                      <a:pt x="0" y="0"/>
                    </a:lnTo>
                    <a:close/>
                  </a:path>
                </a:pathLst>
              </a:custGeom>
              <a:solidFill>
                <a:schemeClr val="accent3"/>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3491" name="Shape 3491"/>
              <p:cNvSpPr/>
              <p:nvPr/>
            </p:nvSpPr>
            <p:spPr>
              <a:xfrm>
                <a:off x="12" y="1339809"/>
                <a:ext cx="1041801" cy="811177"/>
              </a:xfrm>
              <a:custGeom>
                <a:avLst/>
                <a:gdLst/>
                <a:ahLst/>
                <a:cxnLst>
                  <a:cxn ang="0">
                    <a:pos x="wd2" y="hd2"/>
                  </a:cxn>
                  <a:cxn ang="5400000">
                    <a:pos x="wd2" y="hd2"/>
                  </a:cxn>
                  <a:cxn ang="10800000">
                    <a:pos x="wd2" y="hd2"/>
                  </a:cxn>
                  <a:cxn ang="16200000">
                    <a:pos x="wd2" y="hd2"/>
                  </a:cxn>
                </a:cxnLst>
                <a:rect l="0" t="0" r="r" b="b"/>
                <a:pathLst>
                  <a:path w="21600" h="21600" extrusionOk="0">
                    <a:moveTo>
                      <a:pt x="0" y="20"/>
                    </a:moveTo>
                    <a:lnTo>
                      <a:pt x="21600" y="21600"/>
                    </a:lnTo>
                    <a:lnTo>
                      <a:pt x="21600" y="0"/>
                    </a:lnTo>
                    <a:lnTo>
                      <a:pt x="0" y="20"/>
                    </a:lnTo>
                    <a:close/>
                  </a:path>
                </a:pathLst>
              </a:custGeom>
              <a:solidFill>
                <a:srgbClr val="212935">
                  <a:alpha val="60000"/>
                </a:srgbClr>
              </a:solidFill>
              <a:ln w="12700" cap="flat">
                <a:noFill/>
                <a:miter lim="400000"/>
              </a:ln>
              <a:effectLst/>
            </p:spPr>
            <p:txBody>
              <a:bodyPr wrap="square" lIns="0" tIns="0" rIns="0" bIns="0" numCol="1" anchor="ctr">
                <a:noAutofit/>
              </a:bodyPr>
              <a:lstStyle/>
              <a:p>
                <a:pPr lvl="0">
                  <a:defRPr sz="3200"/>
                </a:pPr>
                <a:endParaRPr sz="4265"/>
              </a:p>
            </p:txBody>
          </p:sp>
        </p:grpSp>
        <p:sp>
          <p:nvSpPr>
            <p:cNvPr id="3493" name="Shape 3493"/>
            <p:cNvSpPr/>
            <p:nvPr/>
          </p:nvSpPr>
          <p:spPr>
            <a:xfrm>
              <a:off x="304307" y="149952"/>
              <a:ext cx="1814288" cy="980384"/>
            </a:xfrm>
            <a:prstGeom prst="rect">
              <a:avLst/>
            </a:prstGeom>
            <a:noFill/>
            <a:ln w="12700" cap="flat">
              <a:noFill/>
              <a:miter lim="400000"/>
            </a:ln>
            <a:effectLst/>
          </p:spPr>
          <p:txBody>
            <a:bodyPr wrap="square" lIns="0" tIns="0" rIns="0" bIns="0" numCol="1" anchor="ctr">
              <a:noAutofit/>
            </a:bodyPr>
            <a:lstStyle>
              <a:lvl1pPr algn="l" defTabSz="914400">
                <a:defRPr sz="6000">
                  <a:solidFill>
                    <a:srgbClr val="FFFFFF"/>
                  </a:solidFill>
                  <a:latin typeface="Roboto Bold"/>
                  <a:ea typeface="Roboto Bold"/>
                  <a:cs typeface="Roboto Bold"/>
                  <a:sym typeface="Roboto Bold"/>
                </a:defRPr>
              </a:lvl1pPr>
            </a:lstStyle>
            <a:p>
              <a:pPr lvl="0">
                <a:defRPr sz="1800">
                  <a:solidFill>
                    <a:srgbClr val="000000"/>
                  </a:solidFill>
                </a:defRPr>
              </a:pPr>
              <a:r>
                <a:rPr sz="3065" dirty="0">
                  <a:solidFill>
                    <a:schemeClr val="bg1"/>
                  </a:solidFill>
                </a:rPr>
                <a:t>2013</a:t>
              </a:r>
            </a:p>
          </p:txBody>
        </p:sp>
      </p:grpSp>
      <p:grpSp>
        <p:nvGrpSpPr>
          <p:cNvPr id="3500" name="Group 3500"/>
          <p:cNvGrpSpPr/>
          <p:nvPr/>
        </p:nvGrpSpPr>
        <p:grpSpPr>
          <a:xfrm>
            <a:off x="3658934" y="1739223"/>
            <a:ext cx="2844935" cy="1075528"/>
            <a:chOff x="0" y="0"/>
            <a:chExt cx="5689868" cy="2151054"/>
          </a:xfrm>
        </p:grpSpPr>
        <p:grpSp>
          <p:nvGrpSpPr>
            <p:cNvPr id="3498" name="Group 3498"/>
            <p:cNvGrpSpPr/>
            <p:nvPr/>
          </p:nvGrpSpPr>
          <p:grpSpPr>
            <a:xfrm flipH="1">
              <a:off x="-1" y="0"/>
              <a:ext cx="5689870" cy="2151055"/>
              <a:chOff x="0" y="0"/>
              <a:chExt cx="5689868" cy="2151054"/>
            </a:xfrm>
          </p:grpSpPr>
          <p:sp>
            <p:nvSpPr>
              <p:cNvPr id="3495" name="Shape 3495"/>
              <p:cNvSpPr/>
              <p:nvPr/>
            </p:nvSpPr>
            <p:spPr>
              <a:xfrm>
                <a:off x="4348424" y="49"/>
                <a:ext cx="1341445" cy="134144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chemeClr val="accent4"/>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3496" name="Shape 3496"/>
              <p:cNvSpPr/>
              <p:nvPr/>
            </p:nvSpPr>
            <p:spPr>
              <a:xfrm>
                <a:off x="0" y="0"/>
                <a:ext cx="5020513" cy="21510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3462"/>
                    </a:lnTo>
                    <a:lnTo>
                      <a:pt x="0" y="13471"/>
                    </a:lnTo>
                    <a:lnTo>
                      <a:pt x="5" y="13471"/>
                    </a:lnTo>
                    <a:lnTo>
                      <a:pt x="4482" y="21600"/>
                    </a:lnTo>
                    <a:lnTo>
                      <a:pt x="4482" y="13471"/>
                    </a:lnTo>
                    <a:lnTo>
                      <a:pt x="21600" y="13471"/>
                    </a:lnTo>
                    <a:lnTo>
                      <a:pt x="21600" y="0"/>
                    </a:lnTo>
                    <a:lnTo>
                      <a:pt x="0" y="0"/>
                    </a:lnTo>
                    <a:close/>
                  </a:path>
                </a:pathLst>
              </a:custGeom>
              <a:solidFill>
                <a:schemeClr val="accent4"/>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3497" name="Shape 3497"/>
              <p:cNvSpPr/>
              <p:nvPr/>
            </p:nvSpPr>
            <p:spPr>
              <a:xfrm>
                <a:off x="12" y="1339809"/>
                <a:ext cx="1041709" cy="811106"/>
              </a:xfrm>
              <a:custGeom>
                <a:avLst/>
                <a:gdLst/>
                <a:ahLst/>
                <a:cxnLst>
                  <a:cxn ang="0">
                    <a:pos x="wd2" y="hd2"/>
                  </a:cxn>
                  <a:cxn ang="5400000">
                    <a:pos x="wd2" y="hd2"/>
                  </a:cxn>
                  <a:cxn ang="10800000">
                    <a:pos x="wd2" y="hd2"/>
                  </a:cxn>
                  <a:cxn ang="16200000">
                    <a:pos x="wd2" y="hd2"/>
                  </a:cxn>
                </a:cxnLst>
                <a:rect l="0" t="0" r="r" b="b"/>
                <a:pathLst>
                  <a:path w="21600" h="21600" extrusionOk="0">
                    <a:moveTo>
                      <a:pt x="0" y="20"/>
                    </a:moveTo>
                    <a:lnTo>
                      <a:pt x="21600" y="21600"/>
                    </a:lnTo>
                    <a:lnTo>
                      <a:pt x="21600" y="0"/>
                    </a:lnTo>
                    <a:lnTo>
                      <a:pt x="0" y="20"/>
                    </a:lnTo>
                    <a:close/>
                  </a:path>
                </a:pathLst>
              </a:custGeom>
              <a:solidFill>
                <a:srgbClr val="212935">
                  <a:alpha val="60000"/>
                </a:srgbClr>
              </a:solidFill>
              <a:ln w="12700" cap="flat">
                <a:noFill/>
                <a:miter lim="400000"/>
              </a:ln>
              <a:effectLst/>
            </p:spPr>
            <p:txBody>
              <a:bodyPr wrap="square" lIns="0" tIns="0" rIns="0" bIns="0" numCol="1" anchor="ctr">
                <a:noAutofit/>
              </a:bodyPr>
              <a:lstStyle/>
              <a:p>
                <a:pPr lvl="0">
                  <a:defRPr sz="3200"/>
                </a:pPr>
                <a:endParaRPr sz="4265"/>
              </a:p>
            </p:txBody>
          </p:sp>
        </p:grpSp>
        <p:sp>
          <p:nvSpPr>
            <p:cNvPr id="3499" name="Shape 3499"/>
            <p:cNvSpPr/>
            <p:nvPr/>
          </p:nvSpPr>
          <p:spPr>
            <a:xfrm>
              <a:off x="3573072" y="156456"/>
              <a:ext cx="1814287" cy="980384"/>
            </a:xfrm>
            <a:prstGeom prst="rect">
              <a:avLst/>
            </a:prstGeom>
            <a:noFill/>
            <a:ln w="12700" cap="flat">
              <a:noFill/>
              <a:miter lim="400000"/>
            </a:ln>
            <a:effectLst/>
          </p:spPr>
          <p:txBody>
            <a:bodyPr wrap="square" lIns="0" tIns="0" rIns="0" bIns="0" numCol="1" anchor="ctr">
              <a:noAutofit/>
            </a:bodyPr>
            <a:lstStyle>
              <a:lvl1pPr algn="l" defTabSz="914400">
                <a:defRPr sz="6000">
                  <a:solidFill>
                    <a:srgbClr val="FFFFFF"/>
                  </a:solidFill>
                  <a:latin typeface="Roboto Bold"/>
                  <a:ea typeface="Roboto Bold"/>
                  <a:cs typeface="Roboto Bold"/>
                  <a:sym typeface="Roboto Bold"/>
                </a:defRPr>
              </a:lvl1pPr>
            </a:lstStyle>
            <a:p>
              <a:pPr lvl="0">
                <a:defRPr sz="1800">
                  <a:solidFill>
                    <a:srgbClr val="000000"/>
                  </a:solidFill>
                </a:defRPr>
              </a:pPr>
              <a:r>
                <a:rPr sz="3065" dirty="0">
                  <a:solidFill>
                    <a:schemeClr val="bg1"/>
                  </a:solidFill>
                </a:rPr>
                <a:t>2014</a:t>
              </a:r>
            </a:p>
          </p:txBody>
        </p:sp>
      </p:grpSp>
      <p:sp>
        <p:nvSpPr>
          <p:cNvPr id="3501" name="Shape 3501"/>
          <p:cNvSpPr/>
          <p:nvPr/>
        </p:nvSpPr>
        <p:spPr>
          <a:xfrm>
            <a:off x="4247285" y="4580072"/>
            <a:ext cx="622651" cy="622179"/>
          </a:xfrm>
          <a:custGeom>
            <a:avLst/>
            <a:gdLst/>
            <a:ahLst/>
            <a:cxnLst>
              <a:cxn ang="0">
                <a:pos x="wd2" y="hd2"/>
              </a:cxn>
              <a:cxn ang="5400000">
                <a:pos x="wd2" y="hd2"/>
              </a:cxn>
              <a:cxn ang="10800000">
                <a:pos x="wd2" y="hd2"/>
              </a:cxn>
              <a:cxn ang="16200000">
                <a:pos x="wd2" y="hd2"/>
              </a:cxn>
            </a:cxnLst>
            <a:rect l="0" t="0" r="r" b="b"/>
            <a:pathLst>
              <a:path w="21525" h="21531" extrusionOk="0">
                <a:moveTo>
                  <a:pt x="14800" y="18837"/>
                </a:moveTo>
                <a:cubicBezTo>
                  <a:pt x="14055" y="18837"/>
                  <a:pt x="13454" y="19442"/>
                  <a:pt x="13454" y="20184"/>
                </a:cubicBezTo>
                <a:cubicBezTo>
                  <a:pt x="13454" y="20930"/>
                  <a:pt x="14055" y="21531"/>
                  <a:pt x="14800" y="21531"/>
                </a:cubicBezTo>
                <a:cubicBezTo>
                  <a:pt x="15541" y="21531"/>
                  <a:pt x="16145" y="20927"/>
                  <a:pt x="16145" y="20184"/>
                </a:cubicBezTo>
                <a:cubicBezTo>
                  <a:pt x="16145" y="19442"/>
                  <a:pt x="15541" y="18837"/>
                  <a:pt x="14800" y="18837"/>
                </a:cubicBezTo>
                <a:cubicBezTo>
                  <a:pt x="14800" y="18837"/>
                  <a:pt x="14800" y="18837"/>
                  <a:pt x="14800" y="18837"/>
                </a:cubicBezTo>
                <a:close/>
                <a:moveTo>
                  <a:pt x="6051" y="18837"/>
                </a:moveTo>
                <a:cubicBezTo>
                  <a:pt x="5308" y="18837"/>
                  <a:pt x="4705" y="19442"/>
                  <a:pt x="4705" y="20184"/>
                </a:cubicBezTo>
                <a:cubicBezTo>
                  <a:pt x="4705" y="20930"/>
                  <a:pt x="5308" y="21531"/>
                  <a:pt x="6051" y="21531"/>
                </a:cubicBezTo>
                <a:cubicBezTo>
                  <a:pt x="6796" y="21531"/>
                  <a:pt x="7396" y="20927"/>
                  <a:pt x="7396" y="20184"/>
                </a:cubicBezTo>
                <a:cubicBezTo>
                  <a:pt x="7396" y="19442"/>
                  <a:pt x="6796" y="18837"/>
                  <a:pt x="6051" y="18837"/>
                </a:cubicBezTo>
                <a:cubicBezTo>
                  <a:pt x="6051" y="18837"/>
                  <a:pt x="6051" y="18837"/>
                  <a:pt x="6051" y="18837"/>
                </a:cubicBezTo>
                <a:close/>
                <a:moveTo>
                  <a:pt x="15555" y="13456"/>
                </a:moveTo>
                <a:lnTo>
                  <a:pt x="14216" y="13456"/>
                </a:lnTo>
                <a:lnTo>
                  <a:pt x="15275" y="4980"/>
                </a:lnTo>
                <a:lnTo>
                  <a:pt x="16706" y="4809"/>
                </a:lnTo>
                <a:cubicBezTo>
                  <a:pt x="16706" y="4809"/>
                  <a:pt x="15555" y="13456"/>
                  <a:pt x="15555" y="13456"/>
                </a:cubicBezTo>
                <a:close/>
                <a:moveTo>
                  <a:pt x="12861" y="13456"/>
                </a:moveTo>
                <a:lnTo>
                  <a:pt x="11465" y="13456"/>
                </a:lnTo>
                <a:lnTo>
                  <a:pt x="11812" y="5397"/>
                </a:lnTo>
                <a:lnTo>
                  <a:pt x="13897" y="5148"/>
                </a:lnTo>
                <a:cubicBezTo>
                  <a:pt x="13897" y="5148"/>
                  <a:pt x="12861" y="13456"/>
                  <a:pt x="12861" y="13456"/>
                </a:cubicBezTo>
                <a:close/>
                <a:moveTo>
                  <a:pt x="10116" y="13456"/>
                </a:moveTo>
                <a:lnTo>
                  <a:pt x="8715" y="13456"/>
                </a:lnTo>
                <a:lnTo>
                  <a:pt x="8364" y="5811"/>
                </a:lnTo>
                <a:lnTo>
                  <a:pt x="10461" y="5557"/>
                </a:lnTo>
                <a:cubicBezTo>
                  <a:pt x="10461" y="5557"/>
                  <a:pt x="10116" y="13456"/>
                  <a:pt x="10116" y="13456"/>
                </a:cubicBezTo>
                <a:close/>
                <a:moveTo>
                  <a:pt x="5962" y="13456"/>
                </a:moveTo>
                <a:lnTo>
                  <a:pt x="4928" y="6222"/>
                </a:lnTo>
                <a:lnTo>
                  <a:pt x="7024" y="5972"/>
                </a:lnTo>
                <a:lnTo>
                  <a:pt x="7367" y="13456"/>
                </a:lnTo>
                <a:cubicBezTo>
                  <a:pt x="7367" y="13456"/>
                  <a:pt x="5962" y="13456"/>
                  <a:pt x="5962" y="13456"/>
                </a:cubicBezTo>
                <a:close/>
                <a:moveTo>
                  <a:pt x="3212" y="13456"/>
                </a:moveTo>
                <a:lnTo>
                  <a:pt x="1505" y="6632"/>
                </a:lnTo>
                <a:lnTo>
                  <a:pt x="3592" y="6383"/>
                </a:lnTo>
                <a:lnTo>
                  <a:pt x="4603" y="13456"/>
                </a:lnTo>
                <a:cubicBezTo>
                  <a:pt x="4603" y="13456"/>
                  <a:pt x="3212" y="13456"/>
                  <a:pt x="3212" y="13456"/>
                </a:cubicBezTo>
                <a:close/>
                <a:moveTo>
                  <a:pt x="21504" y="509"/>
                </a:moveTo>
                <a:cubicBezTo>
                  <a:pt x="21415" y="151"/>
                  <a:pt x="21051" y="-69"/>
                  <a:pt x="20690" y="19"/>
                </a:cubicBezTo>
                <a:lnTo>
                  <a:pt x="17999" y="693"/>
                </a:lnTo>
                <a:cubicBezTo>
                  <a:pt x="17737" y="758"/>
                  <a:pt x="17540" y="976"/>
                  <a:pt x="17498" y="1241"/>
                </a:cubicBezTo>
                <a:lnTo>
                  <a:pt x="17156" y="3401"/>
                </a:lnTo>
                <a:lnTo>
                  <a:pt x="590" y="5388"/>
                </a:lnTo>
                <a:cubicBezTo>
                  <a:pt x="576" y="5391"/>
                  <a:pt x="567" y="5397"/>
                  <a:pt x="554" y="5400"/>
                </a:cubicBezTo>
                <a:cubicBezTo>
                  <a:pt x="538" y="5404"/>
                  <a:pt x="524" y="5400"/>
                  <a:pt x="507" y="5404"/>
                </a:cubicBezTo>
                <a:cubicBezTo>
                  <a:pt x="469" y="5413"/>
                  <a:pt x="438" y="5437"/>
                  <a:pt x="405" y="5450"/>
                </a:cubicBezTo>
                <a:cubicBezTo>
                  <a:pt x="367" y="5466"/>
                  <a:pt x="331" y="5479"/>
                  <a:pt x="297" y="5502"/>
                </a:cubicBezTo>
                <a:cubicBezTo>
                  <a:pt x="252" y="5535"/>
                  <a:pt x="213" y="5575"/>
                  <a:pt x="176" y="5617"/>
                </a:cubicBezTo>
                <a:cubicBezTo>
                  <a:pt x="157" y="5641"/>
                  <a:pt x="131" y="5650"/>
                  <a:pt x="114" y="5674"/>
                </a:cubicBezTo>
                <a:cubicBezTo>
                  <a:pt x="111" y="5680"/>
                  <a:pt x="111" y="5686"/>
                  <a:pt x="107" y="5693"/>
                </a:cubicBezTo>
                <a:cubicBezTo>
                  <a:pt x="71" y="5749"/>
                  <a:pt x="51" y="5811"/>
                  <a:pt x="32" y="5877"/>
                </a:cubicBezTo>
                <a:cubicBezTo>
                  <a:pt x="25" y="5900"/>
                  <a:pt x="12" y="5920"/>
                  <a:pt x="9" y="5942"/>
                </a:cubicBezTo>
                <a:cubicBezTo>
                  <a:pt x="-4" y="6034"/>
                  <a:pt x="-4" y="6127"/>
                  <a:pt x="18" y="6218"/>
                </a:cubicBezTo>
                <a:lnTo>
                  <a:pt x="2037" y="14294"/>
                </a:lnTo>
                <a:lnTo>
                  <a:pt x="2710" y="16984"/>
                </a:lnTo>
                <a:cubicBezTo>
                  <a:pt x="2712" y="17004"/>
                  <a:pt x="2726" y="17021"/>
                  <a:pt x="2733" y="17037"/>
                </a:cubicBezTo>
                <a:cubicBezTo>
                  <a:pt x="2743" y="17070"/>
                  <a:pt x="2759" y="17100"/>
                  <a:pt x="2772" y="17129"/>
                </a:cubicBezTo>
                <a:cubicBezTo>
                  <a:pt x="2795" y="17175"/>
                  <a:pt x="2824" y="17215"/>
                  <a:pt x="2853" y="17250"/>
                </a:cubicBezTo>
                <a:cubicBezTo>
                  <a:pt x="2874" y="17277"/>
                  <a:pt x="2897" y="17297"/>
                  <a:pt x="2920" y="17320"/>
                </a:cubicBezTo>
                <a:cubicBezTo>
                  <a:pt x="2958" y="17356"/>
                  <a:pt x="3002" y="17382"/>
                  <a:pt x="3048" y="17408"/>
                </a:cubicBezTo>
                <a:cubicBezTo>
                  <a:pt x="3074" y="17422"/>
                  <a:pt x="3094" y="17437"/>
                  <a:pt x="3120" y="17448"/>
                </a:cubicBezTo>
                <a:cubicBezTo>
                  <a:pt x="3195" y="17474"/>
                  <a:pt x="3277" y="17493"/>
                  <a:pt x="3359" y="17493"/>
                </a:cubicBezTo>
                <a:lnTo>
                  <a:pt x="17491" y="17493"/>
                </a:lnTo>
                <a:cubicBezTo>
                  <a:pt x="17861" y="17493"/>
                  <a:pt x="18160" y="17191"/>
                  <a:pt x="18160" y="16820"/>
                </a:cubicBezTo>
                <a:cubicBezTo>
                  <a:pt x="18160" y="16449"/>
                  <a:pt x="17861" y="16147"/>
                  <a:pt x="17491" y="16147"/>
                </a:cubicBezTo>
                <a:lnTo>
                  <a:pt x="3884" y="16147"/>
                </a:lnTo>
                <a:lnTo>
                  <a:pt x="3550" y="14803"/>
                </a:lnTo>
                <a:lnTo>
                  <a:pt x="16145" y="14803"/>
                </a:lnTo>
                <a:cubicBezTo>
                  <a:pt x="16227" y="14803"/>
                  <a:pt x="16306" y="14787"/>
                  <a:pt x="16382" y="14760"/>
                </a:cubicBezTo>
                <a:cubicBezTo>
                  <a:pt x="16411" y="14747"/>
                  <a:pt x="16433" y="14727"/>
                  <a:pt x="16460" y="14711"/>
                </a:cubicBezTo>
                <a:cubicBezTo>
                  <a:pt x="16503" y="14691"/>
                  <a:pt x="16546" y="14672"/>
                  <a:pt x="16582" y="14642"/>
                </a:cubicBezTo>
                <a:cubicBezTo>
                  <a:pt x="16608" y="14619"/>
                  <a:pt x="16625" y="14586"/>
                  <a:pt x="16651" y="14560"/>
                </a:cubicBezTo>
                <a:cubicBezTo>
                  <a:pt x="16677" y="14527"/>
                  <a:pt x="16710" y="14498"/>
                  <a:pt x="16733" y="14458"/>
                </a:cubicBezTo>
                <a:cubicBezTo>
                  <a:pt x="16752" y="14422"/>
                  <a:pt x="16759" y="14382"/>
                  <a:pt x="16772" y="14343"/>
                </a:cubicBezTo>
                <a:cubicBezTo>
                  <a:pt x="16785" y="14307"/>
                  <a:pt x="16801" y="14274"/>
                  <a:pt x="16811" y="14238"/>
                </a:cubicBezTo>
                <a:lnTo>
                  <a:pt x="16815" y="14222"/>
                </a:lnTo>
                <a:lnTo>
                  <a:pt x="16815" y="14215"/>
                </a:lnTo>
                <a:lnTo>
                  <a:pt x="18757" y="1892"/>
                </a:lnTo>
                <a:lnTo>
                  <a:pt x="21015" y="1327"/>
                </a:lnTo>
                <a:cubicBezTo>
                  <a:pt x="21376" y="1235"/>
                  <a:pt x="21596" y="871"/>
                  <a:pt x="21504" y="509"/>
                </a:cubicBezTo>
                <a:cubicBezTo>
                  <a:pt x="21504" y="509"/>
                  <a:pt x="21504" y="509"/>
                  <a:pt x="21504" y="509"/>
                </a:cubicBezTo>
                <a:close/>
              </a:path>
            </a:pathLst>
          </a:custGeom>
          <a:solidFill>
            <a:schemeClr val="accent3"/>
          </a:solidFill>
          <a:ln w="12700">
            <a:miter lim="400000"/>
          </a:ln>
        </p:spPr>
        <p:txBody>
          <a:bodyPr lIns="19051" tIns="19051" rIns="19051" bIns="19051"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3502" name="Shape 3502"/>
          <p:cNvSpPr/>
          <p:nvPr/>
        </p:nvSpPr>
        <p:spPr>
          <a:xfrm>
            <a:off x="7008269" y="1756020"/>
            <a:ext cx="501779" cy="613053"/>
          </a:xfrm>
          <a:custGeom>
            <a:avLst/>
            <a:gdLst/>
            <a:ahLst/>
            <a:cxnLst>
              <a:cxn ang="0">
                <a:pos x="wd2" y="hd2"/>
              </a:cxn>
              <a:cxn ang="5400000">
                <a:pos x="wd2" y="hd2"/>
              </a:cxn>
              <a:cxn ang="10800000">
                <a:pos x="wd2" y="hd2"/>
              </a:cxn>
              <a:cxn ang="16200000">
                <a:pos x="wd2" y="hd2"/>
              </a:cxn>
            </a:cxnLst>
            <a:rect l="0" t="0" r="r" b="b"/>
            <a:pathLst>
              <a:path w="21600" h="21600" extrusionOk="0">
                <a:moveTo>
                  <a:pt x="4924" y="0"/>
                </a:moveTo>
                <a:cubicBezTo>
                  <a:pt x="3198" y="0"/>
                  <a:pt x="1768" y="1173"/>
                  <a:pt x="1768" y="2583"/>
                </a:cubicBezTo>
                <a:lnTo>
                  <a:pt x="1768" y="11176"/>
                </a:lnTo>
                <a:lnTo>
                  <a:pt x="962" y="10718"/>
                </a:lnTo>
                <a:cubicBezTo>
                  <a:pt x="773" y="10607"/>
                  <a:pt x="542" y="10593"/>
                  <a:pt x="336" y="10681"/>
                </a:cubicBezTo>
                <a:cubicBezTo>
                  <a:pt x="130" y="10766"/>
                  <a:pt x="0" y="10931"/>
                  <a:pt x="0" y="11121"/>
                </a:cubicBezTo>
                <a:lnTo>
                  <a:pt x="0" y="20061"/>
                </a:lnTo>
                <a:cubicBezTo>
                  <a:pt x="0" y="20255"/>
                  <a:pt x="124" y="20429"/>
                  <a:pt x="336" y="20519"/>
                </a:cubicBezTo>
                <a:cubicBezTo>
                  <a:pt x="547" y="20607"/>
                  <a:pt x="813" y="20596"/>
                  <a:pt x="1007" y="20482"/>
                </a:cubicBezTo>
                <a:lnTo>
                  <a:pt x="8662" y="16012"/>
                </a:lnTo>
                <a:cubicBezTo>
                  <a:pt x="8826" y="15915"/>
                  <a:pt x="8931" y="15774"/>
                  <a:pt x="8931" y="15609"/>
                </a:cubicBezTo>
                <a:cubicBezTo>
                  <a:pt x="8931" y="15446"/>
                  <a:pt x="8826" y="15282"/>
                  <a:pt x="8662" y="15188"/>
                </a:cubicBezTo>
                <a:lnTo>
                  <a:pt x="3447" y="12165"/>
                </a:lnTo>
                <a:lnTo>
                  <a:pt x="3447" y="2583"/>
                </a:lnTo>
                <a:cubicBezTo>
                  <a:pt x="3447" y="1923"/>
                  <a:pt x="4115" y="1392"/>
                  <a:pt x="4924" y="1392"/>
                </a:cubicBezTo>
                <a:lnTo>
                  <a:pt x="16653" y="1392"/>
                </a:lnTo>
                <a:cubicBezTo>
                  <a:pt x="17460" y="1392"/>
                  <a:pt x="18131" y="1923"/>
                  <a:pt x="18131" y="2583"/>
                </a:cubicBezTo>
                <a:lnTo>
                  <a:pt x="18131" y="12165"/>
                </a:lnTo>
                <a:lnTo>
                  <a:pt x="12915" y="15188"/>
                </a:lnTo>
                <a:cubicBezTo>
                  <a:pt x="12752" y="15284"/>
                  <a:pt x="12669" y="15446"/>
                  <a:pt x="12669" y="15609"/>
                </a:cubicBezTo>
                <a:cubicBezTo>
                  <a:pt x="12669" y="15774"/>
                  <a:pt x="12752" y="15917"/>
                  <a:pt x="12915" y="16012"/>
                </a:cubicBezTo>
                <a:lnTo>
                  <a:pt x="20570" y="20482"/>
                </a:lnTo>
                <a:cubicBezTo>
                  <a:pt x="20762" y="20596"/>
                  <a:pt x="21030" y="20607"/>
                  <a:pt x="21242" y="20519"/>
                </a:cubicBezTo>
                <a:cubicBezTo>
                  <a:pt x="21453" y="20429"/>
                  <a:pt x="21600" y="20257"/>
                  <a:pt x="21600" y="20061"/>
                </a:cubicBezTo>
                <a:lnTo>
                  <a:pt x="21600" y="11121"/>
                </a:lnTo>
                <a:cubicBezTo>
                  <a:pt x="21600" y="10929"/>
                  <a:pt x="21448" y="10769"/>
                  <a:pt x="21242" y="10681"/>
                </a:cubicBezTo>
                <a:cubicBezTo>
                  <a:pt x="21036" y="10596"/>
                  <a:pt x="20783" y="10607"/>
                  <a:pt x="20593" y="10718"/>
                </a:cubicBezTo>
                <a:lnTo>
                  <a:pt x="19765" y="11176"/>
                </a:lnTo>
                <a:lnTo>
                  <a:pt x="19765" y="2583"/>
                </a:lnTo>
                <a:cubicBezTo>
                  <a:pt x="19765" y="1173"/>
                  <a:pt x="18376" y="0"/>
                  <a:pt x="16653" y="0"/>
                </a:cubicBezTo>
                <a:lnTo>
                  <a:pt x="4924" y="0"/>
                </a:lnTo>
                <a:close/>
                <a:moveTo>
                  <a:pt x="6558" y="3518"/>
                </a:moveTo>
                <a:cubicBezTo>
                  <a:pt x="6102" y="3518"/>
                  <a:pt x="5730" y="3821"/>
                  <a:pt x="5730" y="4195"/>
                </a:cubicBezTo>
                <a:cubicBezTo>
                  <a:pt x="5730" y="4571"/>
                  <a:pt x="6102" y="4855"/>
                  <a:pt x="6558" y="4855"/>
                </a:cubicBezTo>
                <a:lnTo>
                  <a:pt x="10901" y="4855"/>
                </a:lnTo>
                <a:cubicBezTo>
                  <a:pt x="11256" y="4855"/>
                  <a:pt x="11600" y="4686"/>
                  <a:pt x="11662" y="4434"/>
                </a:cubicBezTo>
                <a:lnTo>
                  <a:pt x="11662" y="3957"/>
                </a:lnTo>
                <a:cubicBezTo>
                  <a:pt x="11600" y="3703"/>
                  <a:pt x="11256" y="3518"/>
                  <a:pt x="10901" y="3518"/>
                </a:cubicBezTo>
                <a:lnTo>
                  <a:pt x="6558" y="3518"/>
                </a:lnTo>
                <a:close/>
                <a:moveTo>
                  <a:pt x="6558" y="6449"/>
                </a:moveTo>
                <a:cubicBezTo>
                  <a:pt x="6102" y="6449"/>
                  <a:pt x="5730" y="6750"/>
                  <a:pt x="5730" y="7127"/>
                </a:cubicBezTo>
                <a:cubicBezTo>
                  <a:pt x="5730" y="7503"/>
                  <a:pt x="6102" y="7786"/>
                  <a:pt x="6558" y="7786"/>
                </a:cubicBezTo>
                <a:lnTo>
                  <a:pt x="16250" y="7786"/>
                </a:lnTo>
                <a:cubicBezTo>
                  <a:pt x="16710" y="7786"/>
                  <a:pt x="17079" y="7503"/>
                  <a:pt x="17079" y="7127"/>
                </a:cubicBezTo>
                <a:cubicBezTo>
                  <a:pt x="17079" y="6750"/>
                  <a:pt x="16710" y="6449"/>
                  <a:pt x="16250" y="6449"/>
                </a:cubicBezTo>
                <a:lnTo>
                  <a:pt x="6558" y="6449"/>
                </a:lnTo>
                <a:close/>
                <a:moveTo>
                  <a:pt x="6558" y="8794"/>
                </a:moveTo>
                <a:cubicBezTo>
                  <a:pt x="6102" y="8794"/>
                  <a:pt x="5730" y="9098"/>
                  <a:pt x="5730" y="9472"/>
                </a:cubicBezTo>
                <a:cubicBezTo>
                  <a:pt x="5730" y="9848"/>
                  <a:pt x="6102" y="10131"/>
                  <a:pt x="6558" y="10131"/>
                </a:cubicBezTo>
                <a:lnTo>
                  <a:pt x="16250" y="10131"/>
                </a:lnTo>
                <a:cubicBezTo>
                  <a:pt x="16710" y="10131"/>
                  <a:pt x="17079" y="9848"/>
                  <a:pt x="17079" y="9472"/>
                </a:cubicBezTo>
                <a:cubicBezTo>
                  <a:pt x="17079" y="9098"/>
                  <a:pt x="16710" y="8794"/>
                  <a:pt x="16250" y="8794"/>
                </a:cubicBezTo>
                <a:lnTo>
                  <a:pt x="6558" y="8794"/>
                </a:lnTo>
                <a:close/>
                <a:moveTo>
                  <a:pt x="11281" y="16415"/>
                </a:moveTo>
                <a:cubicBezTo>
                  <a:pt x="11118" y="16415"/>
                  <a:pt x="10945" y="16493"/>
                  <a:pt x="10923" y="16507"/>
                </a:cubicBezTo>
                <a:cubicBezTo>
                  <a:pt x="9152" y="17541"/>
                  <a:pt x="3850" y="20647"/>
                  <a:pt x="3850" y="20647"/>
                </a:cubicBezTo>
                <a:cubicBezTo>
                  <a:pt x="3624" y="20776"/>
                  <a:pt x="3519" y="21018"/>
                  <a:pt x="3604" y="21234"/>
                </a:cubicBezTo>
                <a:cubicBezTo>
                  <a:pt x="3688" y="21448"/>
                  <a:pt x="3932" y="21600"/>
                  <a:pt x="4208" y="21600"/>
                </a:cubicBezTo>
                <a:lnTo>
                  <a:pt x="18377" y="21600"/>
                </a:lnTo>
                <a:cubicBezTo>
                  <a:pt x="18653" y="21600"/>
                  <a:pt x="18896" y="21448"/>
                  <a:pt x="18981" y="21234"/>
                </a:cubicBezTo>
                <a:cubicBezTo>
                  <a:pt x="19066" y="21018"/>
                  <a:pt x="18961" y="20776"/>
                  <a:pt x="18735" y="20647"/>
                </a:cubicBezTo>
                <a:cubicBezTo>
                  <a:pt x="18735" y="20647"/>
                  <a:pt x="13414" y="17541"/>
                  <a:pt x="11639" y="16507"/>
                </a:cubicBezTo>
                <a:cubicBezTo>
                  <a:pt x="11614" y="16493"/>
                  <a:pt x="11454" y="16415"/>
                  <a:pt x="11281" y="16415"/>
                </a:cubicBezTo>
                <a:close/>
              </a:path>
            </a:pathLst>
          </a:custGeom>
          <a:solidFill>
            <a:schemeClr val="accent4"/>
          </a:solidFill>
          <a:ln w="12700">
            <a:miter lim="400000"/>
          </a:ln>
        </p:spPr>
        <p:txBody>
          <a:bodyPr lIns="19051" tIns="19051" rIns="19051" bIns="19051"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accent4"/>
              </a:solidFill>
            </a:endParaRPr>
          </a:p>
        </p:txBody>
      </p:sp>
      <p:sp>
        <p:nvSpPr>
          <p:cNvPr id="3505" name="Shape 3505"/>
          <p:cNvSpPr/>
          <p:nvPr/>
        </p:nvSpPr>
        <p:spPr>
          <a:xfrm>
            <a:off x="7967187" y="1691228"/>
            <a:ext cx="1435007" cy="281173"/>
          </a:xfrm>
          <a:prstGeom prst="rect">
            <a:avLst/>
          </a:prstGeom>
          <a:ln w="12700">
            <a:miter lim="400000"/>
          </a:ln>
        </p:spPr>
        <p:txBody>
          <a:bodyPr lIns="0" tIns="0" rIns="0" bIns="0" anchor="ctr"/>
          <a:lstStyle>
            <a:lvl1pPr algn="l" defTabSz="914400">
              <a:lnSpc>
                <a:spcPct val="65000"/>
              </a:lnSpc>
              <a:defRPr sz="3000">
                <a:solidFill>
                  <a:srgbClr val="FBAE17"/>
                </a:solidFill>
                <a:latin typeface="Roboto Bold"/>
                <a:ea typeface="Roboto Bold"/>
                <a:cs typeface="Roboto Bold"/>
                <a:sym typeface="Roboto Bold"/>
              </a:defRPr>
            </a:lvl1pPr>
          </a:lstStyle>
          <a:p>
            <a:pPr lvl="0">
              <a:defRPr sz="1800">
                <a:solidFill>
                  <a:srgbClr val="000000"/>
                </a:solidFill>
              </a:defRPr>
            </a:pPr>
            <a:r>
              <a:rPr lang="zh-CN" altLang="en-US" sz="1465" dirty="0">
                <a:solidFill>
                  <a:schemeClr val="accent4"/>
                </a:solidFill>
              </a:rPr>
              <a:t>点此替换文本</a:t>
            </a:r>
            <a:endParaRPr sz="1465" dirty="0">
              <a:solidFill>
                <a:schemeClr val="accent4"/>
              </a:solidFill>
            </a:endParaRPr>
          </a:p>
        </p:txBody>
      </p:sp>
      <p:sp>
        <p:nvSpPr>
          <p:cNvPr id="3506" name="Shape 3506"/>
          <p:cNvSpPr/>
          <p:nvPr/>
        </p:nvSpPr>
        <p:spPr>
          <a:xfrm>
            <a:off x="7967187" y="2036024"/>
            <a:ext cx="2638853" cy="621553"/>
          </a:xfrm>
          <a:prstGeom prst="rect">
            <a:avLst/>
          </a:prstGeom>
          <a:ln w="12700">
            <a:miter lim="400000"/>
          </a:ln>
        </p:spPr>
        <p:txBody>
          <a:bodyPr lIns="0" tIns="0" rIns="0" bIns="0" anchor="ctr"/>
          <a:lstStyle>
            <a:lvl1pPr algn="l" defTabSz="914400">
              <a:lnSpc>
                <a:spcPct val="130000"/>
              </a:lnSpc>
              <a:defRPr sz="1800">
                <a:solidFill>
                  <a:srgbClr val="A6AAA9"/>
                </a:solidFill>
                <a:latin typeface="Roboto Regular"/>
                <a:ea typeface="Roboto Regular"/>
                <a:cs typeface="Roboto Regular"/>
                <a:sym typeface="Roboto Regular"/>
              </a:defRPr>
            </a:lvl1pPr>
          </a:lstStyle>
          <a:p>
            <a:pPr lvl="0">
              <a:defRPr>
                <a:solidFill>
                  <a:srgbClr val="000000"/>
                </a:solidFill>
              </a:defRPr>
            </a:pPr>
            <a:r>
              <a:rPr sz="935" dirty="0"/>
              <a:t>Lorem ipsum dolor sit amet, no pri modo autem laudem ne. Tota partem elaboraret ius ex, his insolens liberavisse.</a:t>
            </a:r>
          </a:p>
        </p:txBody>
      </p:sp>
      <p:sp>
        <p:nvSpPr>
          <p:cNvPr id="3507" name="Shape 3507"/>
          <p:cNvSpPr/>
          <p:nvPr/>
        </p:nvSpPr>
        <p:spPr>
          <a:xfrm>
            <a:off x="2420709" y="4535484"/>
            <a:ext cx="1435007" cy="281173"/>
          </a:xfrm>
          <a:prstGeom prst="rect">
            <a:avLst/>
          </a:prstGeom>
          <a:ln w="12700">
            <a:miter lim="400000"/>
          </a:ln>
        </p:spPr>
        <p:txBody>
          <a:bodyPr lIns="0" tIns="0" rIns="0" bIns="0" anchor="ctr"/>
          <a:lstStyle>
            <a:lvl1pPr algn="r" defTabSz="914400">
              <a:lnSpc>
                <a:spcPct val="65000"/>
              </a:lnSpc>
              <a:defRPr sz="3000">
                <a:solidFill>
                  <a:srgbClr val="78BE42"/>
                </a:solidFill>
                <a:latin typeface="Roboto Bold"/>
                <a:ea typeface="Roboto Bold"/>
                <a:cs typeface="Roboto Bold"/>
                <a:sym typeface="Roboto Bold"/>
              </a:defRPr>
            </a:lvl1pPr>
          </a:lstStyle>
          <a:p>
            <a:pPr lvl="0">
              <a:defRPr sz="1800">
                <a:solidFill>
                  <a:srgbClr val="000000"/>
                </a:solidFill>
              </a:defRPr>
            </a:pPr>
            <a:r>
              <a:rPr lang="zh-CN" altLang="en-US" sz="1465" dirty="0">
                <a:solidFill>
                  <a:schemeClr val="accent3"/>
                </a:solidFill>
              </a:rPr>
              <a:t>点此替换文本</a:t>
            </a:r>
            <a:endParaRPr sz="1465" dirty="0">
              <a:solidFill>
                <a:schemeClr val="accent3"/>
              </a:solidFill>
            </a:endParaRPr>
          </a:p>
        </p:txBody>
      </p:sp>
      <p:sp>
        <p:nvSpPr>
          <p:cNvPr id="3508" name="Shape 3508"/>
          <p:cNvSpPr/>
          <p:nvPr/>
        </p:nvSpPr>
        <p:spPr>
          <a:xfrm>
            <a:off x="1216862" y="4789831"/>
            <a:ext cx="2638853" cy="792511"/>
          </a:xfrm>
          <a:prstGeom prst="rect">
            <a:avLst/>
          </a:prstGeom>
          <a:ln w="12700">
            <a:miter lim="400000"/>
          </a:ln>
        </p:spPr>
        <p:txBody>
          <a:bodyPr lIns="0" tIns="0" rIns="0" bIns="0" anchor="ctr"/>
          <a:lstStyle>
            <a:lvl1pPr algn="r" defTabSz="914400">
              <a:lnSpc>
                <a:spcPct val="130000"/>
              </a:lnSpc>
              <a:defRPr sz="1800">
                <a:solidFill>
                  <a:srgbClr val="A6AAA9"/>
                </a:solidFill>
                <a:latin typeface="Roboto Regular"/>
                <a:ea typeface="Roboto Regular"/>
                <a:cs typeface="Roboto Regular"/>
                <a:sym typeface="Roboto Regular"/>
              </a:defRPr>
            </a:lvl1pPr>
          </a:lstStyle>
          <a:p>
            <a:pPr lvl="0">
              <a:defRPr>
                <a:solidFill>
                  <a:srgbClr val="000000"/>
                </a:solidFill>
              </a:defRPr>
            </a:pPr>
            <a:r>
              <a:rPr sz="935" dirty="0"/>
              <a:t>Lorem ipsum dolor sit amet, no pri modo autem laudem ne. Tota partem elaboraret ius ex, his insolens liberavisse.</a:t>
            </a:r>
          </a:p>
        </p:txBody>
      </p:sp>
      <p:grpSp>
        <p:nvGrpSpPr>
          <p:cNvPr id="3511" name="Group 3511"/>
          <p:cNvGrpSpPr/>
          <p:nvPr/>
        </p:nvGrpSpPr>
        <p:grpSpPr>
          <a:xfrm>
            <a:off x="5627507" y="955461"/>
            <a:ext cx="545519" cy="545520"/>
            <a:chOff x="0" y="0"/>
            <a:chExt cx="1091037" cy="1091037"/>
          </a:xfrm>
        </p:grpSpPr>
        <p:sp>
          <p:nvSpPr>
            <p:cNvPr id="3509" name="Shape 3509"/>
            <p:cNvSpPr/>
            <p:nvPr/>
          </p:nvSpPr>
          <p:spPr>
            <a:xfrm>
              <a:off x="0" y="0"/>
              <a:ext cx="1091038" cy="10910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3510" name="Shape 3510"/>
            <p:cNvSpPr/>
            <p:nvPr/>
          </p:nvSpPr>
          <p:spPr>
            <a:xfrm>
              <a:off x="200949" y="255799"/>
              <a:ext cx="684238" cy="500811"/>
            </a:xfrm>
            <a:prstGeom prst="rect">
              <a:avLst/>
            </a:prstGeom>
            <a:noFill/>
            <a:ln w="12700" cap="flat">
              <a:noFill/>
              <a:miter lim="400000"/>
            </a:ln>
            <a:effectLst/>
          </p:spPr>
          <p:txBody>
            <a:bodyPr wrap="square" lIns="0" tIns="0" rIns="0" bIns="0" numCol="1" anchor="ctr">
              <a:noAutofit/>
            </a:bodyPr>
            <a:lstStyle>
              <a:lvl1pPr defTabSz="914400">
                <a:defRPr sz="3000">
                  <a:solidFill>
                    <a:srgbClr val="FFFFFF"/>
                  </a:solidFill>
                  <a:latin typeface="Roboto Bold"/>
                  <a:ea typeface="Roboto Bold"/>
                  <a:cs typeface="Roboto Bold"/>
                  <a:sym typeface="Roboto Bold"/>
                </a:defRPr>
              </a:lvl1pPr>
            </a:lstStyle>
            <a:p>
              <a:pPr lvl="0">
                <a:defRPr sz="1800">
                  <a:solidFill>
                    <a:srgbClr val="000000"/>
                  </a:solidFill>
                </a:defRPr>
              </a:pPr>
              <a:r>
                <a:rPr sz="1465" dirty="0">
                  <a:solidFill>
                    <a:schemeClr val="bg1"/>
                  </a:solidFill>
                </a:rPr>
                <a:t>04</a:t>
              </a:r>
            </a:p>
          </p:txBody>
        </p:sp>
      </p:grpSp>
      <p:grpSp>
        <p:nvGrpSpPr>
          <p:cNvPr id="3514" name="Group 3514"/>
          <p:cNvGrpSpPr/>
          <p:nvPr/>
        </p:nvGrpSpPr>
        <p:grpSpPr>
          <a:xfrm>
            <a:off x="5627507" y="3715973"/>
            <a:ext cx="545519" cy="545519"/>
            <a:chOff x="0" y="0"/>
            <a:chExt cx="1091037" cy="1091037"/>
          </a:xfrm>
        </p:grpSpPr>
        <p:sp>
          <p:nvSpPr>
            <p:cNvPr id="3512" name="Shape 3512"/>
            <p:cNvSpPr/>
            <p:nvPr/>
          </p:nvSpPr>
          <p:spPr>
            <a:xfrm>
              <a:off x="0" y="0"/>
              <a:ext cx="1091038" cy="10910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3513" name="Shape 3513"/>
            <p:cNvSpPr/>
            <p:nvPr/>
          </p:nvSpPr>
          <p:spPr>
            <a:xfrm>
              <a:off x="200949" y="255799"/>
              <a:ext cx="684238" cy="500811"/>
            </a:xfrm>
            <a:prstGeom prst="rect">
              <a:avLst/>
            </a:prstGeom>
            <a:noFill/>
            <a:ln w="12700" cap="flat">
              <a:noFill/>
              <a:miter lim="400000"/>
            </a:ln>
            <a:effectLst/>
          </p:spPr>
          <p:txBody>
            <a:bodyPr wrap="square" lIns="0" tIns="0" rIns="0" bIns="0" numCol="1" anchor="ctr">
              <a:noAutofit/>
            </a:bodyPr>
            <a:lstStyle>
              <a:lvl1pPr defTabSz="914400">
                <a:defRPr sz="3000">
                  <a:solidFill>
                    <a:srgbClr val="FFFFFF"/>
                  </a:solidFill>
                  <a:latin typeface="Roboto Bold"/>
                  <a:ea typeface="Roboto Bold"/>
                  <a:cs typeface="Roboto Bold"/>
                  <a:sym typeface="Roboto Bold"/>
                </a:defRPr>
              </a:lvl1pPr>
            </a:lstStyle>
            <a:p>
              <a:pPr lvl="0">
                <a:defRPr sz="1800">
                  <a:solidFill>
                    <a:srgbClr val="000000"/>
                  </a:solidFill>
                </a:defRPr>
              </a:pPr>
              <a:r>
                <a:rPr sz="1465" dirty="0">
                  <a:solidFill>
                    <a:schemeClr val="bg1"/>
                  </a:solidFill>
                </a:rPr>
                <a:t>03</a:t>
              </a:r>
            </a:p>
          </p:txBody>
        </p:sp>
      </p:grpSp>
      <p:sp>
        <p:nvSpPr>
          <p:cNvPr id="3515" name="Shape 3515"/>
          <p:cNvSpPr/>
          <p:nvPr/>
        </p:nvSpPr>
        <p:spPr>
          <a:xfrm>
            <a:off x="8140243" y="3387318"/>
            <a:ext cx="3006661" cy="300666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9050" cmpd="sng">
            <a:solidFill>
              <a:schemeClr val="accent3"/>
            </a:solidFill>
            <a:prstDash val="sysDot"/>
            <a:miter lim="400000"/>
          </a:ln>
        </p:spPr>
        <p:txBody>
          <a:bodyPr lIns="0" tIns="0" rIns="0" bIns="0" anchor="ctr"/>
          <a:lstStyle/>
          <a:p>
            <a:pPr lvl="0">
              <a:defRPr sz="3200">
                <a:solidFill>
                  <a:srgbClr val="FFFFFF"/>
                </a:solidFill>
              </a:defRPr>
            </a:pPr>
            <a:endParaRPr sz="4265"/>
          </a:p>
        </p:txBody>
      </p:sp>
      <p:sp>
        <p:nvSpPr>
          <p:cNvPr id="3516" name="Shape 3516"/>
          <p:cNvSpPr/>
          <p:nvPr/>
        </p:nvSpPr>
        <p:spPr>
          <a:xfrm>
            <a:off x="653150" y="573944"/>
            <a:ext cx="3006661" cy="300666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9050" cmpd="sng">
            <a:solidFill>
              <a:schemeClr val="accent4"/>
            </a:solidFill>
            <a:prstDash val="sysDot"/>
            <a:miter lim="400000"/>
          </a:ln>
        </p:spPr>
        <p:txBody>
          <a:bodyPr lIns="0" tIns="0" rIns="0" bIns="0" anchor="ctr"/>
          <a:lstStyle/>
          <a:p>
            <a:pPr lvl="0">
              <a:defRPr sz="3200">
                <a:solidFill>
                  <a:srgbClr val="FFFFFF"/>
                </a:solidFill>
              </a:defRPr>
            </a:pPr>
            <a:endParaRPr sz="4265"/>
          </a:p>
        </p:txBody>
      </p:sp>
      <p:pic>
        <p:nvPicPr>
          <p:cNvPr id="4" name="图片占位符 3"/>
          <p:cNvPicPr>
            <a:picLocks noGrp="1" noChangeAspect="1"/>
          </p:cNvPicPr>
          <p:nvPr>
            <p:ph type="pic" sz="quarter" idx="26"/>
          </p:nvPr>
        </p:nvPicPr>
        <p:blipFill>
          <a:blip r:embed="rId3">
            <a:extLst>
              <a:ext uri="{28A0092B-C50C-407E-A947-70E740481C1C}">
                <a14:useLocalDpi xmlns:a14="http://schemas.microsoft.com/office/drawing/2010/main" val="0"/>
              </a:ext>
            </a:extLst>
          </a:blip>
          <a:srcRect t="319" b="319"/>
          <a:stretch>
            <a:fillRect/>
          </a:stretch>
        </p:blipFill>
        <p:spPr/>
      </p:pic>
      <p:pic>
        <p:nvPicPr>
          <p:cNvPr id="5" name="图片占位符 4"/>
          <p:cNvPicPr>
            <a:picLocks noGrp="1" noChangeAspect="1"/>
          </p:cNvPicPr>
          <p:nvPr>
            <p:ph type="pic" sz="quarter" idx="27"/>
          </p:nvPr>
        </p:nvPicPr>
        <p:blipFill>
          <a:blip r:embed="rId4">
            <a:extLst>
              <a:ext uri="{28A0092B-C50C-407E-A947-70E740481C1C}">
                <a14:useLocalDpi xmlns:a14="http://schemas.microsoft.com/office/drawing/2010/main" val="0"/>
              </a:ext>
            </a:extLst>
          </a:blip>
          <a:srcRect l="16385" r="16385"/>
          <a:stretch>
            <a:fillRect/>
          </a:stretch>
        </p:blipFill>
        <p:spPr/>
      </p:pic>
    </p:spTree>
  </p:cSld>
  <p:clrMapOvr>
    <a:masterClrMapping/>
  </p:clrMapOvr>
  <p:transition spd="slow" advClick="0" advTm="0">
    <p:push dir="u"/>
  </p:transition>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indefinite" fill="hold"/>
                                        <p:tgtEl>
                                          <p:spTgt spid="3488"/>
                                        </p:tgtEl>
                                        <p:attrNameLst>
                                          <p:attrName>style.visibility</p:attrName>
                                        </p:attrNameLst>
                                      </p:cBhvr>
                                      <p:to>
                                        <p:strVal val="visible"/>
                                      </p:to>
                                    </p:set>
                                    <p:animEffect transition="in" filter="wipe(down)">
                                      <p:cBhvr>
                                        <p:cTn id="7" dur="750"/>
                                        <p:tgtEl>
                                          <p:spTgt spid="348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indefinite" fill="hold"/>
                                        <p:tgtEl>
                                          <p:spTgt spid="3494"/>
                                        </p:tgtEl>
                                        <p:attrNameLst>
                                          <p:attrName>style.visibility</p:attrName>
                                        </p:attrNameLst>
                                      </p:cBhvr>
                                      <p:to>
                                        <p:strVal val="visible"/>
                                      </p:to>
                                    </p:set>
                                    <p:anim calcmode="lin" valueType="num">
                                      <p:cBhvr>
                                        <p:cTn id="11" dur="750" fill="hold"/>
                                        <p:tgtEl>
                                          <p:spTgt spid="3494"/>
                                        </p:tgtEl>
                                        <p:attrNameLst>
                                          <p:attrName>ppt_x</p:attrName>
                                        </p:attrNameLst>
                                      </p:cBhvr>
                                      <p:tavLst>
                                        <p:tav tm="0">
                                          <p:val>
                                            <p:strVal val="0-#ppt_w/2"/>
                                          </p:val>
                                        </p:tav>
                                        <p:tav tm="100000">
                                          <p:val>
                                            <p:strVal val="#ppt_x"/>
                                          </p:val>
                                        </p:tav>
                                      </p:tavLst>
                                    </p:anim>
                                    <p:anim calcmode="lin" valueType="num">
                                      <p:cBhvr>
                                        <p:cTn id="12" dur="750" fill="hold"/>
                                        <p:tgtEl>
                                          <p:spTgt spid="3494"/>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9" presetClass="entr" presetSubtype="0" fill="hold" grpId="0" nodeType="afterEffect">
                                  <p:stCondLst>
                                    <p:cond delay="0"/>
                                  </p:stCondLst>
                                  <p:childTnLst>
                                    <p:set>
                                      <p:cBhvr>
                                        <p:cTn id="15" dur="indefinite" fill="hold"/>
                                        <p:tgtEl>
                                          <p:spTgt spid="3515"/>
                                        </p:tgtEl>
                                        <p:attrNameLst>
                                          <p:attrName>style.visibility</p:attrName>
                                        </p:attrNameLst>
                                      </p:cBhvr>
                                      <p:to>
                                        <p:strVal val="visible"/>
                                      </p:to>
                                    </p:set>
                                    <p:animEffect transition="in" filter="dissolve">
                                      <p:cBhvr>
                                        <p:cTn id="16" dur="750"/>
                                        <p:tgtEl>
                                          <p:spTgt spid="3515"/>
                                        </p:tgtEl>
                                      </p:cBhvr>
                                    </p:animEffect>
                                  </p:childTnLst>
                                </p:cTn>
                              </p:par>
                            </p:childTnLst>
                          </p:cTn>
                        </p:par>
                        <p:par>
                          <p:cTn id="17" fill="hold">
                            <p:stCondLst>
                              <p:cond delay="3000"/>
                            </p:stCondLst>
                            <p:childTnLst>
                              <p:par>
                                <p:cTn id="18" presetID="2" presetClass="entr" presetSubtype="8" fill="hold" grpId="0" nodeType="afterEffect">
                                  <p:stCondLst>
                                    <p:cond delay="0"/>
                                  </p:stCondLst>
                                  <p:childTnLst>
                                    <p:set>
                                      <p:cBhvr>
                                        <p:cTn id="19" dur="indefinite" fill="hold"/>
                                        <p:tgtEl>
                                          <p:spTgt spid="3501"/>
                                        </p:tgtEl>
                                        <p:attrNameLst>
                                          <p:attrName>style.visibility</p:attrName>
                                        </p:attrNameLst>
                                      </p:cBhvr>
                                      <p:to>
                                        <p:strVal val="visible"/>
                                      </p:to>
                                    </p:set>
                                    <p:anim calcmode="lin" valueType="num">
                                      <p:cBhvr>
                                        <p:cTn id="20" dur="750" fill="hold"/>
                                        <p:tgtEl>
                                          <p:spTgt spid="3501"/>
                                        </p:tgtEl>
                                        <p:attrNameLst>
                                          <p:attrName>ppt_x</p:attrName>
                                        </p:attrNameLst>
                                      </p:cBhvr>
                                      <p:tavLst>
                                        <p:tav tm="0">
                                          <p:val>
                                            <p:strVal val="0-#ppt_w/2"/>
                                          </p:val>
                                        </p:tav>
                                        <p:tav tm="100000">
                                          <p:val>
                                            <p:strVal val="#ppt_x"/>
                                          </p:val>
                                        </p:tav>
                                      </p:tavLst>
                                    </p:anim>
                                    <p:anim calcmode="lin" valueType="num">
                                      <p:cBhvr>
                                        <p:cTn id="21" dur="750" fill="hold"/>
                                        <p:tgtEl>
                                          <p:spTgt spid="3501"/>
                                        </p:tgtEl>
                                        <p:attrNameLst>
                                          <p:attrName>ppt_y</p:attrName>
                                        </p:attrNameLst>
                                      </p:cBhvr>
                                      <p:tavLst>
                                        <p:tav tm="0">
                                          <p:val>
                                            <p:strVal val="#ppt_y"/>
                                          </p:val>
                                        </p:tav>
                                        <p:tav tm="100000">
                                          <p:val>
                                            <p:strVal val="#ppt_y"/>
                                          </p:val>
                                        </p:tav>
                                      </p:tavLst>
                                    </p:anim>
                                  </p:childTnLst>
                                </p:cTn>
                              </p:par>
                            </p:childTnLst>
                          </p:cTn>
                        </p:par>
                        <p:par>
                          <p:cTn id="22" fill="hold">
                            <p:stCondLst>
                              <p:cond delay="4000"/>
                            </p:stCondLst>
                            <p:childTnLst>
                              <p:par>
                                <p:cTn id="23" presetID="2" presetClass="entr" presetSubtype="8" fill="hold" grpId="0" nodeType="afterEffect">
                                  <p:stCondLst>
                                    <p:cond delay="0"/>
                                  </p:stCondLst>
                                  <p:childTnLst>
                                    <p:set>
                                      <p:cBhvr>
                                        <p:cTn id="24" dur="indefinite" fill="hold"/>
                                        <p:tgtEl>
                                          <p:spTgt spid="3507"/>
                                        </p:tgtEl>
                                        <p:attrNameLst>
                                          <p:attrName>style.visibility</p:attrName>
                                        </p:attrNameLst>
                                      </p:cBhvr>
                                      <p:to>
                                        <p:strVal val="visible"/>
                                      </p:to>
                                    </p:set>
                                    <p:anim calcmode="lin" valueType="num">
                                      <p:cBhvr>
                                        <p:cTn id="25" dur="750" fill="hold"/>
                                        <p:tgtEl>
                                          <p:spTgt spid="3507"/>
                                        </p:tgtEl>
                                        <p:attrNameLst>
                                          <p:attrName>ppt_x</p:attrName>
                                        </p:attrNameLst>
                                      </p:cBhvr>
                                      <p:tavLst>
                                        <p:tav tm="0">
                                          <p:val>
                                            <p:strVal val="0-#ppt_w/2"/>
                                          </p:val>
                                        </p:tav>
                                        <p:tav tm="100000">
                                          <p:val>
                                            <p:strVal val="#ppt_x"/>
                                          </p:val>
                                        </p:tav>
                                      </p:tavLst>
                                    </p:anim>
                                    <p:anim calcmode="lin" valueType="num">
                                      <p:cBhvr>
                                        <p:cTn id="26" dur="750" fill="hold"/>
                                        <p:tgtEl>
                                          <p:spTgt spid="3507"/>
                                        </p:tgtEl>
                                        <p:attrNameLst>
                                          <p:attrName>ppt_y</p:attrName>
                                        </p:attrNameLst>
                                      </p:cBhvr>
                                      <p:tavLst>
                                        <p:tav tm="0">
                                          <p:val>
                                            <p:strVal val="#ppt_y"/>
                                          </p:val>
                                        </p:tav>
                                        <p:tav tm="100000">
                                          <p:val>
                                            <p:strVal val="#ppt_y"/>
                                          </p:val>
                                        </p:tav>
                                      </p:tavLst>
                                    </p:anim>
                                  </p:childTnLst>
                                </p:cTn>
                              </p:par>
                            </p:childTnLst>
                          </p:cTn>
                        </p:par>
                        <p:par>
                          <p:cTn id="27" fill="hold">
                            <p:stCondLst>
                              <p:cond delay="5000"/>
                            </p:stCondLst>
                            <p:childTnLst>
                              <p:par>
                                <p:cTn id="28" presetID="2" presetClass="entr" presetSubtype="8" fill="hold" grpId="0" nodeType="afterEffect">
                                  <p:stCondLst>
                                    <p:cond delay="0"/>
                                  </p:stCondLst>
                                  <p:childTnLst>
                                    <p:set>
                                      <p:cBhvr>
                                        <p:cTn id="29" dur="indefinite" fill="hold"/>
                                        <p:tgtEl>
                                          <p:spTgt spid="3508"/>
                                        </p:tgtEl>
                                        <p:attrNameLst>
                                          <p:attrName>style.visibility</p:attrName>
                                        </p:attrNameLst>
                                      </p:cBhvr>
                                      <p:to>
                                        <p:strVal val="visible"/>
                                      </p:to>
                                    </p:set>
                                    <p:anim calcmode="lin" valueType="num">
                                      <p:cBhvr>
                                        <p:cTn id="30" dur="450" fill="hold"/>
                                        <p:tgtEl>
                                          <p:spTgt spid="3508"/>
                                        </p:tgtEl>
                                        <p:attrNameLst>
                                          <p:attrName>ppt_x</p:attrName>
                                        </p:attrNameLst>
                                      </p:cBhvr>
                                      <p:tavLst>
                                        <p:tav tm="0">
                                          <p:val>
                                            <p:strVal val="0-#ppt_w/2"/>
                                          </p:val>
                                        </p:tav>
                                        <p:tav tm="100000">
                                          <p:val>
                                            <p:strVal val="#ppt_x"/>
                                          </p:val>
                                        </p:tav>
                                      </p:tavLst>
                                    </p:anim>
                                    <p:anim calcmode="lin" valueType="num">
                                      <p:cBhvr>
                                        <p:cTn id="31" dur="450" fill="hold"/>
                                        <p:tgtEl>
                                          <p:spTgt spid="3508"/>
                                        </p:tgtEl>
                                        <p:attrNameLst>
                                          <p:attrName>ppt_y</p:attrName>
                                        </p:attrNameLst>
                                      </p:cBhvr>
                                      <p:tavLst>
                                        <p:tav tm="0">
                                          <p:val>
                                            <p:strVal val="#ppt_y"/>
                                          </p:val>
                                        </p:tav>
                                        <p:tav tm="100000">
                                          <p:val>
                                            <p:strVal val="#ppt_y"/>
                                          </p:val>
                                        </p:tav>
                                      </p:tavLst>
                                    </p:anim>
                                  </p:childTnLst>
                                </p:cTn>
                              </p:par>
                            </p:childTnLst>
                          </p:cTn>
                        </p:par>
                        <p:par>
                          <p:cTn id="32" fill="hold">
                            <p:stCondLst>
                              <p:cond delay="5500"/>
                            </p:stCondLst>
                            <p:childTnLst>
                              <p:par>
                                <p:cTn id="33" presetID="2" presetClass="entr" presetSubtype="1" fill="hold" grpId="0" nodeType="afterEffect">
                                  <p:stCondLst>
                                    <p:cond delay="0"/>
                                  </p:stCondLst>
                                  <p:childTnLst>
                                    <p:set>
                                      <p:cBhvr>
                                        <p:cTn id="34" dur="indefinite" fill="hold"/>
                                        <p:tgtEl>
                                          <p:spTgt spid="3514"/>
                                        </p:tgtEl>
                                        <p:attrNameLst>
                                          <p:attrName>style.visibility</p:attrName>
                                        </p:attrNameLst>
                                      </p:cBhvr>
                                      <p:to>
                                        <p:strVal val="visible"/>
                                      </p:to>
                                    </p:set>
                                    <p:anim calcmode="lin" valueType="num">
                                      <p:cBhvr>
                                        <p:cTn id="35" dur="80" fill="hold"/>
                                        <p:tgtEl>
                                          <p:spTgt spid="3514"/>
                                        </p:tgtEl>
                                        <p:attrNameLst>
                                          <p:attrName>ppt_x</p:attrName>
                                        </p:attrNameLst>
                                      </p:cBhvr>
                                      <p:tavLst>
                                        <p:tav tm="0">
                                          <p:val>
                                            <p:strVal val="#ppt_x"/>
                                          </p:val>
                                        </p:tav>
                                        <p:tav tm="100000">
                                          <p:val>
                                            <p:strVal val="#ppt_x"/>
                                          </p:val>
                                        </p:tav>
                                      </p:tavLst>
                                    </p:anim>
                                    <p:anim calcmode="lin" valueType="num">
                                      <p:cBhvr>
                                        <p:cTn id="36" dur="80" fill="hold"/>
                                        <p:tgtEl>
                                          <p:spTgt spid="3514"/>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4" fill="hold" grpId="0" nodeType="afterEffect">
                                  <p:stCondLst>
                                    <p:cond delay="0"/>
                                  </p:stCondLst>
                                  <p:childTnLst>
                                    <p:set>
                                      <p:cBhvr>
                                        <p:cTn id="39" dur="indefinite" fill="hold"/>
                                        <p:tgtEl>
                                          <p:spTgt spid="3487"/>
                                        </p:tgtEl>
                                        <p:attrNameLst>
                                          <p:attrName>style.visibility</p:attrName>
                                        </p:attrNameLst>
                                      </p:cBhvr>
                                      <p:to>
                                        <p:strVal val="visible"/>
                                      </p:to>
                                    </p:set>
                                    <p:animEffect transition="in" filter="wipe(down)">
                                      <p:cBhvr>
                                        <p:cTn id="40" dur="750"/>
                                        <p:tgtEl>
                                          <p:spTgt spid="3487"/>
                                        </p:tgtEl>
                                      </p:cBhvr>
                                    </p:animEffect>
                                  </p:childTnLst>
                                </p:cTn>
                              </p:par>
                            </p:childTnLst>
                          </p:cTn>
                        </p:par>
                        <p:par>
                          <p:cTn id="41" fill="hold">
                            <p:stCondLst>
                              <p:cond delay="7000"/>
                            </p:stCondLst>
                            <p:childTnLst>
                              <p:par>
                                <p:cTn id="42" presetID="2" presetClass="entr" presetSubtype="2" fill="hold" grpId="0" nodeType="afterEffect">
                                  <p:stCondLst>
                                    <p:cond delay="0"/>
                                  </p:stCondLst>
                                  <p:childTnLst>
                                    <p:set>
                                      <p:cBhvr>
                                        <p:cTn id="43" dur="indefinite" fill="hold"/>
                                        <p:tgtEl>
                                          <p:spTgt spid="3500"/>
                                        </p:tgtEl>
                                        <p:attrNameLst>
                                          <p:attrName>style.visibility</p:attrName>
                                        </p:attrNameLst>
                                      </p:cBhvr>
                                      <p:to>
                                        <p:strVal val="visible"/>
                                      </p:to>
                                    </p:set>
                                    <p:anim calcmode="lin" valueType="num">
                                      <p:cBhvr>
                                        <p:cTn id="44" dur="750" fill="hold"/>
                                        <p:tgtEl>
                                          <p:spTgt spid="3500"/>
                                        </p:tgtEl>
                                        <p:attrNameLst>
                                          <p:attrName>ppt_x</p:attrName>
                                        </p:attrNameLst>
                                      </p:cBhvr>
                                      <p:tavLst>
                                        <p:tav tm="0">
                                          <p:val>
                                            <p:strVal val="1+#ppt_w/2"/>
                                          </p:val>
                                        </p:tav>
                                        <p:tav tm="100000">
                                          <p:val>
                                            <p:strVal val="#ppt_x"/>
                                          </p:val>
                                        </p:tav>
                                      </p:tavLst>
                                    </p:anim>
                                    <p:anim calcmode="lin" valueType="num">
                                      <p:cBhvr>
                                        <p:cTn id="45" dur="750" fill="hold"/>
                                        <p:tgtEl>
                                          <p:spTgt spid="3500"/>
                                        </p:tgtEl>
                                        <p:attrNameLst>
                                          <p:attrName>ppt_y</p:attrName>
                                        </p:attrNameLst>
                                      </p:cBhvr>
                                      <p:tavLst>
                                        <p:tav tm="0">
                                          <p:val>
                                            <p:strVal val="#ppt_y"/>
                                          </p:val>
                                        </p:tav>
                                        <p:tav tm="100000">
                                          <p:val>
                                            <p:strVal val="#ppt_y"/>
                                          </p:val>
                                        </p:tav>
                                      </p:tavLst>
                                    </p:anim>
                                  </p:childTnLst>
                                </p:cTn>
                              </p:par>
                            </p:childTnLst>
                          </p:cTn>
                        </p:par>
                        <p:par>
                          <p:cTn id="46" fill="hold">
                            <p:stCondLst>
                              <p:cond delay="8000"/>
                            </p:stCondLst>
                            <p:childTnLst>
                              <p:par>
                                <p:cTn id="47" presetID="9" presetClass="entr" presetSubtype="0" fill="hold" grpId="0" nodeType="afterEffect">
                                  <p:stCondLst>
                                    <p:cond delay="0"/>
                                  </p:stCondLst>
                                  <p:childTnLst>
                                    <p:set>
                                      <p:cBhvr>
                                        <p:cTn id="48" dur="indefinite" fill="hold"/>
                                        <p:tgtEl>
                                          <p:spTgt spid="3516"/>
                                        </p:tgtEl>
                                        <p:attrNameLst>
                                          <p:attrName>style.visibility</p:attrName>
                                        </p:attrNameLst>
                                      </p:cBhvr>
                                      <p:to>
                                        <p:strVal val="visible"/>
                                      </p:to>
                                    </p:set>
                                    <p:animEffect transition="in" filter="dissolve">
                                      <p:cBhvr>
                                        <p:cTn id="49" dur="750"/>
                                        <p:tgtEl>
                                          <p:spTgt spid="3516"/>
                                        </p:tgtEl>
                                      </p:cBhvr>
                                    </p:animEffect>
                                  </p:childTnLst>
                                </p:cTn>
                              </p:par>
                            </p:childTnLst>
                          </p:cTn>
                        </p:par>
                        <p:par>
                          <p:cTn id="50" fill="hold">
                            <p:stCondLst>
                              <p:cond delay="9000"/>
                            </p:stCondLst>
                            <p:childTnLst>
                              <p:par>
                                <p:cTn id="51" presetID="2" presetClass="entr" presetSubtype="2" fill="hold" grpId="0" nodeType="afterEffect">
                                  <p:stCondLst>
                                    <p:cond delay="0"/>
                                  </p:stCondLst>
                                  <p:childTnLst>
                                    <p:set>
                                      <p:cBhvr>
                                        <p:cTn id="52" dur="indefinite" fill="hold"/>
                                        <p:tgtEl>
                                          <p:spTgt spid="3502"/>
                                        </p:tgtEl>
                                        <p:attrNameLst>
                                          <p:attrName>style.visibility</p:attrName>
                                        </p:attrNameLst>
                                      </p:cBhvr>
                                      <p:to>
                                        <p:strVal val="visible"/>
                                      </p:to>
                                    </p:set>
                                    <p:anim calcmode="lin" valueType="num">
                                      <p:cBhvr>
                                        <p:cTn id="53" dur="750" fill="hold"/>
                                        <p:tgtEl>
                                          <p:spTgt spid="3502"/>
                                        </p:tgtEl>
                                        <p:attrNameLst>
                                          <p:attrName>ppt_x</p:attrName>
                                        </p:attrNameLst>
                                      </p:cBhvr>
                                      <p:tavLst>
                                        <p:tav tm="0">
                                          <p:val>
                                            <p:strVal val="1+#ppt_w/2"/>
                                          </p:val>
                                        </p:tav>
                                        <p:tav tm="100000">
                                          <p:val>
                                            <p:strVal val="#ppt_x"/>
                                          </p:val>
                                        </p:tav>
                                      </p:tavLst>
                                    </p:anim>
                                    <p:anim calcmode="lin" valueType="num">
                                      <p:cBhvr>
                                        <p:cTn id="54" dur="750" fill="hold"/>
                                        <p:tgtEl>
                                          <p:spTgt spid="3502"/>
                                        </p:tgtEl>
                                        <p:attrNameLst>
                                          <p:attrName>ppt_y</p:attrName>
                                        </p:attrNameLst>
                                      </p:cBhvr>
                                      <p:tavLst>
                                        <p:tav tm="0">
                                          <p:val>
                                            <p:strVal val="#ppt_y"/>
                                          </p:val>
                                        </p:tav>
                                        <p:tav tm="100000">
                                          <p:val>
                                            <p:strVal val="#ppt_y"/>
                                          </p:val>
                                        </p:tav>
                                      </p:tavLst>
                                    </p:anim>
                                  </p:childTnLst>
                                </p:cTn>
                              </p:par>
                            </p:childTnLst>
                          </p:cTn>
                        </p:par>
                        <p:par>
                          <p:cTn id="55" fill="hold">
                            <p:stCondLst>
                              <p:cond delay="10000"/>
                            </p:stCondLst>
                            <p:childTnLst>
                              <p:par>
                                <p:cTn id="56" presetID="2" presetClass="entr" presetSubtype="2" fill="hold" grpId="0" nodeType="afterEffect">
                                  <p:stCondLst>
                                    <p:cond delay="0"/>
                                  </p:stCondLst>
                                  <p:childTnLst>
                                    <p:set>
                                      <p:cBhvr>
                                        <p:cTn id="57" dur="indefinite" fill="hold"/>
                                        <p:tgtEl>
                                          <p:spTgt spid="3505"/>
                                        </p:tgtEl>
                                        <p:attrNameLst>
                                          <p:attrName>style.visibility</p:attrName>
                                        </p:attrNameLst>
                                      </p:cBhvr>
                                      <p:to>
                                        <p:strVal val="visible"/>
                                      </p:to>
                                    </p:set>
                                    <p:anim calcmode="lin" valueType="num">
                                      <p:cBhvr>
                                        <p:cTn id="58" dur="750" fill="hold"/>
                                        <p:tgtEl>
                                          <p:spTgt spid="3505"/>
                                        </p:tgtEl>
                                        <p:attrNameLst>
                                          <p:attrName>ppt_x</p:attrName>
                                        </p:attrNameLst>
                                      </p:cBhvr>
                                      <p:tavLst>
                                        <p:tav tm="0">
                                          <p:val>
                                            <p:strVal val="1+#ppt_w/2"/>
                                          </p:val>
                                        </p:tav>
                                        <p:tav tm="100000">
                                          <p:val>
                                            <p:strVal val="#ppt_x"/>
                                          </p:val>
                                        </p:tav>
                                      </p:tavLst>
                                    </p:anim>
                                    <p:anim calcmode="lin" valueType="num">
                                      <p:cBhvr>
                                        <p:cTn id="59" dur="750" fill="hold"/>
                                        <p:tgtEl>
                                          <p:spTgt spid="3505"/>
                                        </p:tgtEl>
                                        <p:attrNameLst>
                                          <p:attrName>ppt_y</p:attrName>
                                        </p:attrNameLst>
                                      </p:cBhvr>
                                      <p:tavLst>
                                        <p:tav tm="0">
                                          <p:val>
                                            <p:strVal val="#ppt_y"/>
                                          </p:val>
                                        </p:tav>
                                        <p:tav tm="100000">
                                          <p:val>
                                            <p:strVal val="#ppt_y"/>
                                          </p:val>
                                        </p:tav>
                                      </p:tavLst>
                                    </p:anim>
                                  </p:childTnLst>
                                </p:cTn>
                              </p:par>
                            </p:childTnLst>
                          </p:cTn>
                        </p:par>
                        <p:par>
                          <p:cTn id="60" fill="hold">
                            <p:stCondLst>
                              <p:cond delay="11000"/>
                            </p:stCondLst>
                            <p:childTnLst>
                              <p:par>
                                <p:cTn id="61" presetID="2" presetClass="entr" presetSubtype="2" fill="hold" grpId="0" nodeType="afterEffect">
                                  <p:stCondLst>
                                    <p:cond delay="0"/>
                                  </p:stCondLst>
                                  <p:childTnLst>
                                    <p:set>
                                      <p:cBhvr>
                                        <p:cTn id="62" dur="indefinite" fill="hold"/>
                                        <p:tgtEl>
                                          <p:spTgt spid="3506"/>
                                        </p:tgtEl>
                                        <p:attrNameLst>
                                          <p:attrName>style.visibility</p:attrName>
                                        </p:attrNameLst>
                                      </p:cBhvr>
                                      <p:to>
                                        <p:strVal val="visible"/>
                                      </p:to>
                                    </p:set>
                                    <p:anim calcmode="lin" valueType="num">
                                      <p:cBhvr>
                                        <p:cTn id="63" dur="450" fill="hold"/>
                                        <p:tgtEl>
                                          <p:spTgt spid="3506"/>
                                        </p:tgtEl>
                                        <p:attrNameLst>
                                          <p:attrName>ppt_x</p:attrName>
                                        </p:attrNameLst>
                                      </p:cBhvr>
                                      <p:tavLst>
                                        <p:tav tm="0">
                                          <p:val>
                                            <p:strVal val="1+#ppt_w/2"/>
                                          </p:val>
                                        </p:tav>
                                        <p:tav tm="100000">
                                          <p:val>
                                            <p:strVal val="#ppt_x"/>
                                          </p:val>
                                        </p:tav>
                                      </p:tavLst>
                                    </p:anim>
                                    <p:anim calcmode="lin" valueType="num">
                                      <p:cBhvr>
                                        <p:cTn id="64" dur="450" fill="hold"/>
                                        <p:tgtEl>
                                          <p:spTgt spid="3506"/>
                                        </p:tgtEl>
                                        <p:attrNameLst>
                                          <p:attrName>ppt_y</p:attrName>
                                        </p:attrNameLst>
                                      </p:cBhvr>
                                      <p:tavLst>
                                        <p:tav tm="0">
                                          <p:val>
                                            <p:strVal val="#ppt_y"/>
                                          </p:val>
                                        </p:tav>
                                        <p:tav tm="100000">
                                          <p:val>
                                            <p:strVal val="#ppt_y"/>
                                          </p:val>
                                        </p:tav>
                                      </p:tavLst>
                                    </p:anim>
                                  </p:childTnLst>
                                </p:cTn>
                              </p:par>
                            </p:childTnLst>
                          </p:cTn>
                        </p:par>
                        <p:par>
                          <p:cTn id="65" fill="hold">
                            <p:stCondLst>
                              <p:cond delay="11500"/>
                            </p:stCondLst>
                            <p:childTnLst>
                              <p:par>
                                <p:cTn id="66" presetID="2" presetClass="entr" presetSubtype="1" fill="hold" grpId="0" nodeType="afterEffect">
                                  <p:stCondLst>
                                    <p:cond delay="0"/>
                                  </p:stCondLst>
                                  <p:childTnLst>
                                    <p:set>
                                      <p:cBhvr>
                                        <p:cTn id="67" dur="indefinite" fill="hold"/>
                                        <p:tgtEl>
                                          <p:spTgt spid="3511"/>
                                        </p:tgtEl>
                                        <p:attrNameLst>
                                          <p:attrName>style.visibility</p:attrName>
                                        </p:attrNameLst>
                                      </p:cBhvr>
                                      <p:to>
                                        <p:strVal val="visible"/>
                                      </p:to>
                                    </p:set>
                                    <p:anim calcmode="lin" valueType="num">
                                      <p:cBhvr>
                                        <p:cTn id="68" dur="80" fill="hold"/>
                                        <p:tgtEl>
                                          <p:spTgt spid="3511"/>
                                        </p:tgtEl>
                                        <p:attrNameLst>
                                          <p:attrName>ppt_x</p:attrName>
                                        </p:attrNameLst>
                                      </p:cBhvr>
                                      <p:tavLst>
                                        <p:tav tm="0">
                                          <p:val>
                                            <p:strVal val="#ppt_x"/>
                                          </p:val>
                                        </p:tav>
                                        <p:tav tm="100000">
                                          <p:val>
                                            <p:strVal val="#ppt_x"/>
                                          </p:val>
                                        </p:tav>
                                      </p:tavLst>
                                    </p:anim>
                                    <p:anim calcmode="lin" valueType="num">
                                      <p:cBhvr>
                                        <p:cTn id="69" dur="80" fill="hold"/>
                                        <p:tgtEl>
                                          <p:spTgt spid="3511"/>
                                        </p:tgtEl>
                                        <p:attrNameLst>
                                          <p:attrName>ppt_y</p:attrName>
                                        </p:attrNameLst>
                                      </p:cBhvr>
                                      <p:tavLst>
                                        <p:tav tm="0">
                                          <p:val>
                                            <p:strVal val="0-#ppt_h/2"/>
                                          </p:val>
                                        </p:tav>
                                        <p:tav tm="100000">
                                          <p:val>
                                            <p:strVal val="#ppt_y"/>
                                          </p:val>
                                        </p:tav>
                                      </p:tavLst>
                                    </p:anim>
                                  </p:childTnLst>
                                </p:cTn>
                              </p:par>
                            </p:childTnLst>
                          </p:cTn>
                        </p:par>
                        <p:par>
                          <p:cTn id="70" fill="hold">
                            <p:stCondLst>
                              <p:cond delay="12000"/>
                            </p:stCondLst>
                            <p:childTnLst>
                              <p:par>
                                <p:cTn id="71" presetID="22" presetClass="entr" presetSubtype="4" fill="hold" grpId="0" nodeType="afterEffect">
                                  <p:stCondLst>
                                    <p:cond delay="0"/>
                                  </p:stCondLst>
                                  <p:childTnLst>
                                    <p:set>
                                      <p:cBhvr>
                                        <p:cTn id="72" dur="indefinite" fill="hold"/>
                                        <p:tgtEl>
                                          <p:spTgt spid="3486"/>
                                        </p:tgtEl>
                                        <p:attrNameLst>
                                          <p:attrName>style.visibility</p:attrName>
                                        </p:attrNameLst>
                                      </p:cBhvr>
                                      <p:to>
                                        <p:strVal val="visible"/>
                                      </p:to>
                                    </p:set>
                                    <p:animEffect transition="in" filter="wipe(down)">
                                      <p:cBhvr>
                                        <p:cTn id="73" dur="750"/>
                                        <p:tgtEl>
                                          <p:spTgt spid="3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6" grpId="0" animBg="1" advAuto="0"/>
      <p:bldP spid="3487" grpId="0" animBg="1" advAuto="0"/>
      <p:bldP spid="3488" grpId="0" animBg="1" advAuto="0"/>
      <p:bldP spid="3494" grpId="0" animBg="1" advAuto="0"/>
      <p:bldP spid="3500" grpId="0" animBg="1" advAuto="0"/>
      <p:bldP spid="3501" grpId="0" animBg="1" advAuto="0"/>
      <p:bldP spid="3502" grpId="0" animBg="1" advAuto="0"/>
      <p:bldP spid="3505" grpId="0" animBg="1" advAuto="0"/>
      <p:bldP spid="3506" grpId="0" animBg="1" advAuto="0"/>
      <p:bldP spid="3507" grpId="0" animBg="1" advAuto="0"/>
      <p:bldP spid="3508" grpId="0" animBg="1" advAuto="0"/>
      <p:bldP spid="3511" grpId="0" animBg="1" advAuto="0"/>
      <p:bldP spid="3514" grpId="0" animBg="1" advAuto="0"/>
      <p:bldP spid="3515" grpId="0" animBg="1" advAuto="0"/>
      <p:bldP spid="3516"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8" name="Shape 3518"/>
          <p:cNvSpPr/>
          <p:nvPr/>
        </p:nvSpPr>
        <p:spPr>
          <a:xfrm>
            <a:off x="5815321" y="-33119"/>
            <a:ext cx="169891" cy="1075528"/>
          </a:xfrm>
          <a:prstGeom prst="rect">
            <a:avLst/>
          </a:prstGeom>
          <a:solidFill>
            <a:schemeClr val="accent1"/>
          </a:solidFill>
          <a:ln w="12700">
            <a:miter lim="400000"/>
          </a:ln>
        </p:spPr>
        <p:txBody>
          <a:bodyPr lIns="0" tIns="0" rIns="0" bIns="0" anchor="ctr"/>
          <a:lstStyle/>
          <a:p>
            <a:pPr lvl="0">
              <a:defRPr sz="3200">
                <a:solidFill>
                  <a:srgbClr val="FFFFFF"/>
                </a:solidFill>
              </a:defRPr>
            </a:pPr>
            <a:endParaRPr sz="4265"/>
          </a:p>
        </p:txBody>
      </p:sp>
      <p:sp>
        <p:nvSpPr>
          <p:cNvPr id="3519" name="Shape 3519"/>
          <p:cNvSpPr/>
          <p:nvPr/>
        </p:nvSpPr>
        <p:spPr>
          <a:xfrm>
            <a:off x="5815321" y="1460988"/>
            <a:ext cx="169891" cy="2372241"/>
          </a:xfrm>
          <a:prstGeom prst="rect">
            <a:avLst/>
          </a:prstGeom>
          <a:solidFill>
            <a:schemeClr val="accent6"/>
          </a:solidFill>
          <a:ln w="12700">
            <a:miter lim="400000"/>
          </a:ln>
        </p:spPr>
        <p:txBody>
          <a:bodyPr lIns="0" tIns="0" rIns="0" bIns="0" anchor="ctr"/>
          <a:lstStyle/>
          <a:p>
            <a:pPr lvl="0">
              <a:defRPr sz="3200">
                <a:solidFill>
                  <a:srgbClr val="FFFFFF"/>
                </a:solidFill>
              </a:defRPr>
            </a:pPr>
            <a:endParaRPr sz="4265"/>
          </a:p>
        </p:txBody>
      </p:sp>
      <p:sp>
        <p:nvSpPr>
          <p:cNvPr id="3520" name="Shape 3520"/>
          <p:cNvSpPr/>
          <p:nvPr/>
        </p:nvSpPr>
        <p:spPr>
          <a:xfrm>
            <a:off x="5815321" y="4177679"/>
            <a:ext cx="169891" cy="2705708"/>
          </a:xfrm>
          <a:prstGeom prst="rect">
            <a:avLst/>
          </a:prstGeom>
          <a:solidFill>
            <a:schemeClr val="accent5"/>
          </a:solidFill>
          <a:ln w="12700">
            <a:miter lim="400000"/>
          </a:ln>
        </p:spPr>
        <p:txBody>
          <a:bodyPr lIns="0" tIns="0" rIns="0" bIns="0" anchor="ctr"/>
          <a:lstStyle/>
          <a:p>
            <a:pPr lvl="0">
              <a:defRPr sz="3200">
                <a:solidFill>
                  <a:srgbClr val="FFFFFF"/>
                </a:solidFill>
              </a:defRPr>
            </a:pPr>
            <a:endParaRPr sz="4265"/>
          </a:p>
        </p:txBody>
      </p:sp>
      <p:grpSp>
        <p:nvGrpSpPr>
          <p:cNvPr id="3526" name="Group 3526"/>
          <p:cNvGrpSpPr/>
          <p:nvPr/>
        </p:nvGrpSpPr>
        <p:grpSpPr>
          <a:xfrm>
            <a:off x="5293315" y="4552848"/>
            <a:ext cx="2844935" cy="1075528"/>
            <a:chOff x="0" y="0"/>
            <a:chExt cx="5689868" cy="2151054"/>
          </a:xfrm>
        </p:grpSpPr>
        <p:grpSp>
          <p:nvGrpSpPr>
            <p:cNvPr id="3524" name="Group 3524"/>
            <p:cNvGrpSpPr/>
            <p:nvPr/>
          </p:nvGrpSpPr>
          <p:grpSpPr>
            <a:xfrm>
              <a:off x="0" y="0"/>
              <a:ext cx="5689869" cy="2151055"/>
              <a:chOff x="0" y="0"/>
              <a:chExt cx="5689868" cy="2151054"/>
            </a:xfrm>
          </p:grpSpPr>
          <p:sp>
            <p:nvSpPr>
              <p:cNvPr id="3521" name="Shape 3521"/>
              <p:cNvSpPr/>
              <p:nvPr/>
            </p:nvSpPr>
            <p:spPr>
              <a:xfrm>
                <a:off x="4348424" y="49"/>
                <a:ext cx="1341445" cy="134144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chemeClr val="accent5"/>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3522" name="Shape 3522"/>
              <p:cNvSpPr/>
              <p:nvPr/>
            </p:nvSpPr>
            <p:spPr>
              <a:xfrm>
                <a:off x="0" y="0"/>
                <a:ext cx="5020513" cy="21510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3462"/>
                    </a:lnTo>
                    <a:lnTo>
                      <a:pt x="0" y="13471"/>
                    </a:lnTo>
                    <a:lnTo>
                      <a:pt x="5" y="13471"/>
                    </a:lnTo>
                    <a:lnTo>
                      <a:pt x="4482" y="21600"/>
                    </a:lnTo>
                    <a:lnTo>
                      <a:pt x="4482" y="13471"/>
                    </a:lnTo>
                    <a:lnTo>
                      <a:pt x="21600" y="13471"/>
                    </a:lnTo>
                    <a:lnTo>
                      <a:pt x="21600" y="0"/>
                    </a:lnTo>
                    <a:lnTo>
                      <a:pt x="0" y="0"/>
                    </a:lnTo>
                    <a:close/>
                  </a:path>
                </a:pathLst>
              </a:custGeom>
              <a:solidFill>
                <a:schemeClr val="accent5"/>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3523" name="Shape 3523"/>
              <p:cNvSpPr/>
              <p:nvPr/>
            </p:nvSpPr>
            <p:spPr>
              <a:xfrm>
                <a:off x="12" y="1339809"/>
                <a:ext cx="1041801" cy="811177"/>
              </a:xfrm>
              <a:custGeom>
                <a:avLst/>
                <a:gdLst/>
                <a:ahLst/>
                <a:cxnLst>
                  <a:cxn ang="0">
                    <a:pos x="wd2" y="hd2"/>
                  </a:cxn>
                  <a:cxn ang="5400000">
                    <a:pos x="wd2" y="hd2"/>
                  </a:cxn>
                  <a:cxn ang="10800000">
                    <a:pos x="wd2" y="hd2"/>
                  </a:cxn>
                  <a:cxn ang="16200000">
                    <a:pos x="wd2" y="hd2"/>
                  </a:cxn>
                </a:cxnLst>
                <a:rect l="0" t="0" r="r" b="b"/>
                <a:pathLst>
                  <a:path w="21600" h="21600" extrusionOk="0">
                    <a:moveTo>
                      <a:pt x="0" y="20"/>
                    </a:moveTo>
                    <a:lnTo>
                      <a:pt x="21600" y="21600"/>
                    </a:lnTo>
                    <a:lnTo>
                      <a:pt x="21600" y="0"/>
                    </a:lnTo>
                    <a:lnTo>
                      <a:pt x="0" y="20"/>
                    </a:lnTo>
                    <a:close/>
                  </a:path>
                </a:pathLst>
              </a:custGeom>
              <a:solidFill>
                <a:srgbClr val="212935">
                  <a:alpha val="60000"/>
                </a:srgbClr>
              </a:solidFill>
              <a:ln w="12700" cap="flat">
                <a:noFill/>
                <a:miter lim="400000"/>
              </a:ln>
              <a:effectLst/>
            </p:spPr>
            <p:txBody>
              <a:bodyPr wrap="square" lIns="0" tIns="0" rIns="0" bIns="0" numCol="1" anchor="ctr">
                <a:noAutofit/>
              </a:bodyPr>
              <a:lstStyle/>
              <a:p>
                <a:pPr lvl="0">
                  <a:defRPr sz="3200"/>
                </a:pPr>
                <a:endParaRPr sz="4265"/>
              </a:p>
            </p:txBody>
          </p:sp>
        </p:grpSp>
        <p:sp>
          <p:nvSpPr>
            <p:cNvPr id="3525" name="Shape 3525"/>
            <p:cNvSpPr/>
            <p:nvPr/>
          </p:nvSpPr>
          <p:spPr>
            <a:xfrm>
              <a:off x="304307" y="149952"/>
              <a:ext cx="1814288" cy="980384"/>
            </a:xfrm>
            <a:prstGeom prst="rect">
              <a:avLst/>
            </a:prstGeom>
            <a:noFill/>
            <a:ln w="12700" cap="flat">
              <a:noFill/>
              <a:miter lim="400000"/>
            </a:ln>
            <a:effectLst/>
          </p:spPr>
          <p:txBody>
            <a:bodyPr wrap="square" lIns="0" tIns="0" rIns="0" bIns="0" numCol="1" anchor="ctr">
              <a:noAutofit/>
            </a:bodyPr>
            <a:lstStyle>
              <a:lvl1pPr algn="l" defTabSz="914400">
                <a:defRPr sz="6000">
                  <a:solidFill>
                    <a:srgbClr val="FFFFFF"/>
                  </a:solidFill>
                  <a:latin typeface="Roboto Bold"/>
                  <a:ea typeface="Roboto Bold"/>
                  <a:cs typeface="Roboto Bold"/>
                  <a:sym typeface="Roboto Bold"/>
                </a:defRPr>
              </a:lvl1pPr>
            </a:lstStyle>
            <a:p>
              <a:pPr lvl="0">
                <a:defRPr sz="1800">
                  <a:solidFill>
                    <a:srgbClr val="000000"/>
                  </a:solidFill>
                </a:defRPr>
              </a:pPr>
              <a:r>
                <a:rPr sz="3065" dirty="0">
                  <a:solidFill>
                    <a:schemeClr val="bg1"/>
                  </a:solidFill>
                </a:rPr>
                <a:t>2015</a:t>
              </a:r>
            </a:p>
          </p:txBody>
        </p:sp>
      </p:grpSp>
      <p:grpSp>
        <p:nvGrpSpPr>
          <p:cNvPr id="3532" name="Group 3532"/>
          <p:cNvGrpSpPr/>
          <p:nvPr/>
        </p:nvGrpSpPr>
        <p:grpSpPr>
          <a:xfrm>
            <a:off x="3658934" y="1739223"/>
            <a:ext cx="2844935" cy="1075528"/>
            <a:chOff x="0" y="0"/>
            <a:chExt cx="5689868" cy="2151054"/>
          </a:xfrm>
        </p:grpSpPr>
        <p:grpSp>
          <p:nvGrpSpPr>
            <p:cNvPr id="3530" name="Group 3530"/>
            <p:cNvGrpSpPr/>
            <p:nvPr/>
          </p:nvGrpSpPr>
          <p:grpSpPr>
            <a:xfrm flipH="1">
              <a:off x="-1" y="0"/>
              <a:ext cx="5689870" cy="2151055"/>
              <a:chOff x="0" y="0"/>
              <a:chExt cx="5689868" cy="2151054"/>
            </a:xfrm>
          </p:grpSpPr>
          <p:sp>
            <p:nvSpPr>
              <p:cNvPr id="3527" name="Shape 3527"/>
              <p:cNvSpPr/>
              <p:nvPr/>
            </p:nvSpPr>
            <p:spPr>
              <a:xfrm>
                <a:off x="4348424" y="49"/>
                <a:ext cx="1341445" cy="134144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chemeClr val="accent6"/>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3528" name="Shape 3528"/>
              <p:cNvSpPr/>
              <p:nvPr/>
            </p:nvSpPr>
            <p:spPr>
              <a:xfrm>
                <a:off x="0" y="0"/>
                <a:ext cx="5020513" cy="21510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3462"/>
                    </a:lnTo>
                    <a:lnTo>
                      <a:pt x="0" y="13471"/>
                    </a:lnTo>
                    <a:lnTo>
                      <a:pt x="5" y="13471"/>
                    </a:lnTo>
                    <a:lnTo>
                      <a:pt x="4482" y="21600"/>
                    </a:lnTo>
                    <a:lnTo>
                      <a:pt x="4482" y="13471"/>
                    </a:lnTo>
                    <a:lnTo>
                      <a:pt x="21600" y="13471"/>
                    </a:lnTo>
                    <a:lnTo>
                      <a:pt x="21600" y="0"/>
                    </a:lnTo>
                    <a:lnTo>
                      <a:pt x="0" y="0"/>
                    </a:lnTo>
                    <a:close/>
                  </a:path>
                </a:pathLst>
              </a:custGeom>
              <a:solidFill>
                <a:schemeClr val="accent6"/>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3529" name="Shape 3529"/>
              <p:cNvSpPr/>
              <p:nvPr/>
            </p:nvSpPr>
            <p:spPr>
              <a:xfrm>
                <a:off x="12" y="1339809"/>
                <a:ext cx="1041709" cy="811106"/>
              </a:xfrm>
              <a:custGeom>
                <a:avLst/>
                <a:gdLst/>
                <a:ahLst/>
                <a:cxnLst>
                  <a:cxn ang="0">
                    <a:pos x="wd2" y="hd2"/>
                  </a:cxn>
                  <a:cxn ang="5400000">
                    <a:pos x="wd2" y="hd2"/>
                  </a:cxn>
                  <a:cxn ang="10800000">
                    <a:pos x="wd2" y="hd2"/>
                  </a:cxn>
                  <a:cxn ang="16200000">
                    <a:pos x="wd2" y="hd2"/>
                  </a:cxn>
                </a:cxnLst>
                <a:rect l="0" t="0" r="r" b="b"/>
                <a:pathLst>
                  <a:path w="21600" h="21600" extrusionOk="0">
                    <a:moveTo>
                      <a:pt x="0" y="20"/>
                    </a:moveTo>
                    <a:lnTo>
                      <a:pt x="21600" y="21600"/>
                    </a:lnTo>
                    <a:lnTo>
                      <a:pt x="21600" y="0"/>
                    </a:lnTo>
                    <a:lnTo>
                      <a:pt x="0" y="20"/>
                    </a:lnTo>
                    <a:close/>
                  </a:path>
                </a:pathLst>
              </a:custGeom>
              <a:solidFill>
                <a:srgbClr val="212935">
                  <a:alpha val="60000"/>
                </a:srgbClr>
              </a:solidFill>
              <a:ln w="12700" cap="flat">
                <a:noFill/>
                <a:miter lim="400000"/>
              </a:ln>
              <a:effectLst/>
            </p:spPr>
            <p:txBody>
              <a:bodyPr wrap="square" lIns="0" tIns="0" rIns="0" bIns="0" numCol="1" anchor="ctr">
                <a:noAutofit/>
              </a:bodyPr>
              <a:lstStyle/>
              <a:p>
                <a:pPr lvl="0">
                  <a:defRPr sz="3200"/>
                </a:pPr>
                <a:endParaRPr sz="4265"/>
              </a:p>
            </p:txBody>
          </p:sp>
        </p:grpSp>
        <p:sp>
          <p:nvSpPr>
            <p:cNvPr id="3531" name="Shape 3531"/>
            <p:cNvSpPr/>
            <p:nvPr/>
          </p:nvSpPr>
          <p:spPr>
            <a:xfrm>
              <a:off x="3573072" y="156456"/>
              <a:ext cx="1814287" cy="980384"/>
            </a:xfrm>
            <a:prstGeom prst="rect">
              <a:avLst/>
            </a:prstGeom>
            <a:noFill/>
            <a:ln w="12700" cap="flat">
              <a:noFill/>
              <a:miter lim="400000"/>
            </a:ln>
            <a:effectLst/>
          </p:spPr>
          <p:txBody>
            <a:bodyPr wrap="square" lIns="0" tIns="0" rIns="0" bIns="0" numCol="1" anchor="ctr">
              <a:noAutofit/>
            </a:bodyPr>
            <a:lstStyle>
              <a:lvl1pPr algn="l" defTabSz="914400">
                <a:defRPr sz="6000">
                  <a:solidFill>
                    <a:srgbClr val="FFFFFF"/>
                  </a:solidFill>
                  <a:latin typeface="Roboto Bold"/>
                  <a:ea typeface="Roboto Bold"/>
                  <a:cs typeface="Roboto Bold"/>
                  <a:sym typeface="Roboto Bold"/>
                </a:defRPr>
              </a:lvl1pPr>
            </a:lstStyle>
            <a:p>
              <a:pPr lvl="0">
                <a:defRPr sz="1800">
                  <a:solidFill>
                    <a:srgbClr val="000000"/>
                  </a:solidFill>
                </a:defRPr>
              </a:pPr>
              <a:r>
                <a:rPr sz="3065" dirty="0">
                  <a:solidFill>
                    <a:schemeClr val="bg1"/>
                  </a:solidFill>
                </a:rPr>
                <a:t>201</a:t>
              </a:r>
              <a:r>
                <a:rPr lang="en-US" sz="3065" dirty="0">
                  <a:solidFill>
                    <a:schemeClr val="bg1"/>
                  </a:solidFill>
                </a:rPr>
                <a:t>9</a:t>
              </a:r>
              <a:endParaRPr sz="3065" dirty="0">
                <a:solidFill>
                  <a:schemeClr val="bg1"/>
                </a:solidFill>
              </a:endParaRPr>
            </a:p>
          </p:txBody>
        </p:sp>
      </p:grpSp>
      <p:sp>
        <p:nvSpPr>
          <p:cNvPr id="3533" name="Shape 3533"/>
          <p:cNvSpPr/>
          <p:nvPr/>
        </p:nvSpPr>
        <p:spPr>
          <a:xfrm>
            <a:off x="4231793" y="4551691"/>
            <a:ext cx="698148" cy="677863"/>
          </a:xfrm>
          <a:custGeom>
            <a:avLst/>
            <a:gdLst/>
            <a:ahLst/>
            <a:cxnLst>
              <a:cxn ang="0">
                <a:pos x="wd2" y="hd2"/>
              </a:cxn>
              <a:cxn ang="5400000">
                <a:pos x="wd2" y="hd2"/>
              </a:cxn>
              <a:cxn ang="10800000">
                <a:pos x="wd2" y="hd2"/>
              </a:cxn>
              <a:cxn ang="16200000">
                <a:pos x="wd2" y="hd2"/>
              </a:cxn>
            </a:cxnLst>
            <a:rect l="0" t="0" r="r" b="b"/>
            <a:pathLst>
              <a:path w="21600" h="21596" extrusionOk="0">
                <a:moveTo>
                  <a:pt x="10044" y="0"/>
                </a:moveTo>
                <a:cubicBezTo>
                  <a:pt x="7698" y="0"/>
                  <a:pt x="5836" y="1120"/>
                  <a:pt x="4822" y="3144"/>
                </a:cubicBezTo>
                <a:cubicBezTo>
                  <a:pt x="4504" y="3799"/>
                  <a:pt x="4322" y="4444"/>
                  <a:pt x="4194" y="4966"/>
                </a:cubicBezTo>
                <a:cubicBezTo>
                  <a:pt x="1722" y="5424"/>
                  <a:pt x="0" y="7435"/>
                  <a:pt x="0" y="10078"/>
                </a:cubicBezTo>
                <a:cubicBezTo>
                  <a:pt x="0" y="11777"/>
                  <a:pt x="781" y="13362"/>
                  <a:pt x="2083" y="14309"/>
                </a:cubicBezTo>
                <a:cubicBezTo>
                  <a:pt x="2653" y="14731"/>
                  <a:pt x="3466" y="14603"/>
                  <a:pt x="3881" y="14016"/>
                </a:cubicBezTo>
                <a:cubicBezTo>
                  <a:pt x="4293" y="13426"/>
                  <a:pt x="4168" y="12590"/>
                  <a:pt x="3595" y="12164"/>
                </a:cubicBezTo>
                <a:cubicBezTo>
                  <a:pt x="2963" y="11708"/>
                  <a:pt x="2568" y="10929"/>
                  <a:pt x="2568" y="10078"/>
                </a:cubicBezTo>
                <a:cubicBezTo>
                  <a:pt x="2568" y="8513"/>
                  <a:pt x="3686" y="7493"/>
                  <a:pt x="5336" y="7493"/>
                </a:cubicBezTo>
                <a:cubicBezTo>
                  <a:pt x="6032" y="7493"/>
                  <a:pt x="6559" y="6917"/>
                  <a:pt x="6591" y="6200"/>
                </a:cubicBezTo>
                <a:cubicBezTo>
                  <a:pt x="6591" y="5840"/>
                  <a:pt x="6778" y="2586"/>
                  <a:pt x="10044" y="2586"/>
                </a:cubicBezTo>
                <a:cubicBezTo>
                  <a:pt x="11438" y="2586"/>
                  <a:pt x="12438" y="3122"/>
                  <a:pt x="13040" y="4231"/>
                </a:cubicBezTo>
                <a:cubicBezTo>
                  <a:pt x="13549" y="5180"/>
                  <a:pt x="13611" y="6200"/>
                  <a:pt x="13611" y="6200"/>
                </a:cubicBezTo>
                <a:cubicBezTo>
                  <a:pt x="13641" y="6884"/>
                  <a:pt x="14200" y="7434"/>
                  <a:pt x="14866" y="7434"/>
                </a:cubicBezTo>
                <a:lnTo>
                  <a:pt x="16293" y="7434"/>
                </a:lnTo>
                <a:cubicBezTo>
                  <a:pt x="17942" y="7434"/>
                  <a:pt x="19060" y="8481"/>
                  <a:pt x="19061" y="10049"/>
                </a:cubicBezTo>
                <a:cubicBezTo>
                  <a:pt x="19061" y="11355"/>
                  <a:pt x="18244" y="12344"/>
                  <a:pt x="17006" y="12605"/>
                </a:cubicBezTo>
                <a:cubicBezTo>
                  <a:pt x="16310" y="12735"/>
                  <a:pt x="15852" y="13413"/>
                  <a:pt x="15979" y="14133"/>
                </a:cubicBezTo>
                <a:cubicBezTo>
                  <a:pt x="16106" y="14753"/>
                  <a:pt x="16603" y="15191"/>
                  <a:pt x="17206" y="15191"/>
                </a:cubicBezTo>
                <a:cubicBezTo>
                  <a:pt x="17301" y="15191"/>
                  <a:pt x="17369" y="15193"/>
                  <a:pt x="17463" y="15162"/>
                </a:cubicBezTo>
                <a:cubicBezTo>
                  <a:pt x="19904" y="14670"/>
                  <a:pt x="21600" y="12567"/>
                  <a:pt x="21600" y="10020"/>
                </a:cubicBezTo>
                <a:cubicBezTo>
                  <a:pt x="21567" y="7049"/>
                  <a:pt x="19340" y="4878"/>
                  <a:pt x="16264" y="4878"/>
                </a:cubicBezTo>
                <a:lnTo>
                  <a:pt x="15922" y="4878"/>
                </a:lnTo>
                <a:cubicBezTo>
                  <a:pt x="15794" y="4355"/>
                  <a:pt x="15612" y="3765"/>
                  <a:pt x="15294" y="3144"/>
                </a:cubicBezTo>
                <a:cubicBezTo>
                  <a:pt x="14249" y="1120"/>
                  <a:pt x="12358" y="0"/>
                  <a:pt x="10044" y="0"/>
                </a:cubicBezTo>
                <a:close/>
                <a:moveTo>
                  <a:pt x="8161" y="10372"/>
                </a:moveTo>
                <a:cubicBezTo>
                  <a:pt x="7558" y="10211"/>
                  <a:pt x="6950" y="10575"/>
                  <a:pt x="6791" y="11195"/>
                </a:cubicBezTo>
                <a:lnTo>
                  <a:pt x="6420" y="12635"/>
                </a:lnTo>
                <a:cubicBezTo>
                  <a:pt x="6293" y="13256"/>
                  <a:pt x="6647" y="13881"/>
                  <a:pt x="7219" y="14045"/>
                </a:cubicBezTo>
                <a:cubicBezTo>
                  <a:pt x="7314" y="14078"/>
                  <a:pt x="7410" y="14074"/>
                  <a:pt x="7504" y="14074"/>
                </a:cubicBezTo>
                <a:cubicBezTo>
                  <a:pt x="7981" y="14074"/>
                  <a:pt x="8462" y="13745"/>
                  <a:pt x="8589" y="13222"/>
                </a:cubicBezTo>
                <a:lnTo>
                  <a:pt x="8960" y="11782"/>
                </a:lnTo>
                <a:cubicBezTo>
                  <a:pt x="9118" y="11164"/>
                  <a:pt x="8763" y="10537"/>
                  <a:pt x="8161" y="10372"/>
                </a:cubicBezTo>
                <a:close/>
                <a:moveTo>
                  <a:pt x="15465" y="10372"/>
                </a:moveTo>
                <a:cubicBezTo>
                  <a:pt x="14862" y="10208"/>
                  <a:pt x="14284" y="10574"/>
                  <a:pt x="14124" y="11195"/>
                </a:cubicBezTo>
                <a:lnTo>
                  <a:pt x="13725" y="12635"/>
                </a:lnTo>
                <a:cubicBezTo>
                  <a:pt x="13566" y="13254"/>
                  <a:pt x="13921" y="13881"/>
                  <a:pt x="14524" y="14045"/>
                </a:cubicBezTo>
                <a:cubicBezTo>
                  <a:pt x="14617" y="14076"/>
                  <a:pt x="14714" y="14074"/>
                  <a:pt x="14809" y="14074"/>
                </a:cubicBezTo>
                <a:cubicBezTo>
                  <a:pt x="15283" y="14074"/>
                  <a:pt x="15766" y="13743"/>
                  <a:pt x="15893" y="13222"/>
                </a:cubicBezTo>
                <a:lnTo>
                  <a:pt x="16264" y="11782"/>
                </a:lnTo>
                <a:cubicBezTo>
                  <a:pt x="16424" y="11163"/>
                  <a:pt x="16067" y="10535"/>
                  <a:pt x="15465" y="10372"/>
                </a:cubicBezTo>
                <a:close/>
                <a:moveTo>
                  <a:pt x="10900" y="12253"/>
                </a:moveTo>
                <a:cubicBezTo>
                  <a:pt x="10298" y="12090"/>
                  <a:pt x="9718" y="12456"/>
                  <a:pt x="9559" y="13075"/>
                </a:cubicBezTo>
                <a:lnTo>
                  <a:pt x="9159" y="14515"/>
                </a:lnTo>
                <a:cubicBezTo>
                  <a:pt x="9000" y="15135"/>
                  <a:pt x="9355" y="15761"/>
                  <a:pt x="9958" y="15925"/>
                </a:cubicBezTo>
                <a:cubicBezTo>
                  <a:pt x="10052" y="15959"/>
                  <a:pt x="10147" y="15955"/>
                  <a:pt x="10244" y="15955"/>
                </a:cubicBezTo>
                <a:cubicBezTo>
                  <a:pt x="10719" y="15955"/>
                  <a:pt x="11202" y="15625"/>
                  <a:pt x="11328" y="15103"/>
                </a:cubicBezTo>
                <a:lnTo>
                  <a:pt x="11699" y="13663"/>
                </a:lnTo>
                <a:cubicBezTo>
                  <a:pt x="11856" y="13044"/>
                  <a:pt x="11471" y="12416"/>
                  <a:pt x="10900" y="12253"/>
                </a:cubicBezTo>
                <a:close/>
                <a:moveTo>
                  <a:pt x="6334" y="15073"/>
                </a:moveTo>
                <a:cubicBezTo>
                  <a:pt x="5733" y="14910"/>
                  <a:pt x="5150" y="15274"/>
                  <a:pt x="4993" y="15896"/>
                </a:cubicBezTo>
                <a:lnTo>
                  <a:pt x="4594" y="17336"/>
                </a:lnTo>
                <a:cubicBezTo>
                  <a:pt x="4437" y="17957"/>
                  <a:pt x="4791" y="18584"/>
                  <a:pt x="5393" y="18746"/>
                </a:cubicBezTo>
                <a:cubicBezTo>
                  <a:pt x="5489" y="18780"/>
                  <a:pt x="5581" y="18776"/>
                  <a:pt x="5678" y="18776"/>
                </a:cubicBezTo>
                <a:cubicBezTo>
                  <a:pt x="6153" y="18776"/>
                  <a:pt x="6635" y="18446"/>
                  <a:pt x="6762" y="17923"/>
                </a:cubicBezTo>
                <a:lnTo>
                  <a:pt x="7133" y="16484"/>
                </a:lnTo>
                <a:cubicBezTo>
                  <a:pt x="7260" y="15897"/>
                  <a:pt x="6905" y="15236"/>
                  <a:pt x="6334" y="15073"/>
                </a:cubicBezTo>
                <a:close/>
                <a:moveTo>
                  <a:pt x="13639" y="15073"/>
                </a:moveTo>
                <a:cubicBezTo>
                  <a:pt x="13037" y="14910"/>
                  <a:pt x="12457" y="15274"/>
                  <a:pt x="12298" y="15896"/>
                </a:cubicBezTo>
                <a:lnTo>
                  <a:pt x="11899" y="17336"/>
                </a:lnTo>
                <a:cubicBezTo>
                  <a:pt x="11739" y="17957"/>
                  <a:pt x="12094" y="18584"/>
                  <a:pt x="12697" y="18746"/>
                </a:cubicBezTo>
                <a:cubicBezTo>
                  <a:pt x="12792" y="18780"/>
                  <a:pt x="12886" y="18776"/>
                  <a:pt x="12983" y="18776"/>
                </a:cubicBezTo>
                <a:cubicBezTo>
                  <a:pt x="13458" y="18776"/>
                  <a:pt x="13940" y="18446"/>
                  <a:pt x="14067" y="17923"/>
                </a:cubicBezTo>
                <a:lnTo>
                  <a:pt x="14438" y="16484"/>
                </a:lnTo>
                <a:cubicBezTo>
                  <a:pt x="14596" y="15897"/>
                  <a:pt x="14242" y="15236"/>
                  <a:pt x="13639" y="15073"/>
                </a:cubicBezTo>
                <a:close/>
                <a:moveTo>
                  <a:pt x="9074" y="17894"/>
                </a:moveTo>
                <a:cubicBezTo>
                  <a:pt x="8471" y="17732"/>
                  <a:pt x="7892" y="18097"/>
                  <a:pt x="7733" y="18717"/>
                </a:cubicBezTo>
                <a:lnTo>
                  <a:pt x="7333" y="20157"/>
                </a:lnTo>
                <a:cubicBezTo>
                  <a:pt x="7175" y="20777"/>
                  <a:pt x="7529" y="21403"/>
                  <a:pt x="8132" y="21567"/>
                </a:cubicBezTo>
                <a:cubicBezTo>
                  <a:pt x="8228" y="21600"/>
                  <a:pt x="8321" y="21596"/>
                  <a:pt x="8417" y="21596"/>
                </a:cubicBezTo>
                <a:cubicBezTo>
                  <a:pt x="8893" y="21596"/>
                  <a:pt x="9375" y="21266"/>
                  <a:pt x="9502" y="20744"/>
                </a:cubicBezTo>
                <a:lnTo>
                  <a:pt x="9873" y="19304"/>
                </a:lnTo>
                <a:cubicBezTo>
                  <a:pt x="10030" y="18683"/>
                  <a:pt x="9676" y="18058"/>
                  <a:pt x="9074" y="17894"/>
                </a:cubicBezTo>
                <a:close/>
              </a:path>
            </a:pathLst>
          </a:custGeom>
          <a:solidFill>
            <a:schemeClr val="accent5"/>
          </a:solidFill>
          <a:ln w="12700">
            <a:miter lim="400000"/>
          </a:ln>
        </p:spPr>
        <p:txBody>
          <a:bodyPr lIns="19051" tIns="19051" rIns="19051" bIns="19051"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3534" name="Shape 3534"/>
          <p:cNvSpPr/>
          <p:nvPr/>
        </p:nvSpPr>
        <p:spPr>
          <a:xfrm>
            <a:off x="6998923" y="1759811"/>
            <a:ext cx="473208" cy="687879"/>
          </a:xfrm>
          <a:custGeom>
            <a:avLst/>
            <a:gdLst/>
            <a:ahLst/>
            <a:cxnLst>
              <a:cxn ang="0">
                <a:pos x="wd2" y="hd2"/>
              </a:cxn>
              <a:cxn ang="5400000">
                <a:pos x="wd2" y="hd2"/>
              </a:cxn>
              <a:cxn ang="10800000">
                <a:pos x="wd2" y="hd2"/>
              </a:cxn>
              <a:cxn ang="16200000">
                <a:pos x="wd2" y="hd2"/>
              </a:cxn>
            </a:cxnLst>
            <a:rect l="0" t="0" r="r" b="b"/>
            <a:pathLst>
              <a:path w="21600" h="21511" extrusionOk="0">
                <a:moveTo>
                  <a:pt x="7995" y="29"/>
                </a:moveTo>
                <a:cubicBezTo>
                  <a:pt x="7346" y="-89"/>
                  <a:pt x="6703" y="161"/>
                  <a:pt x="6531" y="604"/>
                </a:cubicBezTo>
                <a:lnTo>
                  <a:pt x="6125" y="1681"/>
                </a:lnTo>
                <a:cubicBezTo>
                  <a:pt x="5957" y="2124"/>
                  <a:pt x="6318" y="2568"/>
                  <a:pt x="6965" y="2684"/>
                </a:cubicBezTo>
                <a:cubicBezTo>
                  <a:pt x="7068" y="2708"/>
                  <a:pt x="7186" y="2721"/>
                  <a:pt x="7290" y="2721"/>
                </a:cubicBezTo>
                <a:cubicBezTo>
                  <a:pt x="7800" y="2721"/>
                  <a:pt x="8291" y="2482"/>
                  <a:pt x="8429" y="2108"/>
                </a:cubicBezTo>
                <a:lnTo>
                  <a:pt x="8835" y="1031"/>
                </a:lnTo>
                <a:cubicBezTo>
                  <a:pt x="9005" y="588"/>
                  <a:pt x="8640" y="145"/>
                  <a:pt x="7995" y="29"/>
                </a:cubicBezTo>
                <a:close/>
                <a:moveTo>
                  <a:pt x="16667" y="29"/>
                </a:moveTo>
                <a:cubicBezTo>
                  <a:pt x="16020" y="-89"/>
                  <a:pt x="15375" y="161"/>
                  <a:pt x="15204" y="604"/>
                </a:cubicBezTo>
                <a:lnTo>
                  <a:pt x="14797" y="1681"/>
                </a:lnTo>
                <a:cubicBezTo>
                  <a:pt x="14626" y="2124"/>
                  <a:pt x="14989" y="2568"/>
                  <a:pt x="15638" y="2684"/>
                </a:cubicBezTo>
                <a:cubicBezTo>
                  <a:pt x="15738" y="2708"/>
                  <a:pt x="15860" y="2721"/>
                  <a:pt x="15963" y="2721"/>
                </a:cubicBezTo>
                <a:cubicBezTo>
                  <a:pt x="16472" y="2721"/>
                  <a:pt x="16966" y="2482"/>
                  <a:pt x="17101" y="2108"/>
                </a:cubicBezTo>
                <a:lnTo>
                  <a:pt x="17508" y="1031"/>
                </a:lnTo>
                <a:cubicBezTo>
                  <a:pt x="17677" y="588"/>
                  <a:pt x="17315" y="145"/>
                  <a:pt x="16667" y="29"/>
                </a:cubicBezTo>
                <a:close/>
                <a:moveTo>
                  <a:pt x="12331" y="1811"/>
                </a:moveTo>
                <a:cubicBezTo>
                  <a:pt x="11684" y="1695"/>
                  <a:pt x="11039" y="1944"/>
                  <a:pt x="10868" y="2387"/>
                </a:cubicBezTo>
                <a:lnTo>
                  <a:pt x="10461" y="3463"/>
                </a:lnTo>
                <a:cubicBezTo>
                  <a:pt x="10290" y="3906"/>
                  <a:pt x="10655" y="4349"/>
                  <a:pt x="11301" y="4466"/>
                </a:cubicBezTo>
                <a:cubicBezTo>
                  <a:pt x="11403" y="4490"/>
                  <a:pt x="11525" y="4503"/>
                  <a:pt x="11627" y="4503"/>
                </a:cubicBezTo>
                <a:cubicBezTo>
                  <a:pt x="12172" y="4503"/>
                  <a:pt x="12630" y="4264"/>
                  <a:pt x="12765" y="3891"/>
                </a:cubicBezTo>
                <a:lnTo>
                  <a:pt x="13171" y="2814"/>
                </a:lnTo>
                <a:cubicBezTo>
                  <a:pt x="13343" y="2370"/>
                  <a:pt x="12979" y="1928"/>
                  <a:pt x="12331" y="1811"/>
                </a:cubicBezTo>
                <a:close/>
                <a:moveTo>
                  <a:pt x="3659" y="2999"/>
                </a:moveTo>
                <a:cubicBezTo>
                  <a:pt x="3013" y="2883"/>
                  <a:pt x="2363" y="3132"/>
                  <a:pt x="2195" y="3575"/>
                </a:cubicBezTo>
                <a:lnTo>
                  <a:pt x="1789" y="4652"/>
                </a:lnTo>
                <a:cubicBezTo>
                  <a:pt x="1618" y="5095"/>
                  <a:pt x="1981" y="5537"/>
                  <a:pt x="2629" y="5654"/>
                </a:cubicBezTo>
                <a:cubicBezTo>
                  <a:pt x="2729" y="5677"/>
                  <a:pt x="2852" y="5692"/>
                  <a:pt x="2954" y="5692"/>
                </a:cubicBezTo>
                <a:cubicBezTo>
                  <a:pt x="3468" y="5692"/>
                  <a:pt x="3958" y="5452"/>
                  <a:pt x="4092" y="5079"/>
                </a:cubicBezTo>
                <a:lnTo>
                  <a:pt x="4499" y="4002"/>
                </a:lnTo>
                <a:cubicBezTo>
                  <a:pt x="4670" y="3559"/>
                  <a:pt x="4307" y="3115"/>
                  <a:pt x="3659" y="2999"/>
                </a:cubicBezTo>
                <a:close/>
                <a:moveTo>
                  <a:pt x="20137" y="2999"/>
                </a:moveTo>
                <a:cubicBezTo>
                  <a:pt x="19489" y="2883"/>
                  <a:pt x="18844" y="3132"/>
                  <a:pt x="18673" y="3575"/>
                </a:cubicBezTo>
                <a:lnTo>
                  <a:pt x="18266" y="4652"/>
                </a:lnTo>
                <a:cubicBezTo>
                  <a:pt x="18098" y="5095"/>
                  <a:pt x="18460" y="5537"/>
                  <a:pt x="19107" y="5654"/>
                </a:cubicBezTo>
                <a:cubicBezTo>
                  <a:pt x="19210" y="5677"/>
                  <a:pt x="19329" y="5692"/>
                  <a:pt x="19432" y="5692"/>
                </a:cubicBezTo>
                <a:cubicBezTo>
                  <a:pt x="19943" y="5692"/>
                  <a:pt x="20401" y="5452"/>
                  <a:pt x="20570" y="5079"/>
                </a:cubicBezTo>
                <a:lnTo>
                  <a:pt x="20977" y="4002"/>
                </a:lnTo>
                <a:cubicBezTo>
                  <a:pt x="21146" y="3559"/>
                  <a:pt x="20784" y="3115"/>
                  <a:pt x="20137" y="2999"/>
                </a:cubicBezTo>
                <a:close/>
                <a:moveTo>
                  <a:pt x="10814" y="5952"/>
                </a:moveTo>
                <a:cubicBezTo>
                  <a:pt x="8363" y="5952"/>
                  <a:pt x="5947" y="6480"/>
                  <a:pt x="4038" y="7437"/>
                </a:cubicBezTo>
                <a:cubicBezTo>
                  <a:pt x="1484" y="8697"/>
                  <a:pt x="0" y="10606"/>
                  <a:pt x="0" y="12636"/>
                </a:cubicBezTo>
                <a:cubicBezTo>
                  <a:pt x="0" y="13078"/>
                  <a:pt x="545" y="13453"/>
                  <a:pt x="1192" y="13453"/>
                </a:cubicBezTo>
                <a:cubicBezTo>
                  <a:pt x="1703" y="13453"/>
                  <a:pt x="2161" y="13278"/>
                  <a:pt x="2331" y="12951"/>
                </a:cubicBezTo>
                <a:cubicBezTo>
                  <a:pt x="2364" y="12881"/>
                  <a:pt x="2777" y="12246"/>
                  <a:pt x="4174" y="12246"/>
                </a:cubicBezTo>
                <a:cubicBezTo>
                  <a:pt x="5433" y="12246"/>
                  <a:pt x="5916" y="12750"/>
                  <a:pt x="6017" y="12914"/>
                </a:cubicBezTo>
                <a:cubicBezTo>
                  <a:pt x="6051" y="12984"/>
                  <a:pt x="6083" y="13055"/>
                  <a:pt x="6152" y="13100"/>
                </a:cubicBezTo>
                <a:cubicBezTo>
                  <a:pt x="6393" y="13334"/>
                  <a:pt x="6746" y="13471"/>
                  <a:pt x="7155" y="13471"/>
                </a:cubicBezTo>
                <a:cubicBezTo>
                  <a:pt x="7633" y="13471"/>
                  <a:pt x="8070" y="13273"/>
                  <a:pt x="8239" y="12970"/>
                </a:cubicBezTo>
                <a:cubicBezTo>
                  <a:pt x="8413" y="12806"/>
                  <a:pt x="9110" y="12246"/>
                  <a:pt x="10814" y="12246"/>
                </a:cubicBezTo>
                <a:cubicBezTo>
                  <a:pt x="12584" y="12246"/>
                  <a:pt x="13251" y="12848"/>
                  <a:pt x="13388" y="12989"/>
                </a:cubicBezTo>
                <a:lnTo>
                  <a:pt x="13497" y="13137"/>
                </a:lnTo>
                <a:cubicBezTo>
                  <a:pt x="13735" y="13347"/>
                  <a:pt x="14099" y="13471"/>
                  <a:pt x="14472" y="13471"/>
                </a:cubicBezTo>
                <a:cubicBezTo>
                  <a:pt x="15018" y="13471"/>
                  <a:pt x="15503" y="13222"/>
                  <a:pt x="15638" y="12896"/>
                </a:cubicBezTo>
                <a:cubicBezTo>
                  <a:pt x="15775" y="12709"/>
                  <a:pt x="16262" y="12246"/>
                  <a:pt x="17453" y="12246"/>
                </a:cubicBezTo>
                <a:cubicBezTo>
                  <a:pt x="18815" y="12246"/>
                  <a:pt x="19261" y="12905"/>
                  <a:pt x="19296" y="12951"/>
                </a:cubicBezTo>
                <a:cubicBezTo>
                  <a:pt x="19464" y="13278"/>
                  <a:pt x="19894" y="13471"/>
                  <a:pt x="20408" y="13471"/>
                </a:cubicBezTo>
                <a:cubicBezTo>
                  <a:pt x="21054" y="13471"/>
                  <a:pt x="21600" y="13101"/>
                  <a:pt x="21600" y="12636"/>
                </a:cubicBezTo>
                <a:cubicBezTo>
                  <a:pt x="21600" y="10606"/>
                  <a:pt x="20143" y="8719"/>
                  <a:pt x="17589" y="7437"/>
                </a:cubicBezTo>
                <a:cubicBezTo>
                  <a:pt x="15682" y="6480"/>
                  <a:pt x="13265" y="5952"/>
                  <a:pt x="10814" y="5952"/>
                </a:cubicBezTo>
                <a:close/>
                <a:moveTo>
                  <a:pt x="10814" y="7604"/>
                </a:moveTo>
                <a:cubicBezTo>
                  <a:pt x="12789" y="7604"/>
                  <a:pt x="14681" y="8027"/>
                  <a:pt x="16180" y="8774"/>
                </a:cubicBezTo>
                <a:cubicBezTo>
                  <a:pt x="17236" y="9310"/>
                  <a:pt x="18052" y="9959"/>
                  <a:pt x="18565" y="10705"/>
                </a:cubicBezTo>
                <a:cubicBezTo>
                  <a:pt x="18224" y="10635"/>
                  <a:pt x="17863" y="10612"/>
                  <a:pt x="17453" y="10612"/>
                </a:cubicBezTo>
                <a:cubicBezTo>
                  <a:pt x="15988" y="10612"/>
                  <a:pt x="15037" y="10977"/>
                  <a:pt x="14391" y="11373"/>
                </a:cubicBezTo>
                <a:cubicBezTo>
                  <a:pt x="13641" y="10977"/>
                  <a:pt x="12516" y="10612"/>
                  <a:pt x="10814" y="10612"/>
                </a:cubicBezTo>
                <a:cubicBezTo>
                  <a:pt x="9110" y="10612"/>
                  <a:pt x="7984" y="10977"/>
                  <a:pt x="7236" y="11373"/>
                </a:cubicBezTo>
                <a:cubicBezTo>
                  <a:pt x="6588" y="10977"/>
                  <a:pt x="5604" y="10612"/>
                  <a:pt x="4174" y="10612"/>
                </a:cubicBezTo>
                <a:cubicBezTo>
                  <a:pt x="3766" y="10612"/>
                  <a:pt x="3377" y="10659"/>
                  <a:pt x="3035" y="10705"/>
                </a:cubicBezTo>
                <a:cubicBezTo>
                  <a:pt x="3545" y="9959"/>
                  <a:pt x="4365" y="9310"/>
                  <a:pt x="5420" y="8774"/>
                </a:cubicBezTo>
                <a:cubicBezTo>
                  <a:pt x="6919" y="8027"/>
                  <a:pt x="8838" y="7604"/>
                  <a:pt x="10814" y="7604"/>
                </a:cubicBezTo>
                <a:close/>
                <a:moveTo>
                  <a:pt x="10732" y="13676"/>
                </a:moveTo>
                <a:cubicBezTo>
                  <a:pt x="10085" y="13676"/>
                  <a:pt x="9540" y="14048"/>
                  <a:pt x="9540" y="14493"/>
                </a:cubicBezTo>
                <a:lnTo>
                  <a:pt x="9540" y="18986"/>
                </a:lnTo>
                <a:cubicBezTo>
                  <a:pt x="9540" y="20386"/>
                  <a:pt x="11182" y="21511"/>
                  <a:pt x="13226" y="21511"/>
                </a:cubicBezTo>
                <a:cubicBezTo>
                  <a:pt x="15268" y="21511"/>
                  <a:pt x="16911" y="20367"/>
                  <a:pt x="16911" y="18967"/>
                </a:cubicBezTo>
                <a:cubicBezTo>
                  <a:pt x="16911" y="18524"/>
                  <a:pt x="16366" y="18150"/>
                  <a:pt x="15719" y="18150"/>
                </a:cubicBezTo>
                <a:cubicBezTo>
                  <a:pt x="15071" y="18150"/>
                  <a:pt x="14526" y="18524"/>
                  <a:pt x="14526" y="18967"/>
                </a:cubicBezTo>
                <a:cubicBezTo>
                  <a:pt x="14526" y="19457"/>
                  <a:pt x="13940" y="19859"/>
                  <a:pt x="13226" y="19859"/>
                </a:cubicBezTo>
                <a:cubicBezTo>
                  <a:pt x="12510" y="19858"/>
                  <a:pt x="11925" y="19457"/>
                  <a:pt x="11925" y="18967"/>
                </a:cubicBezTo>
                <a:lnTo>
                  <a:pt x="11925" y="14493"/>
                </a:lnTo>
                <a:cubicBezTo>
                  <a:pt x="11925" y="14048"/>
                  <a:pt x="11379" y="13676"/>
                  <a:pt x="10732" y="13676"/>
                </a:cubicBezTo>
                <a:close/>
              </a:path>
            </a:pathLst>
          </a:custGeom>
          <a:solidFill>
            <a:schemeClr val="accent6"/>
          </a:solidFill>
          <a:ln w="12700">
            <a:miter lim="400000"/>
          </a:ln>
        </p:spPr>
        <p:txBody>
          <a:bodyPr lIns="19051" tIns="19051" rIns="19051" bIns="19051"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3537" name="Shape 3537"/>
          <p:cNvSpPr/>
          <p:nvPr/>
        </p:nvSpPr>
        <p:spPr>
          <a:xfrm>
            <a:off x="7967187" y="1691228"/>
            <a:ext cx="1435007" cy="281173"/>
          </a:xfrm>
          <a:prstGeom prst="rect">
            <a:avLst/>
          </a:prstGeom>
          <a:ln w="12700">
            <a:miter lim="400000"/>
          </a:ln>
        </p:spPr>
        <p:txBody>
          <a:bodyPr lIns="0" tIns="0" rIns="0" bIns="0" anchor="ctr"/>
          <a:lstStyle>
            <a:lvl1pPr algn="l" defTabSz="914400">
              <a:lnSpc>
                <a:spcPct val="65000"/>
              </a:lnSpc>
              <a:defRPr sz="3000">
                <a:solidFill>
                  <a:srgbClr val="642A7C"/>
                </a:solidFill>
                <a:latin typeface="Roboto Bold"/>
                <a:ea typeface="Roboto Bold"/>
                <a:cs typeface="Roboto Bold"/>
                <a:sym typeface="Roboto Bold"/>
              </a:defRPr>
            </a:lvl1pPr>
          </a:lstStyle>
          <a:p>
            <a:pPr lvl="0">
              <a:defRPr sz="1800">
                <a:solidFill>
                  <a:srgbClr val="000000"/>
                </a:solidFill>
              </a:defRPr>
            </a:pPr>
            <a:r>
              <a:rPr lang="zh-CN" altLang="en-US" sz="1465" dirty="0">
                <a:solidFill>
                  <a:schemeClr val="accent6"/>
                </a:solidFill>
              </a:rPr>
              <a:t>点此替换文本</a:t>
            </a:r>
            <a:endParaRPr sz="1465" dirty="0">
              <a:solidFill>
                <a:schemeClr val="accent6"/>
              </a:solidFill>
            </a:endParaRPr>
          </a:p>
        </p:txBody>
      </p:sp>
      <p:sp>
        <p:nvSpPr>
          <p:cNvPr id="3538" name="Shape 3538"/>
          <p:cNvSpPr/>
          <p:nvPr/>
        </p:nvSpPr>
        <p:spPr>
          <a:xfrm>
            <a:off x="7967187" y="2036024"/>
            <a:ext cx="2638853" cy="621553"/>
          </a:xfrm>
          <a:prstGeom prst="rect">
            <a:avLst/>
          </a:prstGeom>
          <a:ln w="12700">
            <a:miter lim="400000"/>
          </a:ln>
        </p:spPr>
        <p:txBody>
          <a:bodyPr lIns="0" tIns="0" rIns="0" bIns="0" anchor="ctr"/>
          <a:lstStyle>
            <a:lvl1pPr algn="l" defTabSz="914400">
              <a:lnSpc>
                <a:spcPct val="130000"/>
              </a:lnSpc>
              <a:defRPr sz="1800">
                <a:solidFill>
                  <a:srgbClr val="A6AAA9"/>
                </a:solidFill>
                <a:latin typeface="Roboto Regular"/>
                <a:ea typeface="Roboto Regular"/>
                <a:cs typeface="Roboto Regular"/>
                <a:sym typeface="Roboto Regular"/>
              </a:defRPr>
            </a:lvl1pPr>
          </a:lstStyle>
          <a:p>
            <a:pPr lvl="0">
              <a:defRPr>
                <a:solidFill>
                  <a:srgbClr val="000000"/>
                </a:solidFill>
              </a:defRPr>
            </a:pPr>
            <a:r>
              <a:rPr sz="935" dirty="0"/>
              <a:t>Lorem ipsum dolor sit amet, no pri modo autem laudem ne. Tota partem elaboraret ius ex, his insolens liberavisse.</a:t>
            </a:r>
          </a:p>
        </p:txBody>
      </p:sp>
      <p:sp>
        <p:nvSpPr>
          <p:cNvPr id="3539" name="Shape 3539"/>
          <p:cNvSpPr/>
          <p:nvPr/>
        </p:nvSpPr>
        <p:spPr>
          <a:xfrm>
            <a:off x="2420709" y="4535484"/>
            <a:ext cx="1435007" cy="281173"/>
          </a:xfrm>
          <a:prstGeom prst="rect">
            <a:avLst/>
          </a:prstGeom>
          <a:ln w="12700">
            <a:miter lim="400000"/>
          </a:ln>
        </p:spPr>
        <p:txBody>
          <a:bodyPr lIns="0" tIns="0" rIns="0" bIns="0" anchor="ctr"/>
          <a:lstStyle>
            <a:lvl1pPr algn="r" defTabSz="914400">
              <a:lnSpc>
                <a:spcPct val="65000"/>
              </a:lnSpc>
              <a:defRPr sz="3000">
                <a:solidFill>
                  <a:srgbClr val="E32125"/>
                </a:solidFill>
                <a:latin typeface="Roboto Bold"/>
                <a:ea typeface="Roboto Bold"/>
                <a:cs typeface="Roboto Bold"/>
                <a:sym typeface="Roboto Bold"/>
              </a:defRPr>
            </a:lvl1pPr>
          </a:lstStyle>
          <a:p>
            <a:pPr lvl="0">
              <a:defRPr sz="1800">
                <a:solidFill>
                  <a:srgbClr val="000000"/>
                </a:solidFill>
              </a:defRPr>
            </a:pPr>
            <a:r>
              <a:rPr lang="zh-CN" altLang="en-US" sz="1465" dirty="0">
                <a:solidFill>
                  <a:schemeClr val="accent5"/>
                </a:solidFill>
              </a:rPr>
              <a:t>点此替换文本</a:t>
            </a:r>
            <a:endParaRPr sz="1465" dirty="0">
              <a:solidFill>
                <a:schemeClr val="accent5"/>
              </a:solidFill>
            </a:endParaRPr>
          </a:p>
        </p:txBody>
      </p:sp>
      <p:sp>
        <p:nvSpPr>
          <p:cNvPr id="3540" name="Shape 3540"/>
          <p:cNvSpPr/>
          <p:nvPr/>
        </p:nvSpPr>
        <p:spPr>
          <a:xfrm>
            <a:off x="1216862" y="4888373"/>
            <a:ext cx="2638853" cy="595424"/>
          </a:xfrm>
          <a:prstGeom prst="rect">
            <a:avLst/>
          </a:prstGeom>
          <a:ln w="12700">
            <a:miter lim="400000"/>
          </a:ln>
        </p:spPr>
        <p:txBody>
          <a:bodyPr lIns="0" tIns="0" rIns="0" bIns="0" anchor="ctr"/>
          <a:lstStyle>
            <a:lvl1pPr algn="r" defTabSz="914400">
              <a:lnSpc>
                <a:spcPct val="130000"/>
              </a:lnSpc>
              <a:defRPr sz="1800">
                <a:solidFill>
                  <a:srgbClr val="A6AAA9"/>
                </a:solidFill>
                <a:latin typeface="Roboto Regular"/>
                <a:ea typeface="Roboto Regular"/>
                <a:cs typeface="Roboto Regular"/>
                <a:sym typeface="Roboto Regular"/>
              </a:defRPr>
            </a:lvl1pPr>
          </a:lstStyle>
          <a:p>
            <a:pPr lvl="0">
              <a:defRPr>
                <a:solidFill>
                  <a:srgbClr val="000000"/>
                </a:solidFill>
              </a:defRPr>
            </a:pPr>
            <a:r>
              <a:rPr sz="935" dirty="0"/>
              <a:t>Lorem ipsum dolor sit amet, no pri modo autem laudem ne. Tota partem elaboraret ius ex, his insolens liberavisse.</a:t>
            </a:r>
          </a:p>
        </p:txBody>
      </p:sp>
      <p:grpSp>
        <p:nvGrpSpPr>
          <p:cNvPr id="3543" name="Group 3543"/>
          <p:cNvGrpSpPr/>
          <p:nvPr/>
        </p:nvGrpSpPr>
        <p:grpSpPr>
          <a:xfrm>
            <a:off x="5627507" y="955461"/>
            <a:ext cx="545519" cy="545520"/>
            <a:chOff x="0" y="0"/>
            <a:chExt cx="1091037" cy="1091037"/>
          </a:xfrm>
        </p:grpSpPr>
        <p:sp>
          <p:nvSpPr>
            <p:cNvPr id="3541" name="Shape 3541"/>
            <p:cNvSpPr/>
            <p:nvPr/>
          </p:nvSpPr>
          <p:spPr>
            <a:xfrm>
              <a:off x="0" y="0"/>
              <a:ext cx="1091038" cy="10910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3542" name="Shape 3542"/>
            <p:cNvSpPr/>
            <p:nvPr/>
          </p:nvSpPr>
          <p:spPr>
            <a:xfrm>
              <a:off x="200949" y="255799"/>
              <a:ext cx="684238" cy="500811"/>
            </a:xfrm>
            <a:prstGeom prst="rect">
              <a:avLst/>
            </a:prstGeom>
            <a:noFill/>
            <a:ln w="12700" cap="flat">
              <a:noFill/>
              <a:miter lim="400000"/>
            </a:ln>
            <a:effectLst/>
          </p:spPr>
          <p:txBody>
            <a:bodyPr wrap="square" lIns="0" tIns="0" rIns="0" bIns="0" numCol="1" anchor="ctr">
              <a:noAutofit/>
            </a:bodyPr>
            <a:lstStyle>
              <a:lvl1pPr defTabSz="914400">
                <a:defRPr sz="3000">
                  <a:solidFill>
                    <a:srgbClr val="FFFFFF"/>
                  </a:solidFill>
                  <a:latin typeface="Roboto Bold"/>
                  <a:ea typeface="Roboto Bold"/>
                  <a:cs typeface="Roboto Bold"/>
                  <a:sym typeface="Roboto Bold"/>
                </a:defRPr>
              </a:lvl1pPr>
            </a:lstStyle>
            <a:p>
              <a:pPr lvl="0">
                <a:defRPr sz="1800">
                  <a:solidFill>
                    <a:srgbClr val="000000"/>
                  </a:solidFill>
                </a:defRPr>
              </a:pPr>
              <a:r>
                <a:rPr sz="1465" dirty="0">
                  <a:solidFill>
                    <a:schemeClr val="bg1"/>
                  </a:solidFill>
                </a:rPr>
                <a:t>06</a:t>
              </a:r>
            </a:p>
          </p:txBody>
        </p:sp>
      </p:grpSp>
      <p:grpSp>
        <p:nvGrpSpPr>
          <p:cNvPr id="3546" name="Group 3546"/>
          <p:cNvGrpSpPr/>
          <p:nvPr/>
        </p:nvGrpSpPr>
        <p:grpSpPr>
          <a:xfrm>
            <a:off x="5627507" y="3715973"/>
            <a:ext cx="545519" cy="545519"/>
            <a:chOff x="0" y="0"/>
            <a:chExt cx="1091037" cy="1091037"/>
          </a:xfrm>
        </p:grpSpPr>
        <p:sp>
          <p:nvSpPr>
            <p:cNvPr id="3544" name="Shape 3544"/>
            <p:cNvSpPr/>
            <p:nvPr/>
          </p:nvSpPr>
          <p:spPr>
            <a:xfrm>
              <a:off x="0" y="0"/>
              <a:ext cx="1091038" cy="10910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3545" name="Shape 3545"/>
            <p:cNvSpPr/>
            <p:nvPr/>
          </p:nvSpPr>
          <p:spPr>
            <a:xfrm>
              <a:off x="200949" y="255799"/>
              <a:ext cx="684238" cy="500811"/>
            </a:xfrm>
            <a:prstGeom prst="rect">
              <a:avLst/>
            </a:prstGeom>
            <a:noFill/>
            <a:ln w="12700" cap="flat">
              <a:noFill/>
              <a:miter lim="400000"/>
            </a:ln>
            <a:effectLst/>
          </p:spPr>
          <p:txBody>
            <a:bodyPr wrap="square" lIns="0" tIns="0" rIns="0" bIns="0" numCol="1" anchor="ctr">
              <a:noAutofit/>
            </a:bodyPr>
            <a:lstStyle>
              <a:lvl1pPr defTabSz="914400">
                <a:defRPr sz="3000">
                  <a:solidFill>
                    <a:srgbClr val="FFFFFF"/>
                  </a:solidFill>
                  <a:latin typeface="Roboto Bold"/>
                  <a:ea typeface="Roboto Bold"/>
                  <a:cs typeface="Roboto Bold"/>
                  <a:sym typeface="Roboto Bold"/>
                </a:defRPr>
              </a:lvl1pPr>
            </a:lstStyle>
            <a:p>
              <a:pPr lvl="0">
                <a:defRPr sz="1800">
                  <a:solidFill>
                    <a:srgbClr val="000000"/>
                  </a:solidFill>
                </a:defRPr>
              </a:pPr>
              <a:r>
                <a:rPr sz="1465" dirty="0">
                  <a:solidFill>
                    <a:schemeClr val="bg1"/>
                  </a:solidFill>
                </a:rPr>
                <a:t>05</a:t>
              </a:r>
            </a:p>
          </p:txBody>
        </p:sp>
      </p:grpSp>
      <p:sp>
        <p:nvSpPr>
          <p:cNvPr id="3547" name="Shape 3547"/>
          <p:cNvSpPr/>
          <p:nvPr/>
        </p:nvSpPr>
        <p:spPr>
          <a:xfrm>
            <a:off x="8140243" y="3387318"/>
            <a:ext cx="3006661" cy="300666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9050" cmpd="sng">
            <a:solidFill>
              <a:schemeClr val="accent5"/>
            </a:solidFill>
            <a:prstDash val="sysDot"/>
            <a:miter lim="400000"/>
          </a:ln>
        </p:spPr>
        <p:txBody>
          <a:bodyPr lIns="0" tIns="0" rIns="0" bIns="0" anchor="ctr"/>
          <a:lstStyle/>
          <a:p>
            <a:pPr lvl="0">
              <a:defRPr sz="3200">
                <a:solidFill>
                  <a:srgbClr val="FFFFFF"/>
                </a:solidFill>
              </a:defRPr>
            </a:pPr>
            <a:endParaRPr sz="4265"/>
          </a:p>
        </p:txBody>
      </p:sp>
      <p:sp>
        <p:nvSpPr>
          <p:cNvPr id="3548" name="Shape 3548"/>
          <p:cNvSpPr/>
          <p:nvPr/>
        </p:nvSpPr>
        <p:spPr>
          <a:xfrm>
            <a:off x="653150" y="573944"/>
            <a:ext cx="3006661" cy="300666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9050" cmpd="sng">
            <a:solidFill>
              <a:schemeClr val="accent6"/>
            </a:solidFill>
            <a:prstDash val="sysDot"/>
            <a:miter lim="400000"/>
          </a:ln>
        </p:spPr>
        <p:txBody>
          <a:bodyPr lIns="0" tIns="0" rIns="0" bIns="0" anchor="ctr"/>
          <a:lstStyle/>
          <a:p>
            <a:pPr lvl="0">
              <a:defRPr sz="3200">
                <a:solidFill>
                  <a:srgbClr val="FFFFFF"/>
                </a:solidFill>
              </a:defRPr>
            </a:pPr>
            <a:endParaRPr sz="4265"/>
          </a:p>
        </p:txBody>
      </p:sp>
      <p:pic>
        <p:nvPicPr>
          <p:cNvPr id="4" name="图片占位符 3"/>
          <p:cNvPicPr>
            <a:picLocks noGrp="1" noChangeAspect="1"/>
          </p:cNvPicPr>
          <p:nvPr>
            <p:ph type="pic" sz="quarter" idx="26"/>
          </p:nvPr>
        </p:nvPicPr>
        <p:blipFill>
          <a:blip r:embed="rId3" cstate="print">
            <a:extLst>
              <a:ext uri="{28A0092B-C50C-407E-A947-70E740481C1C}">
                <a14:useLocalDpi xmlns:a14="http://schemas.microsoft.com/office/drawing/2010/main" val="0"/>
              </a:ext>
            </a:extLst>
          </a:blip>
          <a:srcRect t="319" b="319"/>
          <a:stretch>
            <a:fillRect/>
          </a:stretch>
        </p:blipFill>
        <p:spPr/>
      </p:pic>
      <p:pic>
        <p:nvPicPr>
          <p:cNvPr id="5" name="图片占位符 4"/>
          <p:cNvPicPr>
            <a:picLocks noGrp="1" noChangeAspect="1"/>
          </p:cNvPicPr>
          <p:nvPr>
            <p:ph type="pic" sz="quarter" idx="27"/>
          </p:nvPr>
        </p:nvPicPr>
        <p:blipFill>
          <a:blip r:embed="rId4" cstate="print">
            <a:extLst>
              <a:ext uri="{28A0092B-C50C-407E-A947-70E740481C1C}">
                <a14:useLocalDpi xmlns:a14="http://schemas.microsoft.com/office/drawing/2010/main" val="0"/>
              </a:ext>
            </a:extLst>
          </a:blip>
          <a:srcRect l="16473" r="16473"/>
          <a:stretch>
            <a:fillRect/>
          </a:stretch>
        </p:blipFill>
        <p:spPr/>
      </p:pic>
    </p:spTree>
  </p:cSld>
  <p:clrMapOvr>
    <a:masterClrMapping/>
  </p:clrMapOvr>
  <p:transition spd="slow" advClick="0" advTm="0">
    <p:push dir="u"/>
  </p:transition>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indefinite" fill="hold"/>
                                        <p:tgtEl>
                                          <p:spTgt spid="3520"/>
                                        </p:tgtEl>
                                        <p:attrNameLst>
                                          <p:attrName>style.visibility</p:attrName>
                                        </p:attrNameLst>
                                      </p:cBhvr>
                                      <p:to>
                                        <p:strVal val="visible"/>
                                      </p:to>
                                    </p:set>
                                    <p:animEffect transition="in" filter="wipe(down)">
                                      <p:cBhvr>
                                        <p:cTn id="7" dur="700"/>
                                        <p:tgtEl>
                                          <p:spTgt spid="3520"/>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indefinite" fill="hold"/>
                                        <p:tgtEl>
                                          <p:spTgt spid="3526"/>
                                        </p:tgtEl>
                                        <p:attrNameLst>
                                          <p:attrName>style.visibility</p:attrName>
                                        </p:attrNameLst>
                                      </p:cBhvr>
                                      <p:to>
                                        <p:strVal val="visible"/>
                                      </p:to>
                                    </p:set>
                                    <p:anim calcmode="lin" valueType="num">
                                      <p:cBhvr>
                                        <p:cTn id="11" dur="700" fill="hold"/>
                                        <p:tgtEl>
                                          <p:spTgt spid="3526"/>
                                        </p:tgtEl>
                                        <p:attrNameLst>
                                          <p:attrName>ppt_x</p:attrName>
                                        </p:attrNameLst>
                                      </p:cBhvr>
                                      <p:tavLst>
                                        <p:tav tm="0">
                                          <p:val>
                                            <p:strVal val="0-#ppt_w/2"/>
                                          </p:val>
                                        </p:tav>
                                        <p:tav tm="100000">
                                          <p:val>
                                            <p:strVal val="#ppt_x"/>
                                          </p:val>
                                        </p:tav>
                                      </p:tavLst>
                                    </p:anim>
                                    <p:anim calcmode="lin" valueType="num">
                                      <p:cBhvr>
                                        <p:cTn id="12" dur="700" fill="hold"/>
                                        <p:tgtEl>
                                          <p:spTgt spid="352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9" presetClass="entr" presetSubtype="0" fill="hold" grpId="0" nodeType="afterEffect">
                                  <p:stCondLst>
                                    <p:cond delay="0"/>
                                  </p:stCondLst>
                                  <p:childTnLst>
                                    <p:set>
                                      <p:cBhvr>
                                        <p:cTn id="15" dur="indefinite" fill="hold"/>
                                        <p:tgtEl>
                                          <p:spTgt spid="3547"/>
                                        </p:tgtEl>
                                        <p:attrNameLst>
                                          <p:attrName>style.visibility</p:attrName>
                                        </p:attrNameLst>
                                      </p:cBhvr>
                                      <p:to>
                                        <p:strVal val="visible"/>
                                      </p:to>
                                    </p:set>
                                    <p:animEffect transition="in" filter="dissolve">
                                      <p:cBhvr>
                                        <p:cTn id="16" dur="700"/>
                                        <p:tgtEl>
                                          <p:spTgt spid="3547"/>
                                        </p:tgtEl>
                                      </p:cBhvr>
                                    </p:animEffect>
                                  </p:childTnLst>
                                </p:cTn>
                              </p:par>
                            </p:childTnLst>
                          </p:cTn>
                        </p:par>
                        <p:par>
                          <p:cTn id="17" fill="hold">
                            <p:stCondLst>
                              <p:cond delay="3000"/>
                            </p:stCondLst>
                            <p:childTnLst>
                              <p:par>
                                <p:cTn id="18" presetID="2" presetClass="entr" presetSubtype="8" fill="hold" grpId="0" nodeType="afterEffect">
                                  <p:stCondLst>
                                    <p:cond delay="0"/>
                                  </p:stCondLst>
                                  <p:childTnLst>
                                    <p:set>
                                      <p:cBhvr>
                                        <p:cTn id="19" dur="indefinite" fill="hold"/>
                                        <p:tgtEl>
                                          <p:spTgt spid="3533"/>
                                        </p:tgtEl>
                                        <p:attrNameLst>
                                          <p:attrName>style.visibility</p:attrName>
                                        </p:attrNameLst>
                                      </p:cBhvr>
                                      <p:to>
                                        <p:strVal val="visible"/>
                                      </p:to>
                                    </p:set>
                                    <p:anim calcmode="lin" valueType="num">
                                      <p:cBhvr>
                                        <p:cTn id="20" dur="700" fill="hold"/>
                                        <p:tgtEl>
                                          <p:spTgt spid="3533"/>
                                        </p:tgtEl>
                                        <p:attrNameLst>
                                          <p:attrName>ppt_x</p:attrName>
                                        </p:attrNameLst>
                                      </p:cBhvr>
                                      <p:tavLst>
                                        <p:tav tm="0">
                                          <p:val>
                                            <p:strVal val="0-#ppt_w/2"/>
                                          </p:val>
                                        </p:tav>
                                        <p:tav tm="100000">
                                          <p:val>
                                            <p:strVal val="#ppt_x"/>
                                          </p:val>
                                        </p:tav>
                                      </p:tavLst>
                                    </p:anim>
                                    <p:anim calcmode="lin" valueType="num">
                                      <p:cBhvr>
                                        <p:cTn id="21" dur="700" fill="hold"/>
                                        <p:tgtEl>
                                          <p:spTgt spid="3533"/>
                                        </p:tgtEl>
                                        <p:attrNameLst>
                                          <p:attrName>ppt_y</p:attrName>
                                        </p:attrNameLst>
                                      </p:cBhvr>
                                      <p:tavLst>
                                        <p:tav tm="0">
                                          <p:val>
                                            <p:strVal val="#ppt_y"/>
                                          </p:val>
                                        </p:tav>
                                        <p:tav tm="100000">
                                          <p:val>
                                            <p:strVal val="#ppt_y"/>
                                          </p:val>
                                        </p:tav>
                                      </p:tavLst>
                                    </p:anim>
                                  </p:childTnLst>
                                </p:cTn>
                              </p:par>
                            </p:childTnLst>
                          </p:cTn>
                        </p:par>
                        <p:par>
                          <p:cTn id="22" fill="hold">
                            <p:stCondLst>
                              <p:cond delay="4000"/>
                            </p:stCondLst>
                            <p:childTnLst>
                              <p:par>
                                <p:cTn id="23" presetID="2" presetClass="entr" presetSubtype="8" fill="hold" grpId="0" nodeType="afterEffect">
                                  <p:stCondLst>
                                    <p:cond delay="0"/>
                                  </p:stCondLst>
                                  <p:childTnLst>
                                    <p:set>
                                      <p:cBhvr>
                                        <p:cTn id="24" dur="indefinite" fill="hold"/>
                                        <p:tgtEl>
                                          <p:spTgt spid="3539"/>
                                        </p:tgtEl>
                                        <p:attrNameLst>
                                          <p:attrName>style.visibility</p:attrName>
                                        </p:attrNameLst>
                                      </p:cBhvr>
                                      <p:to>
                                        <p:strVal val="visible"/>
                                      </p:to>
                                    </p:set>
                                    <p:anim calcmode="lin" valueType="num">
                                      <p:cBhvr>
                                        <p:cTn id="25" dur="700" fill="hold"/>
                                        <p:tgtEl>
                                          <p:spTgt spid="3539"/>
                                        </p:tgtEl>
                                        <p:attrNameLst>
                                          <p:attrName>ppt_x</p:attrName>
                                        </p:attrNameLst>
                                      </p:cBhvr>
                                      <p:tavLst>
                                        <p:tav tm="0">
                                          <p:val>
                                            <p:strVal val="0-#ppt_w/2"/>
                                          </p:val>
                                        </p:tav>
                                        <p:tav tm="100000">
                                          <p:val>
                                            <p:strVal val="#ppt_x"/>
                                          </p:val>
                                        </p:tav>
                                      </p:tavLst>
                                    </p:anim>
                                    <p:anim calcmode="lin" valueType="num">
                                      <p:cBhvr>
                                        <p:cTn id="26" dur="700" fill="hold"/>
                                        <p:tgtEl>
                                          <p:spTgt spid="3539"/>
                                        </p:tgtEl>
                                        <p:attrNameLst>
                                          <p:attrName>ppt_y</p:attrName>
                                        </p:attrNameLst>
                                      </p:cBhvr>
                                      <p:tavLst>
                                        <p:tav tm="0">
                                          <p:val>
                                            <p:strVal val="#ppt_y"/>
                                          </p:val>
                                        </p:tav>
                                        <p:tav tm="100000">
                                          <p:val>
                                            <p:strVal val="#ppt_y"/>
                                          </p:val>
                                        </p:tav>
                                      </p:tavLst>
                                    </p:anim>
                                  </p:childTnLst>
                                </p:cTn>
                              </p:par>
                            </p:childTnLst>
                          </p:cTn>
                        </p:par>
                        <p:par>
                          <p:cTn id="27" fill="hold">
                            <p:stCondLst>
                              <p:cond delay="5000"/>
                            </p:stCondLst>
                            <p:childTnLst>
                              <p:par>
                                <p:cTn id="28" presetID="2" presetClass="entr" presetSubtype="8" fill="hold" grpId="0" nodeType="afterEffect">
                                  <p:stCondLst>
                                    <p:cond delay="0"/>
                                  </p:stCondLst>
                                  <p:childTnLst>
                                    <p:set>
                                      <p:cBhvr>
                                        <p:cTn id="29" dur="indefinite" fill="hold"/>
                                        <p:tgtEl>
                                          <p:spTgt spid="3540"/>
                                        </p:tgtEl>
                                        <p:attrNameLst>
                                          <p:attrName>style.visibility</p:attrName>
                                        </p:attrNameLst>
                                      </p:cBhvr>
                                      <p:to>
                                        <p:strVal val="visible"/>
                                      </p:to>
                                    </p:set>
                                    <p:anim calcmode="lin" valueType="num">
                                      <p:cBhvr>
                                        <p:cTn id="30" dur="499" fill="hold"/>
                                        <p:tgtEl>
                                          <p:spTgt spid="3540"/>
                                        </p:tgtEl>
                                        <p:attrNameLst>
                                          <p:attrName>ppt_x</p:attrName>
                                        </p:attrNameLst>
                                      </p:cBhvr>
                                      <p:tavLst>
                                        <p:tav tm="0">
                                          <p:val>
                                            <p:strVal val="0-#ppt_w/2"/>
                                          </p:val>
                                        </p:tav>
                                        <p:tav tm="100000">
                                          <p:val>
                                            <p:strVal val="#ppt_x"/>
                                          </p:val>
                                        </p:tav>
                                      </p:tavLst>
                                    </p:anim>
                                    <p:anim calcmode="lin" valueType="num">
                                      <p:cBhvr>
                                        <p:cTn id="31" dur="499" fill="hold"/>
                                        <p:tgtEl>
                                          <p:spTgt spid="3540"/>
                                        </p:tgtEl>
                                        <p:attrNameLst>
                                          <p:attrName>ppt_y</p:attrName>
                                        </p:attrNameLst>
                                      </p:cBhvr>
                                      <p:tavLst>
                                        <p:tav tm="0">
                                          <p:val>
                                            <p:strVal val="#ppt_y"/>
                                          </p:val>
                                        </p:tav>
                                        <p:tav tm="100000">
                                          <p:val>
                                            <p:strVal val="#ppt_y"/>
                                          </p:val>
                                        </p:tav>
                                      </p:tavLst>
                                    </p:anim>
                                  </p:childTnLst>
                                </p:cTn>
                              </p:par>
                            </p:childTnLst>
                          </p:cTn>
                        </p:par>
                        <p:par>
                          <p:cTn id="32" fill="hold">
                            <p:stCondLst>
                              <p:cond delay="5500"/>
                            </p:stCondLst>
                            <p:childTnLst>
                              <p:par>
                                <p:cTn id="33" presetID="2" presetClass="entr" presetSubtype="1" fill="hold" grpId="0" nodeType="afterEffect">
                                  <p:stCondLst>
                                    <p:cond delay="0"/>
                                  </p:stCondLst>
                                  <p:childTnLst>
                                    <p:set>
                                      <p:cBhvr>
                                        <p:cTn id="34" dur="indefinite" fill="hold"/>
                                        <p:tgtEl>
                                          <p:spTgt spid="3546"/>
                                        </p:tgtEl>
                                        <p:attrNameLst>
                                          <p:attrName>style.visibility</p:attrName>
                                        </p:attrNameLst>
                                      </p:cBhvr>
                                      <p:to>
                                        <p:strVal val="visible"/>
                                      </p:to>
                                    </p:set>
                                    <p:anim calcmode="lin" valueType="num">
                                      <p:cBhvr>
                                        <p:cTn id="35" dur="80" fill="hold"/>
                                        <p:tgtEl>
                                          <p:spTgt spid="3546"/>
                                        </p:tgtEl>
                                        <p:attrNameLst>
                                          <p:attrName>ppt_x</p:attrName>
                                        </p:attrNameLst>
                                      </p:cBhvr>
                                      <p:tavLst>
                                        <p:tav tm="0">
                                          <p:val>
                                            <p:strVal val="#ppt_x"/>
                                          </p:val>
                                        </p:tav>
                                        <p:tav tm="100000">
                                          <p:val>
                                            <p:strVal val="#ppt_x"/>
                                          </p:val>
                                        </p:tav>
                                      </p:tavLst>
                                    </p:anim>
                                    <p:anim calcmode="lin" valueType="num">
                                      <p:cBhvr>
                                        <p:cTn id="36" dur="80" fill="hold"/>
                                        <p:tgtEl>
                                          <p:spTgt spid="3546"/>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4" fill="hold" grpId="0" nodeType="afterEffect">
                                  <p:stCondLst>
                                    <p:cond delay="0"/>
                                  </p:stCondLst>
                                  <p:childTnLst>
                                    <p:set>
                                      <p:cBhvr>
                                        <p:cTn id="39" dur="indefinite" fill="hold"/>
                                        <p:tgtEl>
                                          <p:spTgt spid="3519"/>
                                        </p:tgtEl>
                                        <p:attrNameLst>
                                          <p:attrName>style.visibility</p:attrName>
                                        </p:attrNameLst>
                                      </p:cBhvr>
                                      <p:to>
                                        <p:strVal val="visible"/>
                                      </p:to>
                                    </p:set>
                                    <p:animEffect transition="in" filter="wipe(down)">
                                      <p:cBhvr>
                                        <p:cTn id="40" dur="700"/>
                                        <p:tgtEl>
                                          <p:spTgt spid="3519"/>
                                        </p:tgtEl>
                                      </p:cBhvr>
                                    </p:animEffect>
                                  </p:childTnLst>
                                </p:cTn>
                              </p:par>
                            </p:childTnLst>
                          </p:cTn>
                        </p:par>
                        <p:par>
                          <p:cTn id="41" fill="hold">
                            <p:stCondLst>
                              <p:cond delay="7000"/>
                            </p:stCondLst>
                            <p:childTnLst>
                              <p:par>
                                <p:cTn id="42" presetID="2" presetClass="entr" presetSubtype="2" fill="hold" grpId="0" nodeType="afterEffect">
                                  <p:stCondLst>
                                    <p:cond delay="0"/>
                                  </p:stCondLst>
                                  <p:childTnLst>
                                    <p:set>
                                      <p:cBhvr>
                                        <p:cTn id="43" dur="indefinite" fill="hold"/>
                                        <p:tgtEl>
                                          <p:spTgt spid="3532"/>
                                        </p:tgtEl>
                                        <p:attrNameLst>
                                          <p:attrName>style.visibility</p:attrName>
                                        </p:attrNameLst>
                                      </p:cBhvr>
                                      <p:to>
                                        <p:strVal val="visible"/>
                                      </p:to>
                                    </p:set>
                                    <p:anim calcmode="lin" valueType="num">
                                      <p:cBhvr>
                                        <p:cTn id="44" dur="700" fill="hold"/>
                                        <p:tgtEl>
                                          <p:spTgt spid="3532"/>
                                        </p:tgtEl>
                                        <p:attrNameLst>
                                          <p:attrName>ppt_x</p:attrName>
                                        </p:attrNameLst>
                                      </p:cBhvr>
                                      <p:tavLst>
                                        <p:tav tm="0">
                                          <p:val>
                                            <p:strVal val="1+#ppt_w/2"/>
                                          </p:val>
                                        </p:tav>
                                        <p:tav tm="100000">
                                          <p:val>
                                            <p:strVal val="#ppt_x"/>
                                          </p:val>
                                        </p:tav>
                                      </p:tavLst>
                                    </p:anim>
                                    <p:anim calcmode="lin" valueType="num">
                                      <p:cBhvr>
                                        <p:cTn id="45" dur="700" fill="hold"/>
                                        <p:tgtEl>
                                          <p:spTgt spid="3532"/>
                                        </p:tgtEl>
                                        <p:attrNameLst>
                                          <p:attrName>ppt_y</p:attrName>
                                        </p:attrNameLst>
                                      </p:cBhvr>
                                      <p:tavLst>
                                        <p:tav tm="0">
                                          <p:val>
                                            <p:strVal val="#ppt_y"/>
                                          </p:val>
                                        </p:tav>
                                        <p:tav tm="100000">
                                          <p:val>
                                            <p:strVal val="#ppt_y"/>
                                          </p:val>
                                        </p:tav>
                                      </p:tavLst>
                                    </p:anim>
                                  </p:childTnLst>
                                </p:cTn>
                              </p:par>
                            </p:childTnLst>
                          </p:cTn>
                        </p:par>
                        <p:par>
                          <p:cTn id="46" fill="hold">
                            <p:stCondLst>
                              <p:cond delay="8000"/>
                            </p:stCondLst>
                            <p:childTnLst>
                              <p:par>
                                <p:cTn id="47" presetID="9" presetClass="entr" presetSubtype="0" fill="hold" grpId="0" nodeType="afterEffect">
                                  <p:stCondLst>
                                    <p:cond delay="0"/>
                                  </p:stCondLst>
                                  <p:childTnLst>
                                    <p:set>
                                      <p:cBhvr>
                                        <p:cTn id="48" dur="indefinite" fill="hold"/>
                                        <p:tgtEl>
                                          <p:spTgt spid="3548"/>
                                        </p:tgtEl>
                                        <p:attrNameLst>
                                          <p:attrName>style.visibility</p:attrName>
                                        </p:attrNameLst>
                                      </p:cBhvr>
                                      <p:to>
                                        <p:strVal val="visible"/>
                                      </p:to>
                                    </p:set>
                                    <p:animEffect transition="in" filter="dissolve">
                                      <p:cBhvr>
                                        <p:cTn id="49" dur="700"/>
                                        <p:tgtEl>
                                          <p:spTgt spid="3548"/>
                                        </p:tgtEl>
                                      </p:cBhvr>
                                    </p:animEffect>
                                  </p:childTnLst>
                                </p:cTn>
                              </p:par>
                            </p:childTnLst>
                          </p:cTn>
                        </p:par>
                        <p:par>
                          <p:cTn id="50" fill="hold">
                            <p:stCondLst>
                              <p:cond delay="9000"/>
                            </p:stCondLst>
                            <p:childTnLst>
                              <p:par>
                                <p:cTn id="51" presetID="2" presetClass="entr" presetSubtype="2" fill="hold" grpId="0" nodeType="afterEffect">
                                  <p:stCondLst>
                                    <p:cond delay="0"/>
                                  </p:stCondLst>
                                  <p:childTnLst>
                                    <p:set>
                                      <p:cBhvr>
                                        <p:cTn id="52" dur="indefinite" fill="hold"/>
                                        <p:tgtEl>
                                          <p:spTgt spid="3534"/>
                                        </p:tgtEl>
                                        <p:attrNameLst>
                                          <p:attrName>style.visibility</p:attrName>
                                        </p:attrNameLst>
                                      </p:cBhvr>
                                      <p:to>
                                        <p:strVal val="visible"/>
                                      </p:to>
                                    </p:set>
                                    <p:anim calcmode="lin" valueType="num">
                                      <p:cBhvr>
                                        <p:cTn id="53" dur="700" fill="hold"/>
                                        <p:tgtEl>
                                          <p:spTgt spid="3534"/>
                                        </p:tgtEl>
                                        <p:attrNameLst>
                                          <p:attrName>ppt_x</p:attrName>
                                        </p:attrNameLst>
                                      </p:cBhvr>
                                      <p:tavLst>
                                        <p:tav tm="0">
                                          <p:val>
                                            <p:strVal val="1+#ppt_w/2"/>
                                          </p:val>
                                        </p:tav>
                                        <p:tav tm="100000">
                                          <p:val>
                                            <p:strVal val="#ppt_x"/>
                                          </p:val>
                                        </p:tav>
                                      </p:tavLst>
                                    </p:anim>
                                    <p:anim calcmode="lin" valueType="num">
                                      <p:cBhvr>
                                        <p:cTn id="54" dur="700" fill="hold"/>
                                        <p:tgtEl>
                                          <p:spTgt spid="3534"/>
                                        </p:tgtEl>
                                        <p:attrNameLst>
                                          <p:attrName>ppt_y</p:attrName>
                                        </p:attrNameLst>
                                      </p:cBhvr>
                                      <p:tavLst>
                                        <p:tav tm="0">
                                          <p:val>
                                            <p:strVal val="#ppt_y"/>
                                          </p:val>
                                        </p:tav>
                                        <p:tav tm="100000">
                                          <p:val>
                                            <p:strVal val="#ppt_y"/>
                                          </p:val>
                                        </p:tav>
                                      </p:tavLst>
                                    </p:anim>
                                  </p:childTnLst>
                                </p:cTn>
                              </p:par>
                            </p:childTnLst>
                          </p:cTn>
                        </p:par>
                        <p:par>
                          <p:cTn id="55" fill="hold">
                            <p:stCondLst>
                              <p:cond delay="10000"/>
                            </p:stCondLst>
                            <p:childTnLst>
                              <p:par>
                                <p:cTn id="56" presetID="2" presetClass="entr" presetSubtype="2" fill="hold" grpId="0" nodeType="afterEffect">
                                  <p:stCondLst>
                                    <p:cond delay="0"/>
                                  </p:stCondLst>
                                  <p:childTnLst>
                                    <p:set>
                                      <p:cBhvr>
                                        <p:cTn id="57" dur="indefinite" fill="hold"/>
                                        <p:tgtEl>
                                          <p:spTgt spid="3537"/>
                                        </p:tgtEl>
                                        <p:attrNameLst>
                                          <p:attrName>style.visibility</p:attrName>
                                        </p:attrNameLst>
                                      </p:cBhvr>
                                      <p:to>
                                        <p:strVal val="visible"/>
                                      </p:to>
                                    </p:set>
                                    <p:anim calcmode="lin" valueType="num">
                                      <p:cBhvr>
                                        <p:cTn id="58" dur="700" fill="hold"/>
                                        <p:tgtEl>
                                          <p:spTgt spid="3537"/>
                                        </p:tgtEl>
                                        <p:attrNameLst>
                                          <p:attrName>ppt_x</p:attrName>
                                        </p:attrNameLst>
                                      </p:cBhvr>
                                      <p:tavLst>
                                        <p:tav tm="0">
                                          <p:val>
                                            <p:strVal val="1+#ppt_w/2"/>
                                          </p:val>
                                        </p:tav>
                                        <p:tav tm="100000">
                                          <p:val>
                                            <p:strVal val="#ppt_x"/>
                                          </p:val>
                                        </p:tav>
                                      </p:tavLst>
                                    </p:anim>
                                    <p:anim calcmode="lin" valueType="num">
                                      <p:cBhvr>
                                        <p:cTn id="59" dur="700" fill="hold"/>
                                        <p:tgtEl>
                                          <p:spTgt spid="3537"/>
                                        </p:tgtEl>
                                        <p:attrNameLst>
                                          <p:attrName>ppt_y</p:attrName>
                                        </p:attrNameLst>
                                      </p:cBhvr>
                                      <p:tavLst>
                                        <p:tav tm="0">
                                          <p:val>
                                            <p:strVal val="#ppt_y"/>
                                          </p:val>
                                        </p:tav>
                                        <p:tav tm="100000">
                                          <p:val>
                                            <p:strVal val="#ppt_y"/>
                                          </p:val>
                                        </p:tav>
                                      </p:tavLst>
                                    </p:anim>
                                  </p:childTnLst>
                                </p:cTn>
                              </p:par>
                            </p:childTnLst>
                          </p:cTn>
                        </p:par>
                        <p:par>
                          <p:cTn id="60" fill="hold">
                            <p:stCondLst>
                              <p:cond delay="11000"/>
                            </p:stCondLst>
                            <p:childTnLst>
                              <p:par>
                                <p:cTn id="61" presetID="2" presetClass="entr" presetSubtype="2" fill="hold" grpId="0" nodeType="afterEffect">
                                  <p:stCondLst>
                                    <p:cond delay="0"/>
                                  </p:stCondLst>
                                  <p:childTnLst>
                                    <p:set>
                                      <p:cBhvr>
                                        <p:cTn id="62" dur="indefinite" fill="hold"/>
                                        <p:tgtEl>
                                          <p:spTgt spid="3538"/>
                                        </p:tgtEl>
                                        <p:attrNameLst>
                                          <p:attrName>style.visibility</p:attrName>
                                        </p:attrNameLst>
                                      </p:cBhvr>
                                      <p:to>
                                        <p:strVal val="visible"/>
                                      </p:to>
                                    </p:set>
                                    <p:anim calcmode="lin" valueType="num">
                                      <p:cBhvr>
                                        <p:cTn id="63" dur="499" fill="hold"/>
                                        <p:tgtEl>
                                          <p:spTgt spid="3538"/>
                                        </p:tgtEl>
                                        <p:attrNameLst>
                                          <p:attrName>ppt_x</p:attrName>
                                        </p:attrNameLst>
                                      </p:cBhvr>
                                      <p:tavLst>
                                        <p:tav tm="0">
                                          <p:val>
                                            <p:strVal val="1+#ppt_w/2"/>
                                          </p:val>
                                        </p:tav>
                                        <p:tav tm="100000">
                                          <p:val>
                                            <p:strVal val="#ppt_x"/>
                                          </p:val>
                                        </p:tav>
                                      </p:tavLst>
                                    </p:anim>
                                    <p:anim calcmode="lin" valueType="num">
                                      <p:cBhvr>
                                        <p:cTn id="64" dur="499" fill="hold"/>
                                        <p:tgtEl>
                                          <p:spTgt spid="3538"/>
                                        </p:tgtEl>
                                        <p:attrNameLst>
                                          <p:attrName>ppt_y</p:attrName>
                                        </p:attrNameLst>
                                      </p:cBhvr>
                                      <p:tavLst>
                                        <p:tav tm="0">
                                          <p:val>
                                            <p:strVal val="#ppt_y"/>
                                          </p:val>
                                        </p:tav>
                                        <p:tav tm="100000">
                                          <p:val>
                                            <p:strVal val="#ppt_y"/>
                                          </p:val>
                                        </p:tav>
                                      </p:tavLst>
                                    </p:anim>
                                  </p:childTnLst>
                                </p:cTn>
                              </p:par>
                            </p:childTnLst>
                          </p:cTn>
                        </p:par>
                        <p:par>
                          <p:cTn id="65" fill="hold">
                            <p:stCondLst>
                              <p:cond delay="11500"/>
                            </p:stCondLst>
                            <p:childTnLst>
                              <p:par>
                                <p:cTn id="66" presetID="2" presetClass="entr" presetSubtype="1" fill="hold" grpId="0" nodeType="afterEffect">
                                  <p:stCondLst>
                                    <p:cond delay="0"/>
                                  </p:stCondLst>
                                  <p:childTnLst>
                                    <p:set>
                                      <p:cBhvr>
                                        <p:cTn id="67" dur="indefinite" fill="hold"/>
                                        <p:tgtEl>
                                          <p:spTgt spid="3543"/>
                                        </p:tgtEl>
                                        <p:attrNameLst>
                                          <p:attrName>style.visibility</p:attrName>
                                        </p:attrNameLst>
                                      </p:cBhvr>
                                      <p:to>
                                        <p:strVal val="visible"/>
                                      </p:to>
                                    </p:set>
                                    <p:anim calcmode="lin" valueType="num">
                                      <p:cBhvr>
                                        <p:cTn id="68" dur="80" fill="hold"/>
                                        <p:tgtEl>
                                          <p:spTgt spid="3543"/>
                                        </p:tgtEl>
                                        <p:attrNameLst>
                                          <p:attrName>ppt_x</p:attrName>
                                        </p:attrNameLst>
                                      </p:cBhvr>
                                      <p:tavLst>
                                        <p:tav tm="0">
                                          <p:val>
                                            <p:strVal val="#ppt_x"/>
                                          </p:val>
                                        </p:tav>
                                        <p:tav tm="100000">
                                          <p:val>
                                            <p:strVal val="#ppt_x"/>
                                          </p:val>
                                        </p:tav>
                                      </p:tavLst>
                                    </p:anim>
                                    <p:anim calcmode="lin" valueType="num">
                                      <p:cBhvr>
                                        <p:cTn id="69" dur="80" fill="hold"/>
                                        <p:tgtEl>
                                          <p:spTgt spid="3543"/>
                                        </p:tgtEl>
                                        <p:attrNameLst>
                                          <p:attrName>ppt_y</p:attrName>
                                        </p:attrNameLst>
                                      </p:cBhvr>
                                      <p:tavLst>
                                        <p:tav tm="0">
                                          <p:val>
                                            <p:strVal val="0-#ppt_h/2"/>
                                          </p:val>
                                        </p:tav>
                                        <p:tav tm="100000">
                                          <p:val>
                                            <p:strVal val="#ppt_y"/>
                                          </p:val>
                                        </p:tav>
                                      </p:tavLst>
                                    </p:anim>
                                  </p:childTnLst>
                                </p:cTn>
                              </p:par>
                            </p:childTnLst>
                          </p:cTn>
                        </p:par>
                        <p:par>
                          <p:cTn id="70" fill="hold">
                            <p:stCondLst>
                              <p:cond delay="12000"/>
                            </p:stCondLst>
                            <p:childTnLst>
                              <p:par>
                                <p:cTn id="71" presetID="22" presetClass="entr" presetSubtype="4" fill="hold" grpId="0" nodeType="afterEffect">
                                  <p:stCondLst>
                                    <p:cond delay="0"/>
                                  </p:stCondLst>
                                  <p:childTnLst>
                                    <p:set>
                                      <p:cBhvr>
                                        <p:cTn id="72" dur="indefinite" fill="hold"/>
                                        <p:tgtEl>
                                          <p:spTgt spid="3518"/>
                                        </p:tgtEl>
                                        <p:attrNameLst>
                                          <p:attrName>style.visibility</p:attrName>
                                        </p:attrNameLst>
                                      </p:cBhvr>
                                      <p:to>
                                        <p:strVal val="visible"/>
                                      </p:to>
                                    </p:set>
                                    <p:animEffect transition="in" filter="wipe(down)">
                                      <p:cBhvr>
                                        <p:cTn id="73" dur="700"/>
                                        <p:tgtEl>
                                          <p:spTgt spid="3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8" grpId="0" animBg="1" advAuto="0"/>
      <p:bldP spid="3519" grpId="0" animBg="1" advAuto="0"/>
      <p:bldP spid="3520" grpId="0" animBg="1" advAuto="0"/>
      <p:bldP spid="3526" grpId="0" animBg="1" advAuto="0"/>
      <p:bldP spid="3532" grpId="0" animBg="1" advAuto="0"/>
      <p:bldP spid="3533" grpId="0" animBg="1" advAuto="0"/>
      <p:bldP spid="3534" grpId="0" animBg="1" advAuto="0"/>
      <p:bldP spid="3537" grpId="0" animBg="1" advAuto="0"/>
      <p:bldP spid="3538" grpId="0" animBg="1" advAuto="0"/>
      <p:bldP spid="3539" grpId="0" animBg="1" advAuto="0"/>
      <p:bldP spid="3540" grpId="0" animBg="1" advAuto="0"/>
      <p:bldP spid="3543" grpId="0" animBg="1" advAuto="0"/>
      <p:bldP spid="3546" grpId="0" animBg="1" advAuto="0"/>
      <p:bldP spid="3547" grpId="0" animBg="1" advAuto="0"/>
      <p:bldP spid="3548"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0" name="Shape 3550"/>
          <p:cNvSpPr/>
          <p:nvPr/>
        </p:nvSpPr>
        <p:spPr>
          <a:xfrm>
            <a:off x="5813821" y="349647"/>
            <a:ext cx="171451" cy="342579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532"/>
                </a:lnTo>
                <a:lnTo>
                  <a:pt x="300" y="546"/>
                </a:lnTo>
                <a:lnTo>
                  <a:pt x="200" y="546"/>
                </a:lnTo>
                <a:lnTo>
                  <a:pt x="200" y="21600"/>
                </a:lnTo>
                <a:lnTo>
                  <a:pt x="21600" y="21600"/>
                </a:lnTo>
                <a:lnTo>
                  <a:pt x="21600" y="546"/>
                </a:lnTo>
                <a:lnTo>
                  <a:pt x="21300" y="546"/>
                </a:lnTo>
                <a:lnTo>
                  <a:pt x="21600" y="532"/>
                </a:lnTo>
                <a:lnTo>
                  <a:pt x="10800" y="0"/>
                </a:lnTo>
                <a:close/>
              </a:path>
            </a:pathLst>
          </a:custGeom>
          <a:solidFill>
            <a:schemeClr val="accent2"/>
          </a:solidFill>
          <a:ln w="12700">
            <a:miter lim="400000"/>
          </a:ln>
        </p:spPr>
        <p:txBody>
          <a:bodyPr lIns="0" tIns="0" rIns="0" bIns="0" anchor="ctr"/>
          <a:lstStyle/>
          <a:p>
            <a:pPr lvl="0">
              <a:defRPr sz="3200">
                <a:solidFill>
                  <a:srgbClr val="FFFFFF"/>
                </a:solidFill>
              </a:defRPr>
            </a:pPr>
            <a:endParaRPr sz="4265"/>
          </a:p>
        </p:txBody>
      </p:sp>
      <p:sp>
        <p:nvSpPr>
          <p:cNvPr id="3551" name="Shape 3551"/>
          <p:cNvSpPr/>
          <p:nvPr/>
        </p:nvSpPr>
        <p:spPr>
          <a:xfrm>
            <a:off x="5815321" y="4244565"/>
            <a:ext cx="169891" cy="2638823"/>
          </a:xfrm>
          <a:prstGeom prst="rect">
            <a:avLst/>
          </a:prstGeom>
          <a:solidFill>
            <a:schemeClr val="accent1"/>
          </a:solidFill>
          <a:ln w="12700">
            <a:miter lim="400000"/>
          </a:ln>
        </p:spPr>
        <p:txBody>
          <a:bodyPr lIns="0" tIns="0" rIns="0" bIns="0" anchor="ctr"/>
          <a:lstStyle/>
          <a:p>
            <a:pPr lvl="0">
              <a:defRPr sz="3200">
                <a:solidFill>
                  <a:srgbClr val="FFFFFF"/>
                </a:solidFill>
              </a:defRPr>
            </a:pPr>
            <a:endParaRPr sz="4265"/>
          </a:p>
        </p:txBody>
      </p:sp>
      <p:sp>
        <p:nvSpPr>
          <p:cNvPr id="3552" name="Shape 3552"/>
          <p:cNvSpPr/>
          <p:nvPr/>
        </p:nvSpPr>
        <p:spPr>
          <a:xfrm>
            <a:off x="7967187" y="1691228"/>
            <a:ext cx="1435007" cy="281173"/>
          </a:xfrm>
          <a:prstGeom prst="rect">
            <a:avLst/>
          </a:prstGeom>
          <a:ln w="12700">
            <a:miter lim="400000"/>
          </a:ln>
        </p:spPr>
        <p:txBody>
          <a:bodyPr lIns="0" tIns="0" rIns="0" bIns="0" anchor="ctr"/>
          <a:lstStyle>
            <a:lvl1pPr algn="l" defTabSz="914400">
              <a:lnSpc>
                <a:spcPct val="65000"/>
              </a:lnSpc>
              <a:defRPr sz="3000">
                <a:solidFill>
                  <a:srgbClr val="02AF95"/>
                </a:solidFill>
                <a:latin typeface="Roboto Bold"/>
                <a:ea typeface="Roboto Bold"/>
                <a:cs typeface="Roboto Bold"/>
                <a:sym typeface="Roboto Bold"/>
              </a:defRPr>
            </a:lvl1pPr>
          </a:lstStyle>
          <a:p>
            <a:pPr lvl="0">
              <a:defRPr sz="1800">
                <a:solidFill>
                  <a:srgbClr val="000000"/>
                </a:solidFill>
              </a:defRPr>
            </a:pPr>
            <a:r>
              <a:rPr lang="zh-CN" altLang="en-US" sz="1465" dirty="0">
                <a:solidFill>
                  <a:schemeClr val="accent2"/>
                </a:solidFill>
              </a:rPr>
              <a:t>点此替换文本</a:t>
            </a:r>
            <a:endParaRPr sz="1465" dirty="0">
              <a:solidFill>
                <a:schemeClr val="accent2"/>
              </a:solidFill>
            </a:endParaRPr>
          </a:p>
        </p:txBody>
      </p:sp>
      <p:sp>
        <p:nvSpPr>
          <p:cNvPr id="3553" name="Shape 3553"/>
          <p:cNvSpPr/>
          <p:nvPr/>
        </p:nvSpPr>
        <p:spPr>
          <a:xfrm>
            <a:off x="7967187" y="2064275"/>
            <a:ext cx="2638853" cy="565048"/>
          </a:xfrm>
          <a:prstGeom prst="rect">
            <a:avLst/>
          </a:prstGeom>
          <a:ln w="12700">
            <a:miter lim="400000"/>
          </a:ln>
        </p:spPr>
        <p:txBody>
          <a:bodyPr lIns="0" tIns="0" rIns="0" bIns="0" anchor="ctr"/>
          <a:lstStyle>
            <a:lvl1pPr algn="l" defTabSz="914400">
              <a:lnSpc>
                <a:spcPct val="130000"/>
              </a:lnSpc>
              <a:defRPr sz="1800">
                <a:solidFill>
                  <a:srgbClr val="A6AAA9"/>
                </a:solidFill>
                <a:latin typeface="Roboto Regular"/>
                <a:ea typeface="Roboto Regular"/>
                <a:cs typeface="Roboto Regular"/>
                <a:sym typeface="Roboto Regular"/>
              </a:defRPr>
            </a:lvl1pPr>
          </a:lstStyle>
          <a:p>
            <a:pPr lvl="0">
              <a:defRPr>
                <a:solidFill>
                  <a:srgbClr val="000000"/>
                </a:solidFill>
              </a:defRPr>
            </a:pPr>
            <a:r>
              <a:rPr sz="935" dirty="0"/>
              <a:t>Lorem ipsum dolor sit amet, no pri modo autem laudem ne. Tota partem elaboraret ius ex, his insolens liberavisse.</a:t>
            </a:r>
          </a:p>
        </p:txBody>
      </p:sp>
      <p:sp>
        <p:nvSpPr>
          <p:cNvPr id="3554" name="Shape 3554"/>
          <p:cNvSpPr/>
          <p:nvPr/>
        </p:nvSpPr>
        <p:spPr>
          <a:xfrm>
            <a:off x="2420709" y="4535484"/>
            <a:ext cx="1435007" cy="281173"/>
          </a:xfrm>
          <a:prstGeom prst="rect">
            <a:avLst/>
          </a:prstGeom>
          <a:ln w="12700">
            <a:miter lim="400000"/>
          </a:ln>
        </p:spPr>
        <p:txBody>
          <a:bodyPr lIns="0" tIns="0" rIns="0" bIns="0" anchor="ctr"/>
          <a:lstStyle>
            <a:lvl1pPr algn="r" defTabSz="914400">
              <a:lnSpc>
                <a:spcPct val="65000"/>
              </a:lnSpc>
              <a:defRPr sz="3000">
                <a:solidFill>
                  <a:srgbClr val="3AA5DD"/>
                </a:solidFill>
                <a:latin typeface="Roboto Bold"/>
                <a:ea typeface="Roboto Bold"/>
                <a:cs typeface="Roboto Bold"/>
                <a:sym typeface="Roboto Bold"/>
              </a:defRPr>
            </a:lvl1pPr>
          </a:lstStyle>
          <a:p>
            <a:pPr lvl="0">
              <a:defRPr sz="1800">
                <a:solidFill>
                  <a:srgbClr val="000000"/>
                </a:solidFill>
              </a:defRPr>
            </a:pPr>
            <a:r>
              <a:rPr lang="zh-CN" altLang="en-US" sz="1465" dirty="0">
                <a:solidFill>
                  <a:schemeClr val="accent1"/>
                </a:solidFill>
              </a:rPr>
              <a:t>点此替换文本</a:t>
            </a:r>
            <a:endParaRPr sz="1465" dirty="0">
              <a:solidFill>
                <a:schemeClr val="accent1"/>
              </a:solidFill>
            </a:endParaRPr>
          </a:p>
        </p:txBody>
      </p:sp>
      <p:sp>
        <p:nvSpPr>
          <p:cNvPr id="3555" name="Shape 3555"/>
          <p:cNvSpPr/>
          <p:nvPr/>
        </p:nvSpPr>
        <p:spPr>
          <a:xfrm>
            <a:off x="1216862" y="4915439"/>
            <a:ext cx="2638853" cy="541295"/>
          </a:xfrm>
          <a:prstGeom prst="rect">
            <a:avLst/>
          </a:prstGeom>
          <a:ln w="12700">
            <a:miter lim="400000"/>
          </a:ln>
        </p:spPr>
        <p:txBody>
          <a:bodyPr lIns="0" tIns="0" rIns="0" bIns="0" anchor="ctr"/>
          <a:lstStyle>
            <a:lvl1pPr algn="r" defTabSz="914400">
              <a:lnSpc>
                <a:spcPct val="130000"/>
              </a:lnSpc>
              <a:defRPr sz="1800">
                <a:solidFill>
                  <a:srgbClr val="A6AAA9"/>
                </a:solidFill>
                <a:latin typeface="Roboto Regular"/>
                <a:ea typeface="Roboto Regular"/>
                <a:cs typeface="Roboto Regular"/>
                <a:sym typeface="Roboto Regular"/>
              </a:defRPr>
            </a:lvl1pPr>
          </a:lstStyle>
          <a:p>
            <a:pPr lvl="0">
              <a:defRPr>
                <a:solidFill>
                  <a:srgbClr val="000000"/>
                </a:solidFill>
              </a:defRPr>
            </a:pPr>
            <a:r>
              <a:rPr sz="935" dirty="0"/>
              <a:t>Lorem ipsum dolor sit amet, no pri modo autem laudem ne. Tota partem elaboraret ius ex, his insolens liberavisse.</a:t>
            </a:r>
          </a:p>
        </p:txBody>
      </p:sp>
      <p:grpSp>
        <p:nvGrpSpPr>
          <p:cNvPr id="3561" name="Group 3561"/>
          <p:cNvGrpSpPr/>
          <p:nvPr/>
        </p:nvGrpSpPr>
        <p:grpSpPr>
          <a:xfrm>
            <a:off x="5299666" y="4552848"/>
            <a:ext cx="2844935" cy="1075528"/>
            <a:chOff x="0" y="0"/>
            <a:chExt cx="5689868" cy="2151054"/>
          </a:xfrm>
        </p:grpSpPr>
        <p:grpSp>
          <p:nvGrpSpPr>
            <p:cNvPr id="3559" name="Group 3559"/>
            <p:cNvGrpSpPr/>
            <p:nvPr/>
          </p:nvGrpSpPr>
          <p:grpSpPr>
            <a:xfrm>
              <a:off x="0" y="0"/>
              <a:ext cx="5689869" cy="2151055"/>
              <a:chOff x="0" y="0"/>
              <a:chExt cx="5689868" cy="2151054"/>
            </a:xfrm>
          </p:grpSpPr>
          <p:sp>
            <p:nvSpPr>
              <p:cNvPr id="3556" name="Shape 3556"/>
              <p:cNvSpPr/>
              <p:nvPr/>
            </p:nvSpPr>
            <p:spPr>
              <a:xfrm>
                <a:off x="4348424" y="49"/>
                <a:ext cx="1341445" cy="134144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chemeClr val="accent1"/>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3557" name="Shape 3557"/>
              <p:cNvSpPr/>
              <p:nvPr/>
            </p:nvSpPr>
            <p:spPr>
              <a:xfrm>
                <a:off x="0" y="0"/>
                <a:ext cx="5020513" cy="21510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3462"/>
                    </a:lnTo>
                    <a:lnTo>
                      <a:pt x="0" y="13471"/>
                    </a:lnTo>
                    <a:lnTo>
                      <a:pt x="5" y="13471"/>
                    </a:lnTo>
                    <a:lnTo>
                      <a:pt x="4482" y="21600"/>
                    </a:lnTo>
                    <a:lnTo>
                      <a:pt x="4482" y="13471"/>
                    </a:lnTo>
                    <a:lnTo>
                      <a:pt x="21600" y="13471"/>
                    </a:lnTo>
                    <a:lnTo>
                      <a:pt x="21600" y="0"/>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3558" name="Shape 3558"/>
              <p:cNvSpPr/>
              <p:nvPr/>
            </p:nvSpPr>
            <p:spPr>
              <a:xfrm>
                <a:off x="12" y="1339809"/>
                <a:ext cx="1041801" cy="811177"/>
              </a:xfrm>
              <a:custGeom>
                <a:avLst/>
                <a:gdLst/>
                <a:ahLst/>
                <a:cxnLst>
                  <a:cxn ang="0">
                    <a:pos x="wd2" y="hd2"/>
                  </a:cxn>
                  <a:cxn ang="5400000">
                    <a:pos x="wd2" y="hd2"/>
                  </a:cxn>
                  <a:cxn ang="10800000">
                    <a:pos x="wd2" y="hd2"/>
                  </a:cxn>
                  <a:cxn ang="16200000">
                    <a:pos x="wd2" y="hd2"/>
                  </a:cxn>
                </a:cxnLst>
                <a:rect l="0" t="0" r="r" b="b"/>
                <a:pathLst>
                  <a:path w="21600" h="21600" extrusionOk="0">
                    <a:moveTo>
                      <a:pt x="0" y="20"/>
                    </a:moveTo>
                    <a:lnTo>
                      <a:pt x="21600" y="21600"/>
                    </a:lnTo>
                    <a:lnTo>
                      <a:pt x="21600" y="0"/>
                    </a:lnTo>
                    <a:lnTo>
                      <a:pt x="0" y="20"/>
                    </a:lnTo>
                    <a:close/>
                  </a:path>
                </a:pathLst>
              </a:custGeom>
              <a:solidFill>
                <a:srgbClr val="212935">
                  <a:alpha val="60000"/>
                </a:srgbClr>
              </a:solidFill>
              <a:ln w="12700" cap="flat">
                <a:noFill/>
                <a:miter lim="400000"/>
              </a:ln>
              <a:effectLst/>
            </p:spPr>
            <p:txBody>
              <a:bodyPr wrap="square" lIns="0" tIns="0" rIns="0" bIns="0" numCol="1" anchor="ctr">
                <a:noAutofit/>
              </a:bodyPr>
              <a:lstStyle/>
              <a:p>
                <a:pPr lvl="0">
                  <a:defRPr sz="3200"/>
                </a:pPr>
                <a:endParaRPr sz="4265"/>
              </a:p>
            </p:txBody>
          </p:sp>
        </p:grpSp>
        <p:sp>
          <p:nvSpPr>
            <p:cNvPr id="3560" name="Shape 3560"/>
            <p:cNvSpPr/>
            <p:nvPr/>
          </p:nvSpPr>
          <p:spPr>
            <a:xfrm>
              <a:off x="291607" y="149952"/>
              <a:ext cx="1814288" cy="980384"/>
            </a:xfrm>
            <a:prstGeom prst="rect">
              <a:avLst/>
            </a:prstGeom>
            <a:noFill/>
            <a:ln w="12700" cap="flat">
              <a:noFill/>
              <a:miter lim="400000"/>
            </a:ln>
            <a:effectLst/>
          </p:spPr>
          <p:txBody>
            <a:bodyPr wrap="square" lIns="0" tIns="0" rIns="0" bIns="0" numCol="1" anchor="ctr">
              <a:noAutofit/>
            </a:bodyPr>
            <a:lstStyle>
              <a:lvl1pPr algn="l" defTabSz="914400">
                <a:defRPr sz="6000">
                  <a:solidFill>
                    <a:srgbClr val="FFFFFF"/>
                  </a:solidFill>
                  <a:latin typeface="Roboto Bold"/>
                  <a:ea typeface="Roboto Bold"/>
                  <a:cs typeface="Roboto Bold"/>
                  <a:sym typeface="Roboto Bold"/>
                </a:defRPr>
              </a:lvl1pPr>
            </a:lstStyle>
            <a:p>
              <a:pPr lvl="0">
                <a:defRPr sz="1800">
                  <a:solidFill>
                    <a:srgbClr val="000000"/>
                  </a:solidFill>
                </a:defRPr>
              </a:pPr>
              <a:r>
                <a:rPr sz="3065" dirty="0">
                  <a:solidFill>
                    <a:schemeClr val="bg1"/>
                  </a:solidFill>
                </a:rPr>
                <a:t>2017</a:t>
              </a:r>
            </a:p>
          </p:txBody>
        </p:sp>
      </p:grpSp>
      <p:grpSp>
        <p:nvGrpSpPr>
          <p:cNvPr id="3564" name="Group 3564"/>
          <p:cNvGrpSpPr/>
          <p:nvPr/>
        </p:nvGrpSpPr>
        <p:grpSpPr>
          <a:xfrm>
            <a:off x="5627507" y="955461"/>
            <a:ext cx="545519" cy="545520"/>
            <a:chOff x="0" y="0"/>
            <a:chExt cx="1091037" cy="1091037"/>
          </a:xfrm>
        </p:grpSpPr>
        <p:sp>
          <p:nvSpPr>
            <p:cNvPr id="3562" name="Shape 3562"/>
            <p:cNvSpPr/>
            <p:nvPr/>
          </p:nvSpPr>
          <p:spPr>
            <a:xfrm>
              <a:off x="0" y="0"/>
              <a:ext cx="1091038" cy="10910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3563" name="Shape 3563"/>
            <p:cNvSpPr/>
            <p:nvPr/>
          </p:nvSpPr>
          <p:spPr>
            <a:xfrm>
              <a:off x="200949" y="255799"/>
              <a:ext cx="684238" cy="500811"/>
            </a:xfrm>
            <a:prstGeom prst="rect">
              <a:avLst/>
            </a:prstGeom>
            <a:noFill/>
            <a:ln w="12700" cap="flat">
              <a:noFill/>
              <a:miter lim="400000"/>
            </a:ln>
            <a:effectLst/>
          </p:spPr>
          <p:txBody>
            <a:bodyPr wrap="square" lIns="0" tIns="0" rIns="0" bIns="0" numCol="1" anchor="ctr">
              <a:noAutofit/>
            </a:bodyPr>
            <a:lstStyle>
              <a:lvl1pPr defTabSz="914400">
                <a:defRPr sz="3000">
                  <a:solidFill>
                    <a:srgbClr val="FFFFFF"/>
                  </a:solidFill>
                  <a:latin typeface="Roboto Bold"/>
                  <a:ea typeface="Roboto Bold"/>
                  <a:cs typeface="Roboto Bold"/>
                  <a:sym typeface="Roboto Bold"/>
                </a:defRPr>
              </a:lvl1pPr>
            </a:lstStyle>
            <a:p>
              <a:pPr lvl="0">
                <a:defRPr sz="1800">
                  <a:solidFill>
                    <a:srgbClr val="000000"/>
                  </a:solidFill>
                </a:defRPr>
              </a:pPr>
              <a:r>
                <a:rPr sz="1465" dirty="0">
                  <a:solidFill>
                    <a:schemeClr val="bg1"/>
                  </a:solidFill>
                </a:rPr>
                <a:t>08</a:t>
              </a:r>
            </a:p>
          </p:txBody>
        </p:sp>
      </p:grpSp>
      <p:grpSp>
        <p:nvGrpSpPr>
          <p:cNvPr id="3570" name="Group 3570"/>
          <p:cNvGrpSpPr/>
          <p:nvPr/>
        </p:nvGrpSpPr>
        <p:grpSpPr>
          <a:xfrm>
            <a:off x="3658934" y="1739223"/>
            <a:ext cx="2844935" cy="1075528"/>
            <a:chOff x="0" y="0"/>
            <a:chExt cx="5689868" cy="2151054"/>
          </a:xfrm>
        </p:grpSpPr>
        <p:grpSp>
          <p:nvGrpSpPr>
            <p:cNvPr id="3568" name="Group 3568"/>
            <p:cNvGrpSpPr/>
            <p:nvPr/>
          </p:nvGrpSpPr>
          <p:grpSpPr>
            <a:xfrm flipH="1">
              <a:off x="-1" y="0"/>
              <a:ext cx="5689870" cy="2151055"/>
              <a:chOff x="0" y="0"/>
              <a:chExt cx="5689868" cy="2151054"/>
            </a:xfrm>
          </p:grpSpPr>
          <p:sp>
            <p:nvSpPr>
              <p:cNvPr id="3565" name="Shape 3565"/>
              <p:cNvSpPr/>
              <p:nvPr/>
            </p:nvSpPr>
            <p:spPr>
              <a:xfrm>
                <a:off x="4348424" y="49"/>
                <a:ext cx="1341445" cy="134144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chemeClr val="accent2"/>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3566" name="Shape 3566"/>
              <p:cNvSpPr/>
              <p:nvPr/>
            </p:nvSpPr>
            <p:spPr>
              <a:xfrm>
                <a:off x="0" y="0"/>
                <a:ext cx="5020513" cy="21510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3462"/>
                    </a:lnTo>
                    <a:lnTo>
                      <a:pt x="0" y="13471"/>
                    </a:lnTo>
                    <a:lnTo>
                      <a:pt x="5" y="13471"/>
                    </a:lnTo>
                    <a:lnTo>
                      <a:pt x="4482" y="21600"/>
                    </a:lnTo>
                    <a:lnTo>
                      <a:pt x="4482" y="13471"/>
                    </a:lnTo>
                    <a:lnTo>
                      <a:pt x="21600" y="13471"/>
                    </a:lnTo>
                    <a:lnTo>
                      <a:pt x="21600" y="0"/>
                    </a:lnTo>
                    <a:lnTo>
                      <a:pt x="0" y="0"/>
                    </a:lnTo>
                    <a:close/>
                  </a:path>
                </a:pathLst>
              </a:custGeom>
              <a:solidFill>
                <a:schemeClr val="accent2"/>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3567" name="Shape 3567"/>
              <p:cNvSpPr/>
              <p:nvPr/>
            </p:nvSpPr>
            <p:spPr>
              <a:xfrm>
                <a:off x="12" y="1339809"/>
                <a:ext cx="1041709" cy="811106"/>
              </a:xfrm>
              <a:custGeom>
                <a:avLst/>
                <a:gdLst/>
                <a:ahLst/>
                <a:cxnLst>
                  <a:cxn ang="0">
                    <a:pos x="wd2" y="hd2"/>
                  </a:cxn>
                  <a:cxn ang="5400000">
                    <a:pos x="wd2" y="hd2"/>
                  </a:cxn>
                  <a:cxn ang="10800000">
                    <a:pos x="wd2" y="hd2"/>
                  </a:cxn>
                  <a:cxn ang="16200000">
                    <a:pos x="wd2" y="hd2"/>
                  </a:cxn>
                </a:cxnLst>
                <a:rect l="0" t="0" r="r" b="b"/>
                <a:pathLst>
                  <a:path w="21600" h="21600" extrusionOk="0">
                    <a:moveTo>
                      <a:pt x="0" y="20"/>
                    </a:moveTo>
                    <a:lnTo>
                      <a:pt x="21600" y="21600"/>
                    </a:lnTo>
                    <a:lnTo>
                      <a:pt x="21600" y="0"/>
                    </a:lnTo>
                    <a:lnTo>
                      <a:pt x="0" y="20"/>
                    </a:lnTo>
                    <a:close/>
                  </a:path>
                </a:pathLst>
              </a:custGeom>
              <a:solidFill>
                <a:srgbClr val="212935">
                  <a:alpha val="60000"/>
                </a:srgbClr>
              </a:solidFill>
              <a:ln w="12700" cap="flat">
                <a:noFill/>
                <a:miter lim="400000"/>
              </a:ln>
              <a:effectLst/>
            </p:spPr>
            <p:txBody>
              <a:bodyPr wrap="square" lIns="0" tIns="0" rIns="0" bIns="0" numCol="1" anchor="ctr">
                <a:noAutofit/>
              </a:bodyPr>
              <a:lstStyle/>
              <a:p>
                <a:pPr lvl="0">
                  <a:defRPr sz="3200"/>
                </a:pPr>
                <a:endParaRPr sz="4265"/>
              </a:p>
            </p:txBody>
          </p:sp>
        </p:grpSp>
        <p:sp>
          <p:nvSpPr>
            <p:cNvPr id="3569" name="Shape 3569"/>
            <p:cNvSpPr/>
            <p:nvPr/>
          </p:nvSpPr>
          <p:spPr>
            <a:xfrm>
              <a:off x="3573072" y="156456"/>
              <a:ext cx="1814287" cy="980384"/>
            </a:xfrm>
            <a:prstGeom prst="rect">
              <a:avLst/>
            </a:prstGeom>
            <a:noFill/>
            <a:ln w="12700" cap="flat">
              <a:noFill/>
              <a:miter lim="400000"/>
            </a:ln>
            <a:effectLst/>
          </p:spPr>
          <p:txBody>
            <a:bodyPr wrap="square" lIns="0" tIns="0" rIns="0" bIns="0" numCol="1" anchor="ctr">
              <a:noAutofit/>
            </a:bodyPr>
            <a:lstStyle>
              <a:lvl1pPr algn="l" defTabSz="914400">
                <a:defRPr sz="6000">
                  <a:solidFill>
                    <a:srgbClr val="FFFFFF"/>
                  </a:solidFill>
                  <a:latin typeface="Roboto Bold"/>
                  <a:ea typeface="Roboto Bold"/>
                  <a:cs typeface="Roboto Bold"/>
                  <a:sym typeface="Roboto Bold"/>
                </a:defRPr>
              </a:lvl1pPr>
            </a:lstStyle>
            <a:p>
              <a:pPr lvl="0">
                <a:defRPr sz="1800">
                  <a:solidFill>
                    <a:srgbClr val="000000"/>
                  </a:solidFill>
                </a:defRPr>
              </a:pPr>
              <a:r>
                <a:rPr sz="3065" dirty="0">
                  <a:solidFill>
                    <a:schemeClr val="bg1"/>
                  </a:solidFill>
                </a:rPr>
                <a:t>2018</a:t>
              </a:r>
            </a:p>
          </p:txBody>
        </p:sp>
      </p:grpSp>
      <p:sp>
        <p:nvSpPr>
          <p:cNvPr id="3571" name="Shape 3571"/>
          <p:cNvSpPr/>
          <p:nvPr/>
        </p:nvSpPr>
        <p:spPr>
          <a:xfrm>
            <a:off x="6916973" y="1718471"/>
            <a:ext cx="710387" cy="688151"/>
          </a:xfrm>
          <a:custGeom>
            <a:avLst/>
            <a:gdLst/>
            <a:ahLst/>
            <a:cxnLst>
              <a:cxn ang="0">
                <a:pos x="wd2" y="hd2"/>
              </a:cxn>
              <a:cxn ang="5400000">
                <a:pos x="wd2" y="hd2"/>
              </a:cxn>
              <a:cxn ang="10800000">
                <a:pos x="wd2" y="hd2"/>
              </a:cxn>
              <a:cxn ang="16200000">
                <a:pos x="wd2" y="hd2"/>
              </a:cxn>
            </a:cxnLst>
            <a:rect l="0" t="0" r="r" b="b"/>
            <a:pathLst>
              <a:path w="21600" h="21600" extrusionOk="0">
                <a:moveTo>
                  <a:pt x="5899" y="10616"/>
                </a:moveTo>
                <a:lnTo>
                  <a:pt x="15698" y="10616"/>
                </a:lnTo>
                <a:cubicBezTo>
                  <a:pt x="15942" y="10616"/>
                  <a:pt x="16139" y="10409"/>
                  <a:pt x="16139" y="10157"/>
                </a:cubicBezTo>
                <a:cubicBezTo>
                  <a:pt x="16139" y="9903"/>
                  <a:pt x="15942" y="9697"/>
                  <a:pt x="15698" y="9697"/>
                </a:cubicBezTo>
                <a:lnTo>
                  <a:pt x="5899" y="9697"/>
                </a:lnTo>
                <a:cubicBezTo>
                  <a:pt x="5656" y="9697"/>
                  <a:pt x="5461" y="9903"/>
                  <a:pt x="5461" y="10157"/>
                </a:cubicBezTo>
                <a:cubicBezTo>
                  <a:pt x="5461" y="10409"/>
                  <a:pt x="5656" y="10616"/>
                  <a:pt x="5899" y="10616"/>
                </a:cubicBezTo>
                <a:cubicBezTo>
                  <a:pt x="5899" y="10616"/>
                  <a:pt x="5899" y="10616"/>
                  <a:pt x="5899" y="10616"/>
                </a:cubicBezTo>
                <a:close/>
                <a:moveTo>
                  <a:pt x="19841" y="15937"/>
                </a:moveTo>
                <a:lnTo>
                  <a:pt x="17563" y="15937"/>
                </a:lnTo>
                <a:cubicBezTo>
                  <a:pt x="17368" y="15937"/>
                  <a:pt x="17192" y="16004"/>
                  <a:pt x="17046" y="16116"/>
                </a:cubicBezTo>
                <a:lnTo>
                  <a:pt x="16943" y="15556"/>
                </a:lnTo>
                <a:cubicBezTo>
                  <a:pt x="17547" y="15462"/>
                  <a:pt x="17958" y="14923"/>
                  <a:pt x="17958" y="14171"/>
                </a:cubicBezTo>
                <a:cubicBezTo>
                  <a:pt x="17958" y="13392"/>
                  <a:pt x="17348" y="12755"/>
                  <a:pt x="16600" y="12755"/>
                </a:cubicBezTo>
                <a:lnTo>
                  <a:pt x="4998" y="12755"/>
                </a:lnTo>
                <a:cubicBezTo>
                  <a:pt x="4250" y="12755"/>
                  <a:pt x="3638" y="13392"/>
                  <a:pt x="3638" y="14171"/>
                </a:cubicBezTo>
                <a:cubicBezTo>
                  <a:pt x="3638" y="14877"/>
                  <a:pt x="4029" y="15315"/>
                  <a:pt x="4686" y="15383"/>
                </a:cubicBezTo>
                <a:lnTo>
                  <a:pt x="4552" y="16116"/>
                </a:lnTo>
                <a:cubicBezTo>
                  <a:pt x="4406" y="16004"/>
                  <a:pt x="4229" y="15937"/>
                  <a:pt x="4034" y="15937"/>
                </a:cubicBezTo>
                <a:lnTo>
                  <a:pt x="1757" y="15937"/>
                </a:lnTo>
                <a:lnTo>
                  <a:pt x="1757" y="7511"/>
                </a:lnTo>
                <a:lnTo>
                  <a:pt x="19841" y="7511"/>
                </a:lnTo>
                <a:cubicBezTo>
                  <a:pt x="19841" y="7511"/>
                  <a:pt x="19841" y="15937"/>
                  <a:pt x="19841" y="15937"/>
                </a:cubicBezTo>
                <a:close/>
                <a:moveTo>
                  <a:pt x="16597" y="13673"/>
                </a:moveTo>
                <a:lnTo>
                  <a:pt x="16600" y="13673"/>
                </a:lnTo>
                <a:cubicBezTo>
                  <a:pt x="16865" y="13673"/>
                  <a:pt x="17079" y="13896"/>
                  <a:pt x="17079" y="14171"/>
                </a:cubicBezTo>
                <a:cubicBezTo>
                  <a:pt x="17079" y="14483"/>
                  <a:pt x="16977" y="14645"/>
                  <a:pt x="16778" y="14655"/>
                </a:cubicBezTo>
                <a:cubicBezTo>
                  <a:pt x="16778" y="14655"/>
                  <a:pt x="16597" y="13673"/>
                  <a:pt x="16597" y="13673"/>
                </a:cubicBezTo>
                <a:close/>
                <a:moveTo>
                  <a:pt x="4852" y="14479"/>
                </a:moveTo>
                <a:cubicBezTo>
                  <a:pt x="4535" y="14476"/>
                  <a:pt x="4519" y="14377"/>
                  <a:pt x="4519" y="14171"/>
                </a:cubicBezTo>
                <a:cubicBezTo>
                  <a:pt x="4519" y="13896"/>
                  <a:pt x="4734" y="13673"/>
                  <a:pt x="4998" y="13673"/>
                </a:cubicBezTo>
                <a:lnTo>
                  <a:pt x="5001" y="13673"/>
                </a:lnTo>
                <a:cubicBezTo>
                  <a:pt x="5001" y="13673"/>
                  <a:pt x="4852" y="14479"/>
                  <a:pt x="4852" y="14479"/>
                </a:cubicBezTo>
                <a:close/>
                <a:moveTo>
                  <a:pt x="4611" y="20683"/>
                </a:moveTo>
                <a:lnTo>
                  <a:pt x="5894" y="13673"/>
                </a:lnTo>
                <a:lnTo>
                  <a:pt x="15703" y="13673"/>
                </a:lnTo>
                <a:lnTo>
                  <a:pt x="16988" y="20683"/>
                </a:lnTo>
                <a:cubicBezTo>
                  <a:pt x="16988" y="20683"/>
                  <a:pt x="4611" y="20683"/>
                  <a:pt x="4611" y="20683"/>
                </a:cubicBezTo>
                <a:close/>
                <a:moveTo>
                  <a:pt x="7122" y="917"/>
                </a:moveTo>
                <a:lnTo>
                  <a:pt x="14804" y="917"/>
                </a:lnTo>
                <a:lnTo>
                  <a:pt x="15185" y="5675"/>
                </a:lnTo>
                <a:lnTo>
                  <a:pt x="6740" y="5675"/>
                </a:lnTo>
                <a:cubicBezTo>
                  <a:pt x="6740" y="5675"/>
                  <a:pt x="7122" y="917"/>
                  <a:pt x="7122" y="917"/>
                </a:cubicBezTo>
                <a:close/>
                <a:moveTo>
                  <a:pt x="20719" y="5677"/>
                </a:moveTo>
                <a:lnTo>
                  <a:pt x="16066" y="5677"/>
                </a:lnTo>
                <a:lnTo>
                  <a:pt x="15646" y="421"/>
                </a:lnTo>
                <a:cubicBezTo>
                  <a:pt x="15628" y="182"/>
                  <a:pt x="15437" y="0"/>
                  <a:pt x="15208" y="0"/>
                </a:cubicBezTo>
                <a:lnTo>
                  <a:pt x="6717" y="0"/>
                </a:lnTo>
                <a:cubicBezTo>
                  <a:pt x="6488" y="0"/>
                  <a:pt x="6298" y="182"/>
                  <a:pt x="6279" y="420"/>
                </a:cubicBezTo>
                <a:lnTo>
                  <a:pt x="5859" y="5675"/>
                </a:lnTo>
                <a:lnTo>
                  <a:pt x="878" y="5675"/>
                </a:lnTo>
                <a:cubicBezTo>
                  <a:pt x="393" y="5677"/>
                  <a:pt x="0" y="6086"/>
                  <a:pt x="0" y="6594"/>
                </a:cubicBezTo>
                <a:lnTo>
                  <a:pt x="0" y="16854"/>
                </a:lnTo>
                <a:cubicBezTo>
                  <a:pt x="0" y="17360"/>
                  <a:pt x="393" y="17771"/>
                  <a:pt x="878" y="17771"/>
                </a:cubicBezTo>
                <a:lnTo>
                  <a:pt x="4034" y="17771"/>
                </a:lnTo>
                <a:cubicBezTo>
                  <a:pt x="4113" y="17771"/>
                  <a:pt x="4184" y="17757"/>
                  <a:pt x="4255" y="17738"/>
                </a:cubicBezTo>
                <a:lnTo>
                  <a:pt x="3647" y="21056"/>
                </a:lnTo>
                <a:cubicBezTo>
                  <a:pt x="3623" y="21190"/>
                  <a:pt x="3657" y="21329"/>
                  <a:pt x="3740" y="21433"/>
                </a:cubicBezTo>
                <a:cubicBezTo>
                  <a:pt x="3824" y="21540"/>
                  <a:pt x="3947" y="21600"/>
                  <a:pt x="4079" y="21600"/>
                </a:cubicBezTo>
                <a:lnTo>
                  <a:pt x="17519" y="21600"/>
                </a:lnTo>
                <a:cubicBezTo>
                  <a:pt x="17650" y="21600"/>
                  <a:pt x="17774" y="21540"/>
                  <a:pt x="17858" y="21433"/>
                </a:cubicBezTo>
                <a:cubicBezTo>
                  <a:pt x="17942" y="21329"/>
                  <a:pt x="17976" y="21190"/>
                  <a:pt x="17951" y="21056"/>
                </a:cubicBezTo>
                <a:lnTo>
                  <a:pt x="17343" y="17738"/>
                </a:lnTo>
                <a:cubicBezTo>
                  <a:pt x="17414" y="17757"/>
                  <a:pt x="17485" y="17771"/>
                  <a:pt x="17563" y="17771"/>
                </a:cubicBezTo>
                <a:lnTo>
                  <a:pt x="20719" y="17771"/>
                </a:lnTo>
                <a:cubicBezTo>
                  <a:pt x="21205" y="17771"/>
                  <a:pt x="21600" y="17360"/>
                  <a:pt x="21600" y="16853"/>
                </a:cubicBezTo>
                <a:lnTo>
                  <a:pt x="21600" y="6594"/>
                </a:lnTo>
                <a:cubicBezTo>
                  <a:pt x="21600" y="6086"/>
                  <a:pt x="21205" y="5677"/>
                  <a:pt x="20719" y="5677"/>
                </a:cubicBezTo>
                <a:cubicBezTo>
                  <a:pt x="20719" y="5677"/>
                  <a:pt x="20719" y="5677"/>
                  <a:pt x="20719" y="5677"/>
                </a:cubicBezTo>
                <a:close/>
              </a:path>
            </a:pathLst>
          </a:custGeom>
          <a:solidFill>
            <a:schemeClr val="accent2"/>
          </a:solidFill>
          <a:ln w="12700">
            <a:miter lim="400000"/>
          </a:ln>
        </p:spPr>
        <p:txBody>
          <a:bodyPr lIns="19051" tIns="19051" rIns="19051" bIns="19051"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3572" name="Shape 3572"/>
          <p:cNvSpPr/>
          <p:nvPr/>
        </p:nvSpPr>
        <p:spPr>
          <a:xfrm>
            <a:off x="4220565" y="4533990"/>
            <a:ext cx="677895" cy="677861"/>
          </a:xfrm>
          <a:custGeom>
            <a:avLst/>
            <a:gdLst/>
            <a:ahLst/>
            <a:cxnLst>
              <a:cxn ang="0">
                <a:pos x="wd2" y="hd2"/>
              </a:cxn>
              <a:cxn ang="5400000">
                <a:pos x="wd2" y="hd2"/>
              </a:cxn>
              <a:cxn ang="10800000">
                <a:pos x="wd2" y="hd2"/>
              </a:cxn>
              <a:cxn ang="16200000">
                <a:pos x="wd2" y="hd2"/>
              </a:cxn>
            </a:cxnLst>
            <a:rect l="0" t="0" r="r" b="b"/>
            <a:pathLst>
              <a:path w="21600" h="21525" extrusionOk="0">
                <a:moveTo>
                  <a:pt x="8012" y="20361"/>
                </a:moveTo>
                <a:cubicBezTo>
                  <a:pt x="8099" y="20720"/>
                  <a:pt x="7920" y="21525"/>
                  <a:pt x="6930" y="21525"/>
                </a:cubicBezTo>
                <a:lnTo>
                  <a:pt x="4768" y="21525"/>
                </a:lnTo>
                <a:cubicBezTo>
                  <a:pt x="4140" y="21525"/>
                  <a:pt x="3600" y="20986"/>
                  <a:pt x="3600" y="20361"/>
                </a:cubicBezTo>
                <a:cubicBezTo>
                  <a:pt x="3600" y="19643"/>
                  <a:pt x="2878" y="17400"/>
                  <a:pt x="1802" y="15245"/>
                </a:cubicBezTo>
                <a:lnTo>
                  <a:pt x="1802" y="14350"/>
                </a:lnTo>
                <a:lnTo>
                  <a:pt x="5040" y="14350"/>
                </a:lnTo>
                <a:cubicBezTo>
                  <a:pt x="5040" y="14350"/>
                  <a:pt x="4949" y="17313"/>
                  <a:pt x="7110" y="18835"/>
                </a:cubicBezTo>
                <a:cubicBezTo>
                  <a:pt x="7738" y="19283"/>
                  <a:pt x="8012" y="19913"/>
                  <a:pt x="8012" y="20361"/>
                </a:cubicBezTo>
                <a:cubicBezTo>
                  <a:pt x="8012" y="20361"/>
                  <a:pt x="8012" y="20361"/>
                  <a:pt x="8012" y="20361"/>
                </a:cubicBezTo>
                <a:close/>
                <a:moveTo>
                  <a:pt x="18001" y="16463"/>
                </a:moveTo>
                <a:cubicBezTo>
                  <a:pt x="16120" y="14611"/>
                  <a:pt x="12691" y="12000"/>
                  <a:pt x="8099" y="11693"/>
                </a:cubicBezTo>
                <a:lnTo>
                  <a:pt x="8099" y="8040"/>
                </a:lnTo>
                <a:cubicBezTo>
                  <a:pt x="12691" y="7729"/>
                  <a:pt x="16120" y="5119"/>
                  <a:pt x="18001" y="3270"/>
                </a:cubicBezTo>
                <a:cubicBezTo>
                  <a:pt x="18001" y="3270"/>
                  <a:pt x="18001" y="16463"/>
                  <a:pt x="18001" y="16463"/>
                </a:cubicBezTo>
                <a:close/>
                <a:moveTo>
                  <a:pt x="19803" y="8071"/>
                </a:moveTo>
                <a:lnTo>
                  <a:pt x="19803" y="896"/>
                </a:lnTo>
                <a:cubicBezTo>
                  <a:pt x="19803" y="507"/>
                  <a:pt x="19549" y="161"/>
                  <a:pt x="19179" y="43"/>
                </a:cubicBezTo>
                <a:cubicBezTo>
                  <a:pt x="18810" y="-75"/>
                  <a:pt x="18401" y="56"/>
                  <a:pt x="18172" y="371"/>
                </a:cubicBezTo>
                <a:cubicBezTo>
                  <a:pt x="18128" y="433"/>
                  <a:pt x="13836" y="6275"/>
                  <a:pt x="7198" y="6275"/>
                </a:cubicBezTo>
                <a:lnTo>
                  <a:pt x="1621" y="6275"/>
                </a:lnTo>
                <a:cubicBezTo>
                  <a:pt x="720" y="6275"/>
                  <a:pt x="0" y="6993"/>
                  <a:pt x="0" y="7891"/>
                </a:cubicBezTo>
                <a:lnTo>
                  <a:pt x="0" y="11837"/>
                </a:lnTo>
                <a:cubicBezTo>
                  <a:pt x="0" y="12735"/>
                  <a:pt x="720" y="13454"/>
                  <a:pt x="1621" y="13454"/>
                </a:cubicBezTo>
                <a:lnTo>
                  <a:pt x="7198" y="13454"/>
                </a:lnTo>
                <a:cubicBezTo>
                  <a:pt x="13836" y="13454"/>
                  <a:pt x="18128" y="19300"/>
                  <a:pt x="18172" y="19358"/>
                </a:cubicBezTo>
                <a:cubicBezTo>
                  <a:pt x="18343" y="19594"/>
                  <a:pt x="18616" y="19729"/>
                  <a:pt x="18902" y="19729"/>
                </a:cubicBezTo>
                <a:cubicBezTo>
                  <a:pt x="18995" y="19729"/>
                  <a:pt x="19087" y="19716"/>
                  <a:pt x="19179" y="19686"/>
                </a:cubicBezTo>
                <a:cubicBezTo>
                  <a:pt x="19549" y="19569"/>
                  <a:pt x="19803" y="19226"/>
                  <a:pt x="19803" y="18835"/>
                </a:cubicBezTo>
                <a:lnTo>
                  <a:pt x="19803" y="11658"/>
                </a:lnTo>
                <a:cubicBezTo>
                  <a:pt x="20791" y="11658"/>
                  <a:pt x="21600" y="10852"/>
                  <a:pt x="21600" y="9866"/>
                </a:cubicBezTo>
                <a:cubicBezTo>
                  <a:pt x="21600" y="8877"/>
                  <a:pt x="20791" y="8071"/>
                  <a:pt x="19803" y="8071"/>
                </a:cubicBezTo>
                <a:cubicBezTo>
                  <a:pt x="19803" y="8071"/>
                  <a:pt x="19803" y="8071"/>
                  <a:pt x="19803" y="8071"/>
                </a:cubicBezTo>
                <a:close/>
              </a:path>
            </a:pathLst>
          </a:custGeom>
          <a:solidFill>
            <a:schemeClr val="accent1"/>
          </a:solidFill>
          <a:ln w="12700">
            <a:miter lim="400000"/>
          </a:ln>
        </p:spPr>
        <p:txBody>
          <a:bodyPr lIns="19051" tIns="19051" rIns="19051" bIns="19051"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nvGrpSpPr>
          <p:cNvPr id="3577" name="Group 3577"/>
          <p:cNvGrpSpPr/>
          <p:nvPr/>
        </p:nvGrpSpPr>
        <p:grpSpPr>
          <a:xfrm>
            <a:off x="5627507" y="3715973"/>
            <a:ext cx="545519" cy="545519"/>
            <a:chOff x="0" y="0"/>
            <a:chExt cx="1091037" cy="1091037"/>
          </a:xfrm>
        </p:grpSpPr>
        <p:sp>
          <p:nvSpPr>
            <p:cNvPr id="3575" name="Shape 3575"/>
            <p:cNvSpPr/>
            <p:nvPr/>
          </p:nvSpPr>
          <p:spPr>
            <a:xfrm>
              <a:off x="0" y="0"/>
              <a:ext cx="1091038" cy="10910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3576" name="Shape 3576"/>
            <p:cNvSpPr/>
            <p:nvPr/>
          </p:nvSpPr>
          <p:spPr>
            <a:xfrm>
              <a:off x="200949" y="255799"/>
              <a:ext cx="684238" cy="500811"/>
            </a:xfrm>
            <a:prstGeom prst="rect">
              <a:avLst/>
            </a:prstGeom>
            <a:noFill/>
            <a:ln w="12700" cap="flat">
              <a:noFill/>
              <a:miter lim="400000"/>
            </a:ln>
            <a:effectLst/>
          </p:spPr>
          <p:txBody>
            <a:bodyPr wrap="square" lIns="0" tIns="0" rIns="0" bIns="0" numCol="1" anchor="ctr">
              <a:noAutofit/>
            </a:bodyPr>
            <a:lstStyle>
              <a:lvl1pPr defTabSz="914400">
                <a:defRPr sz="3000">
                  <a:solidFill>
                    <a:srgbClr val="FFFFFF"/>
                  </a:solidFill>
                  <a:latin typeface="Roboto Bold"/>
                  <a:ea typeface="Roboto Bold"/>
                  <a:cs typeface="Roboto Bold"/>
                  <a:sym typeface="Roboto Bold"/>
                </a:defRPr>
              </a:lvl1pPr>
            </a:lstStyle>
            <a:p>
              <a:pPr lvl="0">
                <a:defRPr sz="1800">
                  <a:solidFill>
                    <a:srgbClr val="000000"/>
                  </a:solidFill>
                </a:defRPr>
              </a:pPr>
              <a:r>
                <a:rPr sz="1465" dirty="0">
                  <a:solidFill>
                    <a:schemeClr val="bg1"/>
                  </a:solidFill>
                </a:rPr>
                <a:t>07</a:t>
              </a:r>
            </a:p>
          </p:txBody>
        </p:sp>
      </p:grpSp>
      <p:sp>
        <p:nvSpPr>
          <p:cNvPr id="3578" name="Shape 3578"/>
          <p:cNvSpPr/>
          <p:nvPr/>
        </p:nvSpPr>
        <p:spPr>
          <a:xfrm>
            <a:off x="8140243" y="3387318"/>
            <a:ext cx="3006661" cy="300666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9050" cmpd="sng">
            <a:solidFill>
              <a:schemeClr val="accent1"/>
            </a:solidFill>
            <a:prstDash val="sysDot"/>
            <a:miter lim="400000"/>
          </a:ln>
        </p:spPr>
        <p:txBody>
          <a:bodyPr lIns="0" tIns="0" rIns="0" bIns="0" anchor="ctr"/>
          <a:lstStyle/>
          <a:p>
            <a:pPr lvl="0">
              <a:defRPr sz="3200">
                <a:solidFill>
                  <a:srgbClr val="FFFFFF"/>
                </a:solidFill>
              </a:defRPr>
            </a:pPr>
            <a:endParaRPr sz="4265"/>
          </a:p>
        </p:txBody>
      </p:sp>
      <p:sp>
        <p:nvSpPr>
          <p:cNvPr id="3579" name="Shape 3579"/>
          <p:cNvSpPr/>
          <p:nvPr/>
        </p:nvSpPr>
        <p:spPr>
          <a:xfrm>
            <a:off x="653150" y="573944"/>
            <a:ext cx="3006661" cy="300666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ln w="19050" cmpd="sng">
            <a:solidFill>
              <a:schemeClr val="accent2"/>
            </a:solidFill>
            <a:prstDash val="sysDot"/>
            <a:miter lim="400000"/>
          </a:ln>
        </p:spPr>
        <p:txBody>
          <a:bodyPr lIns="0" tIns="0" rIns="0" bIns="0" anchor="ctr"/>
          <a:lstStyle/>
          <a:p>
            <a:pPr lvl="0">
              <a:defRPr sz="3200">
                <a:solidFill>
                  <a:srgbClr val="FFFFFF"/>
                </a:solidFill>
              </a:defRPr>
            </a:pPr>
            <a:endParaRPr sz="4265"/>
          </a:p>
        </p:txBody>
      </p:sp>
      <p:pic>
        <p:nvPicPr>
          <p:cNvPr id="4" name="图片占位符 3"/>
          <p:cNvPicPr>
            <a:picLocks noGrp="1" noChangeAspect="1"/>
          </p:cNvPicPr>
          <p:nvPr>
            <p:ph type="pic" sz="quarter" idx="26"/>
          </p:nvPr>
        </p:nvPicPr>
        <p:blipFill>
          <a:blip r:embed="rId3" cstate="print">
            <a:extLst>
              <a:ext uri="{28A0092B-C50C-407E-A947-70E740481C1C}">
                <a14:useLocalDpi xmlns:a14="http://schemas.microsoft.com/office/drawing/2010/main" val="0"/>
              </a:ext>
            </a:extLst>
          </a:blip>
          <a:srcRect l="8887" r="8887"/>
          <a:stretch>
            <a:fillRect/>
          </a:stretch>
        </p:blipFill>
        <p:spPr/>
      </p:pic>
      <p:pic>
        <p:nvPicPr>
          <p:cNvPr id="5" name="图片占位符 4"/>
          <p:cNvPicPr>
            <a:picLocks noGrp="1" noChangeAspect="1"/>
          </p:cNvPicPr>
          <p:nvPr>
            <p:ph type="pic" sz="quarter" idx="27"/>
          </p:nvPr>
        </p:nvPicPr>
        <p:blipFill>
          <a:blip r:embed="rId4" cstate="print">
            <a:extLst>
              <a:ext uri="{28A0092B-C50C-407E-A947-70E740481C1C}">
                <a14:useLocalDpi xmlns:a14="http://schemas.microsoft.com/office/drawing/2010/main" val="0"/>
              </a:ext>
            </a:extLst>
          </a:blip>
          <a:srcRect t="3939" b="3939"/>
          <a:stretch>
            <a:fillRect/>
          </a:stretch>
        </p:blipFill>
        <p:spPr/>
      </p:pic>
    </p:spTree>
  </p:cSld>
  <p:clrMapOvr>
    <a:masterClrMapping/>
  </p:clrMapOvr>
  <p:transition spd="slow" advTm="0">
    <p:push dir="u"/>
  </p:transition>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indefinite" fill="hold"/>
                                        <p:tgtEl>
                                          <p:spTgt spid="3551"/>
                                        </p:tgtEl>
                                        <p:attrNameLst>
                                          <p:attrName>style.visibility</p:attrName>
                                        </p:attrNameLst>
                                      </p:cBhvr>
                                      <p:to>
                                        <p:strVal val="visible"/>
                                      </p:to>
                                    </p:set>
                                    <p:animEffect transition="in" filter="wipe(down)">
                                      <p:cBhvr>
                                        <p:cTn id="7" dur="700"/>
                                        <p:tgtEl>
                                          <p:spTgt spid="3551"/>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indefinite" fill="hold"/>
                                        <p:tgtEl>
                                          <p:spTgt spid="3561"/>
                                        </p:tgtEl>
                                        <p:attrNameLst>
                                          <p:attrName>style.visibility</p:attrName>
                                        </p:attrNameLst>
                                      </p:cBhvr>
                                      <p:to>
                                        <p:strVal val="visible"/>
                                      </p:to>
                                    </p:set>
                                    <p:anim calcmode="lin" valueType="num">
                                      <p:cBhvr>
                                        <p:cTn id="11" dur="700" fill="hold"/>
                                        <p:tgtEl>
                                          <p:spTgt spid="3561"/>
                                        </p:tgtEl>
                                        <p:attrNameLst>
                                          <p:attrName>ppt_x</p:attrName>
                                        </p:attrNameLst>
                                      </p:cBhvr>
                                      <p:tavLst>
                                        <p:tav tm="0">
                                          <p:val>
                                            <p:strVal val="0-#ppt_w/2"/>
                                          </p:val>
                                        </p:tav>
                                        <p:tav tm="100000">
                                          <p:val>
                                            <p:strVal val="#ppt_x"/>
                                          </p:val>
                                        </p:tav>
                                      </p:tavLst>
                                    </p:anim>
                                    <p:anim calcmode="lin" valueType="num">
                                      <p:cBhvr>
                                        <p:cTn id="12" dur="700" fill="hold"/>
                                        <p:tgtEl>
                                          <p:spTgt spid="356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9" presetClass="entr" presetSubtype="0" fill="hold" grpId="0" nodeType="afterEffect">
                                  <p:stCondLst>
                                    <p:cond delay="0"/>
                                  </p:stCondLst>
                                  <p:childTnLst>
                                    <p:set>
                                      <p:cBhvr>
                                        <p:cTn id="15" dur="indefinite" fill="hold"/>
                                        <p:tgtEl>
                                          <p:spTgt spid="3578"/>
                                        </p:tgtEl>
                                        <p:attrNameLst>
                                          <p:attrName>style.visibility</p:attrName>
                                        </p:attrNameLst>
                                      </p:cBhvr>
                                      <p:to>
                                        <p:strVal val="visible"/>
                                      </p:to>
                                    </p:set>
                                    <p:animEffect transition="in" filter="dissolve">
                                      <p:cBhvr>
                                        <p:cTn id="16" dur="700"/>
                                        <p:tgtEl>
                                          <p:spTgt spid="3578"/>
                                        </p:tgtEl>
                                      </p:cBhvr>
                                    </p:animEffect>
                                  </p:childTnLst>
                                </p:cTn>
                              </p:par>
                            </p:childTnLst>
                          </p:cTn>
                        </p:par>
                        <p:par>
                          <p:cTn id="17" fill="hold">
                            <p:stCondLst>
                              <p:cond delay="3000"/>
                            </p:stCondLst>
                            <p:childTnLst>
                              <p:par>
                                <p:cTn id="18" presetID="2" presetClass="entr" presetSubtype="8" fill="hold" grpId="0" nodeType="afterEffect">
                                  <p:stCondLst>
                                    <p:cond delay="0"/>
                                  </p:stCondLst>
                                  <p:childTnLst>
                                    <p:set>
                                      <p:cBhvr>
                                        <p:cTn id="19" dur="indefinite" fill="hold"/>
                                        <p:tgtEl>
                                          <p:spTgt spid="3572"/>
                                        </p:tgtEl>
                                        <p:attrNameLst>
                                          <p:attrName>style.visibility</p:attrName>
                                        </p:attrNameLst>
                                      </p:cBhvr>
                                      <p:to>
                                        <p:strVal val="visible"/>
                                      </p:to>
                                    </p:set>
                                    <p:anim calcmode="lin" valueType="num">
                                      <p:cBhvr>
                                        <p:cTn id="20" dur="700" fill="hold"/>
                                        <p:tgtEl>
                                          <p:spTgt spid="3572"/>
                                        </p:tgtEl>
                                        <p:attrNameLst>
                                          <p:attrName>ppt_x</p:attrName>
                                        </p:attrNameLst>
                                      </p:cBhvr>
                                      <p:tavLst>
                                        <p:tav tm="0">
                                          <p:val>
                                            <p:strVal val="0-#ppt_w/2"/>
                                          </p:val>
                                        </p:tav>
                                        <p:tav tm="100000">
                                          <p:val>
                                            <p:strVal val="#ppt_x"/>
                                          </p:val>
                                        </p:tav>
                                      </p:tavLst>
                                    </p:anim>
                                    <p:anim calcmode="lin" valueType="num">
                                      <p:cBhvr>
                                        <p:cTn id="21" dur="700" fill="hold"/>
                                        <p:tgtEl>
                                          <p:spTgt spid="3572"/>
                                        </p:tgtEl>
                                        <p:attrNameLst>
                                          <p:attrName>ppt_y</p:attrName>
                                        </p:attrNameLst>
                                      </p:cBhvr>
                                      <p:tavLst>
                                        <p:tav tm="0">
                                          <p:val>
                                            <p:strVal val="#ppt_y"/>
                                          </p:val>
                                        </p:tav>
                                        <p:tav tm="100000">
                                          <p:val>
                                            <p:strVal val="#ppt_y"/>
                                          </p:val>
                                        </p:tav>
                                      </p:tavLst>
                                    </p:anim>
                                  </p:childTnLst>
                                </p:cTn>
                              </p:par>
                            </p:childTnLst>
                          </p:cTn>
                        </p:par>
                        <p:par>
                          <p:cTn id="22" fill="hold">
                            <p:stCondLst>
                              <p:cond delay="4000"/>
                            </p:stCondLst>
                            <p:childTnLst>
                              <p:par>
                                <p:cTn id="23" presetID="2" presetClass="entr" presetSubtype="8" fill="hold" grpId="0" nodeType="afterEffect">
                                  <p:stCondLst>
                                    <p:cond delay="0"/>
                                  </p:stCondLst>
                                  <p:childTnLst>
                                    <p:set>
                                      <p:cBhvr>
                                        <p:cTn id="24" dur="indefinite" fill="hold"/>
                                        <p:tgtEl>
                                          <p:spTgt spid="3554"/>
                                        </p:tgtEl>
                                        <p:attrNameLst>
                                          <p:attrName>style.visibility</p:attrName>
                                        </p:attrNameLst>
                                      </p:cBhvr>
                                      <p:to>
                                        <p:strVal val="visible"/>
                                      </p:to>
                                    </p:set>
                                    <p:anim calcmode="lin" valueType="num">
                                      <p:cBhvr>
                                        <p:cTn id="25" dur="700" fill="hold"/>
                                        <p:tgtEl>
                                          <p:spTgt spid="3554"/>
                                        </p:tgtEl>
                                        <p:attrNameLst>
                                          <p:attrName>ppt_x</p:attrName>
                                        </p:attrNameLst>
                                      </p:cBhvr>
                                      <p:tavLst>
                                        <p:tav tm="0">
                                          <p:val>
                                            <p:strVal val="0-#ppt_w/2"/>
                                          </p:val>
                                        </p:tav>
                                        <p:tav tm="100000">
                                          <p:val>
                                            <p:strVal val="#ppt_x"/>
                                          </p:val>
                                        </p:tav>
                                      </p:tavLst>
                                    </p:anim>
                                    <p:anim calcmode="lin" valueType="num">
                                      <p:cBhvr>
                                        <p:cTn id="26" dur="700" fill="hold"/>
                                        <p:tgtEl>
                                          <p:spTgt spid="3554"/>
                                        </p:tgtEl>
                                        <p:attrNameLst>
                                          <p:attrName>ppt_y</p:attrName>
                                        </p:attrNameLst>
                                      </p:cBhvr>
                                      <p:tavLst>
                                        <p:tav tm="0">
                                          <p:val>
                                            <p:strVal val="#ppt_y"/>
                                          </p:val>
                                        </p:tav>
                                        <p:tav tm="100000">
                                          <p:val>
                                            <p:strVal val="#ppt_y"/>
                                          </p:val>
                                        </p:tav>
                                      </p:tavLst>
                                    </p:anim>
                                  </p:childTnLst>
                                </p:cTn>
                              </p:par>
                            </p:childTnLst>
                          </p:cTn>
                        </p:par>
                        <p:par>
                          <p:cTn id="27" fill="hold">
                            <p:stCondLst>
                              <p:cond delay="5000"/>
                            </p:stCondLst>
                            <p:childTnLst>
                              <p:par>
                                <p:cTn id="28" presetID="2" presetClass="entr" presetSubtype="8" fill="hold" grpId="0" nodeType="afterEffect">
                                  <p:stCondLst>
                                    <p:cond delay="0"/>
                                  </p:stCondLst>
                                  <p:childTnLst>
                                    <p:set>
                                      <p:cBhvr>
                                        <p:cTn id="29" dur="indefinite" fill="hold"/>
                                        <p:tgtEl>
                                          <p:spTgt spid="3555"/>
                                        </p:tgtEl>
                                        <p:attrNameLst>
                                          <p:attrName>style.visibility</p:attrName>
                                        </p:attrNameLst>
                                      </p:cBhvr>
                                      <p:to>
                                        <p:strVal val="visible"/>
                                      </p:to>
                                    </p:set>
                                    <p:anim calcmode="lin" valueType="num">
                                      <p:cBhvr>
                                        <p:cTn id="30" dur="499" fill="hold"/>
                                        <p:tgtEl>
                                          <p:spTgt spid="3555"/>
                                        </p:tgtEl>
                                        <p:attrNameLst>
                                          <p:attrName>ppt_x</p:attrName>
                                        </p:attrNameLst>
                                      </p:cBhvr>
                                      <p:tavLst>
                                        <p:tav tm="0">
                                          <p:val>
                                            <p:strVal val="0-#ppt_w/2"/>
                                          </p:val>
                                        </p:tav>
                                        <p:tav tm="100000">
                                          <p:val>
                                            <p:strVal val="#ppt_x"/>
                                          </p:val>
                                        </p:tav>
                                      </p:tavLst>
                                    </p:anim>
                                    <p:anim calcmode="lin" valueType="num">
                                      <p:cBhvr>
                                        <p:cTn id="31" dur="499" fill="hold"/>
                                        <p:tgtEl>
                                          <p:spTgt spid="3555"/>
                                        </p:tgtEl>
                                        <p:attrNameLst>
                                          <p:attrName>ppt_y</p:attrName>
                                        </p:attrNameLst>
                                      </p:cBhvr>
                                      <p:tavLst>
                                        <p:tav tm="0">
                                          <p:val>
                                            <p:strVal val="#ppt_y"/>
                                          </p:val>
                                        </p:tav>
                                        <p:tav tm="100000">
                                          <p:val>
                                            <p:strVal val="#ppt_y"/>
                                          </p:val>
                                        </p:tav>
                                      </p:tavLst>
                                    </p:anim>
                                  </p:childTnLst>
                                </p:cTn>
                              </p:par>
                            </p:childTnLst>
                          </p:cTn>
                        </p:par>
                        <p:par>
                          <p:cTn id="32" fill="hold">
                            <p:stCondLst>
                              <p:cond delay="5500"/>
                            </p:stCondLst>
                            <p:childTnLst>
                              <p:par>
                                <p:cTn id="33" presetID="2" presetClass="entr" presetSubtype="1" fill="hold" grpId="0" nodeType="afterEffect">
                                  <p:stCondLst>
                                    <p:cond delay="0"/>
                                  </p:stCondLst>
                                  <p:childTnLst>
                                    <p:set>
                                      <p:cBhvr>
                                        <p:cTn id="34" dur="indefinite" fill="hold"/>
                                        <p:tgtEl>
                                          <p:spTgt spid="3577"/>
                                        </p:tgtEl>
                                        <p:attrNameLst>
                                          <p:attrName>style.visibility</p:attrName>
                                        </p:attrNameLst>
                                      </p:cBhvr>
                                      <p:to>
                                        <p:strVal val="visible"/>
                                      </p:to>
                                    </p:set>
                                    <p:anim calcmode="lin" valueType="num">
                                      <p:cBhvr>
                                        <p:cTn id="35" dur="80" fill="hold"/>
                                        <p:tgtEl>
                                          <p:spTgt spid="3577"/>
                                        </p:tgtEl>
                                        <p:attrNameLst>
                                          <p:attrName>ppt_x</p:attrName>
                                        </p:attrNameLst>
                                      </p:cBhvr>
                                      <p:tavLst>
                                        <p:tav tm="0">
                                          <p:val>
                                            <p:strVal val="#ppt_x"/>
                                          </p:val>
                                        </p:tav>
                                        <p:tav tm="100000">
                                          <p:val>
                                            <p:strVal val="#ppt_x"/>
                                          </p:val>
                                        </p:tav>
                                      </p:tavLst>
                                    </p:anim>
                                    <p:anim calcmode="lin" valueType="num">
                                      <p:cBhvr>
                                        <p:cTn id="36" dur="80" fill="hold"/>
                                        <p:tgtEl>
                                          <p:spTgt spid="3577"/>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4" fill="hold" grpId="0" nodeType="afterEffect">
                                  <p:stCondLst>
                                    <p:cond delay="0"/>
                                  </p:stCondLst>
                                  <p:childTnLst>
                                    <p:set>
                                      <p:cBhvr>
                                        <p:cTn id="39" dur="indefinite" fill="hold"/>
                                        <p:tgtEl>
                                          <p:spTgt spid="3550"/>
                                        </p:tgtEl>
                                        <p:attrNameLst>
                                          <p:attrName>style.visibility</p:attrName>
                                        </p:attrNameLst>
                                      </p:cBhvr>
                                      <p:to>
                                        <p:strVal val="visible"/>
                                      </p:to>
                                    </p:set>
                                    <p:animEffect transition="in" filter="wipe(down)">
                                      <p:cBhvr>
                                        <p:cTn id="40" dur="700"/>
                                        <p:tgtEl>
                                          <p:spTgt spid="3550"/>
                                        </p:tgtEl>
                                      </p:cBhvr>
                                    </p:animEffect>
                                  </p:childTnLst>
                                </p:cTn>
                              </p:par>
                            </p:childTnLst>
                          </p:cTn>
                        </p:par>
                        <p:par>
                          <p:cTn id="41" fill="hold">
                            <p:stCondLst>
                              <p:cond delay="7000"/>
                            </p:stCondLst>
                            <p:childTnLst>
                              <p:par>
                                <p:cTn id="42" presetID="2" presetClass="entr" presetSubtype="2" fill="hold" grpId="0" nodeType="afterEffect">
                                  <p:stCondLst>
                                    <p:cond delay="0"/>
                                  </p:stCondLst>
                                  <p:childTnLst>
                                    <p:set>
                                      <p:cBhvr>
                                        <p:cTn id="43" dur="indefinite" fill="hold"/>
                                        <p:tgtEl>
                                          <p:spTgt spid="3570"/>
                                        </p:tgtEl>
                                        <p:attrNameLst>
                                          <p:attrName>style.visibility</p:attrName>
                                        </p:attrNameLst>
                                      </p:cBhvr>
                                      <p:to>
                                        <p:strVal val="visible"/>
                                      </p:to>
                                    </p:set>
                                    <p:anim calcmode="lin" valueType="num">
                                      <p:cBhvr>
                                        <p:cTn id="44" dur="700" fill="hold"/>
                                        <p:tgtEl>
                                          <p:spTgt spid="3570"/>
                                        </p:tgtEl>
                                        <p:attrNameLst>
                                          <p:attrName>ppt_x</p:attrName>
                                        </p:attrNameLst>
                                      </p:cBhvr>
                                      <p:tavLst>
                                        <p:tav tm="0">
                                          <p:val>
                                            <p:strVal val="1+#ppt_w/2"/>
                                          </p:val>
                                        </p:tav>
                                        <p:tav tm="100000">
                                          <p:val>
                                            <p:strVal val="#ppt_x"/>
                                          </p:val>
                                        </p:tav>
                                      </p:tavLst>
                                    </p:anim>
                                    <p:anim calcmode="lin" valueType="num">
                                      <p:cBhvr>
                                        <p:cTn id="45" dur="700" fill="hold"/>
                                        <p:tgtEl>
                                          <p:spTgt spid="3570"/>
                                        </p:tgtEl>
                                        <p:attrNameLst>
                                          <p:attrName>ppt_y</p:attrName>
                                        </p:attrNameLst>
                                      </p:cBhvr>
                                      <p:tavLst>
                                        <p:tav tm="0">
                                          <p:val>
                                            <p:strVal val="#ppt_y"/>
                                          </p:val>
                                        </p:tav>
                                        <p:tav tm="100000">
                                          <p:val>
                                            <p:strVal val="#ppt_y"/>
                                          </p:val>
                                        </p:tav>
                                      </p:tavLst>
                                    </p:anim>
                                  </p:childTnLst>
                                </p:cTn>
                              </p:par>
                            </p:childTnLst>
                          </p:cTn>
                        </p:par>
                        <p:par>
                          <p:cTn id="46" fill="hold">
                            <p:stCondLst>
                              <p:cond delay="8000"/>
                            </p:stCondLst>
                            <p:childTnLst>
                              <p:par>
                                <p:cTn id="47" presetID="9" presetClass="entr" presetSubtype="0" fill="hold" grpId="0" nodeType="afterEffect">
                                  <p:stCondLst>
                                    <p:cond delay="0"/>
                                  </p:stCondLst>
                                  <p:childTnLst>
                                    <p:set>
                                      <p:cBhvr>
                                        <p:cTn id="48" dur="indefinite" fill="hold"/>
                                        <p:tgtEl>
                                          <p:spTgt spid="3579"/>
                                        </p:tgtEl>
                                        <p:attrNameLst>
                                          <p:attrName>style.visibility</p:attrName>
                                        </p:attrNameLst>
                                      </p:cBhvr>
                                      <p:to>
                                        <p:strVal val="visible"/>
                                      </p:to>
                                    </p:set>
                                    <p:animEffect transition="in" filter="dissolve">
                                      <p:cBhvr>
                                        <p:cTn id="49" dur="700"/>
                                        <p:tgtEl>
                                          <p:spTgt spid="3579"/>
                                        </p:tgtEl>
                                      </p:cBhvr>
                                    </p:animEffect>
                                  </p:childTnLst>
                                </p:cTn>
                              </p:par>
                            </p:childTnLst>
                          </p:cTn>
                        </p:par>
                        <p:par>
                          <p:cTn id="50" fill="hold">
                            <p:stCondLst>
                              <p:cond delay="9000"/>
                            </p:stCondLst>
                            <p:childTnLst>
                              <p:par>
                                <p:cTn id="51" presetID="2" presetClass="entr" presetSubtype="2" fill="hold" grpId="0" nodeType="afterEffect">
                                  <p:stCondLst>
                                    <p:cond delay="0"/>
                                  </p:stCondLst>
                                  <p:childTnLst>
                                    <p:set>
                                      <p:cBhvr>
                                        <p:cTn id="52" dur="indefinite" fill="hold"/>
                                        <p:tgtEl>
                                          <p:spTgt spid="3571"/>
                                        </p:tgtEl>
                                        <p:attrNameLst>
                                          <p:attrName>style.visibility</p:attrName>
                                        </p:attrNameLst>
                                      </p:cBhvr>
                                      <p:to>
                                        <p:strVal val="visible"/>
                                      </p:to>
                                    </p:set>
                                    <p:anim calcmode="lin" valueType="num">
                                      <p:cBhvr>
                                        <p:cTn id="53" dur="700" fill="hold"/>
                                        <p:tgtEl>
                                          <p:spTgt spid="3571"/>
                                        </p:tgtEl>
                                        <p:attrNameLst>
                                          <p:attrName>ppt_x</p:attrName>
                                        </p:attrNameLst>
                                      </p:cBhvr>
                                      <p:tavLst>
                                        <p:tav tm="0">
                                          <p:val>
                                            <p:strVal val="1+#ppt_w/2"/>
                                          </p:val>
                                        </p:tav>
                                        <p:tav tm="100000">
                                          <p:val>
                                            <p:strVal val="#ppt_x"/>
                                          </p:val>
                                        </p:tav>
                                      </p:tavLst>
                                    </p:anim>
                                    <p:anim calcmode="lin" valueType="num">
                                      <p:cBhvr>
                                        <p:cTn id="54" dur="700" fill="hold"/>
                                        <p:tgtEl>
                                          <p:spTgt spid="3571"/>
                                        </p:tgtEl>
                                        <p:attrNameLst>
                                          <p:attrName>ppt_y</p:attrName>
                                        </p:attrNameLst>
                                      </p:cBhvr>
                                      <p:tavLst>
                                        <p:tav tm="0">
                                          <p:val>
                                            <p:strVal val="#ppt_y"/>
                                          </p:val>
                                        </p:tav>
                                        <p:tav tm="100000">
                                          <p:val>
                                            <p:strVal val="#ppt_y"/>
                                          </p:val>
                                        </p:tav>
                                      </p:tavLst>
                                    </p:anim>
                                  </p:childTnLst>
                                </p:cTn>
                              </p:par>
                            </p:childTnLst>
                          </p:cTn>
                        </p:par>
                        <p:par>
                          <p:cTn id="55" fill="hold">
                            <p:stCondLst>
                              <p:cond delay="10000"/>
                            </p:stCondLst>
                            <p:childTnLst>
                              <p:par>
                                <p:cTn id="56" presetID="2" presetClass="entr" presetSubtype="2" fill="hold" grpId="0" nodeType="afterEffect">
                                  <p:stCondLst>
                                    <p:cond delay="0"/>
                                  </p:stCondLst>
                                  <p:childTnLst>
                                    <p:set>
                                      <p:cBhvr>
                                        <p:cTn id="57" dur="indefinite" fill="hold"/>
                                        <p:tgtEl>
                                          <p:spTgt spid="3552"/>
                                        </p:tgtEl>
                                        <p:attrNameLst>
                                          <p:attrName>style.visibility</p:attrName>
                                        </p:attrNameLst>
                                      </p:cBhvr>
                                      <p:to>
                                        <p:strVal val="visible"/>
                                      </p:to>
                                    </p:set>
                                    <p:anim calcmode="lin" valueType="num">
                                      <p:cBhvr>
                                        <p:cTn id="58" dur="700" fill="hold"/>
                                        <p:tgtEl>
                                          <p:spTgt spid="3552"/>
                                        </p:tgtEl>
                                        <p:attrNameLst>
                                          <p:attrName>ppt_x</p:attrName>
                                        </p:attrNameLst>
                                      </p:cBhvr>
                                      <p:tavLst>
                                        <p:tav tm="0">
                                          <p:val>
                                            <p:strVal val="1+#ppt_w/2"/>
                                          </p:val>
                                        </p:tav>
                                        <p:tav tm="100000">
                                          <p:val>
                                            <p:strVal val="#ppt_x"/>
                                          </p:val>
                                        </p:tav>
                                      </p:tavLst>
                                    </p:anim>
                                    <p:anim calcmode="lin" valueType="num">
                                      <p:cBhvr>
                                        <p:cTn id="59" dur="700" fill="hold"/>
                                        <p:tgtEl>
                                          <p:spTgt spid="3552"/>
                                        </p:tgtEl>
                                        <p:attrNameLst>
                                          <p:attrName>ppt_y</p:attrName>
                                        </p:attrNameLst>
                                      </p:cBhvr>
                                      <p:tavLst>
                                        <p:tav tm="0">
                                          <p:val>
                                            <p:strVal val="#ppt_y"/>
                                          </p:val>
                                        </p:tav>
                                        <p:tav tm="100000">
                                          <p:val>
                                            <p:strVal val="#ppt_y"/>
                                          </p:val>
                                        </p:tav>
                                      </p:tavLst>
                                    </p:anim>
                                  </p:childTnLst>
                                </p:cTn>
                              </p:par>
                            </p:childTnLst>
                          </p:cTn>
                        </p:par>
                        <p:par>
                          <p:cTn id="60" fill="hold">
                            <p:stCondLst>
                              <p:cond delay="11000"/>
                            </p:stCondLst>
                            <p:childTnLst>
                              <p:par>
                                <p:cTn id="61" presetID="2" presetClass="entr" presetSubtype="2" fill="hold" grpId="0" nodeType="afterEffect">
                                  <p:stCondLst>
                                    <p:cond delay="0"/>
                                  </p:stCondLst>
                                  <p:childTnLst>
                                    <p:set>
                                      <p:cBhvr>
                                        <p:cTn id="62" dur="indefinite" fill="hold"/>
                                        <p:tgtEl>
                                          <p:spTgt spid="3553"/>
                                        </p:tgtEl>
                                        <p:attrNameLst>
                                          <p:attrName>style.visibility</p:attrName>
                                        </p:attrNameLst>
                                      </p:cBhvr>
                                      <p:to>
                                        <p:strVal val="visible"/>
                                      </p:to>
                                    </p:set>
                                    <p:anim calcmode="lin" valueType="num">
                                      <p:cBhvr>
                                        <p:cTn id="63" dur="499" fill="hold"/>
                                        <p:tgtEl>
                                          <p:spTgt spid="3553"/>
                                        </p:tgtEl>
                                        <p:attrNameLst>
                                          <p:attrName>ppt_x</p:attrName>
                                        </p:attrNameLst>
                                      </p:cBhvr>
                                      <p:tavLst>
                                        <p:tav tm="0">
                                          <p:val>
                                            <p:strVal val="1+#ppt_w/2"/>
                                          </p:val>
                                        </p:tav>
                                        <p:tav tm="100000">
                                          <p:val>
                                            <p:strVal val="#ppt_x"/>
                                          </p:val>
                                        </p:tav>
                                      </p:tavLst>
                                    </p:anim>
                                    <p:anim calcmode="lin" valueType="num">
                                      <p:cBhvr>
                                        <p:cTn id="64" dur="499" fill="hold"/>
                                        <p:tgtEl>
                                          <p:spTgt spid="3553"/>
                                        </p:tgtEl>
                                        <p:attrNameLst>
                                          <p:attrName>ppt_y</p:attrName>
                                        </p:attrNameLst>
                                      </p:cBhvr>
                                      <p:tavLst>
                                        <p:tav tm="0">
                                          <p:val>
                                            <p:strVal val="#ppt_y"/>
                                          </p:val>
                                        </p:tav>
                                        <p:tav tm="100000">
                                          <p:val>
                                            <p:strVal val="#ppt_y"/>
                                          </p:val>
                                        </p:tav>
                                      </p:tavLst>
                                    </p:anim>
                                  </p:childTnLst>
                                </p:cTn>
                              </p:par>
                            </p:childTnLst>
                          </p:cTn>
                        </p:par>
                        <p:par>
                          <p:cTn id="65" fill="hold">
                            <p:stCondLst>
                              <p:cond delay="11500"/>
                            </p:stCondLst>
                            <p:childTnLst>
                              <p:par>
                                <p:cTn id="66" presetID="2" presetClass="entr" presetSubtype="1" fill="hold" grpId="0" nodeType="afterEffect">
                                  <p:stCondLst>
                                    <p:cond delay="0"/>
                                  </p:stCondLst>
                                  <p:childTnLst>
                                    <p:set>
                                      <p:cBhvr>
                                        <p:cTn id="67" dur="indefinite" fill="hold"/>
                                        <p:tgtEl>
                                          <p:spTgt spid="3564"/>
                                        </p:tgtEl>
                                        <p:attrNameLst>
                                          <p:attrName>style.visibility</p:attrName>
                                        </p:attrNameLst>
                                      </p:cBhvr>
                                      <p:to>
                                        <p:strVal val="visible"/>
                                      </p:to>
                                    </p:set>
                                    <p:anim calcmode="lin" valueType="num">
                                      <p:cBhvr>
                                        <p:cTn id="68" dur="80" fill="hold"/>
                                        <p:tgtEl>
                                          <p:spTgt spid="3564"/>
                                        </p:tgtEl>
                                        <p:attrNameLst>
                                          <p:attrName>ppt_x</p:attrName>
                                        </p:attrNameLst>
                                      </p:cBhvr>
                                      <p:tavLst>
                                        <p:tav tm="0">
                                          <p:val>
                                            <p:strVal val="#ppt_x"/>
                                          </p:val>
                                        </p:tav>
                                        <p:tav tm="100000">
                                          <p:val>
                                            <p:strVal val="#ppt_x"/>
                                          </p:val>
                                        </p:tav>
                                      </p:tavLst>
                                    </p:anim>
                                    <p:anim calcmode="lin" valueType="num">
                                      <p:cBhvr>
                                        <p:cTn id="69" dur="80" fill="hold"/>
                                        <p:tgtEl>
                                          <p:spTgt spid="356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0" grpId="0" animBg="1" advAuto="0"/>
      <p:bldP spid="3551" grpId="0" animBg="1" advAuto="0"/>
      <p:bldP spid="3552" grpId="0" animBg="1" advAuto="0"/>
      <p:bldP spid="3553" grpId="0" animBg="1" advAuto="0"/>
      <p:bldP spid="3554" grpId="0" animBg="1" advAuto="0"/>
      <p:bldP spid="3555" grpId="0" animBg="1" advAuto="0"/>
      <p:bldP spid="3561" grpId="0" animBg="1" advAuto="0"/>
      <p:bldP spid="3564" grpId="0" animBg="1" advAuto="0"/>
      <p:bldP spid="3570" grpId="0" animBg="1" advAuto="0"/>
      <p:bldP spid="3571" grpId="0" animBg="1" advAuto="0"/>
      <p:bldP spid="3572" grpId="0" animBg="1" advAuto="0"/>
      <p:bldP spid="3577" grpId="0" animBg="1" advAuto="0"/>
      <p:bldP spid="3578" grpId="0" animBg="1" advAuto="0"/>
      <p:bldP spid="3579"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1" name="Shape 3581"/>
          <p:cNvSpPr/>
          <p:nvPr/>
        </p:nvSpPr>
        <p:spPr>
          <a:xfrm>
            <a:off x="-3929" y="-15460"/>
            <a:ext cx="12199860" cy="6888919"/>
          </a:xfrm>
          <a:prstGeom prst="rect">
            <a:avLst/>
          </a:prstGeom>
          <a:solidFill>
            <a:schemeClr val="accent1"/>
          </a:solidFill>
          <a:ln w="12700">
            <a:miter lim="400000"/>
          </a:ln>
        </p:spPr>
        <p:txBody>
          <a:bodyPr lIns="0" tIns="0" rIns="0" bIns="0" anchor="ctr"/>
          <a:lstStyle/>
          <a:p>
            <a:pPr lvl="0">
              <a:defRPr sz="3200">
                <a:solidFill>
                  <a:srgbClr val="FFFFFF"/>
                </a:solidFill>
              </a:defRPr>
            </a:pPr>
            <a:endParaRPr sz="4265">
              <a:solidFill>
                <a:schemeClr val="bg1"/>
              </a:solidFill>
            </a:endParaRPr>
          </a:p>
        </p:txBody>
      </p:sp>
      <p:sp>
        <p:nvSpPr>
          <p:cNvPr id="3582" name="Shape 3582"/>
          <p:cNvSpPr/>
          <p:nvPr/>
        </p:nvSpPr>
        <p:spPr>
          <a:xfrm>
            <a:off x="-4107" y="3471540"/>
            <a:ext cx="12199860" cy="3386733"/>
          </a:xfrm>
          <a:prstGeom prst="rect">
            <a:avLst/>
          </a:prstGeom>
          <a:solidFill>
            <a:schemeClr val="tx1">
              <a:alpha val="50000"/>
            </a:schemeClr>
          </a:solidFill>
          <a:ln w="12700">
            <a:miter lim="400000"/>
          </a:ln>
        </p:spPr>
        <p:txBody>
          <a:bodyPr lIns="0" tIns="0" rIns="0" bIns="0" anchor="ctr"/>
          <a:lstStyle/>
          <a:p>
            <a:pPr lvl="0">
              <a:defRPr sz="3200">
                <a:solidFill>
                  <a:srgbClr val="FFFFFF"/>
                </a:solidFill>
              </a:defRPr>
            </a:pPr>
            <a:endParaRPr sz="4265">
              <a:solidFill>
                <a:schemeClr val="bg1"/>
              </a:solidFill>
            </a:endParaRPr>
          </a:p>
        </p:txBody>
      </p:sp>
      <p:sp>
        <p:nvSpPr>
          <p:cNvPr id="3583" name="Shape 3583"/>
          <p:cNvSpPr/>
          <p:nvPr/>
        </p:nvSpPr>
        <p:spPr>
          <a:xfrm>
            <a:off x="3211965" y="-37311"/>
            <a:ext cx="152351" cy="6932621"/>
          </a:xfrm>
          <a:prstGeom prst="rect">
            <a:avLst/>
          </a:prstGeom>
          <a:solidFill>
            <a:srgbClr val="FFFFFF"/>
          </a:solidFill>
          <a:ln w="12700">
            <a:miter lim="400000"/>
          </a:ln>
        </p:spPr>
        <p:txBody>
          <a:bodyPr lIns="0" tIns="0" rIns="0" bIns="0" anchor="ctr"/>
          <a:lstStyle/>
          <a:p>
            <a:pPr lvl="0">
              <a:defRPr sz="3200">
                <a:solidFill>
                  <a:srgbClr val="FFFFFF"/>
                </a:solidFill>
              </a:defRPr>
            </a:pPr>
            <a:endParaRPr sz="4265">
              <a:solidFill>
                <a:schemeClr val="bg1"/>
              </a:solidFill>
            </a:endParaRPr>
          </a:p>
        </p:txBody>
      </p:sp>
      <p:sp>
        <p:nvSpPr>
          <p:cNvPr id="3584" name="Shape 3584"/>
          <p:cNvSpPr/>
          <p:nvPr/>
        </p:nvSpPr>
        <p:spPr>
          <a:xfrm>
            <a:off x="-5413" y="-37309"/>
            <a:ext cx="3233164" cy="6932621"/>
          </a:xfrm>
          <a:prstGeom prst="rect">
            <a:avLst/>
          </a:prstGeom>
          <a:solidFill>
            <a:srgbClr val="222A35"/>
          </a:solidFill>
          <a:ln w="12700">
            <a:miter lim="400000"/>
          </a:ln>
        </p:spPr>
        <p:txBody>
          <a:bodyPr lIns="0" tIns="0" rIns="0" bIns="0" anchor="ctr"/>
          <a:lstStyle/>
          <a:p>
            <a:pPr lvl="0">
              <a:defRPr sz="3200">
                <a:solidFill>
                  <a:srgbClr val="FFFFFF"/>
                </a:solidFill>
              </a:defRPr>
            </a:pPr>
            <a:endParaRPr sz="4265">
              <a:solidFill>
                <a:schemeClr val="bg1"/>
              </a:solidFill>
            </a:endParaRPr>
          </a:p>
        </p:txBody>
      </p:sp>
      <p:sp>
        <p:nvSpPr>
          <p:cNvPr id="3585" name="Shape 3585"/>
          <p:cNvSpPr/>
          <p:nvPr/>
        </p:nvSpPr>
        <p:spPr>
          <a:xfrm>
            <a:off x="9504385" y="3363978"/>
            <a:ext cx="2695736" cy="130047"/>
          </a:xfrm>
          <a:prstGeom prst="rect">
            <a:avLst/>
          </a:prstGeom>
          <a:solidFill>
            <a:srgbClr val="FFFFFF"/>
          </a:solidFill>
          <a:ln w="12700">
            <a:miter lim="400000"/>
          </a:ln>
        </p:spPr>
        <p:txBody>
          <a:bodyPr lIns="0" tIns="0" rIns="0" bIns="0" anchor="ctr"/>
          <a:lstStyle/>
          <a:p>
            <a:pPr lvl="0">
              <a:defRPr sz="3200">
                <a:solidFill>
                  <a:srgbClr val="FFFFFF"/>
                </a:solidFill>
              </a:defRPr>
            </a:pPr>
            <a:endParaRPr sz="4265">
              <a:solidFill>
                <a:schemeClr val="bg1"/>
              </a:solidFill>
            </a:endParaRPr>
          </a:p>
        </p:txBody>
      </p:sp>
      <p:sp>
        <p:nvSpPr>
          <p:cNvPr id="3596" name="Shape 3596"/>
          <p:cNvSpPr/>
          <p:nvPr/>
        </p:nvSpPr>
        <p:spPr>
          <a:xfrm>
            <a:off x="5534365" y="3363978"/>
            <a:ext cx="3819659" cy="130047"/>
          </a:xfrm>
          <a:prstGeom prst="rect">
            <a:avLst/>
          </a:prstGeom>
          <a:solidFill>
            <a:srgbClr val="FFFFFF"/>
          </a:solidFill>
          <a:ln w="12700">
            <a:miter lim="400000"/>
          </a:ln>
        </p:spPr>
        <p:txBody>
          <a:bodyPr lIns="0" tIns="0" rIns="0" bIns="0" anchor="ctr"/>
          <a:lstStyle/>
          <a:p>
            <a:pPr lvl="0">
              <a:defRPr sz="3200">
                <a:solidFill>
                  <a:srgbClr val="FFFFFF"/>
                </a:solidFill>
              </a:defRPr>
            </a:pPr>
            <a:endParaRPr sz="4265">
              <a:solidFill>
                <a:schemeClr val="bg1"/>
              </a:solidFill>
            </a:endParaRPr>
          </a:p>
        </p:txBody>
      </p:sp>
      <p:sp>
        <p:nvSpPr>
          <p:cNvPr id="3597" name="Shape 3597"/>
          <p:cNvSpPr/>
          <p:nvPr/>
        </p:nvSpPr>
        <p:spPr>
          <a:xfrm>
            <a:off x="6289404" y="1366762"/>
            <a:ext cx="1571917" cy="307999"/>
          </a:xfrm>
          <a:prstGeom prst="rect">
            <a:avLst/>
          </a:prstGeom>
          <a:ln w="12700">
            <a:miter lim="400000"/>
          </a:ln>
        </p:spPr>
        <p:txBody>
          <a:bodyPr lIns="0" tIns="0" rIns="0" bIns="0" anchor="ctr"/>
          <a:lstStyle>
            <a:lvl1pPr algn="l" defTabSz="914400">
              <a:lnSpc>
                <a:spcPct val="65000"/>
              </a:lnSpc>
              <a:defRPr sz="3000">
                <a:solidFill>
                  <a:srgbClr val="FFFFFF"/>
                </a:solidFill>
                <a:latin typeface="Roboto Bold"/>
                <a:ea typeface="Roboto Bold"/>
                <a:cs typeface="Roboto Bold"/>
                <a:sym typeface="Roboto Bold"/>
              </a:defRPr>
            </a:lvl1pPr>
          </a:lstStyle>
          <a:p>
            <a:pPr lvl="0">
              <a:defRPr sz="1800">
                <a:solidFill>
                  <a:srgbClr val="000000"/>
                </a:solidFill>
              </a:defRPr>
            </a:pPr>
            <a:r>
              <a:rPr lang="zh-CN" altLang="en-US" sz="1465" dirty="0">
                <a:solidFill>
                  <a:schemeClr val="bg1"/>
                </a:solidFill>
              </a:rPr>
              <a:t>点此替换文本</a:t>
            </a:r>
            <a:endParaRPr sz="1465" dirty="0">
              <a:solidFill>
                <a:schemeClr val="bg1"/>
              </a:solidFill>
            </a:endParaRPr>
          </a:p>
        </p:txBody>
      </p:sp>
      <p:sp>
        <p:nvSpPr>
          <p:cNvPr id="3598" name="Shape 3598"/>
          <p:cNvSpPr/>
          <p:nvPr/>
        </p:nvSpPr>
        <p:spPr>
          <a:xfrm>
            <a:off x="6289405" y="1645377"/>
            <a:ext cx="2254700" cy="662700"/>
          </a:xfrm>
          <a:prstGeom prst="rect">
            <a:avLst/>
          </a:prstGeom>
          <a:ln w="12700">
            <a:miter lim="400000"/>
          </a:ln>
        </p:spPr>
        <p:txBody>
          <a:bodyPr lIns="0" tIns="0" rIns="0" bIns="0" anchor="ctr"/>
          <a:lstStyle>
            <a:lvl1pPr algn="l" defTabSz="914400">
              <a:lnSpc>
                <a:spcPct val="130000"/>
              </a:lnSpc>
              <a:defRPr sz="1800">
                <a:solidFill>
                  <a:srgbClr val="FFFFFF"/>
                </a:solidFill>
                <a:latin typeface="Roboto Regular"/>
                <a:ea typeface="Roboto Regular"/>
                <a:cs typeface="Roboto Regular"/>
                <a:sym typeface="Roboto Regular"/>
              </a:defRPr>
            </a:lvl1pPr>
          </a:lstStyle>
          <a:p>
            <a:pPr lvl="0">
              <a:defRPr>
                <a:solidFill>
                  <a:srgbClr val="000000"/>
                </a:solidFill>
              </a:defRPr>
            </a:pPr>
            <a:r>
              <a:rPr sz="935" dirty="0">
                <a:solidFill>
                  <a:schemeClr val="bg1"/>
                </a:solidFill>
              </a:rPr>
              <a:t>Lorem ipsum dolor sit amet, no pri modo autem laudem ne. Tota partem elaboraret ius ex, his insolens liberavisse.</a:t>
            </a:r>
          </a:p>
        </p:txBody>
      </p:sp>
      <p:sp>
        <p:nvSpPr>
          <p:cNvPr id="3599" name="Shape 3599"/>
          <p:cNvSpPr/>
          <p:nvPr/>
        </p:nvSpPr>
        <p:spPr>
          <a:xfrm>
            <a:off x="5471697" y="2264143"/>
            <a:ext cx="36963" cy="1096011"/>
          </a:xfrm>
          <a:prstGeom prst="rect">
            <a:avLst/>
          </a:prstGeom>
          <a:solidFill>
            <a:srgbClr val="FFFFFF"/>
          </a:solidFill>
          <a:ln w="12700">
            <a:miter lim="400000"/>
          </a:ln>
        </p:spPr>
        <p:txBody>
          <a:bodyPr lIns="0" tIns="0" rIns="0" bIns="0" anchor="ctr"/>
          <a:lstStyle/>
          <a:p>
            <a:pPr lvl="0">
              <a:defRPr sz="3200">
                <a:solidFill>
                  <a:srgbClr val="FFFFFF"/>
                </a:solidFill>
              </a:defRPr>
            </a:pPr>
            <a:endParaRPr sz="4265">
              <a:solidFill>
                <a:schemeClr val="bg1"/>
              </a:solidFill>
            </a:endParaRPr>
          </a:p>
        </p:txBody>
      </p:sp>
      <p:sp>
        <p:nvSpPr>
          <p:cNvPr id="3600" name="Shape 3600"/>
          <p:cNvSpPr/>
          <p:nvPr/>
        </p:nvSpPr>
        <p:spPr>
          <a:xfrm>
            <a:off x="5331815" y="3238302"/>
            <a:ext cx="316712" cy="389533"/>
          </a:xfrm>
          <a:custGeom>
            <a:avLst/>
            <a:gdLst/>
            <a:ahLst/>
            <a:cxnLst>
              <a:cxn ang="0">
                <a:pos x="wd2" y="hd2"/>
              </a:cxn>
              <a:cxn ang="5400000">
                <a:pos x="wd2" y="hd2"/>
              </a:cxn>
              <a:cxn ang="10800000">
                <a:pos x="wd2" y="hd2"/>
              </a:cxn>
              <a:cxn ang="16200000">
                <a:pos x="wd2" y="hd2"/>
              </a:cxn>
            </a:cxnLst>
            <a:rect l="0" t="0" r="r" b="b"/>
            <a:pathLst>
              <a:path w="21566" h="21600" extrusionOk="0">
                <a:moveTo>
                  <a:pt x="10783" y="0"/>
                </a:moveTo>
                <a:lnTo>
                  <a:pt x="7918" y="2333"/>
                </a:lnTo>
                <a:cubicBezTo>
                  <a:pt x="7544" y="2417"/>
                  <a:pt x="7202" y="2581"/>
                  <a:pt x="6837" y="2696"/>
                </a:cubicBezTo>
                <a:cubicBezTo>
                  <a:pt x="6766" y="2719"/>
                  <a:pt x="6693" y="2738"/>
                  <a:pt x="6621" y="2762"/>
                </a:cubicBezTo>
                <a:cubicBezTo>
                  <a:pt x="5374" y="3178"/>
                  <a:pt x="4175" y="3720"/>
                  <a:pt x="3162" y="4544"/>
                </a:cubicBezTo>
                <a:cubicBezTo>
                  <a:pt x="1041" y="6272"/>
                  <a:pt x="-17" y="8541"/>
                  <a:pt x="0" y="10806"/>
                </a:cubicBezTo>
                <a:cubicBezTo>
                  <a:pt x="-14" y="13066"/>
                  <a:pt x="1044" y="15331"/>
                  <a:pt x="3162" y="17056"/>
                </a:cubicBezTo>
                <a:cubicBezTo>
                  <a:pt x="4175" y="17880"/>
                  <a:pt x="5374" y="18422"/>
                  <a:pt x="6621" y="18838"/>
                </a:cubicBezTo>
                <a:cubicBezTo>
                  <a:pt x="6693" y="18862"/>
                  <a:pt x="6766" y="18881"/>
                  <a:pt x="6837" y="18904"/>
                </a:cubicBezTo>
                <a:cubicBezTo>
                  <a:pt x="7202" y="19019"/>
                  <a:pt x="7544" y="19183"/>
                  <a:pt x="7918" y="19267"/>
                </a:cubicBezTo>
                <a:lnTo>
                  <a:pt x="10783" y="21600"/>
                </a:lnTo>
                <a:lnTo>
                  <a:pt x="13648" y="19267"/>
                </a:lnTo>
                <a:cubicBezTo>
                  <a:pt x="14022" y="19183"/>
                  <a:pt x="14364" y="19019"/>
                  <a:pt x="14729" y="18904"/>
                </a:cubicBezTo>
                <a:cubicBezTo>
                  <a:pt x="14800" y="18881"/>
                  <a:pt x="14873" y="18862"/>
                  <a:pt x="14945" y="18838"/>
                </a:cubicBezTo>
                <a:cubicBezTo>
                  <a:pt x="16192" y="18422"/>
                  <a:pt x="17391" y="17880"/>
                  <a:pt x="18404" y="17056"/>
                </a:cubicBezTo>
                <a:cubicBezTo>
                  <a:pt x="20522" y="15331"/>
                  <a:pt x="21580" y="13066"/>
                  <a:pt x="21566" y="10806"/>
                </a:cubicBezTo>
                <a:cubicBezTo>
                  <a:pt x="21583" y="8541"/>
                  <a:pt x="20525" y="6272"/>
                  <a:pt x="18404" y="4544"/>
                </a:cubicBezTo>
                <a:cubicBezTo>
                  <a:pt x="17391" y="3720"/>
                  <a:pt x="16192" y="3178"/>
                  <a:pt x="14945" y="2762"/>
                </a:cubicBezTo>
                <a:cubicBezTo>
                  <a:pt x="14873" y="2738"/>
                  <a:pt x="14800" y="2719"/>
                  <a:pt x="14729" y="2696"/>
                </a:cubicBezTo>
                <a:cubicBezTo>
                  <a:pt x="14364" y="2581"/>
                  <a:pt x="14022" y="2417"/>
                  <a:pt x="13648" y="2333"/>
                </a:cubicBezTo>
                <a:lnTo>
                  <a:pt x="10783" y="0"/>
                </a:lnTo>
                <a:close/>
              </a:path>
            </a:pathLst>
          </a:custGeom>
          <a:solidFill>
            <a:srgbClr val="FFFFFF"/>
          </a:solidFill>
          <a:ln w="12700">
            <a:miter lim="400000"/>
          </a:ln>
        </p:spPr>
        <p:txBody>
          <a:bodyPr lIns="0" tIns="0" rIns="0" bIns="0" anchor="ctr"/>
          <a:lstStyle/>
          <a:p>
            <a:pPr lvl="0">
              <a:defRPr sz="3200">
                <a:solidFill>
                  <a:srgbClr val="FFFFFF"/>
                </a:solidFill>
              </a:defRPr>
            </a:pPr>
            <a:endParaRPr sz="4265">
              <a:solidFill>
                <a:schemeClr val="bg1"/>
              </a:solidFill>
            </a:endParaRPr>
          </a:p>
        </p:txBody>
      </p:sp>
      <p:sp>
        <p:nvSpPr>
          <p:cNvPr id="3601" name="Shape 3601"/>
          <p:cNvSpPr/>
          <p:nvPr/>
        </p:nvSpPr>
        <p:spPr>
          <a:xfrm rot="10800000" flipH="1">
            <a:off x="9398423" y="3505852"/>
            <a:ext cx="36963" cy="1096208"/>
          </a:xfrm>
          <a:prstGeom prst="rect">
            <a:avLst/>
          </a:prstGeom>
          <a:solidFill>
            <a:srgbClr val="FFFFFF"/>
          </a:solidFill>
          <a:ln w="12700">
            <a:miter lim="400000"/>
          </a:ln>
        </p:spPr>
        <p:txBody>
          <a:bodyPr lIns="0" tIns="0" rIns="0" bIns="0" anchor="ctr"/>
          <a:lstStyle/>
          <a:p>
            <a:pPr lvl="0">
              <a:defRPr sz="3200">
                <a:solidFill>
                  <a:srgbClr val="FFFFFF"/>
                </a:solidFill>
              </a:defRPr>
            </a:pPr>
            <a:endParaRPr sz="4265">
              <a:solidFill>
                <a:schemeClr val="bg1"/>
              </a:solidFill>
            </a:endParaRPr>
          </a:p>
        </p:txBody>
      </p:sp>
      <p:sp>
        <p:nvSpPr>
          <p:cNvPr id="3602" name="Shape 3602"/>
          <p:cNvSpPr/>
          <p:nvPr/>
        </p:nvSpPr>
        <p:spPr>
          <a:xfrm>
            <a:off x="5176043" y="3684833"/>
            <a:ext cx="628271" cy="616975"/>
          </a:xfrm>
          <a:prstGeom prst="rect">
            <a:avLst/>
          </a:prstGeom>
          <a:ln w="12700">
            <a:miter lim="400000"/>
          </a:ln>
        </p:spPr>
        <p:txBody>
          <a:bodyPr lIns="0" tIns="0" rIns="0" bIns="0" anchor="ctr"/>
          <a:lstStyle>
            <a:lvl1pPr defTabSz="914400">
              <a:defRPr sz="7000">
                <a:solidFill>
                  <a:srgbClr val="FFFFFF"/>
                </a:solidFill>
                <a:latin typeface="Roboto Bold"/>
                <a:ea typeface="Roboto Bold"/>
                <a:cs typeface="Roboto Bold"/>
                <a:sym typeface="Roboto Bold"/>
              </a:defRPr>
            </a:lvl1pPr>
          </a:lstStyle>
          <a:p>
            <a:pPr lvl="0">
              <a:defRPr sz="1800">
                <a:solidFill>
                  <a:srgbClr val="000000"/>
                </a:solidFill>
              </a:defRPr>
            </a:pPr>
            <a:r>
              <a:rPr sz="3465" dirty="0">
                <a:solidFill>
                  <a:schemeClr val="bg1"/>
                </a:solidFill>
              </a:rPr>
              <a:t>01</a:t>
            </a:r>
          </a:p>
        </p:txBody>
      </p:sp>
      <p:sp>
        <p:nvSpPr>
          <p:cNvPr id="3603" name="Shape 3603"/>
          <p:cNvSpPr/>
          <p:nvPr/>
        </p:nvSpPr>
        <p:spPr>
          <a:xfrm>
            <a:off x="9108278" y="2530795"/>
            <a:ext cx="628271" cy="616975"/>
          </a:xfrm>
          <a:prstGeom prst="rect">
            <a:avLst/>
          </a:prstGeom>
          <a:ln w="12700">
            <a:miter lim="400000"/>
          </a:ln>
        </p:spPr>
        <p:txBody>
          <a:bodyPr lIns="0" tIns="0" rIns="0" bIns="0" anchor="ctr"/>
          <a:lstStyle>
            <a:lvl1pPr defTabSz="914400">
              <a:defRPr sz="7000">
                <a:solidFill>
                  <a:srgbClr val="FFFFFF"/>
                </a:solidFill>
                <a:latin typeface="Roboto Bold"/>
                <a:ea typeface="Roboto Bold"/>
                <a:cs typeface="Roboto Bold"/>
                <a:sym typeface="Roboto Bold"/>
              </a:defRPr>
            </a:lvl1pPr>
          </a:lstStyle>
          <a:p>
            <a:pPr lvl="0">
              <a:defRPr sz="1800">
                <a:solidFill>
                  <a:srgbClr val="000000"/>
                </a:solidFill>
              </a:defRPr>
            </a:pPr>
            <a:r>
              <a:rPr sz="3465" dirty="0">
                <a:solidFill>
                  <a:schemeClr val="bg1"/>
                </a:solidFill>
              </a:rPr>
              <a:t>02</a:t>
            </a:r>
          </a:p>
        </p:txBody>
      </p:sp>
      <p:grpSp>
        <p:nvGrpSpPr>
          <p:cNvPr id="3610" name="Group 3610"/>
          <p:cNvGrpSpPr/>
          <p:nvPr/>
        </p:nvGrpSpPr>
        <p:grpSpPr>
          <a:xfrm>
            <a:off x="1411455" y="4101636"/>
            <a:ext cx="503811" cy="108888"/>
            <a:chOff x="0" y="0"/>
            <a:chExt cx="1007618" cy="217773"/>
          </a:xfrm>
        </p:grpSpPr>
        <p:sp>
          <p:nvSpPr>
            <p:cNvPr id="3604" name="Shape 3604"/>
            <p:cNvSpPr/>
            <p:nvPr/>
          </p:nvSpPr>
          <p:spPr>
            <a:xfrm>
              <a:off x="0" y="0"/>
              <a:ext cx="217774" cy="21777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defRPr sz="3200">
                  <a:solidFill>
                    <a:srgbClr val="FFFFFF"/>
                  </a:solidFill>
                </a:defRPr>
              </a:pPr>
              <a:endParaRPr sz="4265">
                <a:solidFill>
                  <a:schemeClr val="bg1"/>
                </a:solidFill>
              </a:endParaRPr>
            </a:p>
          </p:txBody>
        </p:sp>
        <p:sp>
          <p:nvSpPr>
            <p:cNvPr id="3605" name="Shape 3605"/>
            <p:cNvSpPr/>
            <p:nvPr/>
          </p:nvSpPr>
          <p:spPr>
            <a:xfrm>
              <a:off x="157968" y="0"/>
              <a:ext cx="217775" cy="21777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defRPr sz="3200">
                  <a:solidFill>
                    <a:srgbClr val="FFFFFF"/>
                  </a:solidFill>
                </a:defRPr>
              </a:pPr>
              <a:endParaRPr sz="4265">
                <a:solidFill>
                  <a:schemeClr val="bg1"/>
                </a:solidFill>
              </a:endParaRPr>
            </a:p>
          </p:txBody>
        </p:sp>
        <p:sp>
          <p:nvSpPr>
            <p:cNvPr id="3606" name="Shape 3606"/>
            <p:cNvSpPr/>
            <p:nvPr/>
          </p:nvSpPr>
          <p:spPr>
            <a:xfrm>
              <a:off x="315937" y="0"/>
              <a:ext cx="217775" cy="21777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defRPr sz="3200">
                  <a:solidFill>
                    <a:srgbClr val="FFFFFF"/>
                  </a:solidFill>
                </a:defRPr>
              </a:pPr>
              <a:endParaRPr sz="4265">
                <a:solidFill>
                  <a:schemeClr val="bg1"/>
                </a:solidFill>
              </a:endParaRPr>
            </a:p>
          </p:txBody>
        </p:sp>
        <p:sp>
          <p:nvSpPr>
            <p:cNvPr id="3607" name="Shape 3607"/>
            <p:cNvSpPr/>
            <p:nvPr/>
          </p:nvSpPr>
          <p:spPr>
            <a:xfrm>
              <a:off x="473906" y="0"/>
              <a:ext cx="217775" cy="21777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defRPr sz="3200">
                  <a:solidFill>
                    <a:srgbClr val="FFFFFF"/>
                  </a:solidFill>
                </a:defRPr>
              </a:pPr>
              <a:endParaRPr sz="4265">
                <a:solidFill>
                  <a:schemeClr val="bg1"/>
                </a:solidFill>
              </a:endParaRPr>
            </a:p>
          </p:txBody>
        </p:sp>
        <p:sp>
          <p:nvSpPr>
            <p:cNvPr id="3608" name="Shape 3608"/>
            <p:cNvSpPr/>
            <p:nvPr/>
          </p:nvSpPr>
          <p:spPr>
            <a:xfrm>
              <a:off x="631875" y="0"/>
              <a:ext cx="217775" cy="21777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0" tIns="0" rIns="0" bIns="0" numCol="1" anchor="ctr">
              <a:noAutofit/>
            </a:bodyPr>
            <a:lstStyle/>
            <a:p>
              <a:pPr lvl="0">
                <a:defRPr sz="3200">
                  <a:solidFill>
                    <a:srgbClr val="FFFFFF"/>
                  </a:solidFill>
                </a:defRPr>
              </a:pPr>
              <a:endParaRPr sz="4265">
                <a:solidFill>
                  <a:schemeClr val="bg1"/>
                </a:solidFill>
              </a:endParaRPr>
            </a:p>
          </p:txBody>
        </p:sp>
        <p:sp>
          <p:nvSpPr>
            <p:cNvPr id="3609" name="Shape 3609"/>
            <p:cNvSpPr/>
            <p:nvPr/>
          </p:nvSpPr>
          <p:spPr>
            <a:xfrm>
              <a:off x="789844" y="0"/>
              <a:ext cx="217775" cy="21777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12700" cap="flat">
              <a:noFill/>
              <a:miter lim="400000"/>
            </a:ln>
            <a:effectLst/>
          </p:spPr>
          <p:txBody>
            <a:bodyPr wrap="square" lIns="0" tIns="0" rIns="0" bIns="0" numCol="1" anchor="ctr">
              <a:noAutofit/>
            </a:bodyPr>
            <a:lstStyle/>
            <a:p>
              <a:pPr lvl="0">
                <a:defRPr sz="3200">
                  <a:solidFill>
                    <a:srgbClr val="FFFFFF"/>
                  </a:solidFill>
                </a:defRPr>
              </a:pPr>
              <a:endParaRPr sz="4265">
                <a:solidFill>
                  <a:schemeClr val="bg1"/>
                </a:solidFill>
              </a:endParaRPr>
            </a:p>
          </p:txBody>
        </p:sp>
      </p:grpSp>
      <p:sp>
        <p:nvSpPr>
          <p:cNvPr id="3611" name="Shape 3611"/>
          <p:cNvSpPr/>
          <p:nvPr/>
        </p:nvSpPr>
        <p:spPr>
          <a:xfrm>
            <a:off x="9258461" y="3238302"/>
            <a:ext cx="316713" cy="389533"/>
          </a:xfrm>
          <a:custGeom>
            <a:avLst/>
            <a:gdLst/>
            <a:ahLst/>
            <a:cxnLst>
              <a:cxn ang="0">
                <a:pos x="wd2" y="hd2"/>
              </a:cxn>
              <a:cxn ang="5400000">
                <a:pos x="wd2" y="hd2"/>
              </a:cxn>
              <a:cxn ang="10800000">
                <a:pos x="wd2" y="hd2"/>
              </a:cxn>
              <a:cxn ang="16200000">
                <a:pos x="wd2" y="hd2"/>
              </a:cxn>
            </a:cxnLst>
            <a:rect l="0" t="0" r="r" b="b"/>
            <a:pathLst>
              <a:path w="21566" h="21600" extrusionOk="0">
                <a:moveTo>
                  <a:pt x="10783" y="0"/>
                </a:moveTo>
                <a:lnTo>
                  <a:pt x="7918" y="2333"/>
                </a:lnTo>
                <a:cubicBezTo>
                  <a:pt x="7544" y="2417"/>
                  <a:pt x="7202" y="2581"/>
                  <a:pt x="6837" y="2696"/>
                </a:cubicBezTo>
                <a:cubicBezTo>
                  <a:pt x="6766" y="2719"/>
                  <a:pt x="6693" y="2738"/>
                  <a:pt x="6621" y="2762"/>
                </a:cubicBezTo>
                <a:cubicBezTo>
                  <a:pt x="5374" y="3178"/>
                  <a:pt x="4175" y="3720"/>
                  <a:pt x="3162" y="4544"/>
                </a:cubicBezTo>
                <a:cubicBezTo>
                  <a:pt x="1041" y="6272"/>
                  <a:pt x="-17" y="8541"/>
                  <a:pt x="0" y="10806"/>
                </a:cubicBezTo>
                <a:cubicBezTo>
                  <a:pt x="-14" y="13066"/>
                  <a:pt x="1044" y="15331"/>
                  <a:pt x="3162" y="17056"/>
                </a:cubicBezTo>
                <a:cubicBezTo>
                  <a:pt x="4175" y="17880"/>
                  <a:pt x="5374" y="18422"/>
                  <a:pt x="6621" y="18838"/>
                </a:cubicBezTo>
                <a:cubicBezTo>
                  <a:pt x="6693" y="18862"/>
                  <a:pt x="6766" y="18881"/>
                  <a:pt x="6837" y="18904"/>
                </a:cubicBezTo>
                <a:cubicBezTo>
                  <a:pt x="7202" y="19019"/>
                  <a:pt x="7544" y="19183"/>
                  <a:pt x="7918" y="19267"/>
                </a:cubicBezTo>
                <a:lnTo>
                  <a:pt x="10783" y="21600"/>
                </a:lnTo>
                <a:lnTo>
                  <a:pt x="13648" y="19267"/>
                </a:lnTo>
                <a:cubicBezTo>
                  <a:pt x="14022" y="19183"/>
                  <a:pt x="14364" y="19019"/>
                  <a:pt x="14729" y="18904"/>
                </a:cubicBezTo>
                <a:cubicBezTo>
                  <a:pt x="14800" y="18881"/>
                  <a:pt x="14873" y="18862"/>
                  <a:pt x="14945" y="18838"/>
                </a:cubicBezTo>
                <a:cubicBezTo>
                  <a:pt x="16192" y="18422"/>
                  <a:pt x="17391" y="17880"/>
                  <a:pt x="18404" y="17056"/>
                </a:cubicBezTo>
                <a:cubicBezTo>
                  <a:pt x="20522" y="15331"/>
                  <a:pt x="21580" y="13066"/>
                  <a:pt x="21566" y="10806"/>
                </a:cubicBezTo>
                <a:cubicBezTo>
                  <a:pt x="21583" y="8541"/>
                  <a:pt x="20525" y="6272"/>
                  <a:pt x="18404" y="4544"/>
                </a:cubicBezTo>
                <a:cubicBezTo>
                  <a:pt x="17391" y="3720"/>
                  <a:pt x="16192" y="3178"/>
                  <a:pt x="14945" y="2762"/>
                </a:cubicBezTo>
                <a:cubicBezTo>
                  <a:pt x="14873" y="2738"/>
                  <a:pt x="14800" y="2719"/>
                  <a:pt x="14729" y="2696"/>
                </a:cubicBezTo>
                <a:cubicBezTo>
                  <a:pt x="14364" y="2581"/>
                  <a:pt x="14022" y="2417"/>
                  <a:pt x="13648" y="2333"/>
                </a:cubicBezTo>
                <a:lnTo>
                  <a:pt x="10783" y="0"/>
                </a:lnTo>
                <a:close/>
              </a:path>
            </a:pathLst>
          </a:custGeom>
          <a:solidFill>
            <a:srgbClr val="FFFFFF"/>
          </a:solidFill>
          <a:ln w="12700">
            <a:miter lim="400000"/>
          </a:ln>
        </p:spPr>
        <p:txBody>
          <a:bodyPr lIns="0" tIns="0" rIns="0" bIns="0" anchor="ctr"/>
          <a:lstStyle/>
          <a:p>
            <a:pPr lvl="0">
              <a:defRPr sz="3200">
                <a:solidFill>
                  <a:srgbClr val="FFFFFF"/>
                </a:solidFill>
              </a:defRPr>
            </a:pPr>
            <a:endParaRPr sz="4265">
              <a:solidFill>
                <a:schemeClr val="bg1"/>
              </a:solidFill>
            </a:endParaRPr>
          </a:p>
        </p:txBody>
      </p:sp>
      <p:grpSp>
        <p:nvGrpSpPr>
          <p:cNvPr id="3614" name="Group 3614"/>
          <p:cNvGrpSpPr/>
          <p:nvPr/>
        </p:nvGrpSpPr>
        <p:grpSpPr>
          <a:xfrm>
            <a:off x="3140063" y="3274712"/>
            <a:ext cx="2365176" cy="316713"/>
            <a:chOff x="0" y="0"/>
            <a:chExt cx="4730351" cy="633424"/>
          </a:xfrm>
        </p:grpSpPr>
        <p:sp>
          <p:nvSpPr>
            <p:cNvPr id="3612" name="Shape 3612"/>
            <p:cNvSpPr/>
            <p:nvPr/>
          </p:nvSpPr>
          <p:spPr>
            <a:xfrm>
              <a:off x="358443" y="178530"/>
              <a:ext cx="4371909" cy="260094"/>
            </a:xfrm>
            <a:prstGeom prst="rect">
              <a:avLst/>
            </a:prstGeom>
            <a:solidFill>
              <a:srgbClr val="FFFFFF"/>
            </a:solidFill>
            <a:ln w="12700" cap="flat">
              <a:noFill/>
              <a:miter lim="400000"/>
            </a:ln>
            <a:effectLst/>
          </p:spPr>
          <p:txBody>
            <a:bodyPr wrap="square" lIns="0" tIns="0" rIns="0" bIns="0" numCol="1" anchor="ctr">
              <a:noAutofit/>
            </a:bodyPr>
            <a:lstStyle/>
            <a:p>
              <a:pPr lvl="0">
                <a:defRPr sz="3200">
                  <a:solidFill>
                    <a:srgbClr val="FFFFFF"/>
                  </a:solidFill>
                </a:defRPr>
              </a:pPr>
              <a:endParaRPr sz="4265">
                <a:solidFill>
                  <a:schemeClr val="bg1"/>
                </a:solidFill>
              </a:endParaRPr>
            </a:p>
          </p:txBody>
        </p:sp>
        <p:sp>
          <p:nvSpPr>
            <p:cNvPr id="3613" name="Shape 3613"/>
            <p:cNvSpPr/>
            <p:nvPr/>
          </p:nvSpPr>
          <p:spPr>
            <a:xfrm rot="16200000">
              <a:off x="72820" y="-72821"/>
              <a:ext cx="633426" cy="779067"/>
            </a:xfrm>
            <a:custGeom>
              <a:avLst/>
              <a:gdLst/>
              <a:ahLst/>
              <a:cxnLst>
                <a:cxn ang="0">
                  <a:pos x="wd2" y="hd2"/>
                </a:cxn>
                <a:cxn ang="5400000">
                  <a:pos x="wd2" y="hd2"/>
                </a:cxn>
                <a:cxn ang="10800000">
                  <a:pos x="wd2" y="hd2"/>
                </a:cxn>
                <a:cxn ang="16200000">
                  <a:pos x="wd2" y="hd2"/>
                </a:cxn>
              </a:cxnLst>
              <a:rect l="0" t="0" r="r" b="b"/>
              <a:pathLst>
                <a:path w="21566" h="21600" extrusionOk="0">
                  <a:moveTo>
                    <a:pt x="10783" y="0"/>
                  </a:moveTo>
                  <a:lnTo>
                    <a:pt x="7918" y="2333"/>
                  </a:lnTo>
                  <a:cubicBezTo>
                    <a:pt x="7544" y="2417"/>
                    <a:pt x="7202" y="2581"/>
                    <a:pt x="6837" y="2696"/>
                  </a:cubicBezTo>
                  <a:cubicBezTo>
                    <a:pt x="6766" y="2719"/>
                    <a:pt x="6693" y="2738"/>
                    <a:pt x="6621" y="2762"/>
                  </a:cubicBezTo>
                  <a:cubicBezTo>
                    <a:pt x="5374" y="3178"/>
                    <a:pt x="4175" y="3720"/>
                    <a:pt x="3162" y="4544"/>
                  </a:cubicBezTo>
                  <a:cubicBezTo>
                    <a:pt x="1041" y="6272"/>
                    <a:pt x="-17" y="8541"/>
                    <a:pt x="0" y="10806"/>
                  </a:cubicBezTo>
                  <a:cubicBezTo>
                    <a:pt x="-14" y="13066"/>
                    <a:pt x="1044" y="15331"/>
                    <a:pt x="3162" y="17056"/>
                  </a:cubicBezTo>
                  <a:cubicBezTo>
                    <a:pt x="4175" y="17880"/>
                    <a:pt x="5374" y="18422"/>
                    <a:pt x="6621" y="18838"/>
                  </a:cubicBezTo>
                  <a:cubicBezTo>
                    <a:pt x="6693" y="18862"/>
                    <a:pt x="6766" y="18881"/>
                    <a:pt x="6837" y="18904"/>
                  </a:cubicBezTo>
                  <a:cubicBezTo>
                    <a:pt x="7202" y="19019"/>
                    <a:pt x="7544" y="19183"/>
                    <a:pt x="7918" y="19267"/>
                  </a:cubicBezTo>
                  <a:lnTo>
                    <a:pt x="10783" y="21600"/>
                  </a:lnTo>
                  <a:lnTo>
                    <a:pt x="13648" y="19267"/>
                  </a:lnTo>
                  <a:cubicBezTo>
                    <a:pt x="14022" y="19183"/>
                    <a:pt x="14364" y="19019"/>
                    <a:pt x="14729" y="18904"/>
                  </a:cubicBezTo>
                  <a:cubicBezTo>
                    <a:pt x="14800" y="18881"/>
                    <a:pt x="14873" y="18862"/>
                    <a:pt x="14945" y="18838"/>
                  </a:cubicBezTo>
                  <a:cubicBezTo>
                    <a:pt x="16192" y="18422"/>
                    <a:pt x="17391" y="17880"/>
                    <a:pt x="18404" y="17056"/>
                  </a:cubicBezTo>
                  <a:cubicBezTo>
                    <a:pt x="20522" y="15331"/>
                    <a:pt x="21580" y="13066"/>
                    <a:pt x="21566" y="10806"/>
                  </a:cubicBezTo>
                  <a:cubicBezTo>
                    <a:pt x="21583" y="8541"/>
                    <a:pt x="20525" y="6272"/>
                    <a:pt x="18404" y="4544"/>
                  </a:cubicBezTo>
                  <a:cubicBezTo>
                    <a:pt x="17391" y="3720"/>
                    <a:pt x="16192" y="3178"/>
                    <a:pt x="14945" y="2762"/>
                  </a:cubicBezTo>
                  <a:cubicBezTo>
                    <a:pt x="14873" y="2738"/>
                    <a:pt x="14800" y="2719"/>
                    <a:pt x="14729" y="2696"/>
                  </a:cubicBezTo>
                  <a:cubicBezTo>
                    <a:pt x="14364" y="2581"/>
                    <a:pt x="14022" y="2417"/>
                    <a:pt x="13648" y="2333"/>
                  </a:cubicBezTo>
                  <a:lnTo>
                    <a:pt x="10783" y="0"/>
                  </a:lnTo>
                  <a:close/>
                </a:path>
              </a:pathLst>
            </a:custGeom>
            <a:solidFill>
              <a:srgbClr val="FFFFFF"/>
            </a:solidFill>
            <a:ln w="12700" cap="flat">
              <a:noFill/>
              <a:miter lim="400000"/>
            </a:ln>
            <a:effectLst/>
          </p:spPr>
          <p:txBody>
            <a:bodyPr wrap="square" lIns="0" tIns="0" rIns="0" bIns="0" numCol="1" anchor="ctr">
              <a:noAutofit/>
            </a:bodyPr>
            <a:lstStyle/>
            <a:p>
              <a:pPr lvl="0">
                <a:defRPr sz="3200">
                  <a:solidFill>
                    <a:srgbClr val="FFFFFF"/>
                  </a:solidFill>
                </a:defRPr>
              </a:pPr>
              <a:endParaRPr sz="4265">
                <a:solidFill>
                  <a:schemeClr val="bg1"/>
                </a:solidFill>
              </a:endParaRPr>
            </a:p>
          </p:txBody>
        </p:sp>
      </p:grpSp>
      <p:grpSp>
        <p:nvGrpSpPr>
          <p:cNvPr id="3617" name="Group 3617"/>
          <p:cNvGrpSpPr/>
          <p:nvPr/>
        </p:nvGrpSpPr>
        <p:grpSpPr>
          <a:xfrm>
            <a:off x="8920124" y="4598141"/>
            <a:ext cx="993560" cy="993560"/>
            <a:chOff x="0" y="0"/>
            <a:chExt cx="1987120" cy="1987120"/>
          </a:xfrm>
        </p:grpSpPr>
        <p:sp>
          <p:nvSpPr>
            <p:cNvPr id="3615" name="Shape 3615"/>
            <p:cNvSpPr/>
            <p:nvPr/>
          </p:nvSpPr>
          <p:spPr>
            <a:xfrm rot="10800000" flipH="1">
              <a:off x="0" y="0"/>
              <a:ext cx="1987120" cy="198712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8575" cap="flat" cmpd="sng">
              <a:solidFill>
                <a:srgbClr val="FFFFFF"/>
              </a:solidFill>
              <a:prstDash val="solid"/>
              <a:miter lim="800000"/>
            </a:ln>
            <a:effectLst/>
          </p:spPr>
          <p:txBody>
            <a:bodyPr wrap="square" lIns="0" tIns="0" rIns="0" bIns="0" numCol="1" anchor="ctr">
              <a:noAutofit/>
            </a:bodyPr>
            <a:lstStyle/>
            <a:p>
              <a:pPr lvl="0">
                <a:defRPr sz="3200">
                  <a:solidFill>
                    <a:srgbClr val="FFFFFF"/>
                  </a:solidFill>
                </a:defRPr>
              </a:pPr>
              <a:endParaRPr sz="4265">
                <a:solidFill>
                  <a:schemeClr val="bg1"/>
                </a:solidFill>
              </a:endParaRPr>
            </a:p>
          </p:txBody>
        </p:sp>
        <p:sp>
          <p:nvSpPr>
            <p:cNvPr id="3616" name="Shape 3616"/>
            <p:cNvSpPr/>
            <p:nvPr/>
          </p:nvSpPr>
          <p:spPr>
            <a:xfrm>
              <a:off x="367572" y="464026"/>
              <a:ext cx="1274009" cy="1059067"/>
            </a:xfrm>
            <a:custGeom>
              <a:avLst/>
              <a:gdLst/>
              <a:ahLst/>
              <a:cxnLst>
                <a:cxn ang="0">
                  <a:pos x="wd2" y="hd2"/>
                </a:cxn>
                <a:cxn ang="5400000">
                  <a:pos x="wd2" y="hd2"/>
                </a:cxn>
                <a:cxn ang="10800000">
                  <a:pos x="wd2" y="hd2"/>
                </a:cxn>
                <a:cxn ang="16200000">
                  <a:pos x="wd2" y="hd2"/>
                </a:cxn>
              </a:cxnLst>
              <a:rect l="0" t="0" r="r" b="b"/>
              <a:pathLst>
                <a:path w="21247" h="21600" extrusionOk="0">
                  <a:moveTo>
                    <a:pt x="4239" y="0"/>
                  </a:moveTo>
                  <a:cubicBezTo>
                    <a:pt x="3605" y="0"/>
                    <a:pt x="3010" y="315"/>
                    <a:pt x="2561" y="864"/>
                  </a:cubicBezTo>
                  <a:lnTo>
                    <a:pt x="706" y="3132"/>
                  </a:lnTo>
                  <a:cubicBezTo>
                    <a:pt x="257" y="3681"/>
                    <a:pt x="0" y="4407"/>
                    <a:pt x="0" y="5184"/>
                  </a:cubicBezTo>
                  <a:cubicBezTo>
                    <a:pt x="0" y="5960"/>
                    <a:pt x="257" y="6687"/>
                    <a:pt x="706" y="7236"/>
                  </a:cubicBezTo>
                  <a:cubicBezTo>
                    <a:pt x="1155" y="7784"/>
                    <a:pt x="1750" y="8100"/>
                    <a:pt x="2384" y="8100"/>
                  </a:cubicBezTo>
                  <a:cubicBezTo>
                    <a:pt x="2571" y="8100"/>
                    <a:pt x="2735" y="8070"/>
                    <a:pt x="2914" y="8019"/>
                  </a:cubicBezTo>
                  <a:lnTo>
                    <a:pt x="5895" y="11637"/>
                  </a:lnTo>
                  <a:cubicBezTo>
                    <a:pt x="6005" y="11772"/>
                    <a:pt x="6137" y="11853"/>
                    <a:pt x="6292" y="11853"/>
                  </a:cubicBezTo>
                  <a:cubicBezTo>
                    <a:pt x="6449" y="11853"/>
                    <a:pt x="6602" y="11772"/>
                    <a:pt x="6712" y="11637"/>
                  </a:cubicBezTo>
                  <a:lnTo>
                    <a:pt x="7021" y="11259"/>
                  </a:lnTo>
                  <a:lnTo>
                    <a:pt x="7771" y="12177"/>
                  </a:lnTo>
                  <a:lnTo>
                    <a:pt x="4813" y="15822"/>
                  </a:lnTo>
                  <a:cubicBezTo>
                    <a:pt x="4289" y="16464"/>
                    <a:pt x="3996" y="17318"/>
                    <a:pt x="3996" y="18225"/>
                  </a:cubicBezTo>
                  <a:cubicBezTo>
                    <a:pt x="3996" y="19132"/>
                    <a:pt x="4289" y="19986"/>
                    <a:pt x="4813" y="20628"/>
                  </a:cubicBezTo>
                  <a:cubicBezTo>
                    <a:pt x="5337" y="21270"/>
                    <a:pt x="6037" y="21600"/>
                    <a:pt x="6778" y="21600"/>
                  </a:cubicBezTo>
                  <a:cubicBezTo>
                    <a:pt x="7520" y="21600"/>
                    <a:pt x="8218" y="21270"/>
                    <a:pt x="8743" y="20628"/>
                  </a:cubicBezTo>
                  <a:lnTo>
                    <a:pt x="11701" y="16983"/>
                  </a:lnTo>
                  <a:lnTo>
                    <a:pt x="14660" y="20601"/>
                  </a:lnTo>
                  <a:cubicBezTo>
                    <a:pt x="14725" y="20681"/>
                    <a:pt x="14814" y="20728"/>
                    <a:pt x="14903" y="20763"/>
                  </a:cubicBezTo>
                  <a:lnTo>
                    <a:pt x="16890" y="21573"/>
                  </a:lnTo>
                  <a:cubicBezTo>
                    <a:pt x="16948" y="21597"/>
                    <a:pt x="17027" y="21600"/>
                    <a:pt x="17088" y="21600"/>
                  </a:cubicBezTo>
                  <a:cubicBezTo>
                    <a:pt x="17241" y="21600"/>
                    <a:pt x="17395" y="21546"/>
                    <a:pt x="17508" y="21411"/>
                  </a:cubicBezTo>
                  <a:cubicBezTo>
                    <a:pt x="17664" y="21219"/>
                    <a:pt x="17708" y="20912"/>
                    <a:pt x="17640" y="20655"/>
                  </a:cubicBezTo>
                  <a:lnTo>
                    <a:pt x="16978" y="18225"/>
                  </a:lnTo>
                  <a:cubicBezTo>
                    <a:pt x="16949" y="18116"/>
                    <a:pt x="16912" y="18007"/>
                    <a:pt x="16845" y="17928"/>
                  </a:cubicBezTo>
                  <a:lnTo>
                    <a:pt x="13887" y="14310"/>
                  </a:lnTo>
                  <a:lnTo>
                    <a:pt x="14615" y="13419"/>
                  </a:lnTo>
                  <a:cubicBezTo>
                    <a:pt x="15120" y="13660"/>
                    <a:pt x="15662" y="13797"/>
                    <a:pt x="16205" y="13797"/>
                  </a:cubicBezTo>
                  <a:cubicBezTo>
                    <a:pt x="17368" y="13797"/>
                    <a:pt x="18474" y="13236"/>
                    <a:pt x="19296" y="12231"/>
                  </a:cubicBezTo>
                  <a:lnTo>
                    <a:pt x="20002" y="11367"/>
                  </a:lnTo>
                  <a:cubicBezTo>
                    <a:pt x="21255" y="9836"/>
                    <a:pt x="21600" y="7437"/>
                    <a:pt x="20864" y="5400"/>
                  </a:cubicBezTo>
                  <a:cubicBezTo>
                    <a:pt x="20785" y="5183"/>
                    <a:pt x="20634" y="5012"/>
                    <a:pt x="20444" y="4968"/>
                  </a:cubicBezTo>
                  <a:cubicBezTo>
                    <a:pt x="20253" y="4924"/>
                    <a:pt x="20051" y="5016"/>
                    <a:pt x="19914" y="5184"/>
                  </a:cubicBezTo>
                  <a:lnTo>
                    <a:pt x="17751" y="7830"/>
                  </a:lnTo>
                  <a:cubicBezTo>
                    <a:pt x="17422" y="8232"/>
                    <a:pt x="16980" y="8451"/>
                    <a:pt x="16514" y="8451"/>
                  </a:cubicBezTo>
                  <a:cubicBezTo>
                    <a:pt x="16050" y="8451"/>
                    <a:pt x="15607" y="8232"/>
                    <a:pt x="15278" y="7830"/>
                  </a:cubicBezTo>
                  <a:cubicBezTo>
                    <a:pt x="14949" y="7428"/>
                    <a:pt x="14770" y="6887"/>
                    <a:pt x="14770" y="6318"/>
                  </a:cubicBezTo>
                  <a:cubicBezTo>
                    <a:pt x="14770" y="5749"/>
                    <a:pt x="14950" y="5206"/>
                    <a:pt x="15278" y="4806"/>
                  </a:cubicBezTo>
                  <a:lnTo>
                    <a:pt x="17441" y="2160"/>
                  </a:lnTo>
                  <a:cubicBezTo>
                    <a:pt x="17579" y="1994"/>
                    <a:pt x="17653" y="1746"/>
                    <a:pt x="17618" y="1512"/>
                  </a:cubicBezTo>
                  <a:cubicBezTo>
                    <a:pt x="17582" y="1278"/>
                    <a:pt x="17442" y="1095"/>
                    <a:pt x="17265" y="999"/>
                  </a:cubicBezTo>
                  <a:cubicBezTo>
                    <a:pt x="16694" y="692"/>
                    <a:pt x="16062" y="513"/>
                    <a:pt x="15432" y="513"/>
                  </a:cubicBezTo>
                  <a:cubicBezTo>
                    <a:pt x="14263" y="513"/>
                    <a:pt x="13186" y="1072"/>
                    <a:pt x="12386" y="2052"/>
                  </a:cubicBezTo>
                  <a:lnTo>
                    <a:pt x="11679" y="2916"/>
                  </a:lnTo>
                  <a:cubicBezTo>
                    <a:pt x="10439" y="4432"/>
                    <a:pt x="10054" y="6656"/>
                    <a:pt x="10686" y="8613"/>
                  </a:cubicBezTo>
                  <a:lnTo>
                    <a:pt x="9957" y="9504"/>
                  </a:lnTo>
                  <a:lnTo>
                    <a:pt x="9206" y="8586"/>
                  </a:lnTo>
                  <a:lnTo>
                    <a:pt x="9516" y="8208"/>
                  </a:lnTo>
                  <a:cubicBezTo>
                    <a:pt x="9745" y="7927"/>
                    <a:pt x="9745" y="7491"/>
                    <a:pt x="9516" y="7209"/>
                  </a:cubicBezTo>
                  <a:lnTo>
                    <a:pt x="6557" y="3591"/>
                  </a:lnTo>
                  <a:cubicBezTo>
                    <a:pt x="6748" y="2618"/>
                    <a:pt x="6510" y="1590"/>
                    <a:pt x="5917" y="864"/>
                  </a:cubicBezTo>
                  <a:cubicBezTo>
                    <a:pt x="5468" y="315"/>
                    <a:pt x="4874" y="0"/>
                    <a:pt x="4239" y="0"/>
                  </a:cubicBezTo>
                  <a:close/>
                  <a:moveTo>
                    <a:pt x="4239" y="1431"/>
                  </a:moveTo>
                  <a:cubicBezTo>
                    <a:pt x="4560" y="1431"/>
                    <a:pt x="4851" y="1585"/>
                    <a:pt x="5078" y="1863"/>
                  </a:cubicBezTo>
                  <a:cubicBezTo>
                    <a:pt x="5428" y="2290"/>
                    <a:pt x="5539" y="2926"/>
                    <a:pt x="5343" y="3483"/>
                  </a:cubicBezTo>
                  <a:cubicBezTo>
                    <a:pt x="5247" y="3753"/>
                    <a:pt x="5305" y="4085"/>
                    <a:pt x="5475" y="4293"/>
                  </a:cubicBezTo>
                  <a:lnTo>
                    <a:pt x="8257" y="7695"/>
                  </a:lnTo>
                  <a:cubicBezTo>
                    <a:pt x="8257" y="7695"/>
                    <a:pt x="6292" y="10098"/>
                    <a:pt x="6292" y="10098"/>
                  </a:cubicBezTo>
                  <a:lnTo>
                    <a:pt x="3510" y="6696"/>
                  </a:lnTo>
                  <a:cubicBezTo>
                    <a:pt x="3397" y="6557"/>
                    <a:pt x="3244" y="6480"/>
                    <a:pt x="3091" y="6480"/>
                  </a:cubicBezTo>
                  <a:cubicBezTo>
                    <a:pt x="3013" y="6480"/>
                    <a:pt x="2924" y="6494"/>
                    <a:pt x="2848" y="6534"/>
                  </a:cubicBezTo>
                  <a:cubicBezTo>
                    <a:pt x="2698" y="6613"/>
                    <a:pt x="2550" y="6642"/>
                    <a:pt x="2384" y="6642"/>
                  </a:cubicBezTo>
                  <a:cubicBezTo>
                    <a:pt x="2064" y="6642"/>
                    <a:pt x="1749" y="6488"/>
                    <a:pt x="1523" y="6210"/>
                  </a:cubicBezTo>
                  <a:cubicBezTo>
                    <a:pt x="1297" y="5932"/>
                    <a:pt x="1170" y="5576"/>
                    <a:pt x="1170" y="5184"/>
                  </a:cubicBezTo>
                  <a:cubicBezTo>
                    <a:pt x="1170" y="4790"/>
                    <a:pt x="1297" y="4434"/>
                    <a:pt x="1523" y="4158"/>
                  </a:cubicBezTo>
                  <a:lnTo>
                    <a:pt x="3400" y="1863"/>
                  </a:lnTo>
                  <a:cubicBezTo>
                    <a:pt x="3626" y="1585"/>
                    <a:pt x="3919" y="1431"/>
                    <a:pt x="4239" y="1431"/>
                  </a:cubicBezTo>
                  <a:close/>
                  <a:moveTo>
                    <a:pt x="15432" y="1971"/>
                  </a:moveTo>
                  <a:cubicBezTo>
                    <a:pt x="15591" y="1971"/>
                    <a:pt x="15761" y="1971"/>
                    <a:pt x="15918" y="1998"/>
                  </a:cubicBezTo>
                  <a:lnTo>
                    <a:pt x="14439" y="3780"/>
                  </a:lnTo>
                  <a:cubicBezTo>
                    <a:pt x="13888" y="4454"/>
                    <a:pt x="13600" y="5365"/>
                    <a:pt x="13600" y="6318"/>
                  </a:cubicBezTo>
                  <a:cubicBezTo>
                    <a:pt x="13600" y="7271"/>
                    <a:pt x="13888" y="8155"/>
                    <a:pt x="14439" y="8829"/>
                  </a:cubicBezTo>
                  <a:cubicBezTo>
                    <a:pt x="14990" y="9503"/>
                    <a:pt x="15735" y="9882"/>
                    <a:pt x="16514" y="9882"/>
                  </a:cubicBezTo>
                  <a:cubicBezTo>
                    <a:pt x="17293" y="9882"/>
                    <a:pt x="18017" y="9502"/>
                    <a:pt x="18567" y="8829"/>
                  </a:cubicBezTo>
                  <a:lnTo>
                    <a:pt x="20047" y="7047"/>
                  </a:lnTo>
                  <a:cubicBezTo>
                    <a:pt x="20186" y="8253"/>
                    <a:pt x="19864" y="9485"/>
                    <a:pt x="19164" y="10341"/>
                  </a:cubicBezTo>
                  <a:lnTo>
                    <a:pt x="18457" y="11205"/>
                  </a:lnTo>
                  <a:cubicBezTo>
                    <a:pt x="17857" y="11938"/>
                    <a:pt x="17053" y="12366"/>
                    <a:pt x="16205" y="12366"/>
                  </a:cubicBezTo>
                  <a:cubicBezTo>
                    <a:pt x="15697" y="12366"/>
                    <a:pt x="15196" y="12218"/>
                    <a:pt x="14748" y="11934"/>
                  </a:cubicBezTo>
                  <a:cubicBezTo>
                    <a:pt x="14499" y="11775"/>
                    <a:pt x="14213" y="11872"/>
                    <a:pt x="14019" y="12123"/>
                  </a:cubicBezTo>
                  <a:lnTo>
                    <a:pt x="7904" y="19602"/>
                  </a:lnTo>
                  <a:cubicBezTo>
                    <a:pt x="7601" y="19972"/>
                    <a:pt x="7206" y="20169"/>
                    <a:pt x="6778" y="20169"/>
                  </a:cubicBezTo>
                  <a:cubicBezTo>
                    <a:pt x="6351" y="20169"/>
                    <a:pt x="5954" y="19972"/>
                    <a:pt x="5652" y="19602"/>
                  </a:cubicBezTo>
                  <a:cubicBezTo>
                    <a:pt x="5350" y="19232"/>
                    <a:pt x="5188" y="18747"/>
                    <a:pt x="5188" y="18225"/>
                  </a:cubicBezTo>
                  <a:cubicBezTo>
                    <a:pt x="5188" y="17702"/>
                    <a:pt x="5350" y="17190"/>
                    <a:pt x="5652" y="16821"/>
                  </a:cubicBezTo>
                  <a:lnTo>
                    <a:pt x="11767" y="9369"/>
                  </a:lnTo>
                  <a:cubicBezTo>
                    <a:pt x="11979" y="9124"/>
                    <a:pt x="12051" y="8755"/>
                    <a:pt x="11922" y="8451"/>
                  </a:cubicBezTo>
                  <a:cubicBezTo>
                    <a:pt x="11282" y="6941"/>
                    <a:pt x="11512" y="5144"/>
                    <a:pt x="12496" y="3942"/>
                  </a:cubicBezTo>
                  <a:lnTo>
                    <a:pt x="13225" y="3051"/>
                  </a:lnTo>
                  <a:cubicBezTo>
                    <a:pt x="13803" y="2345"/>
                    <a:pt x="14578" y="1971"/>
                    <a:pt x="15432" y="1971"/>
                  </a:cubicBezTo>
                  <a:close/>
                  <a:moveTo>
                    <a:pt x="8367" y="9612"/>
                  </a:moveTo>
                  <a:lnTo>
                    <a:pt x="9140" y="10530"/>
                  </a:lnTo>
                  <a:lnTo>
                    <a:pt x="8610" y="11178"/>
                  </a:lnTo>
                  <a:cubicBezTo>
                    <a:pt x="8610" y="11178"/>
                    <a:pt x="7860" y="10233"/>
                    <a:pt x="7860" y="10233"/>
                  </a:cubicBezTo>
                  <a:lnTo>
                    <a:pt x="8367" y="9612"/>
                  </a:lnTo>
                  <a:close/>
                  <a:moveTo>
                    <a:pt x="13070" y="15336"/>
                  </a:moveTo>
                  <a:cubicBezTo>
                    <a:pt x="13070" y="15336"/>
                    <a:pt x="15918" y="18819"/>
                    <a:pt x="15918" y="18819"/>
                  </a:cubicBezTo>
                  <a:lnTo>
                    <a:pt x="16161" y="19764"/>
                  </a:lnTo>
                  <a:lnTo>
                    <a:pt x="15388" y="19467"/>
                  </a:lnTo>
                  <a:lnTo>
                    <a:pt x="12540" y="15984"/>
                  </a:lnTo>
                  <a:lnTo>
                    <a:pt x="13070" y="15336"/>
                  </a:lnTo>
                  <a:close/>
                  <a:moveTo>
                    <a:pt x="7286" y="17280"/>
                  </a:moveTo>
                  <a:cubicBezTo>
                    <a:pt x="7041" y="17280"/>
                    <a:pt x="6796" y="17392"/>
                    <a:pt x="6623" y="17604"/>
                  </a:cubicBezTo>
                  <a:cubicBezTo>
                    <a:pt x="6450" y="17816"/>
                    <a:pt x="6358" y="18114"/>
                    <a:pt x="6358" y="18414"/>
                  </a:cubicBezTo>
                  <a:cubicBezTo>
                    <a:pt x="6358" y="18714"/>
                    <a:pt x="6450" y="18986"/>
                    <a:pt x="6623" y="19197"/>
                  </a:cubicBezTo>
                  <a:cubicBezTo>
                    <a:pt x="6796" y="19410"/>
                    <a:pt x="7041" y="19521"/>
                    <a:pt x="7286" y="19521"/>
                  </a:cubicBezTo>
                  <a:cubicBezTo>
                    <a:pt x="7531" y="19521"/>
                    <a:pt x="7753" y="19410"/>
                    <a:pt x="7926" y="19197"/>
                  </a:cubicBezTo>
                  <a:cubicBezTo>
                    <a:pt x="8099" y="18986"/>
                    <a:pt x="8191" y="18714"/>
                    <a:pt x="8191" y="18414"/>
                  </a:cubicBezTo>
                  <a:cubicBezTo>
                    <a:pt x="8191" y="18114"/>
                    <a:pt x="8099" y="17816"/>
                    <a:pt x="7926" y="17604"/>
                  </a:cubicBezTo>
                  <a:cubicBezTo>
                    <a:pt x="7753" y="17392"/>
                    <a:pt x="7531" y="17280"/>
                    <a:pt x="7286" y="17280"/>
                  </a:cubicBezTo>
                  <a:close/>
                </a:path>
              </a:pathLst>
            </a:custGeom>
            <a:solidFill>
              <a:srgbClr val="FFFFFF"/>
            </a:solidFill>
            <a:ln w="12700" cap="flat">
              <a:noFill/>
              <a:miter lim="400000"/>
            </a:ln>
            <a:effectLst/>
          </p:spPr>
          <p:txBody>
            <a:bodyPr wrap="square" lIns="50800" tIns="50800" rIns="50800" bIns="5080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bg1"/>
                </a:solidFill>
              </a:endParaRPr>
            </a:p>
          </p:txBody>
        </p:sp>
      </p:grpSp>
      <p:grpSp>
        <p:nvGrpSpPr>
          <p:cNvPr id="3620" name="Group 3620"/>
          <p:cNvGrpSpPr/>
          <p:nvPr/>
        </p:nvGrpSpPr>
        <p:grpSpPr>
          <a:xfrm>
            <a:off x="4993399" y="1274304"/>
            <a:ext cx="993560" cy="993560"/>
            <a:chOff x="0" y="0"/>
            <a:chExt cx="1987119" cy="1987119"/>
          </a:xfrm>
        </p:grpSpPr>
        <p:sp>
          <p:nvSpPr>
            <p:cNvPr id="3618" name="Shape 3618"/>
            <p:cNvSpPr/>
            <p:nvPr/>
          </p:nvSpPr>
          <p:spPr>
            <a:xfrm>
              <a:off x="0" y="0"/>
              <a:ext cx="1987120" cy="198712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8575" cap="flat" cmpd="sng">
              <a:solidFill>
                <a:srgbClr val="FFFFFF"/>
              </a:solidFill>
              <a:prstDash val="solid"/>
              <a:miter lim="800000"/>
            </a:ln>
            <a:effectLst/>
          </p:spPr>
          <p:txBody>
            <a:bodyPr wrap="square" lIns="0" tIns="0" rIns="0" bIns="0" numCol="1" anchor="ctr">
              <a:noAutofit/>
            </a:bodyPr>
            <a:lstStyle/>
            <a:p>
              <a:pPr lvl="0">
                <a:defRPr sz="3200">
                  <a:solidFill>
                    <a:srgbClr val="FFFFFF"/>
                  </a:solidFill>
                </a:defRPr>
              </a:pPr>
              <a:endParaRPr sz="4265">
                <a:solidFill>
                  <a:schemeClr val="bg1"/>
                </a:solidFill>
              </a:endParaRPr>
            </a:p>
          </p:txBody>
        </p:sp>
        <p:sp>
          <p:nvSpPr>
            <p:cNvPr id="3619" name="Shape 3619"/>
            <p:cNvSpPr/>
            <p:nvPr/>
          </p:nvSpPr>
          <p:spPr>
            <a:xfrm>
              <a:off x="408071" y="476799"/>
              <a:ext cx="1170978" cy="982721"/>
            </a:xfrm>
            <a:custGeom>
              <a:avLst/>
              <a:gdLst/>
              <a:ahLst/>
              <a:cxnLst>
                <a:cxn ang="0">
                  <a:pos x="wd2" y="hd2"/>
                </a:cxn>
                <a:cxn ang="5400000">
                  <a:pos x="wd2" y="hd2"/>
                </a:cxn>
                <a:cxn ang="10800000">
                  <a:pos x="wd2" y="hd2"/>
                </a:cxn>
                <a:cxn ang="16200000">
                  <a:pos x="wd2" y="hd2"/>
                </a:cxn>
              </a:cxnLst>
              <a:rect l="0" t="0" r="r" b="b"/>
              <a:pathLst>
                <a:path w="21600" h="21600" extrusionOk="0">
                  <a:moveTo>
                    <a:pt x="3637" y="0"/>
                  </a:moveTo>
                  <a:cubicBezTo>
                    <a:pt x="2849" y="0"/>
                    <a:pt x="2207" y="758"/>
                    <a:pt x="2207" y="1696"/>
                  </a:cubicBezTo>
                  <a:lnTo>
                    <a:pt x="2207" y="1869"/>
                  </a:lnTo>
                  <a:cubicBezTo>
                    <a:pt x="2209" y="2295"/>
                    <a:pt x="2498" y="2638"/>
                    <a:pt x="2853" y="2638"/>
                  </a:cubicBezTo>
                  <a:cubicBezTo>
                    <a:pt x="3211" y="2638"/>
                    <a:pt x="3499" y="2295"/>
                    <a:pt x="3499" y="1869"/>
                  </a:cubicBezTo>
                  <a:lnTo>
                    <a:pt x="3499" y="1696"/>
                  </a:lnTo>
                  <a:cubicBezTo>
                    <a:pt x="3499" y="1607"/>
                    <a:pt x="3563" y="1539"/>
                    <a:pt x="3637" y="1539"/>
                  </a:cubicBezTo>
                  <a:lnTo>
                    <a:pt x="4678" y="1539"/>
                  </a:lnTo>
                  <a:cubicBezTo>
                    <a:pt x="4753" y="1539"/>
                    <a:pt x="4817" y="1607"/>
                    <a:pt x="4817" y="1696"/>
                  </a:cubicBezTo>
                  <a:lnTo>
                    <a:pt x="4817" y="1869"/>
                  </a:lnTo>
                  <a:cubicBezTo>
                    <a:pt x="4817" y="2295"/>
                    <a:pt x="5107" y="2638"/>
                    <a:pt x="5463" y="2638"/>
                  </a:cubicBezTo>
                  <a:cubicBezTo>
                    <a:pt x="5818" y="2638"/>
                    <a:pt x="6108" y="2295"/>
                    <a:pt x="6108" y="1869"/>
                  </a:cubicBezTo>
                  <a:lnTo>
                    <a:pt x="6108" y="1696"/>
                  </a:lnTo>
                  <a:cubicBezTo>
                    <a:pt x="6108" y="758"/>
                    <a:pt x="5465" y="0"/>
                    <a:pt x="4678" y="0"/>
                  </a:cubicBezTo>
                  <a:lnTo>
                    <a:pt x="3637" y="0"/>
                  </a:lnTo>
                  <a:close/>
                  <a:moveTo>
                    <a:pt x="2089" y="3156"/>
                  </a:moveTo>
                  <a:cubicBezTo>
                    <a:pt x="937" y="3156"/>
                    <a:pt x="0" y="4263"/>
                    <a:pt x="0" y="5638"/>
                  </a:cubicBezTo>
                  <a:lnTo>
                    <a:pt x="0" y="19111"/>
                  </a:lnTo>
                  <a:cubicBezTo>
                    <a:pt x="0" y="20483"/>
                    <a:pt x="937" y="21600"/>
                    <a:pt x="2089" y="21600"/>
                  </a:cubicBezTo>
                  <a:lnTo>
                    <a:pt x="3137" y="21600"/>
                  </a:lnTo>
                  <a:cubicBezTo>
                    <a:pt x="3495" y="21600"/>
                    <a:pt x="3789" y="21257"/>
                    <a:pt x="3789" y="20831"/>
                  </a:cubicBezTo>
                  <a:cubicBezTo>
                    <a:pt x="3789" y="20403"/>
                    <a:pt x="3495" y="20061"/>
                    <a:pt x="3137" y="20061"/>
                  </a:cubicBezTo>
                  <a:lnTo>
                    <a:pt x="2089" y="20061"/>
                  </a:lnTo>
                  <a:cubicBezTo>
                    <a:pt x="1651" y="20061"/>
                    <a:pt x="1292" y="19632"/>
                    <a:pt x="1292" y="19111"/>
                  </a:cubicBezTo>
                  <a:lnTo>
                    <a:pt x="1292" y="5638"/>
                  </a:lnTo>
                  <a:cubicBezTo>
                    <a:pt x="1292" y="5119"/>
                    <a:pt x="1651" y="4695"/>
                    <a:pt x="2089" y="4695"/>
                  </a:cubicBezTo>
                  <a:lnTo>
                    <a:pt x="7044" y="4695"/>
                  </a:lnTo>
                  <a:cubicBezTo>
                    <a:pt x="7400" y="4695"/>
                    <a:pt x="7690" y="4350"/>
                    <a:pt x="7690" y="3926"/>
                  </a:cubicBezTo>
                  <a:cubicBezTo>
                    <a:pt x="7690" y="3501"/>
                    <a:pt x="7400" y="3156"/>
                    <a:pt x="7044" y="3156"/>
                  </a:cubicBezTo>
                  <a:lnTo>
                    <a:pt x="2089" y="3156"/>
                  </a:lnTo>
                  <a:close/>
                  <a:moveTo>
                    <a:pt x="18463" y="3156"/>
                  </a:moveTo>
                  <a:cubicBezTo>
                    <a:pt x="18105" y="3156"/>
                    <a:pt x="17818" y="3499"/>
                    <a:pt x="17818" y="3926"/>
                  </a:cubicBezTo>
                  <a:cubicBezTo>
                    <a:pt x="17818" y="4350"/>
                    <a:pt x="18105" y="4695"/>
                    <a:pt x="18463" y="4695"/>
                  </a:cubicBezTo>
                  <a:lnTo>
                    <a:pt x="19511" y="4695"/>
                  </a:lnTo>
                  <a:cubicBezTo>
                    <a:pt x="19949" y="4695"/>
                    <a:pt x="20308" y="5117"/>
                    <a:pt x="20308" y="5638"/>
                  </a:cubicBezTo>
                  <a:lnTo>
                    <a:pt x="20308" y="19119"/>
                  </a:lnTo>
                  <a:cubicBezTo>
                    <a:pt x="20308" y="19640"/>
                    <a:pt x="19949" y="20061"/>
                    <a:pt x="19511" y="20061"/>
                  </a:cubicBezTo>
                  <a:lnTo>
                    <a:pt x="14879" y="20061"/>
                  </a:lnTo>
                  <a:cubicBezTo>
                    <a:pt x="14521" y="20061"/>
                    <a:pt x="14233" y="20406"/>
                    <a:pt x="14233" y="20831"/>
                  </a:cubicBezTo>
                  <a:cubicBezTo>
                    <a:pt x="14233" y="21257"/>
                    <a:pt x="14521" y="21600"/>
                    <a:pt x="14879" y="21600"/>
                  </a:cubicBezTo>
                  <a:lnTo>
                    <a:pt x="19511" y="21600"/>
                  </a:lnTo>
                  <a:cubicBezTo>
                    <a:pt x="20663" y="21600"/>
                    <a:pt x="21600" y="20491"/>
                    <a:pt x="21600" y="19119"/>
                  </a:cubicBezTo>
                  <a:lnTo>
                    <a:pt x="21600" y="5638"/>
                  </a:lnTo>
                  <a:cubicBezTo>
                    <a:pt x="21600" y="4265"/>
                    <a:pt x="20663" y="3156"/>
                    <a:pt x="19511" y="3156"/>
                  </a:cubicBezTo>
                  <a:lnTo>
                    <a:pt x="18463" y="3156"/>
                  </a:lnTo>
                  <a:close/>
                  <a:moveTo>
                    <a:pt x="11828" y="4994"/>
                  </a:moveTo>
                  <a:cubicBezTo>
                    <a:pt x="8408" y="4994"/>
                    <a:pt x="5627" y="8307"/>
                    <a:pt x="5627" y="12382"/>
                  </a:cubicBezTo>
                  <a:cubicBezTo>
                    <a:pt x="5627" y="16459"/>
                    <a:pt x="8408" y="19778"/>
                    <a:pt x="11828" y="19778"/>
                  </a:cubicBezTo>
                  <a:cubicBezTo>
                    <a:pt x="15250" y="19778"/>
                    <a:pt x="18029" y="16459"/>
                    <a:pt x="18029" y="12382"/>
                  </a:cubicBezTo>
                  <a:cubicBezTo>
                    <a:pt x="18029" y="8307"/>
                    <a:pt x="15250" y="4994"/>
                    <a:pt x="11828" y="4994"/>
                  </a:cubicBezTo>
                  <a:close/>
                  <a:moveTo>
                    <a:pt x="11828" y="6533"/>
                  </a:moveTo>
                  <a:cubicBezTo>
                    <a:pt x="14535" y="6533"/>
                    <a:pt x="16737" y="9159"/>
                    <a:pt x="16737" y="12382"/>
                  </a:cubicBezTo>
                  <a:cubicBezTo>
                    <a:pt x="16737" y="15608"/>
                    <a:pt x="14535" y="18232"/>
                    <a:pt x="11828" y="18232"/>
                  </a:cubicBezTo>
                  <a:cubicBezTo>
                    <a:pt x="9123" y="18232"/>
                    <a:pt x="6919" y="15608"/>
                    <a:pt x="6919" y="12382"/>
                  </a:cubicBezTo>
                  <a:cubicBezTo>
                    <a:pt x="6919" y="9159"/>
                    <a:pt x="9125" y="6533"/>
                    <a:pt x="11828" y="6533"/>
                  </a:cubicBezTo>
                  <a:close/>
                  <a:moveTo>
                    <a:pt x="11821" y="7491"/>
                  </a:moveTo>
                  <a:cubicBezTo>
                    <a:pt x="9562" y="7491"/>
                    <a:pt x="7723" y="9682"/>
                    <a:pt x="7723" y="12374"/>
                  </a:cubicBezTo>
                  <a:cubicBezTo>
                    <a:pt x="7723" y="15068"/>
                    <a:pt x="9562" y="17258"/>
                    <a:pt x="11821" y="17258"/>
                  </a:cubicBezTo>
                  <a:cubicBezTo>
                    <a:pt x="14083" y="17258"/>
                    <a:pt x="15920" y="15068"/>
                    <a:pt x="15920" y="12374"/>
                  </a:cubicBezTo>
                  <a:cubicBezTo>
                    <a:pt x="15920" y="9682"/>
                    <a:pt x="14083" y="7491"/>
                    <a:pt x="11821" y="7491"/>
                  </a:cubicBezTo>
                  <a:close/>
                  <a:moveTo>
                    <a:pt x="11821" y="9037"/>
                  </a:moveTo>
                  <a:cubicBezTo>
                    <a:pt x="13369" y="9037"/>
                    <a:pt x="14628" y="10533"/>
                    <a:pt x="14628" y="12374"/>
                  </a:cubicBezTo>
                  <a:cubicBezTo>
                    <a:pt x="14628" y="14217"/>
                    <a:pt x="13369" y="15719"/>
                    <a:pt x="11821" y="15719"/>
                  </a:cubicBezTo>
                  <a:cubicBezTo>
                    <a:pt x="10277" y="15719"/>
                    <a:pt x="9021" y="14217"/>
                    <a:pt x="9021" y="12374"/>
                  </a:cubicBezTo>
                  <a:cubicBezTo>
                    <a:pt x="9021" y="10533"/>
                    <a:pt x="10277" y="9037"/>
                    <a:pt x="11821" y="9037"/>
                  </a:cubicBezTo>
                  <a:close/>
                </a:path>
              </a:pathLst>
            </a:custGeom>
            <a:solidFill>
              <a:srgbClr val="FFFFFF"/>
            </a:solidFill>
            <a:ln w="12700" cap="flat">
              <a:noFill/>
              <a:miter lim="400000"/>
            </a:ln>
            <a:effectLst/>
          </p:spPr>
          <p:txBody>
            <a:bodyPr wrap="square" lIns="50800" tIns="50800" rIns="50800" bIns="50800" numCol="1" anchor="ctr">
              <a:noAutofit/>
            </a:bodyPr>
            <a:lstStyle/>
            <a:p>
              <a:pPr defTabSz="228600">
                <a:defRPr sz="3000">
                  <a:solidFill>
                    <a:srgbClr val="3AA6DE"/>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bg1"/>
                </a:solidFill>
              </a:endParaRPr>
            </a:p>
          </p:txBody>
        </p:sp>
      </p:grpSp>
      <p:sp>
        <p:nvSpPr>
          <p:cNvPr id="3627" name="Shape 3627"/>
          <p:cNvSpPr/>
          <p:nvPr/>
        </p:nvSpPr>
        <p:spPr>
          <a:xfrm>
            <a:off x="7054939" y="4729591"/>
            <a:ext cx="1571917" cy="307999"/>
          </a:xfrm>
          <a:prstGeom prst="rect">
            <a:avLst/>
          </a:prstGeom>
          <a:ln w="12700">
            <a:miter lim="400000"/>
          </a:ln>
        </p:spPr>
        <p:txBody>
          <a:bodyPr lIns="0" tIns="0" rIns="0" bIns="0" anchor="ctr"/>
          <a:lstStyle>
            <a:lvl1pPr algn="r" defTabSz="914400">
              <a:lnSpc>
                <a:spcPct val="65000"/>
              </a:lnSpc>
              <a:defRPr sz="3000">
                <a:solidFill>
                  <a:srgbClr val="FFFFFF"/>
                </a:solidFill>
                <a:latin typeface="Roboto Bold"/>
                <a:ea typeface="Roboto Bold"/>
                <a:cs typeface="Roboto Bold"/>
                <a:sym typeface="Roboto Bold"/>
              </a:defRPr>
            </a:lvl1pPr>
          </a:lstStyle>
          <a:p>
            <a:pPr lvl="0">
              <a:defRPr sz="1800">
                <a:solidFill>
                  <a:srgbClr val="000000"/>
                </a:solidFill>
              </a:defRPr>
            </a:pPr>
            <a:r>
              <a:rPr lang="zh-CN" altLang="en-US" sz="1465" dirty="0">
                <a:solidFill>
                  <a:schemeClr val="bg1"/>
                </a:solidFill>
              </a:rPr>
              <a:t>点此替换文本</a:t>
            </a:r>
            <a:endParaRPr sz="1465" dirty="0">
              <a:solidFill>
                <a:schemeClr val="bg1"/>
              </a:solidFill>
            </a:endParaRPr>
          </a:p>
        </p:txBody>
      </p:sp>
      <p:sp>
        <p:nvSpPr>
          <p:cNvPr id="3628" name="Shape 3628"/>
          <p:cNvSpPr/>
          <p:nvPr/>
        </p:nvSpPr>
        <p:spPr>
          <a:xfrm>
            <a:off x="6372157" y="5008204"/>
            <a:ext cx="2254700" cy="662701"/>
          </a:xfrm>
          <a:prstGeom prst="rect">
            <a:avLst/>
          </a:prstGeom>
          <a:ln w="12700">
            <a:miter lim="400000"/>
          </a:ln>
        </p:spPr>
        <p:txBody>
          <a:bodyPr lIns="0" tIns="0" rIns="0" bIns="0" anchor="ctr"/>
          <a:lstStyle>
            <a:lvl1pPr algn="r" defTabSz="914400">
              <a:lnSpc>
                <a:spcPct val="130000"/>
              </a:lnSpc>
              <a:defRPr sz="1800">
                <a:solidFill>
                  <a:srgbClr val="FFFFFF"/>
                </a:solidFill>
                <a:latin typeface="Roboto Regular"/>
                <a:ea typeface="Roboto Regular"/>
                <a:cs typeface="Roboto Regular"/>
                <a:sym typeface="Roboto Regular"/>
              </a:defRPr>
            </a:lvl1pPr>
          </a:lstStyle>
          <a:p>
            <a:pPr lvl="0">
              <a:defRPr>
                <a:solidFill>
                  <a:srgbClr val="000000"/>
                </a:solidFill>
              </a:defRPr>
            </a:pPr>
            <a:r>
              <a:rPr sz="935" dirty="0">
                <a:solidFill>
                  <a:schemeClr val="bg1"/>
                </a:solidFill>
              </a:rPr>
              <a:t>Lorem ipsum dolor sit amet, no pri modo autem laudem ne. Tota partem elaboraret ius ex, his insolens liberavisse.</a:t>
            </a:r>
          </a:p>
        </p:txBody>
      </p:sp>
      <p:sp>
        <p:nvSpPr>
          <p:cNvPr id="2" name="Slide Number Placeholder 1"/>
          <p:cNvSpPr>
            <a:spLocks noGrp="1"/>
          </p:cNvSpPr>
          <p:nvPr>
            <p:ph type="sldNum" sz="quarter" idx="4294967295"/>
          </p:nvPr>
        </p:nvSpPr>
        <p:spPr>
          <a:xfrm>
            <a:off x="11781386" y="162566"/>
            <a:ext cx="308559" cy="123111"/>
          </a:xfrm>
        </p:spPr>
        <p:txBody>
          <a:bodyPr/>
          <a:lstStyle/>
          <a:p>
            <a:fld id="{86CB4B4D-7CA3-9044-876B-883B54F8677D}" type="slidenum">
              <a:rPr lang="en-US" smtClean="0">
                <a:solidFill>
                  <a:schemeClr val="bg1"/>
                </a:solidFill>
              </a:rPr>
              <a:t>14</a:t>
            </a:fld>
            <a:endParaRPr lang="en-US" dirty="0">
              <a:solidFill>
                <a:schemeClr val="bg1"/>
              </a:solidFill>
            </a:endParaRPr>
          </a:p>
        </p:txBody>
      </p:sp>
      <p:sp>
        <p:nvSpPr>
          <p:cNvPr id="51" name="Freeform 106"/>
          <p:cNvSpPr>
            <a:spLocks noEditPoints="1"/>
          </p:cNvSpPr>
          <p:nvPr/>
        </p:nvSpPr>
        <p:spPr bwMode="auto">
          <a:xfrm>
            <a:off x="1441040" y="3274711"/>
            <a:ext cx="561682" cy="561682"/>
          </a:xfrm>
          <a:custGeom>
            <a:avLst/>
            <a:gdLst>
              <a:gd name="T0" fmla="*/ 73 w 114"/>
              <a:gd name="T1" fmla="*/ 0 h 115"/>
              <a:gd name="T2" fmla="*/ 23 w 114"/>
              <a:gd name="T3" fmla="*/ 0 h 115"/>
              <a:gd name="T4" fmla="*/ 0 w 114"/>
              <a:gd name="T5" fmla="*/ 103 h 115"/>
              <a:gd name="T6" fmla="*/ 30 w 114"/>
              <a:gd name="T7" fmla="*/ 103 h 115"/>
              <a:gd name="T8" fmla="*/ 37 w 114"/>
              <a:gd name="T9" fmla="*/ 69 h 115"/>
              <a:gd name="T10" fmla="*/ 58 w 114"/>
              <a:gd name="T11" fmla="*/ 69 h 115"/>
              <a:gd name="T12" fmla="*/ 100 w 114"/>
              <a:gd name="T13" fmla="*/ 35 h 115"/>
              <a:gd name="T14" fmla="*/ 73 w 114"/>
              <a:gd name="T15" fmla="*/ 0 h 115"/>
              <a:gd name="T16" fmla="*/ 51 w 114"/>
              <a:gd name="T17" fmla="*/ 49 h 115"/>
              <a:gd name="T18" fmla="*/ 41 w 114"/>
              <a:gd name="T19" fmla="*/ 49 h 115"/>
              <a:gd name="T20" fmla="*/ 48 w 114"/>
              <a:gd name="T21" fmla="*/ 21 h 115"/>
              <a:gd name="T22" fmla="*/ 62 w 114"/>
              <a:gd name="T23" fmla="*/ 21 h 115"/>
              <a:gd name="T24" fmla="*/ 72 w 114"/>
              <a:gd name="T25" fmla="*/ 28 h 115"/>
              <a:gd name="T26" fmla="*/ 70 w 114"/>
              <a:gd name="T27" fmla="*/ 28 h 115"/>
              <a:gd name="T28" fmla="*/ 56 w 114"/>
              <a:gd name="T29" fmla="*/ 28 h 115"/>
              <a:gd name="T30" fmla="*/ 51 w 114"/>
              <a:gd name="T31" fmla="*/ 49 h 115"/>
              <a:gd name="T32" fmla="*/ 72 w 114"/>
              <a:gd name="T33" fmla="*/ 35 h 115"/>
              <a:gd name="T34" fmla="*/ 56 w 114"/>
              <a:gd name="T35" fmla="*/ 49 h 115"/>
              <a:gd name="T36" fmla="*/ 59 w 114"/>
              <a:gd name="T37" fmla="*/ 34 h 115"/>
              <a:gd name="T38" fmla="*/ 72 w 114"/>
              <a:gd name="T39" fmla="*/ 34 h 115"/>
              <a:gd name="T40" fmla="*/ 72 w 114"/>
              <a:gd name="T41" fmla="*/ 35 h 115"/>
              <a:gd name="T42" fmla="*/ 108 w 114"/>
              <a:gd name="T43" fmla="*/ 42 h 115"/>
              <a:gd name="T44" fmla="*/ 107 w 114"/>
              <a:gd name="T45" fmla="*/ 23 h 115"/>
              <a:gd name="T46" fmla="*/ 111 w 114"/>
              <a:gd name="T47" fmla="*/ 48 h 115"/>
              <a:gd name="T48" fmla="*/ 70 w 114"/>
              <a:gd name="T49" fmla="*/ 81 h 115"/>
              <a:gd name="T50" fmla="*/ 49 w 114"/>
              <a:gd name="T51" fmla="*/ 81 h 115"/>
              <a:gd name="T52" fmla="*/ 41 w 114"/>
              <a:gd name="T53" fmla="*/ 115 h 115"/>
              <a:gd name="T54" fmla="*/ 12 w 114"/>
              <a:gd name="T55" fmla="*/ 115 h 115"/>
              <a:gd name="T56" fmla="*/ 13 w 114"/>
              <a:gd name="T57" fmla="*/ 110 h 115"/>
              <a:gd name="T58" fmla="*/ 38 w 114"/>
              <a:gd name="T59" fmla="*/ 110 h 115"/>
              <a:gd name="T60" fmla="*/ 45 w 114"/>
              <a:gd name="T61" fmla="*/ 76 h 115"/>
              <a:gd name="T62" fmla="*/ 66 w 114"/>
              <a:gd name="T63" fmla="*/ 76 h 115"/>
              <a:gd name="T64" fmla="*/ 108 w 114"/>
              <a:gd name="T65" fmla="*/ 4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115">
                <a:moveTo>
                  <a:pt x="73" y="0"/>
                </a:moveTo>
                <a:cubicBezTo>
                  <a:pt x="23" y="0"/>
                  <a:pt x="23" y="0"/>
                  <a:pt x="23" y="0"/>
                </a:cubicBezTo>
                <a:cubicBezTo>
                  <a:pt x="0" y="103"/>
                  <a:pt x="0" y="103"/>
                  <a:pt x="0" y="103"/>
                </a:cubicBezTo>
                <a:cubicBezTo>
                  <a:pt x="30" y="103"/>
                  <a:pt x="30" y="103"/>
                  <a:pt x="30" y="103"/>
                </a:cubicBezTo>
                <a:cubicBezTo>
                  <a:pt x="37" y="69"/>
                  <a:pt x="37" y="69"/>
                  <a:pt x="37" y="69"/>
                </a:cubicBezTo>
                <a:cubicBezTo>
                  <a:pt x="58" y="69"/>
                  <a:pt x="58" y="69"/>
                  <a:pt x="58" y="69"/>
                </a:cubicBezTo>
                <a:cubicBezTo>
                  <a:pt x="78" y="69"/>
                  <a:pt x="95" y="56"/>
                  <a:pt x="100" y="35"/>
                </a:cubicBezTo>
                <a:cubicBezTo>
                  <a:pt x="105" y="11"/>
                  <a:pt x="88" y="0"/>
                  <a:pt x="73" y="0"/>
                </a:cubicBezTo>
                <a:close/>
                <a:moveTo>
                  <a:pt x="51" y="49"/>
                </a:moveTo>
                <a:cubicBezTo>
                  <a:pt x="41" y="49"/>
                  <a:pt x="41" y="49"/>
                  <a:pt x="41" y="49"/>
                </a:cubicBezTo>
                <a:cubicBezTo>
                  <a:pt x="48" y="21"/>
                  <a:pt x="48" y="21"/>
                  <a:pt x="48" y="21"/>
                </a:cubicBezTo>
                <a:cubicBezTo>
                  <a:pt x="62" y="21"/>
                  <a:pt x="62" y="21"/>
                  <a:pt x="62" y="21"/>
                </a:cubicBezTo>
                <a:cubicBezTo>
                  <a:pt x="67" y="21"/>
                  <a:pt x="71" y="24"/>
                  <a:pt x="72" y="28"/>
                </a:cubicBezTo>
                <a:cubicBezTo>
                  <a:pt x="71" y="28"/>
                  <a:pt x="71" y="28"/>
                  <a:pt x="70" y="28"/>
                </a:cubicBezTo>
                <a:cubicBezTo>
                  <a:pt x="56" y="28"/>
                  <a:pt x="56" y="28"/>
                  <a:pt x="56" y="28"/>
                </a:cubicBezTo>
                <a:lnTo>
                  <a:pt x="51" y="49"/>
                </a:lnTo>
                <a:close/>
                <a:moveTo>
                  <a:pt x="72" y="35"/>
                </a:moveTo>
                <a:cubicBezTo>
                  <a:pt x="70" y="43"/>
                  <a:pt x="63" y="49"/>
                  <a:pt x="56" y="49"/>
                </a:cubicBezTo>
                <a:cubicBezTo>
                  <a:pt x="59" y="34"/>
                  <a:pt x="59" y="34"/>
                  <a:pt x="59" y="34"/>
                </a:cubicBezTo>
                <a:cubicBezTo>
                  <a:pt x="72" y="34"/>
                  <a:pt x="72" y="34"/>
                  <a:pt x="72" y="34"/>
                </a:cubicBezTo>
                <a:cubicBezTo>
                  <a:pt x="72" y="34"/>
                  <a:pt x="72" y="35"/>
                  <a:pt x="72" y="35"/>
                </a:cubicBezTo>
                <a:moveTo>
                  <a:pt x="108" y="42"/>
                </a:moveTo>
                <a:cubicBezTo>
                  <a:pt x="110" y="34"/>
                  <a:pt x="109" y="28"/>
                  <a:pt x="107" y="23"/>
                </a:cubicBezTo>
                <a:cubicBezTo>
                  <a:pt x="111" y="28"/>
                  <a:pt x="114" y="37"/>
                  <a:pt x="111" y="48"/>
                </a:cubicBezTo>
                <a:cubicBezTo>
                  <a:pt x="107" y="69"/>
                  <a:pt x="90" y="81"/>
                  <a:pt x="70" y="81"/>
                </a:cubicBezTo>
                <a:cubicBezTo>
                  <a:pt x="49" y="81"/>
                  <a:pt x="49" y="81"/>
                  <a:pt x="49" y="81"/>
                </a:cubicBezTo>
                <a:cubicBezTo>
                  <a:pt x="41" y="115"/>
                  <a:pt x="41" y="115"/>
                  <a:pt x="41" y="115"/>
                </a:cubicBezTo>
                <a:cubicBezTo>
                  <a:pt x="12" y="115"/>
                  <a:pt x="12" y="115"/>
                  <a:pt x="12" y="115"/>
                </a:cubicBezTo>
                <a:cubicBezTo>
                  <a:pt x="13" y="110"/>
                  <a:pt x="13" y="110"/>
                  <a:pt x="13" y="110"/>
                </a:cubicBezTo>
                <a:cubicBezTo>
                  <a:pt x="38" y="110"/>
                  <a:pt x="38" y="110"/>
                  <a:pt x="38" y="110"/>
                </a:cubicBezTo>
                <a:cubicBezTo>
                  <a:pt x="45" y="76"/>
                  <a:pt x="45" y="76"/>
                  <a:pt x="45" y="76"/>
                </a:cubicBezTo>
                <a:cubicBezTo>
                  <a:pt x="66" y="76"/>
                  <a:pt x="66" y="76"/>
                  <a:pt x="66" y="76"/>
                </a:cubicBezTo>
                <a:cubicBezTo>
                  <a:pt x="86" y="76"/>
                  <a:pt x="103" y="63"/>
                  <a:pt x="108" y="42"/>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2"/>
              </a:solidFill>
            </a:endParaRPr>
          </a:p>
        </p:txBody>
      </p:sp>
    </p:spTree>
  </p:cSld>
  <p:clrMapOvr>
    <a:masterClrMapping/>
  </p:clrMapOvr>
  <p:transition spd="slow" advClick="0" advTm="0">
    <p:push dir="u"/>
  </p:transition>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indefinite" fill="hold"/>
                                        <p:tgtEl>
                                          <p:spTgt spid="3584"/>
                                        </p:tgtEl>
                                        <p:attrNameLst>
                                          <p:attrName>style.visibility</p:attrName>
                                        </p:attrNameLst>
                                      </p:cBhvr>
                                      <p:to>
                                        <p:strVal val="visible"/>
                                      </p:to>
                                    </p:set>
                                    <p:anim calcmode="lin" valueType="num">
                                      <p:cBhvr>
                                        <p:cTn id="13" dur="1000" fill="hold"/>
                                        <p:tgtEl>
                                          <p:spTgt spid="3584"/>
                                        </p:tgtEl>
                                        <p:attrNameLst>
                                          <p:attrName>ppt_x</p:attrName>
                                        </p:attrNameLst>
                                      </p:cBhvr>
                                      <p:tavLst>
                                        <p:tav tm="0">
                                          <p:val>
                                            <p:strVal val="0-#ppt_w/2"/>
                                          </p:val>
                                        </p:tav>
                                        <p:tav tm="100000">
                                          <p:val>
                                            <p:strVal val="#ppt_x"/>
                                          </p:val>
                                        </p:tav>
                                      </p:tavLst>
                                    </p:anim>
                                    <p:anim calcmode="lin" valueType="num">
                                      <p:cBhvr>
                                        <p:cTn id="14" dur="1000" fill="hold"/>
                                        <p:tgtEl>
                                          <p:spTgt spid="3584"/>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2" presetClass="entr" presetSubtype="1" fill="hold" grpId="0" nodeType="afterEffect">
                                  <p:stCondLst>
                                    <p:cond delay="0"/>
                                  </p:stCondLst>
                                  <p:childTnLst>
                                    <p:set>
                                      <p:cBhvr>
                                        <p:cTn id="17" dur="indefinite" fill="hold"/>
                                        <p:tgtEl>
                                          <p:spTgt spid="3610"/>
                                        </p:tgtEl>
                                        <p:attrNameLst>
                                          <p:attrName>style.visibility</p:attrName>
                                        </p:attrNameLst>
                                      </p:cBhvr>
                                      <p:to>
                                        <p:strVal val="visible"/>
                                      </p:to>
                                    </p:set>
                                    <p:anim calcmode="lin" valueType="num">
                                      <p:cBhvr>
                                        <p:cTn id="18" dur="80" fill="hold"/>
                                        <p:tgtEl>
                                          <p:spTgt spid="3610"/>
                                        </p:tgtEl>
                                        <p:attrNameLst>
                                          <p:attrName>ppt_x</p:attrName>
                                        </p:attrNameLst>
                                      </p:cBhvr>
                                      <p:tavLst>
                                        <p:tav tm="0">
                                          <p:val>
                                            <p:strVal val="#ppt_x"/>
                                          </p:val>
                                        </p:tav>
                                        <p:tav tm="100000">
                                          <p:val>
                                            <p:strVal val="#ppt_x"/>
                                          </p:val>
                                        </p:tav>
                                      </p:tavLst>
                                    </p:anim>
                                    <p:anim calcmode="lin" valueType="num">
                                      <p:cBhvr>
                                        <p:cTn id="19" dur="80" fill="hold"/>
                                        <p:tgtEl>
                                          <p:spTgt spid="3610"/>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15" presetClass="entr" presetSubtype="0" fill="hold" grpId="0" nodeType="afterEffect">
                                  <p:stCondLst>
                                    <p:cond delay="0"/>
                                  </p:stCondLst>
                                  <p:childTnLst>
                                    <p:set>
                                      <p:cBhvr>
                                        <p:cTn id="22" dur="indefinite" fill="hold"/>
                                        <p:tgtEl>
                                          <p:spTgt spid="3581"/>
                                        </p:tgtEl>
                                        <p:attrNameLst>
                                          <p:attrName>style.visibility</p:attrName>
                                        </p:attrNameLst>
                                      </p:cBhvr>
                                      <p:to>
                                        <p:strVal val="visible"/>
                                      </p:to>
                                    </p:set>
                                    <p:anim calcmode="lin" valueType="num">
                                      <p:cBhvr>
                                        <p:cTn id="23" dur="650" fill="hold"/>
                                        <p:tgtEl>
                                          <p:spTgt spid="3581"/>
                                        </p:tgtEl>
                                        <p:attrNameLst>
                                          <p:attrName>ppt_w</p:attrName>
                                        </p:attrNameLst>
                                      </p:cBhvr>
                                      <p:tavLst>
                                        <p:tav tm="0">
                                          <p:val>
                                            <p:fltVal val="0"/>
                                          </p:val>
                                        </p:tav>
                                        <p:tav tm="100000">
                                          <p:val>
                                            <p:strVal val="#ppt_w"/>
                                          </p:val>
                                        </p:tav>
                                      </p:tavLst>
                                    </p:anim>
                                    <p:anim calcmode="lin" valueType="num">
                                      <p:cBhvr>
                                        <p:cTn id="24" dur="650" fill="hold"/>
                                        <p:tgtEl>
                                          <p:spTgt spid="3581"/>
                                        </p:tgtEl>
                                        <p:attrNameLst>
                                          <p:attrName>ppt_h</p:attrName>
                                        </p:attrNameLst>
                                      </p:cBhvr>
                                      <p:tavLst>
                                        <p:tav tm="0">
                                          <p:val>
                                            <p:fltVal val="0"/>
                                          </p:val>
                                        </p:tav>
                                        <p:tav tm="100000">
                                          <p:val>
                                            <p:strVal val="#ppt_h"/>
                                          </p:val>
                                        </p:tav>
                                      </p:tavLst>
                                    </p:anim>
                                    <p:anim calcmode="lin" valueType="num">
                                      <p:cBhvr>
                                        <p:cTn id="25" dur="650" fill="hold"/>
                                        <p:tgtEl>
                                          <p:spTgt spid="3581"/>
                                        </p:tgtEl>
                                        <p:attrNameLst>
                                          <p:attrName>ppt_x</p:attrName>
                                        </p:attrNameLst>
                                      </p:cBhvr>
                                      <p:tavLst>
                                        <p:tav tm="0" fmla="#ppt_x+(cos(-2*pi*(1-$))*-#ppt_x-sin(-2*pi*(1-$))*(1-#ppt_y))*(1-$)">
                                          <p:val>
                                            <p:fltVal val="0"/>
                                          </p:val>
                                        </p:tav>
                                        <p:tav tm="100000">
                                          <p:val>
                                            <p:fltVal val="1"/>
                                          </p:val>
                                        </p:tav>
                                      </p:tavLst>
                                    </p:anim>
                                    <p:anim calcmode="lin" valueType="num">
                                      <p:cBhvr>
                                        <p:cTn id="26" dur="650" fill="hold"/>
                                        <p:tgtEl>
                                          <p:spTgt spid="3581"/>
                                        </p:tgtEl>
                                        <p:attrNameLst>
                                          <p:attrName>ppt_y</p:attrName>
                                        </p:attrNameLst>
                                      </p:cBhvr>
                                      <p:tavLst>
                                        <p:tav tm="0" fmla="#ppt_y+(sin(-2*pi*(1-$))*-#ppt_x+cos(-2*pi*(1-$))*(1-#ppt_y))*(1-$)">
                                          <p:val>
                                            <p:fltVal val="0"/>
                                          </p:val>
                                        </p:tav>
                                        <p:tav tm="100000">
                                          <p:val>
                                            <p:fltVal val="1"/>
                                          </p:val>
                                        </p:tav>
                                      </p:tavLst>
                                    </p:anim>
                                  </p:childTnLst>
                                </p:cTn>
                              </p:par>
                            </p:childTnLst>
                          </p:cTn>
                        </p:par>
                        <p:par>
                          <p:cTn id="27" fill="hold">
                            <p:stCondLst>
                              <p:cond delay="3500"/>
                            </p:stCondLst>
                            <p:childTnLst>
                              <p:par>
                                <p:cTn id="28" presetID="9" presetClass="entr" presetSubtype="0" fill="hold" grpId="0" nodeType="afterEffect">
                                  <p:stCondLst>
                                    <p:cond delay="0"/>
                                  </p:stCondLst>
                                  <p:childTnLst>
                                    <p:set>
                                      <p:cBhvr>
                                        <p:cTn id="29" dur="indefinite" fill="hold"/>
                                        <p:tgtEl>
                                          <p:spTgt spid="3582"/>
                                        </p:tgtEl>
                                        <p:attrNameLst>
                                          <p:attrName>style.visibility</p:attrName>
                                        </p:attrNameLst>
                                      </p:cBhvr>
                                      <p:to>
                                        <p:strVal val="visible"/>
                                      </p:to>
                                    </p:set>
                                    <p:animEffect transition="in" filter="dissolve">
                                      <p:cBhvr>
                                        <p:cTn id="30" dur="650"/>
                                        <p:tgtEl>
                                          <p:spTgt spid="3582"/>
                                        </p:tgtEl>
                                      </p:cBhvr>
                                    </p:animEffect>
                                  </p:childTnLst>
                                </p:cTn>
                              </p:par>
                            </p:childTnLst>
                          </p:cTn>
                        </p:par>
                        <p:par>
                          <p:cTn id="31" fill="hold">
                            <p:stCondLst>
                              <p:cond delay="4500"/>
                            </p:stCondLst>
                            <p:childTnLst>
                              <p:par>
                                <p:cTn id="32" presetID="4" presetClass="entr" presetSubtype="32" fill="hold" grpId="0" nodeType="afterEffect">
                                  <p:stCondLst>
                                    <p:cond delay="0"/>
                                  </p:stCondLst>
                                  <p:childTnLst>
                                    <p:set>
                                      <p:cBhvr>
                                        <p:cTn id="33" dur="indefinite" fill="hold"/>
                                        <p:tgtEl>
                                          <p:spTgt spid="3583"/>
                                        </p:tgtEl>
                                        <p:attrNameLst>
                                          <p:attrName>style.visibility</p:attrName>
                                        </p:attrNameLst>
                                      </p:cBhvr>
                                      <p:to>
                                        <p:strVal val="visible"/>
                                      </p:to>
                                    </p:set>
                                    <p:animEffect transition="in" filter="box(out)">
                                      <p:cBhvr>
                                        <p:cTn id="34" dur="650"/>
                                        <p:tgtEl>
                                          <p:spTgt spid="3583"/>
                                        </p:tgtEl>
                                      </p:cBhvr>
                                    </p:animEffect>
                                  </p:childTnLst>
                                </p:cTn>
                              </p:par>
                            </p:childTnLst>
                          </p:cTn>
                        </p:par>
                        <p:par>
                          <p:cTn id="35" fill="hold">
                            <p:stCondLst>
                              <p:cond delay="5500"/>
                            </p:stCondLst>
                            <p:childTnLst>
                              <p:par>
                                <p:cTn id="36" presetID="22" presetClass="entr" presetSubtype="8" fill="hold" grpId="0" nodeType="afterEffect">
                                  <p:stCondLst>
                                    <p:cond delay="0"/>
                                  </p:stCondLst>
                                  <p:childTnLst>
                                    <p:set>
                                      <p:cBhvr>
                                        <p:cTn id="37" dur="indefinite" fill="hold"/>
                                        <p:tgtEl>
                                          <p:spTgt spid="3614"/>
                                        </p:tgtEl>
                                        <p:attrNameLst>
                                          <p:attrName>style.visibility</p:attrName>
                                        </p:attrNameLst>
                                      </p:cBhvr>
                                      <p:to>
                                        <p:strVal val="visible"/>
                                      </p:to>
                                    </p:set>
                                    <p:animEffect transition="in" filter="wipe(left)">
                                      <p:cBhvr>
                                        <p:cTn id="38" dur="650"/>
                                        <p:tgtEl>
                                          <p:spTgt spid="3614"/>
                                        </p:tgtEl>
                                      </p:cBhvr>
                                    </p:animEffect>
                                  </p:childTnLst>
                                </p:cTn>
                              </p:par>
                            </p:childTnLst>
                          </p:cTn>
                        </p:par>
                        <p:par>
                          <p:cTn id="39" fill="hold">
                            <p:stCondLst>
                              <p:cond delay="6500"/>
                            </p:stCondLst>
                            <p:childTnLst>
                              <p:par>
                                <p:cTn id="40" presetID="9" presetClass="entr" presetSubtype="0" fill="hold" grpId="0" nodeType="afterEffect">
                                  <p:stCondLst>
                                    <p:cond delay="0"/>
                                  </p:stCondLst>
                                  <p:childTnLst>
                                    <p:set>
                                      <p:cBhvr>
                                        <p:cTn id="41" dur="indefinite" fill="hold"/>
                                        <p:tgtEl>
                                          <p:spTgt spid="3600"/>
                                        </p:tgtEl>
                                        <p:attrNameLst>
                                          <p:attrName>style.visibility</p:attrName>
                                        </p:attrNameLst>
                                      </p:cBhvr>
                                      <p:to>
                                        <p:strVal val="visible"/>
                                      </p:to>
                                    </p:set>
                                    <p:animEffect transition="in" filter="dissolve">
                                      <p:cBhvr>
                                        <p:cTn id="42" dur="650"/>
                                        <p:tgtEl>
                                          <p:spTgt spid="3600"/>
                                        </p:tgtEl>
                                      </p:cBhvr>
                                    </p:animEffect>
                                  </p:childTnLst>
                                </p:cTn>
                              </p:par>
                            </p:childTnLst>
                          </p:cTn>
                        </p:par>
                        <p:par>
                          <p:cTn id="43" fill="hold">
                            <p:stCondLst>
                              <p:cond delay="7500"/>
                            </p:stCondLst>
                            <p:childTnLst>
                              <p:par>
                                <p:cTn id="44" presetID="2" presetClass="entr" presetSubtype="1" fill="hold" grpId="0" nodeType="afterEffect">
                                  <p:stCondLst>
                                    <p:cond delay="0"/>
                                  </p:stCondLst>
                                  <p:childTnLst>
                                    <p:set>
                                      <p:cBhvr>
                                        <p:cTn id="45" dur="indefinite" fill="hold"/>
                                        <p:tgtEl>
                                          <p:spTgt spid="3602"/>
                                        </p:tgtEl>
                                        <p:attrNameLst>
                                          <p:attrName>style.visibility</p:attrName>
                                        </p:attrNameLst>
                                      </p:cBhvr>
                                      <p:to>
                                        <p:strVal val="visible"/>
                                      </p:to>
                                    </p:set>
                                    <p:anim calcmode="lin" valueType="num">
                                      <p:cBhvr>
                                        <p:cTn id="46" dur="650" fill="hold"/>
                                        <p:tgtEl>
                                          <p:spTgt spid="3602"/>
                                        </p:tgtEl>
                                        <p:attrNameLst>
                                          <p:attrName>ppt_x</p:attrName>
                                        </p:attrNameLst>
                                      </p:cBhvr>
                                      <p:tavLst>
                                        <p:tav tm="0">
                                          <p:val>
                                            <p:strVal val="#ppt_x"/>
                                          </p:val>
                                        </p:tav>
                                        <p:tav tm="100000">
                                          <p:val>
                                            <p:strVal val="#ppt_x"/>
                                          </p:val>
                                        </p:tav>
                                      </p:tavLst>
                                    </p:anim>
                                    <p:anim calcmode="lin" valueType="num">
                                      <p:cBhvr>
                                        <p:cTn id="47" dur="650" fill="hold"/>
                                        <p:tgtEl>
                                          <p:spTgt spid="3602"/>
                                        </p:tgtEl>
                                        <p:attrNameLst>
                                          <p:attrName>ppt_y</p:attrName>
                                        </p:attrNameLst>
                                      </p:cBhvr>
                                      <p:tavLst>
                                        <p:tav tm="0">
                                          <p:val>
                                            <p:strVal val="0-#ppt_h/2"/>
                                          </p:val>
                                        </p:tav>
                                        <p:tav tm="100000">
                                          <p:val>
                                            <p:strVal val="#ppt_y"/>
                                          </p:val>
                                        </p:tav>
                                      </p:tavLst>
                                    </p:anim>
                                  </p:childTnLst>
                                </p:cTn>
                              </p:par>
                            </p:childTnLst>
                          </p:cTn>
                        </p:par>
                        <p:par>
                          <p:cTn id="48" fill="hold">
                            <p:stCondLst>
                              <p:cond delay="8500"/>
                            </p:stCondLst>
                            <p:childTnLst>
                              <p:par>
                                <p:cTn id="49" presetID="22" presetClass="entr" presetSubtype="4" fill="hold" grpId="0" nodeType="afterEffect">
                                  <p:stCondLst>
                                    <p:cond delay="0"/>
                                  </p:stCondLst>
                                  <p:childTnLst>
                                    <p:set>
                                      <p:cBhvr>
                                        <p:cTn id="50" dur="indefinite" fill="hold"/>
                                        <p:tgtEl>
                                          <p:spTgt spid="3599"/>
                                        </p:tgtEl>
                                        <p:attrNameLst>
                                          <p:attrName>style.visibility</p:attrName>
                                        </p:attrNameLst>
                                      </p:cBhvr>
                                      <p:to>
                                        <p:strVal val="visible"/>
                                      </p:to>
                                    </p:set>
                                    <p:animEffect transition="in" filter="wipe(down)">
                                      <p:cBhvr>
                                        <p:cTn id="51" dur="650"/>
                                        <p:tgtEl>
                                          <p:spTgt spid="3599"/>
                                        </p:tgtEl>
                                      </p:cBhvr>
                                    </p:animEffect>
                                  </p:childTnLst>
                                </p:cTn>
                              </p:par>
                            </p:childTnLst>
                          </p:cTn>
                        </p:par>
                        <p:par>
                          <p:cTn id="52" fill="hold">
                            <p:stCondLst>
                              <p:cond delay="9500"/>
                            </p:stCondLst>
                            <p:childTnLst>
                              <p:par>
                                <p:cTn id="53" presetID="2" presetClass="entr" presetSubtype="1" fill="hold" grpId="0" nodeType="afterEffect">
                                  <p:stCondLst>
                                    <p:cond delay="0"/>
                                  </p:stCondLst>
                                  <p:childTnLst>
                                    <p:set>
                                      <p:cBhvr>
                                        <p:cTn id="54" dur="indefinite" fill="hold"/>
                                        <p:tgtEl>
                                          <p:spTgt spid="3620"/>
                                        </p:tgtEl>
                                        <p:attrNameLst>
                                          <p:attrName>style.visibility</p:attrName>
                                        </p:attrNameLst>
                                      </p:cBhvr>
                                      <p:to>
                                        <p:strVal val="visible"/>
                                      </p:to>
                                    </p:set>
                                    <p:anim calcmode="lin" valueType="num">
                                      <p:cBhvr>
                                        <p:cTn id="55" dur="80" fill="hold"/>
                                        <p:tgtEl>
                                          <p:spTgt spid="3620"/>
                                        </p:tgtEl>
                                        <p:attrNameLst>
                                          <p:attrName>ppt_x</p:attrName>
                                        </p:attrNameLst>
                                      </p:cBhvr>
                                      <p:tavLst>
                                        <p:tav tm="0">
                                          <p:val>
                                            <p:strVal val="#ppt_x"/>
                                          </p:val>
                                        </p:tav>
                                        <p:tav tm="100000">
                                          <p:val>
                                            <p:strVal val="#ppt_x"/>
                                          </p:val>
                                        </p:tav>
                                      </p:tavLst>
                                    </p:anim>
                                    <p:anim calcmode="lin" valueType="num">
                                      <p:cBhvr>
                                        <p:cTn id="56" dur="80" fill="hold"/>
                                        <p:tgtEl>
                                          <p:spTgt spid="3620"/>
                                        </p:tgtEl>
                                        <p:attrNameLst>
                                          <p:attrName>ppt_y</p:attrName>
                                        </p:attrNameLst>
                                      </p:cBhvr>
                                      <p:tavLst>
                                        <p:tav tm="0">
                                          <p:val>
                                            <p:strVal val="0-#ppt_h/2"/>
                                          </p:val>
                                        </p:tav>
                                        <p:tav tm="100000">
                                          <p:val>
                                            <p:strVal val="#ppt_y"/>
                                          </p:val>
                                        </p:tav>
                                      </p:tavLst>
                                    </p:anim>
                                  </p:childTnLst>
                                </p:cTn>
                              </p:par>
                            </p:childTnLst>
                          </p:cTn>
                        </p:par>
                        <p:par>
                          <p:cTn id="57" fill="hold">
                            <p:stCondLst>
                              <p:cond delay="10000"/>
                            </p:stCondLst>
                            <p:childTnLst>
                              <p:par>
                                <p:cTn id="58" presetID="2" presetClass="entr" presetSubtype="2" fill="hold" grpId="0" nodeType="afterEffect">
                                  <p:stCondLst>
                                    <p:cond delay="0"/>
                                  </p:stCondLst>
                                  <p:childTnLst>
                                    <p:set>
                                      <p:cBhvr>
                                        <p:cTn id="59" dur="indefinite" fill="hold"/>
                                        <p:tgtEl>
                                          <p:spTgt spid="3597"/>
                                        </p:tgtEl>
                                        <p:attrNameLst>
                                          <p:attrName>style.visibility</p:attrName>
                                        </p:attrNameLst>
                                      </p:cBhvr>
                                      <p:to>
                                        <p:strVal val="visible"/>
                                      </p:to>
                                    </p:set>
                                    <p:anim calcmode="lin" valueType="num">
                                      <p:cBhvr>
                                        <p:cTn id="60" dur="650" fill="hold"/>
                                        <p:tgtEl>
                                          <p:spTgt spid="3597"/>
                                        </p:tgtEl>
                                        <p:attrNameLst>
                                          <p:attrName>ppt_x</p:attrName>
                                        </p:attrNameLst>
                                      </p:cBhvr>
                                      <p:tavLst>
                                        <p:tav tm="0">
                                          <p:val>
                                            <p:strVal val="1+#ppt_w/2"/>
                                          </p:val>
                                        </p:tav>
                                        <p:tav tm="100000">
                                          <p:val>
                                            <p:strVal val="#ppt_x"/>
                                          </p:val>
                                        </p:tav>
                                      </p:tavLst>
                                    </p:anim>
                                    <p:anim calcmode="lin" valueType="num">
                                      <p:cBhvr>
                                        <p:cTn id="61" dur="650" fill="hold"/>
                                        <p:tgtEl>
                                          <p:spTgt spid="3597"/>
                                        </p:tgtEl>
                                        <p:attrNameLst>
                                          <p:attrName>ppt_y</p:attrName>
                                        </p:attrNameLst>
                                      </p:cBhvr>
                                      <p:tavLst>
                                        <p:tav tm="0">
                                          <p:val>
                                            <p:strVal val="#ppt_y"/>
                                          </p:val>
                                        </p:tav>
                                        <p:tav tm="100000">
                                          <p:val>
                                            <p:strVal val="#ppt_y"/>
                                          </p:val>
                                        </p:tav>
                                      </p:tavLst>
                                    </p:anim>
                                  </p:childTnLst>
                                </p:cTn>
                              </p:par>
                            </p:childTnLst>
                          </p:cTn>
                        </p:par>
                        <p:par>
                          <p:cTn id="62" fill="hold">
                            <p:stCondLst>
                              <p:cond delay="11000"/>
                            </p:stCondLst>
                            <p:childTnLst>
                              <p:par>
                                <p:cTn id="63" presetID="2" presetClass="entr" presetSubtype="2" fill="hold" grpId="0" nodeType="afterEffect">
                                  <p:stCondLst>
                                    <p:cond delay="0"/>
                                  </p:stCondLst>
                                  <p:childTnLst>
                                    <p:set>
                                      <p:cBhvr>
                                        <p:cTn id="64" dur="indefinite" fill="hold"/>
                                        <p:tgtEl>
                                          <p:spTgt spid="3598"/>
                                        </p:tgtEl>
                                        <p:attrNameLst>
                                          <p:attrName>style.visibility</p:attrName>
                                        </p:attrNameLst>
                                      </p:cBhvr>
                                      <p:to>
                                        <p:strVal val="visible"/>
                                      </p:to>
                                    </p:set>
                                    <p:anim calcmode="lin" valueType="num">
                                      <p:cBhvr>
                                        <p:cTn id="65" dur="500" fill="hold"/>
                                        <p:tgtEl>
                                          <p:spTgt spid="3598"/>
                                        </p:tgtEl>
                                        <p:attrNameLst>
                                          <p:attrName>ppt_x</p:attrName>
                                        </p:attrNameLst>
                                      </p:cBhvr>
                                      <p:tavLst>
                                        <p:tav tm="0">
                                          <p:val>
                                            <p:strVal val="1+#ppt_w/2"/>
                                          </p:val>
                                        </p:tav>
                                        <p:tav tm="100000">
                                          <p:val>
                                            <p:strVal val="#ppt_x"/>
                                          </p:val>
                                        </p:tav>
                                      </p:tavLst>
                                    </p:anim>
                                    <p:anim calcmode="lin" valueType="num">
                                      <p:cBhvr>
                                        <p:cTn id="66" dur="500" fill="hold"/>
                                        <p:tgtEl>
                                          <p:spTgt spid="3598"/>
                                        </p:tgtEl>
                                        <p:attrNameLst>
                                          <p:attrName>ppt_y</p:attrName>
                                        </p:attrNameLst>
                                      </p:cBhvr>
                                      <p:tavLst>
                                        <p:tav tm="0">
                                          <p:val>
                                            <p:strVal val="#ppt_y"/>
                                          </p:val>
                                        </p:tav>
                                        <p:tav tm="100000">
                                          <p:val>
                                            <p:strVal val="#ppt_y"/>
                                          </p:val>
                                        </p:tav>
                                      </p:tavLst>
                                    </p:anim>
                                  </p:childTnLst>
                                </p:cTn>
                              </p:par>
                            </p:childTnLst>
                          </p:cTn>
                        </p:par>
                        <p:par>
                          <p:cTn id="67" fill="hold">
                            <p:stCondLst>
                              <p:cond delay="11500"/>
                            </p:stCondLst>
                            <p:childTnLst>
                              <p:par>
                                <p:cTn id="68" presetID="22" presetClass="entr" presetSubtype="8" fill="hold" grpId="0" nodeType="afterEffect">
                                  <p:stCondLst>
                                    <p:cond delay="0"/>
                                  </p:stCondLst>
                                  <p:childTnLst>
                                    <p:set>
                                      <p:cBhvr>
                                        <p:cTn id="69" dur="indefinite" fill="hold"/>
                                        <p:tgtEl>
                                          <p:spTgt spid="3596"/>
                                        </p:tgtEl>
                                        <p:attrNameLst>
                                          <p:attrName>style.visibility</p:attrName>
                                        </p:attrNameLst>
                                      </p:cBhvr>
                                      <p:to>
                                        <p:strVal val="visible"/>
                                      </p:to>
                                    </p:set>
                                    <p:animEffect transition="in" filter="wipe(left)">
                                      <p:cBhvr>
                                        <p:cTn id="70" dur="650"/>
                                        <p:tgtEl>
                                          <p:spTgt spid="3596"/>
                                        </p:tgtEl>
                                      </p:cBhvr>
                                    </p:animEffect>
                                  </p:childTnLst>
                                </p:cTn>
                              </p:par>
                            </p:childTnLst>
                          </p:cTn>
                        </p:par>
                        <p:par>
                          <p:cTn id="71" fill="hold">
                            <p:stCondLst>
                              <p:cond delay="12500"/>
                            </p:stCondLst>
                            <p:childTnLst>
                              <p:par>
                                <p:cTn id="72" presetID="9" presetClass="entr" presetSubtype="0" fill="hold" grpId="0" nodeType="afterEffect">
                                  <p:stCondLst>
                                    <p:cond delay="0"/>
                                  </p:stCondLst>
                                  <p:childTnLst>
                                    <p:set>
                                      <p:cBhvr>
                                        <p:cTn id="73" dur="indefinite" fill="hold"/>
                                        <p:tgtEl>
                                          <p:spTgt spid="3611"/>
                                        </p:tgtEl>
                                        <p:attrNameLst>
                                          <p:attrName>style.visibility</p:attrName>
                                        </p:attrNameLst>
                                      </p:cBhvr>
                                      <p:to>
                                        <p:strVal val="visible"/>
                                      </p:to>
                                    </p:set>
                                    <p:animEffect transition="in" filter="dissolve">
                                      <p:cBhvr>
                                        <p:cTn id="74" dur="650"/>
                                        <p:tgtEl>
                                          <p:spTgt spid="3611"/>
                                        </p:tgtEl>
                                      </p:cBhvr>
                                    </p:animEffect>
                                  </p:childTnLst>
                                </p:cTn>
                              </p:par>
                            </p:childTnLst>
                          </p:cTn>
                        </p:par>
                        <p:par>
                          <p:cTn id="75" fill="hold">
                            <p:stCondLst>
                              <p:cond delay="13500"/>
                            </p:stCondLst>
                            <p:childTnLst>
                              <p:par>
                                <p:cTn id="76" presetID="2" presetClass="entr" presetSubtype="1" fill="hold" grpId="0" nodeType="afterEffect">
                                  <p:stCondLst>
                                    <p:cond delay="0"/>
                                  </p:stCondLst>
                                  <p:childTnLst>
                                    <p:set>
                                      <p:cBhvr>
                                        <p:cTn id="77" dur="indefinite" fill="hold"/>
                                        <p:tgtEl>
                                          <p:spTgt spid="3603"/>
                                        </p:tgtEl>
                                        <p:attrNameLst>
                                          <p:attrName>style.visibility</p:attrName>
                                        </p:attrNameLst>
                                      </p:cBhvr>
                                      <p:to>
                                        <p:strVal val="visible"/>
                                      </p:to>
                                    </p:set>
                                    <p:anim calcmode="lin" valueType="num">
                                      <p:cBhvr>
                                        <p:cTn id="78" dur="650" fill="hold"/>
                                        <p:tgtEl>
                                          <p:spTgt spid="3603"/>
                                        </p:tgtEl>
                                        <p:attrNameLst>
                                          <p:attrName>ppt_x</p:attrName>
                                        </p:attrNameLst>
                                      </p:cBhvr>
                                      <p:tavLst>
                                        <p:tav tm="0">
                                          <p:val>
                                            <p:strVal val="#ppt_x"/>
                                          </p:val>
                                        </p:tav>
                                        <p:tav tm="100000">
                                          <p:val>
                                            <p:strVal val="#ppt_x"/>
                                          </p:val>
                                        </p:tav>
                                      </p:tavLst>
                                    </p:anim>
                                    <p:anim calcmode="lin" valueType="num">
                                      <p:cBhvr>
                                        <p:cTn id="79" dur="650" fill="hold"/>
                                        <p:tgtEl>
                                          <p:spTgt spid="3603"/>
                                        </p:tgtEl>
                                        <p:attrNameLst>
                                          <p:attrName>ppt_y</p:attrName>
                                        </p:attrNameLst>
                                      </p:cBhvr>
                                      <p:tavLst>
                                        <p:tav tm="0">
                                          <p:val>
                                            <p:strVal val="0-#ppt_h/2"/>
                                          </p:val>
                                        </p:tav>
                                        <p:tav tm="100000">
                                          <p:val>
                                            <p:strVal val="#ppt_y"/>
                                          </p:val>
                                        </p:tav>
                                      </p:tavLst>
                                    </p:anim>
                                  </p:childTnLst>
                                </p:cTn>
                              </p:par>
                            </p:childTnLst>
                          </p:cTn>
                        </p:par>
                        <p:par>
                          <p:cTn id="80" fill="hold">
                            <p:stCondLst>
                              <p:cond delay="14500"/>
                            </p:stCondLst>
                            <p:childTnLst>
                              <p:par>
                                <p:cTn id="81" presetID="22" presetClass="entr" presetSubtype="1" fill="hold" grpId="0" nodeType="afterEffect">
                                  <p:stCondLst>
                                    <p:cond delay="0"/>
                                  </p:stCondLst>
                                  <p:childTnLst>
                                    <p:set>
                                      <p:cBhvr>
                                        <p:cTn id="82" dur="indefinite" fill="hold"/>
                                        <p:tgtEl>
                                          <p:spTgt spid="3601"/>
                                        </p:tgtEl>
                                        <p:attrNameLst>
                                          <p:attrName>style.visibility</p:attrName>
                                        </p:attrNameLst>
                                      </p:cBhvr>
                                      <p:to>
                                        <p:strVal val="visible"/>
                                      </p:to>
                                    </p:set>
                                    <p:animEffect transition="in" filter="wipe(up)">
                                      <p:cBhvr>
                                        <p:cTn id="83" dur="650"/>
                                        <p:tgtEl>
                                          <p:spTgt spid="3601"/>
                                        </p:tgtEl>
                                      </p:cBhvr>
                                    </p:animEffect>
                                  </p:childTnLst>
                                </p:cTn>
                              </p:par>
                            </p:childTnLst>
                          </p:cTn>
                        </p:par>
                        <p:par>
                          <p:cTn id="84" fill="hold">
                            <p:stCondLst>
                              <p:cond delay="15500"/>
                            </p:stCondLst>
                            <p:childTnLst>
                              <p:par>
                                <p:cTn id="85" presetID="2" presetClass="entr" presetSubtype="1" fill="hold" grpId="0" nodeType="afterEffect">
                                  <p:stCondLst>
                                    <p:cond delay="0"/>
                                  </p:stCondLst>
                                  <p:childTnLst>
                                    <p:set>
                                      <p:cBhvr>
                                        <p:cTn id="86" dur="indefinite" fill="hold"/>
                                        <p:tgtEl>
                                          <p:spTgt spid="3617"/>
                                        </p:tgtEl>
                                        <p:attrNameLst>
                                          <p:attrName>style.visibility</p:attrName>
                                        </p:attrNameLst>
                                      </p:cBhvr>
                                      <p:to>
                                        <p:strVal val="visible"/>
                                      </p:to>
                                    </p:set>
                                    <p:anim calcmode="lin" valueType="num">
                                      <p:cBhvr>
                                        <p:cTn id="87" dur="80" fill="hold"/>
                                        <p:tgtEl>
                                          <p:spTgt spid="3617"/>
                                        </p:tgtEl>
                                        <p:attrNameLst>
                                          <p:attrName>ppt_x</p:attrName>
                                        </p:attrNameLst>
                                      </p:cBhvr>
                                      <p:tavLst>
                                        <p:tav tm="0">
                                          <p:val>
                                            <p:strVal val="#ppt_x"/>
                                          </p:val>
                                        </p:tav>
                                        <p:tav tm="100000">
                                          <p:val>
                                            <p:strVal val="#ppt_x"/>
                                          </p:val>
                                        </p:tav>
                                      </p:tavLst>
                                    </p:anim>
                                    <p:anim calcmode="lin" valueType="num">
                                      <p:cBhvr>
                                        <p:cTn id="88" dur="80" fill="hold"/>
                                        <p:tgtEl>
                                          <p:spTgt spid="3617"/>
                                        </p:tgtEl>
                                        <p:attrNameLst>
                                          <p:attrName>ppt_y</p:attrName>
                                        </p:attrNameLst>
                                      </p:cBhvr>
                                      <p:tavLst>
                                        <p:tav tm="0">
                                          <p:val>
                                            <p:strVal val="0-#ppt_h/2"/>
                                          </p:val>
                                        </p:tav>
                                        <p:tav tm="100000">
                                          <p:val>
                                            <p:strVal val="#ppt_y"/>
                                          </p:val>
                                        </p:tav>
                                      </p:tavLst>
                                    </p:anim>
                                  </p:childTnLst>
                                </p:cTn>
                              </p:par>
                            </p:childTnLst>
                          </p:cTn>
                        </p:par>
                        <p:par>
                          <p:cTn id="89" fill="hold">
                            <p:stCondLst>
                              <p:cond delay="16000"/>
                            </p:stCondLst>
                            <p:childTnLst>
                              <p:par>
                                <p:cTn id="90" presetID="2" presetClass="entr" presetSubtype="8" fill="hold" grpId="0" nodeType="afterEffect">
                                  <p:stCondLst>
                                    <p:cond delay="0"/>
                                  </p:stCondLst>
                                  <p:childTnLst>
                                    <p:set>
                                      <p:cBhvr>
                                        <p:cTn id="91" dur="indefinite" fill="hold"/>
                                        <p:tgtEl>
                                          <p:spTgt spid="3627"/>
                                        </p:tgtEl>
                                        <p:attrNameLst>
                                          <p:attrName>style.visibility</p:attrName>
                                        </p:attrNameLst>
                                      </p:cBhvr>
                                      <p:to>
                                        <p:strVal val="visible"/>
                                      </p:to>
                                    </p:set>
                                    <p:anim calcmode="lin" valueType="num">
                                      <p:cBhvr>
                                        <p:cTn id="92" dur="650" fill="hold"/>
                                        <p:tgtEl>
                                          <p:spTgt spid="3627"/>
                                        </p:tgtEl>
                                        <p:attrNameLst>
                                          <p:attrName>ppt_x</p:attrName>
                                        </p:attrNameLst>
                                      </p:cBhvr>
                                      <p:tavLst>
                                        <p:tav tm="0">
                                          <p:val>
                                            <p:strVal val="0-#ppt_w/2"/>
                                          </p:val>
                                        </p:tav>
                                        <p:tav tm="100000">
                                          <p:val>
                                            <p:strVal val="#ppt_x"/>
                                          </p:val>
                                        </p:tav>
                                      </p:tavLst>
                                    </p:anim>
                                    <p:anim calcmode="lin" valueType="num">
                                      <p:cBhvr>
                                        <p:cTn id="93" dur="650" fill="hold"/>
                                        <p:tgtEl>
                                          <p:spTgt spid="3627"/>
                                        </p:tgtEl>
                                        <p:attrNameLst>
                                          <p:attrName>ppt_y</p:attrName>
                                        </p:attrNameLst>
                                      </p:cBhvr>
                                      <p:tavLst>
                                        <p:tav tm="0">
                                          <p:val>
                                            <p:strVal val="#ppt_y"/>
                                          </p:val>
                                        </p:tav>
                                        <p:tav tm="100000">
                                          <p:val>
                                            <p:strVal val="#ppt_y"/>
                                          </p:val>
                                        </p:tav>
                                      </p:tavLst>
                                    </p:anim>
                                  </p:childTnLst>
                                </p:cTn>
                              </p:par>
                            </p:childTnLst>
                          </p:cTn>
                        </p:par>
                        <p:par>
                          <p:cTn id="94" fill="hold">
                            <p:stCondLst>
                              <p:cond delay="17000"/>
                            </p:stCondLst>
                            <p:childTnLst>
                              <p:par>
                                <p:cTn id="95" presetID="2" presetClass="entr" presetSubtype="8" fill="hold" grpId="0" nodeType="afterEffect">
                                  <p:stCondLst>
                                    <p:cond delay="0"/>
                                  </p:stCondLst>
                                  <p:childTnLst>
                                    <p:set>
                                      <p:cBhvr>
                                        <p:cTn id="96" dur="indefinite" fill="hold"/>
                                        <p:tgtEl>
                                          <p:spTgt spid="3628"/>
                                        </p:tgtEl>
                                        <p:attrNameLst>
                                          <p:attrName>style.visibility</p:attrName>
                                        </p:attrNameLst>
                                      </p:cBhvr>
                                      <p:to>
                                        <p:strVal val="visible"/>
                                      </p:to>
                                    </p:set>
                                    <p:anim calcmode="lin" valueType="num">
                                      <p:cBhvr>
                                        <p:cTn id="97" dur="500" fill="hold"/>
                                        <p:tgtEl>
                                          <p:spTgt spid="3628"/>
                                        </p:tgtEl>
                                        <p:attrNameLst>
                                          <p:attrName>ppt_x</p:attrName>
                                        </p:attrNameLst>
                                      </p:cBhvr>
                                      <p:tavLst>
                                        <p:tav tm="0">
                                          <p:val>
                                            <p:strVal val="0-#ppt_w/2"/>
                                          </p:val>
                                        </p:tav>
                                        <p:tav tm="100000">
                                          <p:val>
                                            <p:strVal val="#ppt_x"/>
                                          </p:val>
                                        </p:tav>
                                      </p:tavLst>
                                    </p:anim>
                                    <p:anim calcmode="lin" valueType="num">
                                      <p:cBhvr>
                                        <p:cTn id="98" dur="500" fill="hold"/>
                                        <p:tgtEl>
                                          <p:spTgt spid="3628"/>
                                        </p:tgtEl>
                                        <p:attrNameLst>
                                          <p:attrName>ppt_y</p:attrName>
                                        </p:attrNameLst>
                                      </p:cBhvr>
                                      <p:tavLst>
                                        <p:tav tm="0">
                                          <p:val>
                                            <p:strVal val="#ppt_y"/>
                                          </p:val>
                                        </p:tav>
                                        <p:tav tm="100000">
                                          <p:val>
                                            <p:strVal val="#ppt_y"/>
                                          </p:val>
                                        </p:tav>
                                      </p:tavLst>
                                    </p:anim>
                                  </p:childTnLst>
                                </p:cTn>
                              </p:par>
                            </p:childTnLst>
                          </p:cTn>
                        </p:par>
                        <p:par>
                          <p:cTn id="99" fill="hold">
                            <p:stCondLst>
                              <p:cond delay="17500"/>
                            </p:stCondLst>
                            <p:childTnLst>
                              <p:par>
                                <p:cTn id="100" presetID="22" presetClass="entr" presetSubtype="8" fill="hold" grpId="0" nodeType="afterEffect">
                                  <p:stCondLst>
                                    <p:cond delay="0"/>
                                  </p:stCondLst>
                                  <p:childTnLst>
                                    <p:set>
                                      <p:cBhvr>
                                        <p:cTn id="101" dur="indefinite" fill="hold"/>
                                        <p:tgtEl>
                                          <p:spTgt spid="3585"/>
                                        </p:tgtEl>
                                        <p:attrNameLst>
                                          <p:attrName>style.visibility</p:attrName>
                                        </p:attrNameLst>
                                      </p:cBhvr>
                                      <p:to>
                                        <p:strVal val="visible"/>
                                      </p:to>
                                    </p:set>
                                    <p:animEffect transition="in" filter="wipe(left)">
                                      <p:cBhvr>
                                        <p:cTn id="102" dur="650"/>
                                        <p:tgtEl>
                                          <p:spTgt spid="3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1" grpId="0" animBg="1" advAuto="0"/>
      <p:bldP spid="3582" grpId="0" animBg="1" advAuto="0"/>
      <p:bldP spid="3583" grpId="0" animBg="1" advAuto="0"/>
      <p:bldP spid="3584" grpId="0" animBg="1" advAuto="0"/>
      <p:bldP spid="3585" grpId="0" animBg="1" advAuto="0"/>
      <p:bldP spid="3596" grpId="0" animBg="1" advAuto="0"/>
      <p:bldP spid="3597" grpId="0" animBg="1" advAuto="0"/>
      <p:bldP spid="3598" grpId="0" animBg="1" advAuto="0"/>
      <p:bldP spid="3599" grpId="0" animBg="1" advAuto="0"/>
      <p:bldP spid="3600" grpId="0" animBg="1" advAuto="0"/>
      <p:bldP spid="3601" grpId="0" animBg="1" advAuto="0"/>
      <p:bldP spid="3602" grpId="0" animBg="1" advAuto="0"/>
      <p:bldP spid="3603" grpId="0" animBg="1" advAuto="0"/>
      <p:bldP spid="3610" grpId="0" advAuto="0"/>
      <p:bldP spid="3611" grpId="0" animBg="1" advAuto="0"/>
      <p:bldP spid="3614" grpId="0" advAuto="0"/>
      <p:bldP spid="3617" grpId="0" advAuto="0"/>
      <p:bldP spid="3620" grpId="0" advAuto="0"/>
      <p:bldP spid="3627" grpId="0" animBg="1" advAuto="0"/>
      <p:bldP spid="3628" grpId="0" animBg="1" advAuto="0"/>
      <p:bldP spid="5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0" name="Shape 3630"/>
          <p:cNvSpPr/>
          <p:nvPr/>
        </p:nvSpPr>
        <p:spPr>
          <a:xfrm rot="10800000" flipH="1">
            <a:off x="-5233" y="-15460"/>
            <a:ext cx="12199860" cy="6897056"/>
          </a:xfrm>
          <a:prstGeom prst="rect">
            <a:avLst/>
          </a:prstGeom>
          <a:solidFill>
            <a:schemeClr val="accent2"/>
          </a:solidFill>
          <a:ln w="12700">
            <a:miter lim="400000"/>
          </a:ln>
        </p:spPr>
        <p:txBody>
          <a:bodyPr lIns="0" tIns="0" rIns="0" bIns="0" anchor="ctr"/>
          <a:lstStyle/>
          <a:p>
            <a:pPr lvl="0">
              <a:defRPr sz="3200">
                <a:solidFill>
                  <a:srgbClr val="FFFFFF"/>
                </a:solidFill>
              </a:defRPr>
            </a:pPr>
            <a:endParaRPr sz="4265">
              <a:solidFill>
                <a:schemeClr val="bg1"/>
              </a:solidFill>
            </a:endParaRPr>
          </a:p>
        </p:txBody>
      </p:sp>
      <p:sp>
        <p:nvSpPr>
          <p:cNvPr id="3631" name="Shape 3631"/>
          <p:cNvSpPr/>
          <p:nvPr/>
        </p:nvSpPr>
        <p:spPr>
          <a:xfrm rot="10800000" flipH="1">
            <a:off x="-3929" y="3472238"/>
            <a:ext cx="12199860" cy="3386733"/>
          </a:xfrm>
          <a:prstGeom prst="rect">
            <a:avLst/>
          </a:prstGeom>
          <a:solidFill>
            <a:schemeClr val="tx1">
              <a:alpha val="50000"/>
            </a:schemeClr>
          </a:solidFill>
          <a:ln w="12700">
            <a:miter lim="400000"/>
          </a:ln>
        </p:spPr>
        <p:txBody>
          <a:bodyPr lIns="0" tIns="0" rIns="0" bIns="0" anchor="ctr"/>
          <a:lstStyle/>
          <a:p>
            <a:pPr lvl="0">
              <a:defRPr sz="3200">
                <a:solidFill>
                  <a:srgbClr val="FFFFFF"/>
                </a:solidFill>
              </a:defRPr>
            </a:pPr>
            <a:endParaRPr sz="4265">
              <a:solidFill>
                <a:schemeClr val="bg1"/>
              </a:solidFill>
            </a:endParaRPr>
          </a:p>
        </p:txBody>
      </p:sp>
      <p:sp>
        <p:nvSpPr>
          <p:cNvPr id="3632" name="Shape 3632"/>
          <p:cNvSpPr/>
          <p:nvPr/>
        </p:nvSpPr>
        <p:spPr>
          <a:xfrm>
            <a:off x="-4108" y="3363978"/>
            <a:ext cx="2943159" cy="130047"/>
          </a:xfrm>
          <a:prstGeom prst="rect">
            <a:avLst/>
          </a:prstGeom>
          <a:solidFill>
            <a:srgbClr val="FFFFFF"/>
          </a:solidFill>
          <a:ln w="12700">
            <a:miter lim="400000"/>
          </a:ln>
        </p:spPr>
        <p:txBody>
          <a:bodyPr lIns="0" tIns="0" rIns="0" bIns="0" anchor="ctr"/>
          <a:lstStyle/>
          <a:p>
            <a:pPr lvl="0">
              <a:defRPr sz="3200">
                <a:solidFill>
                  <a:srgbClr val="FFFFFF"/>
                </a:solidFill>
              </a:defRPr>
            </a:pPr>
            <a:endParaRPr sz="4265">
              <a:solidFill>
                <a:schemeClr val="bg1"/>
              </a:solidFill>
            </a:endParaRPr>
          </a:p>
        </p:txBody>
      </p:sp>
      <p:sp>
        <p:nvSpPr>
          <p:cNvPr id="3633" name="Shape 3633"/>
          <p:cNvSpPr/>
          <p:nvPr/>
        </p:nvSpPr>
        <p:spPr>
          <a:xfrm>
            <a:off x="9299509" y="3363978"/>
            <a:ext cx="2996675" cy="130047"/>
          </a:xfrm>
          <a:prstGeom prst="rect">
            <a:avLst/>
          </a:prstGeom>
          <a:solidFill>
            <a:srgbClr val="FFFFFF"/>
          </a:solidFill>
          <a:ln w="12700">
            <a:miter lim="400000"/>
          </a:ln>
        </p:spPr>
        <p:txBody>
          <a:bodyPr lIns="0" tIns="0" rIns="0" bIns="0" anchor="ctr"/>
          <a:lstStyle/>
          <a:p>
            <a:pPr lvl="0">
              <a:defRPr sz="3200">
                <a:solidFill>
                  <a:srgbClr val="FFFFFF"/>
                </a:solidFill>
              </a:defRPr>
            </a:pPr>
            <a:endParaRPr sz="4265">
              <a:solidFill>
                <a:schemeClr val="bg1"/>
              </a:solidFill>
            </a:endParaRPr>
          </a:p>
        </p:txBody>
      </p:sp>
      <p:sp>
        <p:nvSpPr>
          <p:cNvPr id="3634" name="Shape 3634"/>
          <p:cNvSpPr/>
          <p:nvPr/>
        </p:nvSpPr>
        <p:spPr>
          <a:xfrm>
            <a:off x="3100534" y="3363978"/>
            <a:ext cx="5988325" cy="130047"/>
          </a:xfrm>
          <a:prstGeom prst="rect">
            <a:avLst/>
          </a:prstGeom>
          <a:solidFill>
            <a:srgbClr val="FFFFFF"/>
          </a:solidFill>
          <a:ln w="12700">
            <a:miter lim="400000"/>
          </a:ln>
        </p:spPr>
        <p:txBody>
          <a:bodyPr lIns="0" tIns="0" rIns="0" bIns="0" anchor="ctr"/>
          <a:lstStyle/>
          <a:p>
            <a:pPr lvl="0">
              <a:defRPr sz="3200">
                <a:solidFill>
                  <a:srgbClr val="FFFFFF"/>
                </a:solidFill>
              </a:defRPr>
            </a:pPr>
            <a:endParaRPr sz="4265">
              <a:solidFill>
                <a:schemeClr val="bg1"/>
              </a:solidFill>
            </a:endParaRPr>
          </a:p>
        </p:txBody>
      </p:sp>
      <p:sp>
        <p:nvSpPr>
          <p:cNvPr id="3635" name="Shape 3635"/>
          <p:cNvSpPr/>
          <p:nvPr/>
        </p:nvSpPr>
        <p:spPr>
          <a:xfrm>
            <a:off x="3018453" y="2266099"/>
            <a:ext cx="36961" cy="1094055"/>
          </a:xfrm>
          <a:prstGeom prst="rect">
            <a:avLst/>
          </a:prstGeom>
          <a:solidFill>
            <a:srgbClr val="FFFFFF"/>
          </a:solidFill>
          <a:ln w="12700">
            <a:miter lim="400000"/>
          </a:ln>
        </p:spPr>
        <p:txBody>
          <a:bodyPr lIns="0" tIns="0" rIns="0" bIns="0" anchor="ctr"/>
          <a:lstStyle/>
          <a:p>
            <a:pPr lvl="0">
              <a:defRPr sz="3200">
                <a:solidFill>
                  <a:srgbClr val="FFFFFF"/>
                </a:solidFill>
              </a:defRPr>
            </a:pPr>
            <a:endParaRPr sz="4265">
              <a:solidFill>
                <a:schemeClr val="bg1"/>
              </a:solidFill>
            </a:endParaRPr>
          </a:p>
        </p:txBody>
      </p:sp>
      <p:sp>
        <p:nvSpPr>
          <p:cNvPr id="3636" name="Shape 3636"/>
          <p:cNvSpPr/>
          <p:nvPr/>
        </p:nvSpPr>
        <p:spPr>
          <a:xfrm>
            <a:off x="2878569" y="3238302"/>
            <a:ext cx="316713" cy="389533"/>
          </a:xfrm>
          <a:custGeom>
            <a:avLst/>
            <a:gdLst/>
            <a:ahLst/>
            <a:cxnLst>
              <a:cxn ang="0">
                <a:pos x="wd2" y="hd2"/>
              </a:cxn>
              <a:cxn ang="5400000">
                <a:pos x="wd2" y="hd2"/>
              </a:cxn>
              <a:cxn ang="10800000">
                <a:pos x="wd2" y="hd2"/>
              </a:cxn>
              <a:cxn ang="16200000">
                <a:pos x="wd2" y="hd2"/>
              </a:cxn>
            </a:cxnLst>
            <a:rect l="0" t="0" r="r" b="b"/>
            <a:pathLst>
              <a:path w="21566" h="21600" extrusionOk="0">
                <a:moveTo>
                  <a:pt x="10783" y="0"/>
                </a:moveTo>
                <a:lnTo>
                  <a:pt x="7918" y="2333"/>
                </a:lnTo>
                <a:cubicBezTo>
                  <a:pt x="7544" y="2417"/>
                  <a:pt x="7202" y="2581"/>
                  <a:pt x="6837" y="2696"/>
                </a:cubicBezTo>
                <a:cubicBezTo>
                  <a:pt x="6766" y="2719"/>
                  <a:pt x="6693" y="2738"/>
                  <a:pt x="6621" y="2762"/>
                </a:cubicBezTo>
                <a:cubicBezTo>
                  <a:pt x="5374" y="3178"/>
                  <a:pt x="4175" y="3720"/>
                  <a:pt x="3162" y="4544"/>
                </a:cubicBezTo>
                <a:cubicBezTo>
                  <a:pt x="1041" y="6272"/>
                  <a:pt x="-17" y="8541"/>
                  <a:pt x="0" y="10806"/>
                </a:cubicBezTo>
                <a:cubicBezTo>
                  <a:pt x="-14" y="13066"/>
                  <a:pt x="1044" y="15331"/>
                  <a:pt x="3162" y="17056"/>
                </a:cubicBezTo>
                <a:cubicBezTo>
                  <a:pt x="4175" y="17880"/>
                  <a:pt x="5374" y="18422"/>
                  <a:pt x="6621" y="18838"/>
                </a:cubicBezTo>
                <a:cubicBezTo>
                  <a:pt x="6693" y="18862"/>
                  <a:pt x="6766" y="18881"/>
                  <a:pt x="6837" y="18904"/>
                </a:cubicBezTo>
                <a:cubicBezTo>
                  <a:pt x="7202" y="19019"/>
                  <a:pt x="7544" y="19183"/>
                  <a:pt x="7918" y="19267"/>
                </a:cubicBezTo>
                <a:lnTo>
                  <a:pt x="10783" y="21600"/>
                </a:lnTo>
                <a:lnTo>
                  <a:pt x="13648" y="19267"/>
                </a:lnTo>
                <a:cubicBezTo>
                  <a:pt x="14022" y="19183"/>
                  <a:pt x="14364" y="19019"/>
                  <a:pt x="14729" y="18904"/>
                </a:cubicBezTo>
                <a:cubicBezTo>
                  <a:pt x="14800" y="18881"/>
                  <a:pt x="14873" y="18862"/>
                  <a:pt x="14945" y="18838"/>
                </a:cubicBezTo>
                <a:cubicBezTo>
                  <a:pt x="16192" y="18422"/>
                  <a:pt x="17391" y="17880"/>
                  <a:pt x="18404" y="17056"/>
                </a:cubicBezTo>
                <a:cubicBezTo>
                  <a:pt x="20522" y="15331"/>
                  <a:pt x="21580" y="13066"/>
                  <a:pt x="21566" y="10806"/>
                </a:cubicBezTo>
                <a:cubicBezTo>
                  <a:pt x="21583" y="8541"/>
                  <a:pt x="20525" y="6272"/>
                  <a:pt x="18404" y="4544"/>
                </a:cubicBezTo>
                <a:cubicBezTo>
                  <a:pt x="17391" y="3720"/>
                  <a:pt x="16192" y="3178"/>
                  <a:pt x="14945" y="2762"/>
                </a:cubicBezTo>
                <a:cubicBezTo>
                  <a:pt x="14873" y="2738"/>
                  <a:pt x="14800" y="2719"/>
                  <a:pt x="14729" y="2696"/>
                </a:cubicBezTo>
                <a:cubicBezTo>
                  <a:pt x="14364" y="2581"/>
                  <a:pt x="14022" y="2417"/>
                  <a:pt x="13648" y="2333"/>
                </a:cubicBezTo>
                <a:lnTo>
                  <a:pt x="10783" y="0"/>
                </a:lnTo>
                <a:close/>
              </a:path>
            </a:pathLst>
          </a:custGeom>
          <a:solidFill>
            <a:srgbClr val="FFFFFF"/>
          </a:solidFill>
          <a:ln w="12700">
            <a:miter lim="400000"/>
          </a:ln>
        </p:spPr>
        <p:txBody>
          <a:bodyPr lIns="0" tIns="0" rIns="0" bIns="0" anchor="ctr"/>
          <a:lstStyle/>
          <a:p>
            <a:pPr lvl="0">
              <a:defRPr sz="3200">
                <a:solidFill>
                  <a:srgbClr val="FFFFFF"/>
                </a:solidFill>
              </a:defRPr>
            </a:pPr>
            <a:endParaRPr sz="4265">
              <a:solidFill>
                <a:schemeClr val="bg1"/>
              </a:solidFill>
            </a:endParaRPr>
          </a:p>
        </p:txBody>
      </p:sp>
      <p:sp>
        <p:nvSpPr>
          <p:cNvPr id="3637" name="Shape 3637"/>
          <p:cNvSpPr/>
          <p:nvPr/>
        </p:nvSpPr>
        <p:spPr>
          <a:xfrm rot="10800000" flipH="1">
            <a:off x="9133260" y="3505852"/>
            <a:ext cx="36961" cy="1091472"/>
          </a:xfrm>
          <a:prstGeom prst="rect">
            <a:avLst/>
          </a:prstGeom>
          <a:solidFill>
            <a:srgbClr val="FFFFFF"/>
          </a:solidFill>
          <a:ln w="12700">
            <a:miter lim="400000"/>
          </a:ln>
        </p:spPr>
        <p:txBody>
          <a:bodyPr lIns="0" tIns="0" rIns="0" bIns="0" anchor="ctr"/>
          <a:lstStyle/>
          <a:p>
            <a:pPr lvl="0">
              <a:defRPr sz="3200">
                <a:solidFill>
                  <a:srgbClr val="FFFFFF"/>
                </a:solidFill>
              </a:defRPr>
            </a:pPr>
            <a:endParaRPr sz="4265">
              <a:solidFill>
                <a:schemeClr val="bg1"/>
              </a:solidFill>
            </a:endParaRPr>
          </a:p>
        </p:txBody>
      </p:sp>
      <p:sp>
        <p:nvSpPr>
          <p:cNvPr id="3638" name="Shape 3638"/>
          <p:cNvSpPr/>
          <p:nvPr/>
        </p:nvSpPr>
        <p:spPr>
          <a:xfrm>
            <a:off x="2722798" y="3684833"/>
            <a:ext cx="628271" cy="616975"/>
          </a:xfrm>
          <a:prstGeom prst="rect">
            <a:avLst/>
          </a:prstGeom>
          <a:ln w="12700">
            <a:miter lim="400000"/>
          </a:ln>
        </p:spPr>
        <p:txBody>
          <a:bodyPr lIns="0" tIns="0" rIns="0" bIns="0" anchor="ctr"/>
          <a:lstStyle>
            <a:lvl1pPr defTabSz="914400">
              <a:defRPr sz="7000">
                <a:solidFill>
                  <a:srgbClr val="FFFFFF"/>
                </a:solidFill>
                <a:latin typeface="Roboto Bold"/>
                <a:ea typeface="Roboto Bold"/>
                <a:cs typeface="Roboto Bold"/>
                <a:sym typeface="Roboto Bold"/>
              </a:defRPr>
            </a:lvl1pPr>
          </a:lstStyle>
          <a:p>
            <a:pPr lvl="0">
              <a:defRPr sz="1800">
                <a:solidFill>
                  <a:srgbClr val="000000"/>
                </a:solidFill>
              </a:defRPr>
            </a:pPr>
            <a:r>
              <a:rPr sz="3465" dirty="0">
                <a:solidFill>
                  <a:schemeClr val="bg1"/>
                </a:solidFill>
              </a:rPr>
              <a:t>03</a:t>
            </a:r>
          </a:p>
        </p:txBody>
      </p:sp>
      <p:sp>
        <p:nvSpPr>
          <p:cNvPr id="3639" name="Shape 3639"/>
          <p:cNvSpPr/>
          <p:nvPr/>
        </p:nvSpPr>
        <p:spPr>
          <a:xfrm>
            <a:off x="8843113" y="2530795"/>
            <a:ext cx="628271" cy="616975"/>
          </a:xfrm>
          <a:prstGeom prst="rect">
            <a:avLst/>
          </a:prstGeom>
          <a:ln w="12700">
            <a:miter lim="400000"/>
          </a:ln>
        </p:spPr>
        <p:txBody>
          <a:bodyPr lIns="0" tIns="0" rIns="0" bIns="0" anchor="ctr"/>
          <a:lstStyle>
            <a:lvl1pPr defTabSz="914400">
              <a:defRPr sz="7000">
                <a:solidFill>
                  <a:srgbClr val="FFFFFF"/>
                </a:solidFill>
                <a:latin typeface="Roboto Bold"/>
                <a:ea typeface="Roboto Bold"/>
                <a:cs typeface="Roboto Bold"/>
                <a:sym typeface="Roboto Bold"/>
              </a:defRPr>
            </a:lvl1pPr>
          </a:lstStyle>
          <a:p>
            <a:pPr lvl="0">
              <a:defRPr sz="1800">
                <a:solidFill>
                  <a:srgbClr val="000000"/>
                </a:solidFill>
              </a:defRPr>
            </a:pPr>
            <a:r>
              <a:rPr sz="3465" dirty="0">
                <a:solidFill>
                  <a:schemeClr val="bg1"/>
                </a:solidFill>
              </a:rPr>
              <a:t>04</a:t>
            </a:r>
          </a:p>
        </p:txBody>
      </p:sp>
      <p:sp>
        <p:nvSpPr>
          <p:cNvPr id="3640" name="Shape 3640"/>
          <p:cNvSpPr/>
          <p:nvPr/>
        </p:nvSpPr>
        <p:spPr>
          <a:xfrm>
            <a:off x="8993296" y="3238302"/>
            <a:ext cx="316713" cy="389533"/>
          </a:xfrm>
          <a:custGeom>
            <a:avLst/>
            <a:gdLst/>
            <a:ahLst/>
            <a:cxnLst>
              <a:cxn ang="0">
                <a:pos x="wd2" y="hd2"/>
              </a:cxn>
              <a:cxn ang="5400000">
                <a:pos x="wd2" y="hd2"/>
              </a:cxn>
              <a:cxn ang="10800000">
                <a:pos x="wd2" y="hd2"/>
              </a:cxn>
              <a:cxn ang="16200000">
                <a:pos x="wd2" y="hd2"/>
              </a:cxn>
            </a:cxnLst>
            <a:rect l="0" t="0" r="r" b="b"/>
            <a:pathLst>
              <a:path w="21566" h="21600" extrusionOk="0">
                <a:moveTo>
                  <a:pt x="10783" y="0"/>
                </a:moveTo>
                <a:lnTo>
                  <a:pt x="7918" y="2333"/>
                </a:lnTo>
                <a:cubicBezTo>
                  <a:pt x="7544" y="2417"/>
                  <a:pt x="7202" y="2581"/>
                  <a:pt x="6837" y="2696"/>
                </a:cubicBezTo>
                <a:cubicBezTo>
                  <a:pt x="6766" y="2719"/>
                  <a:pt x="6693" y="2738"/>
                  <a:pt x="6621" y="2762"/>
                </a:cubicBezTo>
                <a:cubicBezTo>
                  <a:pt x="5374" y="3178"/>
                  <a:pt x="4175" y="3720"/>
                  <a:pt x="3162" y="4544"/>
                </a:cubicBezTo>
                <a:cubicBezTo>
                  <a:pt x="1041" y="6272"/>
                  <a:pt x="-17" y="8541"/>
                  <a:pt x="0" y="10806"/>
                </a:cubicBezTo>
                <a:cubicBezTo>
                  <a:pt x="-14" y="13066"/>
                  <a:pt x="1044" y="15331"/>
                  <a:pt x="3162" y="17056"/>
                </a:cubicBezTo>
                <a:cubicBezTo>
                  <a:pt x="4175" y="17880"/>
                  <a:pt x="5374" y="18422"/>
                  <a:pt x="6621" y="18838"/>
                </a:cubicBezTo>
                <a:cubicBezTo>
                  <a:pt x="6693" y="18862"/>
                  <a:pt x="6766" y="18881"/>
                  <a:pt x="6837" y="18904"/>
                </a:cubicBezTo>
                <a:cubicBezTo>
                  <a:pt x="7202" y="19019"/>
                  <a:pt x="7544" y="19183"/>
                  <a:pt x="7918" y="19267"/>
                </a:cubicBezTo>
                <a:lnTo>
                  <a:pt x="10783" y="21600"/>
                </a:lnTo>
                <a:lnTo>
                  <a:pt x="13648" y="19267"/>
                </a:lnTo>
                <a:cubicBezTo>
                  <a:pt x="14022" y="19183"/>
                  <a:pt x="14364" y="19019"/>
                  <a:pt x="14729" y="18904"/>
                </a:cubicBezTo>
                <a:cubicBezTo>
                  <a:pt x="14800" y="18881"/>
                  <a:pt x="14873" y="18862"/>
                  <a:pt x="14945" y="18838"/>
                </a:cubicBezTo>
                <a:cubicBezTo>
                  <a:pt x="16192" y="18422"/>
                  <a:pt x="17391" y="17880"/>
                  <a:pt x="18404" y="17056"/>
                </a:cubicBezTo>
                <a:cubicBezTo>
                  <a:pt x="20522" y="15331"/>
                  <a:pt x="21580" y="13066"/>
                  <a:pt x="21566" y="10806"/>
                </a:cubicBezTo>
                <a:cubicBezTo>
                  <a:pt x="21583" y="8541"/>
                  <a:pt x="20525" y="6272"/>
                  <a:pt x="18404" y="4544"/>
                </a:cubicBezTo>
                <a:cubicBezTo>
                  <a:pt x="17391" y="3720"/>
                  <a:pt x="16192" y="3178"/>
                  <a:pt x="14945" y="2762"/>
                </a:cubicBezTo>
                <a:cubicBezTo>
                  <a:pt x="14873" y="2738"/>
                  <a:pt x="14800" y="2719"/>
                  <a:pt x="14729" y="2696"/>
                </a:cubicBezTo>
                <a:cubicBezTo>
                  <a:pt x="14364" y="2581"/>
                  <a:pt x="14022" y="2417"/>
                  <a:pt x="13648" y="2333"/>
                </a:cubicBezTo>
                <a:lnTo>
                  <a:pt x="10783" y="0"/>
                </a:lnTo>
                <a:close/>
              </a:path>
            </a:pathLst>
          </a:custGeom>
          <a:solidFill>
            <a:srgbClr val="FFFFFF"/>
          </a:solidFill>
          <a:ln w="12700">
            <a:miter lim="400000"/>
          </a:ln>
        </p:spPr>
        <p:txBody>
          <a:bodyPr lIns="0" tIns="0" rIns="0" bIns="0" anchor="ctr"/>
          <a:lstStyle/>
          <a:p>
            <a:pPr lvl="0">
              <a:defRPr sz="3200">
                <a:solidFill>
                  <a:srgbClr val="FFFFFF"/>
                </a:solidFill>
              </a:defRPr>
            </a:pPr>
            <a:endParaRPr sz="4265">
              <a:solidFill>
                <a:schemeClr val="bg1"/>
              </a:solidFill>
            </a:endParaRPr>
          </a:p>
        </p:txBody>
      </p:sp>
      <p:grpSp>
        <p:nvGrpSpPr>
          <p:cNvPr id="3643" name="Group 3643"/>
          <p:cNvGrpSpPr/>
          <p:nvPr/>
        </p:nvGrpSpPr>
        <p:grpSpPr>
          <a:xfrm>
            <a:off x="2540152" y="1274304"/>
            <a:ext cx="993560" cy="993560"/>
            <a:chOff x="0" y="0"/>
            <a:chExt cx="1987119" cy="1987119"/>
          </a:xfrm>
        </p:grpSpPr>
        <p:sp>
          <p:nvSpPr>
            <p:cNvPr id="3641" name="Shape 3641"/>
            <p:cNvSpPr/>
            <p:nvPr/>
          </p:nvSpPr>
          <p:spPr>
            <a:xfrm>
              <a:off x="0" y="0"/>
              <a:ext cx="1987120" cy="198712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8575" cap="flat" cmpd="sng">
              <a:solidFill>
                <a:srgbClr val="FFFFFF"/>
              </a:solidFill>
              <a:prstDash val="solid"/>
              <a:miter lim="800000"/>
            </a:ln>
            <a:effectLst/>
          </p:spPr>
          <p:txBody>
            <a:bodyPr wrap="square" lIns="0" tIns="0" rIns="0" bIns="0" numCol="1" anchor="ctr">
              <a:noAutofit/>
            </a:bodyPr>
            <a:lstStyle/>
            <a:p>
              <a:pPr lvl="0">
                <a:defRPr sz="3200">
                  <a:solidFill>
                    <a:srgbClr val="FFFFFF"/>
                  </a:solidFill>
                </a:defRPr>
              </a:pPr>
              <a:endParaRPr sz="4265">
                <a:solidFill>
                  <a:schemeClr val="bg1"/>
                </a:solidFill>
              </a:endParaRPr>
            </a:p>
          </p:txBody>
        </p:sp>
        <p:sp>
          <p:nvSpPr>
            <p:cNvPr id="3642" name="Shape 3642"/>
            <p:cNvSpPr/>
            <p:nvPr/>
          </p:nvSpPr>
          <p:spPr>
            <a:xfrm>
              <a:off x="387872" y="487366"/>
              <a:ext cx="1214952" cy="1062955"/>
            </a:xfrm>
            <a:custGeom>
              <a:avLst/>
              <a:gdLst/>
              <a:ahLst/>
              <a:cxnLst>
                <a:cxn ang="0">
                  <a:pos x="wd2" y="hd2"/>
                </a:cxn>
                <a:cxn ang="5400000">
                  <a:pos x="wd2" y="hd2"/>
                </a:cxn>
                <a:cxn ang="10800000">
                  <a:pos x="wd2" y="hd2"/>
                </a:cxn>
                <a:cxn ang="16200000">
                  <a:pos x="wd2" y="hd2"/>
                </a:cxn>
              </a:cxnLst>
              <a:rect l="0" t="0" r="r" b="b"/>
              <a:pathLst>
                <a:path w="21600" h="21600" extrusionOk="0">
                  <a:moveTo>
                    <a:pt x="19724" y="5379"/>
                  </a:moveTo>
                  <a:cubicBezTo>
                    <a:pt x="20030" y="5301"/>
                    <a:pt x="20248" y="4987"/>
                    <a:pt x="20248" y="4630"/>
                  </a:cubicBezTo>
                  <a:cubicBezTo>
                    <a:pt x="20248" y="4268"/>
                    <a:pt x="20030" y="3959"/>
                    <a:pt x="19724" y="3876"/>
                  </a:cubicBezTo>
                  <a:lnTo>
                    <a:pt x="10951" y="1564"/>
                  </a:lnTo>
                  <a:lnTo>
                    <a:pt x="10800" y="1545"/>
                  </a:lnTo>
                  <a:lnTo>
                    <a:pt x="10648" y="1564"/>
                  </a:lnTo>
                  <a:lnTo>
                    <a:pt x="1872" y="3876"/>
                  </a:lnTo>
                  <a:cubicBezTo>
                    <a:pt x="1565" y="3959"/>
                    <a:pt x="1351" y="4268"/>
                    <a:pt x="1351" y="4630"/>
                  </a:cubicBezTo>
                  <a:cubicBezTo>
                    <a:pt x="1351" y="4987"/>
                    <a:pt x="1565" y="5301"/>
                    <a:pt x="1872" y="5379"/>
                  </a:cubicBezTo>
                  <a:lnTo>
                    <a:pt x="10648" y="7696"/>
                  </a:lnTo>
                  <a:lnTo>
                    <a:pt x="10800" y="7715"/>
                  </a:lnTo>
                  <a:lnTo>
                    <a:pt x="10951" y="7696"/>
                  </a:lnTo>
                  <a:cubicBezTo>
                    <a:pt x="10951" y="7696"/>
                    <a:pt x="19724" y="5379"/>
                    <a:pt x="19724" y="5379"/>
                  </a:cubicBezTo>
                  <a:close/>
                  <a:moveTo>
                    <a:pt x="16873" y="7718"/>
                  </a:moveTo>
                  <a:lnTo>
                    <a:pt x="11254" y="9199"/>
                  </a:lnTo>
                  <a:cubicBezTo>
                    <a:pt x="11100" y="9240"/>
                    <a:pt x="10948" y="9259"/>
                    <a:pt x="10800" y="9259"/>
                  </a:cubicBezTo>
                  <a:cubicBezTo>
                    <a:pt x="10650" y="9259"/>
                    <a:pt x="10500" y="9240"/>
                    <a:pt x="10351" y="9203"/>
                  </a:cubicBezTo>
                  <a:lnTo>
                    <a:pt x="4726" y="7718"/>
                  </a:lnTo>
                  <a:lnTo>
                    <a:pt x="4726" y="13885"/>
                  </a:lnTo>
                  <a:cubicBezTo>
                    <a:pt x="4726" y="14740"/>
                    <a:pt x="6749" y="16202"/>
                    <a:pt x="10800" y="16202"/>
                  </a:cubicBezTo>
                  <a:cubicBezTo>
                    <a:pt x="14850" y="16202"/>
                    <a:pt x="16873" y="14740"/>
                    <a:pt x="16873" y="13885"/>
                  </a:cubicBezTo>
                  <a:cubicBezTo>
                    <a:pt x="16873" y="13885"/>
                    <a:pt x="16873" y="7718"/>
                    <a:pt x="16873" y="7718"/>
                  </a:cubicBezTo>
                  <a:close/>
                  <a:moveTo>
                    <a:pt x="20026" y="6886"/>
                  </a:moveTo>
                  <a:lnTo>
                    <a:pt x="18225" y="7361"/>
                  </a:lnTo>
                  <a:lnTo>
                    <a:pt x="18225" y="13885"/>
                  </a:lnTo>
                  <a:cubicBezTo>
                    <a:pt x="18225" y="15934"/>
                    <a:pt x="16171" y="17742"/>
                    <a:pt x="10800" y="17742"/>
                  </a:cubicBezTo>
                  <a:cubicBezTo>
                    <a:pt x="5424" y="17742"/>
                    <a:pt x="3374" y="15934"/>
                    <a:pt x="3374" y="13885"/>
                  </a:cubicBezTo>
                  <a:lnTo>
                    <a:pt x="3374" y="7361"/>
                  </a:lnTo>
                  <a:lnTo>
                    <a:pt x="1569" y="6886"/>
                  </a:lnTo>
                  <a:cubicBezTo>
                    <a:pt x="645" y="6642"/>
                    <a:pt x="0" y="5714"/>
                    <a:pt x="0" y="4630"/>
                  </a:cubicBezTo>
                  <a:cubicBezTo>
                    <a:pt x="0" y="3545"/>
                    <a:pt x="645" y="2618"/>
                    <a:pt x="1569" y="2373"/>
                  </a:cubicBezTo>
                  <a:lnTo>
                    <a:pt x="10345" y="61"/>
                  </a:lnTo>
                  <a:cubicBezTo>
                    <a:pt x="10500" y="19"/>
                    <a:pt x="10650" y="0"/>
                    <a:pt x="10800" y="0"/>
                  </a:cubicBezTo>
                  <a:cubicBezTo>
                    <a:pt x="10948" y="0"/>
                    <a:pt x="11100" y="19"/>
                    <a:pt x="11244" y="57"/>
                  </a:cubicBezTo>
                  <a:lnTo>
                    <a:pt x="20026" y="2373"/>
                  </a:lnTo>
                  <a:cubicBezTo>
                    <a:pt x="20954" y="2618"/>
                    <a:pt x="21600" y="3545"/>
                    <a:pt x="21600" y="4630"/>
                  </a:cubicBezTo>
                  <a:cubicBezTo>
                    <a:pt x="21600" y="5714"/>
                    <a:pt x="20954" y="6642"/>
                    <a:pt x="20026" y="6886"/>
                  </a:cubicBezTo>
                  <a:cubicBezTo>
                    <a:pt x="20026" y="6886"/>
                    <a:pt x="20026" y="6886"/>
                    <a:pt x="20026" y="6886"/>
                  </a:cubicBezTo>
                  <a:close/>
                  <a:moveTo>
                    <a:pt x="19573" y="8486"/>
                  </a:moveTo>
                  <a:lnTo>
                    <a:pt x="19573" y="15430"/>
                  </a:lnTo>
                  <a:cubicBezTo>
                    <a:pt x="19573" y="15856"/>
                    <a:pt x="19876" y="16202"/>
                    <a:pt x="20248" y="16202"/>
                  </a:cubicBezTo>
                  <a:cubicBezTo>
                    <a:pt x="20621" y="16202"/>
                    <a:pt x="20924" y="15856"/>
                    <a:pt x="20924" y="15430"/>
                  </a:cubicBezTo>
                  <a:lnTo>
                    <a:pt x="20924" y="8486"/>
                  </a:lnTo>
                  <a:cubicBezTo>
                    <a:pt x="20924" y="8062"/>
                    <a:pt x="20621" y="7715"/>
                    <a:pt x="20248" y="7715"/>
                  </a:cubicBezTo>
                  <a:cubicBezTo>
                    <a:pt x="19876" y="7715"/>
                    <a:pt x="19573" y="8062"/>
                    <a:pt x="19573" y="8486"/>
                  </a:cubicBezTo>
                  <a:cubicBezTo>
                    <a:pt x="19573" y="8486"/>
                    <a:pt x="19573" y="8486"/>
                    <a:pt x="19573" y="8486"/>
                  </a:cubicBezTo>
                  <a:close/>
                  <a:moveTo>
                    <a:pt x="21600" y="20059"/>
                  </a:moveTo>
                  <a:cubicBezTo>
                    <a:pt x="21600" y="20910"/>
                    <a:pt x="20992" y="21600"/>
                    <a:pt x="20248" y="21600"/>
                  </a:cubicBezTo>
                  <a:cubicBezTo>
                    <a:pt x="19504" y="21600"/>
                    <a:pt x="18898" y="20910"/>
                    <a:pt x="18898" y="20059"/>
                  </a:cubicBezTo>
                  <a:cubicBezTo>
                    <a:pt x="18898" y="19208"/>
                    <a:pt x="19504" y="16973"/>
                    <a:pt x="20248" y="16973"/>
                  </a:cubicBezTo>
                  <a:cubicBezTo>
                    <a:pt x="20992" y="16973"/>
                    <a:pt x="21600" y="19208"/>
                    <a:pt x="21600" y="20059"/>
                  </a:cubicBezTo>
                  <a:cubicBezTo>
                    <a:pt x="21600" y="20059"/>
                    <a:pt x="21600" y="20059"/>
                    <a:pt x="21600" y="20059"/>
                  </a:cubicBezTo>
                  <a:close/>
                </a:path>
              </a:pathLst>
            </a:custGeom>
            <a:solidFill>
              <a:srgbClr val="FFFFFF"/>
            </a:solidFill>
            <a:ln w="12700" cap="flat">
              <a:noFill/>
              <a:miter lim="400000"/>
            </a:ln>
            <a:effectLst/>
          </p:spPr>
          <p:txBody>
            <a:bodyPr wrap="square" lIns="50800" tIns="50800" rIns="50800" bIns="5080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bg1"/>
                </a:solidFill>
              </a:endParaRPr>
            </a:p>
          </p:txBody>
        </p:sp>
      </p:grpSp>
      <p:grpSp>
        <p:nvGrpSpPr>
          <p:cNvPr id="3646" name="Group 3646"/>
          <p:cNvGrpSpPr/>
          <p:nvPr/>
        </p:nvGrpSpPr>
        <p:grpSpPr>
          <a:xfrm>
            <a:off x="8654958" y="4598141"/>
            <a:ext cx="993561" cy="993560"/>
            <a:chOff x="0" y="0"/>
            <a:chExt cx="1987120" cy="1987120"/>
          </a:xfrm>
        </p:grpSpPr>
        <p:sp>
          <p:nvSpPr>
            <p:cNvPr id="3644" name="Shape 3644"/>
            <p:cNvSpPr/>
            <p:nvPr/>
          </p:nvSpPr>
          <p:spPr>
            <a:xfrm rot="10800000" flipH="1">
              <a:off x="0" y="0"/>
              <a:ext cx="1987120" cy="198712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8575" cap="flat" cmpd="sng">
              <a:solidFill>
                <a:srgbClr val="FFFFFF"/>
              </a:solidFill>
              <a:prstDash val="solid"/>
              <a:miter lim="800000"/>
            </a:ln>
            <a:effectLst/>
          </p:spPr>
          <p:txBody>
            <a:bodyPr wrap="square" lIns="0" tIns="0" rIns="0" bIns="0" numCol="1" anchor="ctr">
              <a:noAutofit/>
            </a:bodyPr>
            <a:lstStyle/>
            <a:p>
              <a:pPr lvl="0">
                <a:defRPr sz="3200">
                  <a:solidFill>
                    <a:srgbClr val="FFFFFF"/>
                  </a:solidFill>
                </a:defRPr>
              </a:pPr>
              <a:endParaRPr sz="4265">
                <a:solidFill>
                  <a:schemeClr val="bg1"/>
                </a:solidFill>
              </a:endParaRPr>
            </a:p>
          </p:txBody>
        </p:sp>
        <p:sp>
          <p:nvSpPr>
            <p:cNvPr id="3645" name="Shape 3645"/>
            <p:cNvSpPr/>
            <p:nvPr/>
          </p:nvSpPr>
          <p:spPr>
            <a:xfrm>
              <a:off x="459550" y="481051"/>
              <a:ext cx="1068021" cy="1025018"/>
            </a:xfrm>
            <a:custGeom>
              <a:avLst/>
              <a:gdLst/>
              <a:ahLst/>
              <a:cxnLst>
                <a:cxn ang="0">
                  <a:pos x="wd2" y="hd2"/>
                </a:cxn>
                <a:cxn ang="5400000">
                  <a:pos x="wd2" y="hd2"/>
                </a:cxn>
                <a:cxn ang="10800000">
                  <a:pos x="wd2" y="hd2"/>
                </a:cxn>
                <a:cxn ang="16200000">
                  <a:pos x="wd2" y="hd2"/>
                </a:cxn>
              </a:cxnLst>
              <a:rect l="0" t="0" r="r" b="b"/>
              <a:pathLst>
                <a:path w="21600" h="21600" extrusionOk="0">
                  <a:moveTo>
                    <a:pt x="10832" y="0"/>
                  </a:moveTo>
                  <a:cubicBezTo>
                    <a:pt x="9591" y="0"/>
                    <a:pt x="8602" y="1031"/>
                    <a:pt x="8602" y="2323"/>
                  </a:cubicBezTo>
                  <a:lnTo>
                    <a:pt x="8602" y="11368"/>
                  </a:lnTo>
                  <a:lnTo>
                    <a:pt x="9994" y="10858"/>
                  </a:lnTo>
                  <a:lnTo>
                    <a:pt x="9994" y="2323"/>
                  </a:lnTo>
                  <a:cubicBezTo>
                    <a:pt x="9994" y="1856"/>
                    <a:pt x="10384" y="1450"/>
                    <a:pt x="10832" y="1450"/>
                  </a:cubicBezTo>
                  <a:lnTo>
                    <a:pt x="19370" y="1450"/>
                  </a:lnTo>
                  <a:cubicBezTo>
                    <a:pt x="19819" y="1450"/>
                    <a:pt x="20208" y="1856"/>
                    <a:pt x="20208" y="2323"/>
                  </a:cubicBezTo>
                  <a:lnTo>
                    <a:pt x="20208" y="19277"/>
                  </a:lnTo>
                  <a:cubicBezTo>
                    <a:pt x="20208" y="19741"/>
                    <a:pt x="19819" y="20150"/>
                    <a:pt x="19370" y="20150"/>
                  </a:cubicBezTo>
                  <a:lnTo>
                    <a:pt x="10879" y="20150"/>
                  </a:lnTo>
                  <a:cubicBezTo>
                    <a:pt x="10434" y="20150"/>
                    <a:pt x="10041" y="19741"/>
                    <a:pt x="10041" y="19277"/>
                  </a:cubicBezTo>
                  <a:lnTo>
                    <a:pt x="10041" y="18305"/>
                  </a:lnTo>
                  <a:lnTo>
                    <a:pt x="8649" y="18816"/>
                  </a:lnTo>
                  <a:lnTo>
                    <a:pt x="8649" y="19277"/>
                  </a:lnTo>
                  <a:cubicBezTo>
                    <a:pt x="8649" y="20569"/>
                    <a:pt x="9639" y="21600"/>
                    <a:pt x="10879" y="21600"/>
                  </a:cubicBezTo>
                  <a:lnTo>
                    <a:pt x="19370" y="21600"/>
                  </a:lnTo>
                  <a:cubicBezTo>
                    <a:pt x="20611" y="21600"/>
                    <a:pt x="21600" y="20569"/>
                    <a:pt x="21600" y="19277"/>
                  </a:cubicBezTo>
                  <a:lnTo>
                    <a:pt x="21600" y="2323"/>
                  </a:lnTo>
                  <a:cubicBezTo>
                    <a:pt x="21549" y="1031"/>
                    <a:pt x="20563" y="0"/>
                    <a:pt x="19323" y="0"/>
                  </a:cubicBezTo>
                  <a:lnTo>
                    <a:pt x="10832" y="0"/>
                  </a:lnTo>
                  <a:close/>
                  <a:moveTo>
                    <a:pt x="12239" y="3163"/>
                  </a:moveTo>
                  <a:cubicBezTo>
                    <a:pt x="11942" y="3163"/>
                    <a:pt x="11638" y="3426"/>
                    <a:pt x="11638" y="3789"/>
                  </a:cubicBezTo>
                  <a:lnTo>
                    <a:pt x="11638" y="7876"/>
                  </a:lnTo>
                  <a:cubicBezTo>
                    <a:pt x="11638" y="8183"/>
                    <a:pt x="11891" y="8485"/>
                    <a:pt x="12239" y="8485"/>
                  </a:cubicBezTo>
                  <a:lnTo>
                    <a:pt x="15212" y="8485"/>
                  </a:lnTo>
                  <a:cubicBezTo>
                    <a:pt x="15507" y="8485"/>
                    <a:pt x="15797" y="8236"/>
                    <a:pt x="15797" y="7876"/>
                  </a:cubicBezTo>
                  <a:lnTo>
                    <a:pt x="15797" y="3789"/>
                  </a:lnTo>
                  <a:cubicBezTo>
                    <a:pt x="15797" y="3426"/>
                    <a:pt x="15507" y="3163"/>
                    <a:pt x="15212" y="3163"/>
                  </a:cubicBezTo>
                  <a:lnTo>
                    <a:pt x="12239" y="3163"/>
                  </a:lnTo>
                  <a:close/>
                  <a:moveTo>
                    <a:pt x="5946" y="6854"/>
                  </a:moveTo>
                  <a:cubicBezTo>
                    <a:pt x="5748" y="6854"/>
                    <a:pt x="5558" y="6899"/>
                    <a:pt x="5408" y="7002"/>
                  </a:cubicBezTo>
                  <a:lnTo>
                    <a:pt x="1091" y="10067"/>
                  </a:lnTo>
                  <a:cubicBezTo>
                    <a:pt x="396" y="10531"/>
                    <a:pt x="0" y="11348"/>
                    <a:pt x="0" y="12176"/>
                  </a:cubicBezTo>
                  <a:lnTo>
                    <a:pt x="0" y="16838"/>
                  </a:lnTo>
                  <a:cubicBezTo>
                    <a:pt x="0" y="18078"/>
                    <a:pt x="898" y="19151"/>
                    <a:pt x="2087" y="19359"/>
                  </a:cubicBezTo>
                  <a:lnTo>
                    <a:pt x="4111" y="19722"/>
                  </a:lnTo>
                  <a:cubicBezTo>
                    <a:pt x="4260" y="19722"/>
                    <a:pt x="4422" y="19771"/>
                    <a:pt x="4570" y="19771"/>
                  </a:cubicBezTo>
                  <a:cubicBezTo>
                    <a:pt x="5563" y="19771"/>
                    <a:pt x="6497" y="19105"/>
                    <a:pt x="6894" y="18124"/>
                  </a:cubicBezTo>
                  <a:lnTo>
                    <a:pt x="7147" y="17399"/>
                  </a:lnTo>
                  <a:lnTo>
                    <a:pt x="12255" y="15438"/>
                  </a:lnTo>
                  <a:cubicBezTo>
                    <a:pt x="12700" y="15335"/>
                    <a:pt x="13148" y="14918"/>
                    <a:pt x="13346" y="14400"/>
                  </a:cubicBezTo>
                  <a:cubicBezTo>
                    <a:pt x="13545" y="13886"/>
                    <a:pt x="13592" y="13319"/>
                    <a:pt x="13393" y="12802"/>
                  </a:cubicBezTo>
                  <a:cubicBezTo>
                    <a:pt x="13095" y="12027"/>
                    <a:pt x="12354" y="11500"/>
                    <a:pt x="11559" y="11500"/>
                  </a:cubicBezTo>
                  <a:cubicBezTo>
                    <a:pt x="11309" y="11500"/>
                    <a:pt x="11113" y="11565"/>
                    <a:pt x="10863" y="11616"/>
                  </a:cubicBezTo>
                  <a:lnTo>
                    <a:pt x="6942" y="13115"/>
                  </a:lnTo>
                  <a:lnTo>
                    <a:pt x="6942" y="7892"/>
                  </a:lnTo>
                  <a:cubicBezTo>
                    <a:pt x="6942" y="7528"/>
                    <a:pt x="6750" y="7160"/>
                    <a:pt x="6404" y="6953"/>
                  </a:cubicBezTo>
                  <a:cubicBezTo>
                    <a:pt x="6254" y="6850"/>
                    <a:pt x="6094" y="6854"/>
                    <a:pt x="5946" y="6854"/>
                  </a:cubicBezTo>
                  <a:close/>
                  <a:moveTo>
                    <a:pt x="12650" y="10545"/>
                  </a:moveTo>
                  <a:cubicBezTo>
                    <a:pt x="13345" y="10803"/>
                    <a:pt x="13992" y="11323"/>
                    <a:pt x="14389" y="11995"/>
                  </a:cubicBezTo>
                  <a:lnTo>
                    <a:pt x="18453" y="11995"/>
                  </a:lnTo>
                  <a:cubicBezTo>
                    <a:pt x="18848" y="11995"/>
                    <a:pt x="19149" y="11681"/>
                    <a:pt x="19149" y="11270"/>
                  </a:cubicBezTo>
                  <a:cubicBezTo>
                    <a:pt x="19149" y="10856"/>
                    <a:pt x="18848" y="10545"/>
                    <a:pt x="18453" y="10545"/>
                  </a:cubicBezTo>
                  <a:lnTo>
                    <a:pt x="12650" y="10545"/>
                  </a:lnTo>
                  <a:close/>
                  <a:moveTo>
                    <a:pt x="14816" y="13181"/>
                  </a:moveTo>
                  <a:cubicBezTo>
                    <a:pt x="14865" y="13645"/>
                    <a:pt x="14821" y="14167"/>
                    <a:pt x="14674" y="14631"/>
                  </a:cubicBezTo>
                  <a:lnTo>
                    <a:pt x="18390" y="14631"/>
                  </a:lnTo>
                  <a:cubicBezTo>
                    <a:pt x="18785" y="14631"/>
                    <a:pt x="19086" y="14317"/>
                    <a:pt x="19086" y="13906"/>
                  </a:cubicBezTo>
                  <a:cubicBezTo>
                    <a:pt x="19086" y="13543"/>
                    <a:pt x="18785" y="13181"/>
                    <a:pt x="18390" y="13181"/>
                  </a:cubicBezTo>
                  <a:lnTo>
                    <a:pt x="14816" y="13181"/>
                  </a:lnTo>
                  <a:close/>
                  <a:moveTo>
                    <a:pt x="14010" y="16344"/>
                  </a:moveTo>
                  <a:cubicBezTo>
                    <a:pt x="13664" y="16705"/>
                    <a:pt x="13270" y="16962"/>
                    <a:pt x="12824" y="17119"/>
                  </a:cubicBezTo>
                  <a:lnTo>
                    <a:pt x="11132" y="17745"/>
                  </a:lnTo>
                  <a:lnTo>
                    <a:pt x="18580" y="17745"/>
                  </a:lnTo>
                  <a:cubicBezTo>
                    <a:pt x="18975" y="17745"/>
                    <a:pt x="19260" y="17433"/>
                    <a:pt x="19260" y="17020"/>
                  </a:cubicBezTo>
                  <a:cubicBezTo>
                    <a:pt x="19260" y="16606"/>
                    <a:pt x="18975" y="16344"/>
                    <a:pt x="18580" y="16344"/>
                  </a:cubicBezTo>
                  <a:lnTo>
                    <a:pt x="14010" y="16344"/>
                  </a:lnTo>
                  <a:close/>
                </a:path>
              </a:pathLst>
            </a:custGeom>
            <a:solidFill>
              <a:srgbClr val="FFFFFF"/>
            </a:solidFill>
            <a:ln w="12700" cap="flat">
              <a:noFill/>
              <a:miter lim="400000"/>
            </a:ln>
            <a:effectLst/>
          </p:spPr>
          <p:txBody>
            <a:bodyPr wrap="square" lIns="50800" tIns="50800" rIns="50800" bIns="5080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bg1"/>
                </a:solidFill>
              </a:endParaRPr>
            </a:p>
          </p:txBody>
        </p:sp>
      </p:grpSp>
      <p:sp>
        <p:nvSpPr>
          <p:cNvPr id="3647" name="Shape 3647"/>
          <p:cNvSpPr/>
          <p:nvPr/>
        </p:nvSpPr>
        <p:spPr>
          <a:xfrm>
            <a:off x="3816388" y="1366762"/>
            <a:ext cx="1571917" cy="307999"/>
          </a:xfrm>
          <a:prstGeom prst="rect">
            <a:avLst/>
          </a:prstGeom>
          <a:ln w="12700">
            <a:miter lim="400000"/>
          </a:ln>
        </p:spPr>
        <p:txBody>
          <a:bodyPr lIns="0" tIns="0" rIns="0" bIns="0" anchor="ctr"/>
          <a:lstStyle>
            <a:lvl1pPr algn="l" defTabSz="914400">
              <a:lnSpc>
                <a:spcPct val="65000"/>
              </a:lnSpc>
              <a:defRPr sz="3000">
                <a:solidFill>
                  <a:srgbClr val="FFFFFF"/>
                </a:solidFill>
                <a:latin typeface="Roboto Bold"/>
                <a:ea typeface="Roboto Bold"/>
                <a:cs typeface="Roboto Bold"/>
                <a:sym typeface="Roboto Bold"/>
              </a:defRPr>
            </a:lvl1pPr>
          </a:lstStyle>
          <a:p>
            <a:pPr lvl="0">
              <a:defRPr sz="1800">
                <a:solidFill>
                  <a:srgbClr val="000000"/>
                </a:solidFill>
              </a:defRPr>
            </a:pPr>
            <a:r>
              <a:rPr lang="zh-CN" altLang="en-US" sz="1465" dirty="0">
                <a:solidFill>
                  <a:schemeClr val="bg1"/>
                </a:solidFill>
              </a:rPr>
              <a:t>点此替换文本</a:t>
            </a:r>
            <a:endParaRPr sz="1465" dirty="0">
              <a:solidFill>
                <a:schemeClr val="bg1"/>
              </a:solidFill>
            </a:endParaRPr>
          </a:p>
        </p:txBody>
      </p:sp>
      <p:sp>
        <p:nvSpPr>
          <p:cNvPr id="3648" name="Shape 3648"/>
          <p:cNvSpPr/>
          <p:nvPr/>
        </p:nvSpPr>
        <p:spPr>
          <a:xfrm>
            <a:off x="3816387" y="1645377"/>
            <a:ext cx="2254700" cy="662700"/>
          </a:xfrm>
          <a:prstGeom prst="rect">
            <a:avLst/>
          </a:prstGeom>
          <a:ln w="12700">
            <a:miter lim="400000"/>
          </a:ln>
        </p:spPr>
        <p:txBody>
          <a:bodyPr lIns="0" tIns="0" rIns="0" bIns="0" anchor="ctr"/>
          <a:lstStyle>
            <a:lvl1pPr algn="l" defTabSz="914400">
              <a:lnSpc>
                <a:spcPct val="130000"/>
              </a:lnSpc>
              <a:defRPr sz="1800">
                <a:solidFill>
                  <a:srgbClr val="FFFFFF"/>
                </a:solidFill>
                <a:latin typeface="Roboto Regular"/>
                <a:ea typeface="Roboto Regular"/>
                <a:cs typeface="Roboto Regular"/>
                <a:sym typeface="Roboto Regular"/>
              </a:defRPr>
            </a:lvl1pPr>
          </a:lstStyle>
          <a:p>
            <a:pPr lvl="0">
              <a:defRPr>
                <a:solidFill>
                  <a:srgbClr val="000000"/>
                </a:solidFill>
              </a:defRPr>
            </a:pPr>
            <a:r>
              <a:rPr sz="935" dirty="0">
                <a:solidFill>
                  <a:schemeClr val="bg1"/>
                </a:solidFill>
              </a:rPr>
              <a:t>Lorem ipsum dolor sit amet, no pri modo autem laudem ne. Tota partem elaboraret ius ex, his insolens liberavisse.</a:t>
            </a:r>
          </a:p>
        </p:txBody>
      </p:sp>
      <p:sp>
        <p:nvSpPr>
          <p:cNvPr id="3649" name="Shape 3649"/>
          <p:cNvSpPr/>
          <p:nvPr/>
        </p:nvSpPr>
        <p:spPr>
          <a:xfrm>
            <a:off x="6817908" y="4780391"/>
            <a:ext cx="1571917" cy="307999"/>
          </a:xfrm>
          <a:prstGeom prst="rect">
            <a:avLst/>
          </a:prstGeom>
          <a:ln w="12700">
            <a:miter lim="400000"/>
          </a:ln>
        </p:spPr>
        <p:txBody>
          <a:bodyPr lIns="0" tIns="0" rIns="0" bIns="0" anchor="ctr"/>
          <a:lstStyle>
            <a:lvl1pPr algn="r" defTabSz="914400">
              <a:lnSpc>
                <a:spcPct val="65000"/>
              </a:lnSpc>
              <a:defRPr sz="3000">
                <a:solidFill>
                  <a:srgbClr val="FFFFFF"/>
                </a:solidFill>
                <a:latin typeface="Roboto Bold"/>
                <a:ea typeface="Roboto Bold"/>
                <a:cs typeface="Roboto Bold"/>
                <a:sym typeface="Roboto Bold"/>
              </a:defRPr>
            </a:lvl1pPr>
          </a:lstStyle>
          <a:p>
            <a:pPr lvl="0">
              <a:defRPr sz="1800">
                <a:solidFill>
                  <a:srgbClr val="000000"/>
                </a:solidFill>
              </a:defRPr>
            </a:pPr>
            <a:r>
              <a:rPr lang="zh-CN" altLang="en-US" sz="1465" dirty="0">
                <a:solidFill>
                  <a:schemeClr val="bg1"/>
                </a:solidFill>
              </a:rPr>
              <a:t>点此替换文本</a:t>
            </a:r>
            <a:endParaRPr sz="1465" dirty="0">
              <a:solidFill>
                <a:schemeClr val="bg1"/>
              </a:solidFill>
            </a:endParaRPr>
          </a:p>
        </p:txBody>
      </p:sp>
      <p:sp>
        <p:nvSpPr>
          <p:cNvPr id="3650" name="Shape 3650"/>
          <p:cNvSpPr/>
          <p:nvPr/>
        </p:nvSpPr>
        <p:spPr>
          <a:xfrm>
            <a:off x="6135125" y="5059004"/>
            <a:ext cx="2254700" cy="662701"/>
          </a:xfrm>
          <a:prstGeom prst="rect">
            <a:avLst/>
          </a:prstGeom>
          <a:ln w="12700">
            <a:miter lim="400000"/>
          </a:ln>
        </p:spPr>
        <p:txBody>
          <a:bodyPr lIns="0" tIns="0" rIns="0" bIns="0" anchor="ctr"/>
          <a:lstStyle>
            <a:lvl1pPr algn="r" defTabSz="914400">
              <a:lnSpc>
                <a:spcPct val="130000"/>
              </a:lnSpc>
              <a:defRPr sz="1800">
                <a:solidFill>
                  <a:srgbClr val="FFFFFF"/>
                </a:solidFill>
                <a:latin typeface="Roboto Regular"/>
                <a:ea typeface="Roboto Regular"/>
                <a:cs typeface="Roboto Regular"/>
                <a:sym typeface="Roboto Regular"/>
              </a:defRPr>
            </a:lvl1pPr>
          </a:lstStyle>
          <a:p>
            <a:pPr lvl="0">
              <a:defRPr>
                <a:solidFill>
                  <a:srgbClr val="000000"/>
                </a:solidFill>
              </a:defRPr>
            </a:pPr>
            <a:r>
              <a:rPr sz="935" dirty="0">
                <a:solidFill>
                  <a:schemeClr val="bg1"/>
                </a:solidFill>
              </a:rPr>
              <a:t>Lorem ipsum dolor sit amet, no pri modo autem laudem ne. Tota partem elaboraret ius ex, his insolens liberavisse.</a:t>
            </a:r>
          </a:p>
        </p:txBody>
      </p:sp>
      <p:sp>
        <p:nvSpPr>
          <p:cNvPr id="2" name="Slide Number Placeholder 1"/>
          <p:cNvSpPr>
            <a:spLocks noGrp="1"/>
          </p:cNvSpPr>
          <p:nvPr>
            <p:ph type="sldNum" sz="quarter" idx="4294967295"/>
          </p:nvPr>
        </p:nvSpPr>
        <p:spPr>
          <a:xfrm>
            <a:off x="11781386" y="162566"/>
            <a:ext cx="308559" cy="123111"/>
          </a:xfrm>
        </p:spPr>
        <p:txBody>
          <a:bodyPr/>
          <a:lstStyle/>
          <a:p>
            <a:fld id="{86CB4B4D-7CA3-9044-876B-883B54F8677D}" type="slidenum">
              <a:rPr lang="en-US" smtClean="0">
                <a:solidFill>
                  <a:schemeClr val="bg1"/>
                </a:solidFill>
              </a:rPr>
              <a:t>15</a:t>
            </a:fld>
            <a:endParaRPr lang="en-US" dirty="0">
              <a:solidFill>
                <a:schemeClr val="bg1"/>
              </a:solidFill>
            </a:endParaRPr>
          </a:p>
        </p:txBody>
      </p:sp>
    </p:spTree>
  </p:cSld>
  <p:clrMapOvr>
    <a:masterClrMapping/>
  </p:clrMapOvr>
  <p:transition spd="slow" advClick="0" advTm="0">
    <p:push/>
  </p:transition>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indefinite" fill="hold"/>
                                        <p:tgtEl>
                                          <p:spTgt spid="3630"/>
                                        </p:tgtEl>
                                        <p:attrNameLst>
                                          <p:attrName>style.visibility</p:attrName>
                                        </p:attrNameLst>
                                      </p:cBhvr>
                                      <p:to>
                                        <p:strVal val="visible"/>
                                      </p:to>
                                    </p:set>
                                    <p:anim calcmode="lin" valueType="num">
                                      <p:cBhvr>
                                        <p:cTn id="7" dur="600" fill="hold"/>
                                        <p:tgtEl>
                                          <p:spTgt spid="3630"/>
                                        </p:tgtEl>
                                        <p:attrNameLst>
                                          <p:attrName>ppt_w</p:attrName>
                                        </p:attrNameLst>
                                      </p:cBhvr>
                                      <p:tavLst>
                                        <p:tav tm="0">
                                          <p:val>
                                            <p:fltVal val="0"/>
                                          </p:val>
                                        </p:tav>
                                        <p:tav tm="100000">
                                          <p:val>
                                            <p:strVal val="#ppt_w"/>
                                          </p:val>
                                        </p:tav>
                                      </p:tavLst>
                                    </p:anim>
                                    <p:anim calcmode="lin" valueType="num">
                                      <p:cBhvr>
                                        <p:cTn id="8" dur="600" fill="hold"/>
                                        <p:tgtEl>
                                          <p:spTgt spid="3630"/>
                                        </p:tgtEl>
                                        <p:attrNameLst>
                                          <p:attrName>ppt_h</p:attrName>
                                        </p:attrNameLst>
                                      </p:cBhvr>
                                      <p:tavLst>
                                        <p:tav tm="0">
                                          <p:val>
                                            <p:fltVal val="0"/>
                                          </p:val>
                                        </p:tav>
                                        <p:tav tm="100000">
                                          <p:val>
                                            <p:strVal val="#ppt_h"/>
                                          </p:val>
                                        </p:tav>
                                      </p:tavLst>
                                    </p:anim>
                                    <p:anim calcmode="lin" valueType="num">
                                      <p:cBhvr>
                                        <p:cTn id="9" dur="600" fill="hold"/>
                                        <p:tgtEl>
                                          <p:spTgt spid="3630"/>
                                        </p:tgtEl>
                                        <p:attrNameLst>
                                          <p:attrName>ppt_x</p:attrName>
                                        </p:attrNameLst>
                                      </p:cBhvr>
                                      <p:tavLst>
                                        <p:tav tm="0" fmla="#ppt_x+(cos(-2*pi*(1-$))*-#ppt_x-sin(-2*pi*(1-$))*(1-#ppt_y))*(1-$)">
                                          <p:val>
                                            <p:fltVal val="0"/>
                                          </p:val>
                                        </p:tav>
                                        <p:tav tm="100000">
                                          <p:val>
                                            <p:fltVal val="1"/>
                                          </p:val>
                                        </p:tav>
                                      </p:tavLst>
                                    </p:anim>
                                    <p:anim calcmode="lin" valueType="num">
                                      <p:cBhvr>
                                        <p:cTn id="10" dur="600" fill="hold"/>
                                        <p:tgtEl>
                                          <p:spTgt spid="3630"/>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indefinite" fill="hold"/>
                                        <p:tgtEl>
                                          <p:spTgt spid="3631"/>
                                        </p:tgtEl>
                                        <p:attrNameLst>
                                          <p:attrName>style.visibility</p:attrName>
                                        </p:attrNameLst>
                                      </p:cBhvr>
                                      <p:to>
                                        <p:strVal val="visible"/>
                                      </p:to>
                                    </p:set>
                                    <p:animEffect transition="in" filter="dissolve">
                                      <p:cBhvr>
                                        <p:cTn id="14" dur="600"/>
                                        <p:tgtEl>
                                          <p:spTgt spid="3631"/>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indefinite" fill="hold"/>
                                        <p:tgtEl>
                                          <p:spTgt spid="3632"/>
                                        </p:tgtEl>
                                        <p:attrNameLst>
                                          <p:attrName>style.visibility</p:attrName>
                                        </p:attrNameLst>
                                      </p:cBhvr>
                                      <p:to>
                                        <p:strVal val="visible"/>
                                      </p:to>
                                    </p:set>
                                    <p:animEffect transition="in" filter="wipe(left)">
                                      <p:cBhvr>
                                        <p:cTn id="18" dur="600"/>
                                        <p:tgtEl>
                                          <p:spTgt spid="3632"/>
                                        </p:tgtEl>
                                      </p:cBhvr>
                                    </p:animEffect>
                                  </p:childTnLst>
                                </p:cTn>
                              </p:par>
                            </p:childTnLst>
                          </p:cTn>
                        </p:par>
                        <p:par>
                          <p:cTn id="19" fill="hold">
                            <p:stCondLst>
                              <p:cond delay="3000"/>
                            </p:stCondLst>
                            <p:childTnLst>
                              <p:par>
                                <p:cTn id="20" presetID="9" presetClass="entr" presetSubtype="0" fill="hold" grpId="0" nodeType="afterEffect">
                                  <p:stCondLst>
                                    <p:cond delay="0"/>
                                  </p:stCondLst>
                                  <p:childTnLst>
                                    <p:set>
                                      <p:cBhvr>
                                        <p:cTn id="21" dur="indefinite" fill="hold"/>
                                        <p:tgtEl>
                                          <p:spTgt spid="3636"/>
                                        </p:tgtEl>
                                        <p:attrNameLst>
                                          <p:attrName>style.visibility</p:attrName>
                                        </p:attrNameLst>
                                      </p:cBhvr>
                                      <p:to>
                                        <p:strVal val="visible"/>
                                      </p:to>
                                    </p:set>
                                    <p:animEffect transition="in" filter="dissolve(in)">
                                      <p:cBhvr>
                                        <p:cTn id="22" dur="600"/>
                                        <p:tgtEl>
                                          <p:spTgt spid="3636"/>
                                        </p:tgtEl>
                                      </p:cBhvr>
                                    </p:animEffect>
                                  </p:childTnLst>
                                </p:cTn>
                              </p:par>
                            </p:childTnLst>
                          </p:cTn>
                        </p:par>
                        <p:par>
                          <p:cTn id="23" fill="hold">
                            <p:stCondLst>
                              <p:cond delay="4000"/>
                            </p:stCondLst>
                            <p:childTnLst>
                              <p:par>
                                <p:cTn id="24" presetID="2" presetClass="entr" presetSubtype="1" fill="hold" grpId="0" nodeType="afterEffect">
                                  <p:stCondLst>
                                    <p:cond delay="0"/>
                                  </p:stCondLst>
                                  <p:childTnLst>
                                    <p:set>
                                      <p:cBhvr>
                                        <p:cTn id="25" dur="indefinite" fill="hold"/>
                                        <p:tgtEl>
                                          <p:spTgt spid="3638"/>
                                        </p:tgtEl>
                                        <p:attrNameLst>
                                          <p:attrName>style.visibility</p:attrName>
                                        </p:attrNameLst>
                                      </p:cBhvr>
                                      <p:to>
                                        <p:strVal val="visible"/>
                                      </p:to>
                                    </p:set>
                                    <p:anim calcmode="lin" valueType="num">
                                      <p:cBhvr>
                                        <p:cTn id="26" dur="600" fill="hold"/>
                                        <p:tgtEl>
                                          <p:spTgt spid="3638"/>
                                        </p:tgtEl>
                                        <p:attrNameLst>
                                          <p:attrName>ppt_x</p:attrName>
                                        </p:attrNameLst>
                                      </p:cBhvr>
                                      <p:tavLst>
                                        <p:tav tm="0">
                                          <p:val>
                                            <p:strVal val="#ppt_x"/>
                                          </p:val>
                                        </p:tav>
                                        <p:tav tm="100000">
                                          <p:val>
                                            <p:strVal val="#ppt_x"/>
                                          </p:val>
                                        </p:tav>
                                      </p:tavLst>
                                    </p:anim>
                                    <p:anim calcmode="lin" valueType="num">
                                      <p:cBhvr>
                                        <p:cTn id="27" dur="600" fill="hold"/>
                                        <p:tgtEl>
                                          <p:spTgt spid="3638"/>
                                        </p:tgtEl>
                                        <p:attrNameLst>
                                          <p:attrName>ppt_y</p:attrName>
                                        </p:attrNameLst>
                                      </p:cBhvr>
                                      <p:tavLst>
                                        <p:tav tm="0">
                                          <p:val>
                                            <p:strVal val="0-#ppt_h/2"/>
                                          </p:val>
                                        </p:tav>
                                        <p:tav tm="100000">
                                          <p:val>
                                            <p:strVal val="#ppt_y"/>
                                          </p:val>
                                        </p:tav>
                                      </p:tavLst>
                                    </p:anim>
                                  </p:childTnLst>
                                </p:cTn>
                              </p:par>
                            </p:childTnLst>
                          </p:cTn>
                        </p:par>
                        <p:par>
                          <p:cTn id="28" fill="hold">
                            <p:stCondLst>
                              <p:cond delay="5000"/>
                            </p:stCondLst>
                            <p:childTnLst>
                              <p:par>
                                <p:cTn id="29" presetID="22" presetClass="entr" presetSubtype="4" fill="hold" grpId="0" nodeType="afterEffect">
                                  <p:stCondLst>
                                    <p:cond delay="0"/>
                                  </p:stCondLst>
                                  <p:childTnLst>
                                    <p:set>
                                      <p:cBhvr>
                                        <p:cTn id="30" dur="indefinite" fill="hold"/>
                                        <p:tgtEl>
                                          <p:spTgt spid="3635"/>
                                        </p:tgtEl>
                                        <p:attrNameLst>
                                          <p:attrName>style.visibility</p:attrName>
                                        </p:attrNameLst>
                                      </p:cBhvr>
                                      <p:to>
                                        <p:strVal val="visible"/>
                                      </p:to>
                                    </p:set>
                                    <p:animEffect transition="in" filter="wipe(down)">
                                      <p:cBhvr>
                                        <p:cTn id="31" dur="600"/>
                                        <p:tgtEl>
                                          <p:spTgt spid="3635"/>
                                        </p:tgtEl>
                                      </p:cBhvr>
                                    </p:animEffect>
                                  </p:childTnLst>
                                </p:cTn>
                              </p:par>
                            </p:childTnLst>
                          </p:cTn>
                        </p:par>
                        <p:par>
                          <p:cTn id="32" fill="hold">
                            <p:stCondLst>
                              <p:cond delay="6000"/>
                            </p:stCondLst>
                            <p:childTnLst>
                              <p:par>
                                <p:cTn id="33" presetID="2" presetClass="entr" presetSubtype="1" fill="hold" grpId="0" nodeType="afterEffect">
                                  <p:stCondLst>
                                    <p:cond delay="0"/>
                                  </p:stCondLst>
                                  <p:childTnLst>
                                    <p:set>
                                      <p:cBhvr>
                                        <p:cTn id="34" dur="indefinite" fill="hold"/>
                                        <p:tgtEl>
                                          <p:spTgt spid="3643"/>
                                        </p:tgtEl>
                                        <p:attrNameLst>
                                          <p:attrName>style.visibility</p:attrName>
                                        </p:attrNameLst>
                                      </p:cBhvr>
                                      <p:to>
                                        <p:strVal val="visible"/>
                                      </p:to>
                                    </p:set>
                                    <p:anim calcmode="lin" valueType="num">
                                      <p:cBhvr>
                                        <p:cTn id="35" dur="80" fill="hold"/>
                                        <p:tgtEl>
                                          <p:spTgt spid="3643"/>
                                        </p:tgtEl>
                                        <p:attrNameLst>
                                          <p:attrName>ppt_x</p:attrName>
                                        </p:attrNameLst>
                                      </p:cBhvr>
                                      <p:tavLst>
                                        <p:tav tm="0">
                                          <p:val>
                                            <p:strVal val="#ppt_x"/>
                                          </p:val>
                                        </p:tav>
                                        <p:tav tm="100000">
                                          <p:val>
                                            <p:strVal val="#ppt_x"/>
                                          </p:val>
                                        </p:tav>
                                      </p:tavLst>
                                    </p:anim>
                                    <p:anim calcmode="lin" valueType="num">
                                      <p:cBhvr>
                                        <p:cTn id="36" dur="80" fill="hold"/>
                                        <p:tgtEl>
                                          <p:spTgt spid="3643"/>
                                        </p:tgtEl>
                                        <p:attrNameLst>
                                          <p:attrName>ppt_y</p:attrName>
                                        </p:attrNameLst>
                                      </p:cBhvr>
                                      <p:tavLst>
                                        <p:tav tm="0">
                                          <p:val>
                                            <p:strVal val="0-#ppt_h/2"/>
                                          </p:val>
                                        </p:tav>
                                        <p:tav tm="100000">
                                          <p:val>
                                            <p:strVal val="#ppt_y"/>
                                          </p:val>
                                        </p:tav>
                                      </p:tavLst>
                                    </p:anim>
                                  </p:childTnLst>
                                </p:cTn>
                              </p:par>
                            </p:childTnLst>
                          </p:cTn>
                        </p:par>
                        <p:par>
                          <p:cTn id="37" fill="hold">
                            <p:stCondLst>
                              <p:cond delay="6500"/>
                            </p:stCondLst>
                            <p:childTnLst>
                              <p:par>
                                <p:cTn id="38" presetID="2" presetClass="entr" presetSubtype="2" fill="hold" grpId="0" nodeType="afterEffect">
                                  <p:stCondLst>
                                    <p:cond delay="0"/>
                                  </p:stCondLst>
                                  <p:childTnLst>
                                    <p:set>
                                      <p:cBhvr>
                                        <p:cTn id="39" dur="indefinite" fill="hold"/>
                                        <p:tgtEl>
                                          <p:spTgt spid="3647"/>
                                        </p:tgtEl>
                                        <p:attrNameLst>
                                          <p:attrName>style.visibility</p:attrName>
                                        </p:attrNameLst>
                                      </p:cBhvr>
                                      <p:to>
                                        <p:strVal val="visible"/>
                                      </p:to>
                                    </p:set>
                                    <p:anim calcmode="lin" valueType="num">
                                      <p:cBhvr>
                                        <p:cTn id="40" dur="600" fill="hold"/>
                                        <p:tgtEl>
                                          <p:spTgt spid="3647"/>
                                        </p:tgtEl>
                                        <p:attrNameLst>
                                          <p:attrName>ppt_x</p:attrName>
                                        </p:attrNameLst>
                                      </p:cBhvr>
                                      <p:tavLst>
                                        <p:tav tm="0">
                                          <p:val>
                                            <p:strVal val="1+#ppt_w/2"/>
                                          </p:val>
                                        </p:tav>
                                        <p:tav tm="100000">
                                          <p:val>
                                            <p:strVal val="#ppt_x"/>
                                          </p:val>
                                        </p:tav>
                                      </p:tavLst>
                                    </p:anim>
                                    <p:anim calcmode="lin" valueType="num">
                                      <p:cBhvr>
                                        <p:cTn id="41" dur="600" fill="hold"/>
                                        <p:tgtEl>
                                          <p:spTgt spid="3647"/>
                                        </p:tgtEl>
                                        <p:attrNameLst>
                                          <p:attrName>ppt_y</p:attrName>
                                        </p:attrNameLst>
                                      </p:cBhvr>
                                      <p:tavLst>
                                        <p:tav tm="0">
                                          <p:val>
                                            <p:strVal val="#ppt_y"/>
                                          </p:val>
                                        </p:tav>
                                        <p:tav tm="100000">
                                          <p:val>
                                            <p:strVal val="#ppt_y"/>
                                          </p:val>
                                        </p:tav>
                                      </p:tavLst>
                                    </p:anim>
                                  </p:childTnLst>
                                </p:cTn>
                              </p:par>
                            </p:childTnLst>
                          </p:cTn>
                        </p:par>
                        <p:par>
                          <p:cTn id="42" fill="hold">
                            <p:stCondLst>
                              <p:cond delay="7500"/>
                            </p:stCondLst>
                            <p:childTnLst>
                              <p:par>
                                <p:cTn id="43" presetID="2" presetClass="entr" presetSubtype="2" fill="hold" grpId="0" nodeType="afterEffect">
                                  <p:stCondLst>
                                    <p:cond delay="0"/>
                                  </p:stCondLst>
                                  <p:childTnLst>
                                    <p:set>
                                      <p:cBhvr>
                                        <p:cTn id="44" dur="indefinite" fill="hold"/>
                                        <p:tgtEl>
                                          <p:spTgt spid="3648"/>
                                        </p:tgtEl>
                                        <p:attrNameLst>
                                          <p:attrName>style.visibility</p:attrName>
                                        </p:attrNameLst>
                                      </p:cBhvr>
                                      <p:to>
                                        <p:strVal val="visible"/>
                                      </p:to>
                                    </p:set>
                                    <p:anim calcmode="lin" valueType="num">
                                      <p:cBhvr>
                                        <p:cTn id="45" dur="499" fill="hold"/>
                                        <p:tgtEl>
                                          <p:spTgt spid="3648"/>
                                        </p:tgtEl>
                                        <p:attrNameLst>
                                          <p:attrName>ppt_x</p:attrName>
                                        </p:attrNameLst>
                                      </p:cBhvr>
                                      <p:tavLst>
                                        <p:tav tm="0">
                                          <p:val>
                                            <p:strVal val="1+#ppt_w/2"/>
                                          </p:val>
                                        </p:tav>
                                        <p:tav tm="100000">
                                          <p:val>
                                            <p:strVal val="#ppt_x"/>
                                          </p:val>
                                        </p:tav>
                                      </p:tavLst>
                                    </p:anim>
                                    <p:anim calcmode="lin" valueType="num">
                                      <p:cBhvr>
                                        <p:cTn id="46" dur="499" fill="hold"/>
                                        <p:tgtEl>
                                          <p:spTgt spid="3648"/>
                                        </p:tgtEl>
                                        <p:attrNameLst>
                                          <p:attrName>ppt_y</p:attrName>
                                        </p:attrNameLst>
                                      </p:cBhvr>
                                      <p:tavLst>
                                        <p:tav tm="0">
                                          <p:val>
                                            <p:strVal val="#ppt_y"/>
                                          </p:val>
                                        </p:tav>
                                        <p:tav tm="100000">
                                          <p:val>
                                            <p:strVal val="#ppt_y"/>
                                          </p:val>
                                        </p:tav>
                                      </p:tavLst>
                                    </p:anim>
                                  </p:childTnLst>
                                </p:cTn>
                              </p:par>
                            </p:childTnLst>
                          </p:cTn>
                        </p:par>
                        <p:par>
                          <p:cTn id="47" fill="hold">
                            <p:stCondLst>
                              <p:cond delay="8000"/>
                            </p:stCondLst>
                            <p:childTnLst>
                              <p:par>
                                <p:cTn id="48" presetID="22" presetClass="entr" presetSubtype="8" fill="hold" grpId="0" nodeType="afterEffect">
                                  <p:stCondLst>
                                    <p:cond delay="0"/>
                                  </p:stCondLst>
                                  <p:childTnLst>
                                    <p:set>
                                      <p:cBhvr>
                                        <p:cTn id="49" dur="indefinite" fill="hold"/>
                                        <p:tgtEl>
                                          <p:spTgt spid="3634"/>
                                        </p:tgtEl>
                                        <p:attrNameLst>
                                          <p:attrName>style.visibility</p:attrName>
                                        </p:attrNameLst>
                                      </p:cBhvr>
                                      <p:to>
                                        <p:strVal val="visible"/>
                                      </p:to>
                                    </p:set>
                                    <p:animEffect transition="in" filter="wipe(left)">
                                      <p:cBhvr>
                                        <p:cTn id="50" dur="600"/>
                                        <p:tgtEl>
                                          <p:spTgt spid="3634"/>
                                        </p:tgtEl>
                                      </p:cBhvr>
                                    </p:animEffect>
                                  </p:childTnLst>
                                </p:cTn>
                              </p:par>
                            </p:childTnLst>
                          </p:cTn>
                        </p:par>
                        <p:par>
                          <p:cTn id="51" fill="hold">
                            <p:stCondLst>
                              <p:cond delay="9000"/>
                            </p:stCondLst>
                            <p:childTnLst>
                              <p:par>
                                <p:cTn id="52" presetID="9" presetClass="entr" presetSubtype="0" fill="hold" grpId="0" nodeType="afterEffect">
                                  <p:stCondLst>
                                    <p:cond delay="0"/>
                                  </p:stCondLst>
                                  <p:childTnLst>
                                    <p:set>
                                      <p:cBhvr>
                                        <p:cTn id="53" dur="indefinite" fill="hold"/>
                                        <p:tgtEl>
                                          <p:spTgt spid="3640"/>
                                        </p:tgtEl>
                                        <p:attrNameLst>
                                          <p:attrName>style.visibility</p:attrName>
                                        </p:attrNameLst>
                                      </p:cBhvr>
                                      <p:to>
                                        <p:strVal val="visible"/>
                                      </p:to>
                                    </p:set>
                                    <p:animEffect transition="in" filter="dissolve(in)">
                                      <p:cBhvr>
                                        <p:cTn id="54" dur="600"/>
                                        <p:tgtEl>
                                          <p:spTgt spid="3640"/>
                                        </p:tgtEl>
                                      </p:cBhvr>
                                    </p:animEffect>
                                  </p:childTnLst>
                                </p:cTn>
                              </p:par>
                            </p:childTnLst>
                          </p:cTn>
                        </p:par>
                        <p:par>
                          <p:cTn id="55" fill="hold">
                            <p:stCondLst>
                              <p:cond delay="10000"/>
                            </p:stCondLst>
                            <p:childTnLst>
                              <p:par>
                                <p:cTn id="56" presetID="2" presetClass="entr" presetSubtype="1" fill="hold" grpId="0" nodeType="afterEffect">
                                  <p:stCondLst>
                                    <p:cond delay="0"/>
                                  </p:stCondLst>
                                  <p:childTnLst>
                                    <p:set>
                                      <p:cBhvr>
                                        <p:cTn id="57" dur="indefinite" fill="hold"/>
                                        <p:tgtEl>
                                          <p:spTgt spid="3639"/>
                                        </p:tgtEl>
                                        <p:attrNameLst>
                                          <p:attrName>style.visibility</p:attrName>
                                        </p:attrNameLst>
                                      </p:cBhvr>
                                      <p:to>
                                        <p:strVal val="visible"/>
                                      </p:to>
                                    </p:set>
                                    <p:anim calcmode="lin" valueType="num">
                                      <p:cBhvr>
                                        <p:cTn id="58" dur="600" fill="hold"/>
                                        <p:tgtEl>
                                          <p:spTgt spid="3639"/>
                                        </p:tgtEl>
                                        <p:attrNameLst>
                                          <p:attrName>ppt_x</p:attrName>
                                        </p:attrNameLst>
                                      </p:cBhvr>
                                      <p:tavLst>
                                        <p:tav tm="0">
                                          <p:val>
                                            <p:strVal val="#ppt_x"/>
                                          </p:val>
                                        </p:tav>
                                        <p:tav tm="100000">
                                          <p:val>
                                            <p:strVal val="#ppt_x"/>
                                          </p:val>
                                        </p:tav>
                                      </p:tavLst>
                                    </p:anim>
                                    <p:anim calcmode="lin" valueType="num">
                                      <p:cBhvr>
                                        <p:cTn id="59" dur="600" fill="hold"/>
                                        <p:tgtEl>
                                          <p:spTgt spid="3639"/>
                                        </p:tgtEl>
                                        <p:attrNameLst>
                                          <p:attrName>ppt_y</p:attrName>
                                        </p:attrNameLst>
                                      </p:cBhvr>
                                      <p:tavLst>
                                        <p:tav tm="0">
                                          <p:val>
                                            <p:strVal val="0-#ppt_h/2"/>
                                          </p:val>
                                        </p:tav>
                                        <p:tav tm="100000">
                                          <p:val>
                                            <p:strVal val="#ppt_y"/>
                                          </p:val>
                                        </p:tav>
                                      </p:tavLst>
                                    </p:anim>
                                  </p:childTnLst>
                                </p:cTn>
                              </p:par>
                            </p:childTnLst>
                          </p:cTn>
                        </p:par>
                        <p:par>
                          <p:cTn id="60" fill="hold">
                            <p:stCondLst>
                              <p:cond delay="11000"/>
                            </p:stCondLst>
                            <p:childTnLst>
                              <p:par>
                                <p:cTn id="61" presetID="22" presetClass="entr" presetSubtype="1" fill="hold" grpId="0" nodeType="afterEffect">
                                  <p:stCondLst>
                                    <p:cond delay="0"/>
                                  </p:stCondLst>
                                  <p:childTnLst>
                                    <p:set>
                                      <p:cBhvr>
                                        <p:cTn id="62" dur="indefinite" fill="hold"/>
                                        <p:tgtEl>
                                          <p:spTgt spid="3637"/>
                                        </p:tgtEl>
                                        <p:attrNameLst>
                                          <p:attrName>style.visibility</p:attrName>
                                        </p:attrNameLst>
                                      </p:cBhvr>
                                      <p:to>
                                        <p:strVal val="visible"/>
                                      </p:to>
                                    </p:set>
                                    <p:animEffect transition="in" filter="wipe(up)">
                                      <p:cBhvr>
                                        <p:cTn id="63" dur="600"/>
                                        <p:tgtEl>
                                          <p:spTgt spid="3637"/>
                                        </p:tgtEl>
                                      </p:cBhvr>
                                    </p:animEffect>
                                  </p:childTnLst>
                                </p:cTn>
                              </p:par>
                            </p:childTnLst>
                          </p:cTn>
                        </p:par>
                        <p:par>
                          <p:cTn id="64" fill="hold">
                            <p:stCondLst>
                              <p:cond delay="12000"/>
                            </p:stCondLst>
                            <p:childTnLst>
                              <p:par>
                                <p:cTn id="65" presetID="2" presetClass="entr" presetSubtype="1" fill="hold" grpId="0" nodeType="afterEffect">
                                  <p:stCondLst>
                                    <p:cond delay="0"/>
                                  </p:stCondLst>
                                  <p:childTnLst>
                                    <p:set>
                                      <p:cBhvr>
                                        <p:cTn id="66" dur="indefinite" fill="hold"/>
                                        <p:tgtEl>
                                          <p:spTgt spid="3646"/>
                                        </p:tgtEl>
                                        <p:attrNameLst>
                                          <p:attrName>style.visibility</p:attrName>
                                        </p:attrNameLst>
                                      </p:cBhvr>
                                      <p:to>
                                        <p:strVal val="visible"/>
                                      </p:to>
                                    </p:set>
                                    <p:anim calcmode="lin" valueType="num">
                                      <p:cBhvr>
                                        <p:cTn id="67" dur="80" fill="hold"/>
                                        <p:tgtEl>
                                          <p:spTgt spid="3646"/>
                                        </p:tgtEl>
                                        <p:attrNameLst>
                                          <p:attrName>ppt_x</p:attrName>
                                        </p:attrNameLst>
                                      </p:cBhvr>
                                      <p:tavLst>
                                        <p:tav tm="0">
                                          <p:val>
                                            <p:strVal val="#ppt_x"/>
                                          </p:val>
                                        </p:tav>
                                        <p:tav tm="100000">
                                          <p:val>
                                            <p:strVal val="#ppt_x"/>
                                          </p:val>
                                        </p:tav>
                                      </p:tavLst>
                                    </p:anim>
                                    <p:anim calcmode="lin" valueType="num">
                                      <p:cBhvr>
                                        <p:cTn id="68" dur="80" fill="hold"/>
                                        <p:tgtEl>
                                          <p:spTgt spid="3646"/>
                                        </p:tgtEl>
                                        <p:attrNameLst>
                                          <p:attrName>ppt_y</p:attrName>
                                        </p:attrNameLst>
                                      </p:cBhvr>
                                      <p:tavLst>
                                        <p:tav tm="0">
                                          <p:val>
                                            <p:strVal val="0-#ppt_h/2"/>
                                          </p:val>
                                        </p:tav>
                                        <p:tav tm="100000">
                                          <p:val>
                                            <p:strVal val="#ppt_y"/>
                                          </p:val>
                                        </p:tav>
                                      </p:tavLst>
                                    </p:anim>
                                  </p:childTnLst>
                                </p:cTn>
                              </p:par>
                            </p:childTnLst>
                          </p:cTn>
                        </p:par>
                        <p:par>
                          <p:cTn id="69" fill="hold">
                            <p:stCondLst>
                              <p:cond delay="12500"/>
                            </p:stCondLst>
                            <p:childTnLst>
                              <p:par>
                                <p:cTn id="70" presetID="2" presetClass="entr" presetSubtype="8" fill="hold" grpId="0" nodeType="afterEffect">
                                  <p:stCondLst>
                                    <p:cond delay="0"/>
                                  </p:stCondLst>
                                  <p:childTnLst>
                                    <p:set>
                                      <p:cBhvr>
                                        <p:cTn id="71" dur="indefinite" fill="hold"/>
                                        <p:tgtEl>
                                          <p:spTgt spid="3649"/>
                                        </p:tgtEl>
                                        <p:attrNameLst>
                                          <p:attrName>style.visibility</p:attrName>
                                        </p:attrNameLst>
                                      </p:cBhvr>
                                      <p:to>
                                        <p:strVal val="visible"/>
                                      </p:to>
                                    </p:set>
                                    <p:anim calcmode="lin" valueType="num">
                                      <p:cBhvr>
                                        <p:cTn id="72" dur="600" fill="hold"/>
                                        <p:tgtEl>
                                          <p:spTgt spid="3649"/>
                                        </p:tgtEl>
                                        <p:attrNameLst>
                                          <p:attrName>ppt_x</p:attrName>
                                        </p:attrNameLst>
                                      </p:cBhvr>
                                      <p:tavLst>
                                        <p:tav tm="0">
                                          <p:val>
                                            <p:strVal val="0-#ppt_w/2"/>
                                          </p:val>
                                        </p:tav>
                                        <p:tav tm="100000">
                                          <p:val>
                                            <p:strVal val="#ppt_x"/>
                                          </p:val>
                                        </p:tav>
                                      </p:tavLst>
                                    </p:anim>
                                    <p:anim calcmode="lin" valueType="num">
                                      <p:cBhvr>
                                        <p:cTn id="73" dur="600" fill="hold"/>
                                        <p:tgtEl>
                                          <p:spTgt spid="3649"/>
                                        </p:tgtEl>
                                        <p:attrNameLst>
                                          <p:attrName>ppt_y</p:attrName>
                                        </p:attrNameLst>
                                      </p:cBhvr>
                                      <p:tavLst>
                                        <p:tav tm="0">
                                          <p:val>
                                            <p:strVal val="#ppt_y"/>
                                          </p:val>
                                        </p:tav>
                                        <p:tav tm="100000">
                                          <p:val>
                                            <p:strVal val="#ppt_y"/>
                                          </p:val>
                                        </p:tav>
                                      </p:tavLst>
                                    </p:anim>
                                  </p:childTnLst>
                                </p:cTn>
                              </p:par>
                            </p:childTnLst>
                          </p:cTn>
                        </p:par>
                        <p:par>
                          <p:cTn id="74" fill="hold">
                            <p:stCondLst>
                              <p:cond delay="13500"/>
                            </p:stCondLst>
                            <p:childTnLst>
                              <p:par>
                                <p:cTn id="75" presetID="2" presetClass="entr" presetSubtype="8" fill="hold" grpId="0" nodeType="afterEffect">
                                  <p:stCondLst>
                                    <p:cond delay="0"/>
                                  </p:stCondLst>
                                  <p:childTnLst>
                                    <p:set>
                                      <p:cBhvr>
                                        <p:cTn id="76" dur="indefinite" fill="hold"/>
                                        <p:tgtEl>
                                          <p:spTgt spid="3650"/>
                                        </p:tgtEl>
                                        <p:attrNameLst>
                                          <p:attrName>style.visibility</p:attrName>
                                        </p:attrNameLst>
                                      </p:cBhvr>
                                      <p:to>
                                        <p:strVal val="visible"/>
                                      </p:to>
                                    </p:set>
                                    <p:anim calcmode="lin" valueType="num">
                                      <p:cBhvr>
                                        <p:cTn id="77" dur="499" fill="hold"/>
                                        <p:tgtEl>
                                          <p:spTgt spid="3650"/>
                                        </p:tgtEl>
                                        <p:attrNameLst>
                                          <p:attrName>ppt_x</p:attrName>
                                        </p:attrNameLst>
                                      </p:cBhvr>
                                      <p:tavLst>
                                        <p:tav tm="0">
                                          <p:val>
                                            <p:strVal val="0-#ppt_w/2"/>
                                          </p:val>
                                        </p:tav>
                                        <p:tav tm="100000">
                                          <p:val>
                                            <p:strVal val="#ppt_x"/>
                                          </p:val>
                                        </p:tav>
                                      </p:tavLst>
                                    </p:anim>
                                    <p:anim calcmode="lin" valueType="num">
                                      <p:cBhvr>
                                        <p:cTn id="78" dur="499" fill="hold"/>
                                        <p:tgtEl>
                                          <p:spTgt spid="3650"/>
                                        </p:tgtEl>
                                        <p:attrNameLst>
                                          <p:attrName>ppt_y</p:attrName>
                                        </p:attrNameLst>
                                      </p:cBhvr>
                                      <p:tavLst>
                                        <p:tav tm="0">
                                          <p:val>
                                            <p:strVal val="#ppt_y"/>
                                          </p:val>
                                        </p:tav>
                                        <p:tav tm="100000">
                                          <p:val>
                                            <p:strVal val="#ppt_y"/>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indefinite" fill="hold"/>
                                        <p:tgtEl>
                                          <p:spTgt spid="3633"/>
                                        </p:tgtEl>
                                        <p:attrNameLst>
                                          <p:attrName>style.visibility</p:attrName>
                                        </p:attrNameLst>
                                      </p:cBhvr>
                                      <p:to>
                                        <p:strVal val="visible"/>
                                      </p:to>
                                    </p:set>
                                    <p:animEffect transition="in" filter="wipe(left)">
                                      <p:cBhvr>
                                        <p:cTn id="82" dur="600"/>
                                        <p:tgtEl>
                                          <p:spTgt spid="3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0" grpId="0" animBg="1" advAuto="0"/>
      <p:bldP spid="3631" grpId="0" animBg="1" advAuto="0"/>
      <p:bldP spid="3632" grpId="0" animBg="1" advAuto="0"/>
      <p:bldP spid="3633" grpId="0" animBg="1" advAuto="0"/>
      <p:bldP spid="3634" grpId="0" animBg="1" advAuto="0"/>
      <p:bldP spid="3635" grpId="0" animBg="1" advAuto="0"/>
      <p:bldP spid="3636" grpId="0" animBg="1" advAuto="0"/>
      <p:bldP spid="3637" grpId="0" animBg="1" advAuto="0"/>
      <p:bldP spid="3638" grpId="0" animBg="1" advAuto="0"/>
      <p:bldP spid="3639" grpId="0" animBg="1" advAuto="0"/>
      <p:bldP spid="3640" grpId="0" animBg="1" advAuto="0"/>
      <p:bldP spid="3643" grpId="0" advAuto="0"/>
      <p:bldP spid="3646" grpId="0" advAuto="0"/>
      <p:bldP spid="3647" grpId="0" animBg="1" advAuto="0"/>
      <p:bldP spid="3648" grpId="0" animBg="1" advAuto="0"/>
      <p:bldP spid="3649" grpId="0" animBg="1" advAuto="0"/>
      <p:bldP spid="3650"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2" name="Shape 3652"/>
          <p:cNvSpPr/>
          <p:nvPr/>
        </p:nvSpPr>
        <p:spPr>
          <a:xfrm>
            <a:off x="-3929" y="-26370"/>
            <a:ext cx="12199860" cy="6918879"/>
          </a:xfrm>
          <a:prstGeom prst="rect">
            <a:avLst/>
          </a:prstGeom>
          <a:solidFill>
            <a:schemeClr val="accent3"/>
          </a:solidFill>
          <a:ln w="12700">
            <a:miter lim="400000"/>
          </a:ln>
        </p:spPr>
        <p:txBody>
          <a:bodyPr lIns="0" tIns="0" rIns="0" bIns="0" anchor="ctr"/>
          <a:lstStyle/>
          <a:p>
            <a:pPr lvl="0">
              <a:defRPr sz="3200">
                <a:solidFill>
                  <a:srgbClr val="FFFFFF"/>
                </a:solidFill>
              </a:defRPr>
            </a:pPr>
            <a:endParaRPr sz="4265">
              <a:solidFill>
                <a:schemeClr val="bg1"/>
              </a:solidFill>
            </a:endParaRPr>
          </a:p>
        </p:txBody>
      </p:sp>
      <p:sp>
        <p:nvSpPr>
          <p:cNvPr id="3653" name="Shape 3653"/>
          <p:cNvSpPr/>
          <p:nvPr/>
        </p:nvSpPr>
        <p:spPr>
          <a:xfrm>
            <a:off x="-5642" y="3472238"/>
            <a:ext cx="12199860" cy="3386733"/>
          </a:xfrm>
          <a:prstGeom prst="rect">
            <a:avLst/>
          </a:prstGeom>
          <a:solidFill>
            <a:schemeClr val="tx1">
              <a:alpha val="48000"/>
            </a:schemeClr>
          </a:solidFill>
          <a:ln w="12700">
            <a:miter lim="400000"/>
          </a:ln>
        </p:spPr>
        <p:txBody>
          <a:bodyPr lIns="0" tIns="0" rIns="0" bIns="0" anchor="ctr"/>
          <a:lstStyle/>
          <a:p>
            <a:pPr lvl="0">
              <a:defRPr sz="3200">
                <a:solidFill>
                  <a:srgbClr val="FFFFFF"/>
                </a:solidFill>
              </a:defRPr>
            </a:pPr>
            <a:endParaRPr sz="4265">
              <a:solidFill>
                <a:schemeClr val="bg1"/>
              </a:solidFill>
            </a:endParaRPr>
          </a:p>
        </p:txBody>
      </p:sp>
      <p:sp>
        <p:nvSpPr>
          <p:cNvPr id="3654" name="Shape 3654"/>
          <p:cNvSpPr/>
          <p:nvPr/>
        </p:nvSpPr>
        <p:spPr>
          <a:xfrm>
            <a:off x="-4108" y="3363978"/>
            <a:ext cx="2943159" cy="130047"/>
          </a:xfrm>
          <a:prstGeom prst="rect">
            <a:avLst/>
          </a:prstGeom>
          <a:solidFill>
            <a:srgbClr val="FFFFFF"/>
          </a:solidFill>
          <a:ln w="12700">
            <a:miter lim="400000"/>
          </a:ln>
        </p:spPr>
        <p:txBody>
          <a:bodyPr lIns="0" tIns="0" rIns="0" bIns="0" anchor="ctr"/>
          <a:lstStyle/>
          <a:p>
            <a:pPr lvl="0">
              <a:defRPr sz="3200">
                <a:solidFill>
                  <a:srgbClr val="FFFFFF"/>
                </a:solidFill>
              </a:defRPr>
            </a:pPr>
            <a:endParaRPr sz="4265">
              <a:solidFill>
                <a:schemeClr val="bg1"/>
              </a:solidFill>
            </a:endParaRPr>
          </a:p>
        </p:txBody>
      </p:sp>
      <p:sp>
        <p:nvSpPr>
          <p:cNvPr id="3655" name="Shape 3655"/>
          <p:cNvSpPr/>
          <p:nvPr/>
        </p:nvSpPr>
        <p:spPr>
          <a:xfrm>
            <a:off x="9299509" y="3363978"/>
            <a:ext cx="2996675" cy="130047"/>
          </a:xfrm>
          <a:prstGeom prst="rect">
            <a:avLst/>
          </a:prstGeom>
          <a:solidFill>
            <a:srgbClr val="FFFFFF"/>
          </a:solidFill>
          <a:ln w="12700">
            <a:miter lim="400000"/>
          </a:ln>
        </p:spPr>
        <p:txBody>
          <a:bodyPr lIns="0" tIns="0" rIns="0" bIns="0" anchor="ctr"/>
          <a:lstStyle/>
          <a:p>
            <a:pPr lvl="0">
              <a:defRPr sz="3200">
                <a:solidFill>
                  <a:srgbClr val="FFFFFF"/>
                </a:solidFill>
              </a:defRPr>
            </a:pPr>
            <a:endParaRPr sz="4265">
              <a:solidFill>
                <a:schemeClr val="bg1"/>
              </a:solidFill>
            </a:endParaRPr>
          </a:p>
        </p:txBody>
      </p:sp>
      <p:sp>
        <p:nvSpPr>
          <p:cNvPr id="3656" name="Shape 3656"/>
          <p:cNvSpPr/>
          <p:nvPr/>
        </p:nvSpPr>
        <p:spPr>
          <a:xfrm>
            <a:off x="3100534" y="3363978"/>
            <a:ext cx="5988325" cy="130047"/>
          </a:xfrm>
          <a:prstGeom prst="rect">
            <a:avLst/>
          </a:prstGeom>
          <a:solidFill>
            <a:srgbClr val="FFFFFF"/>
          </a:solidFill>
          <a:ln w="12700">
            <a:miter lim="400000"/>
          </a:ln>
        </p:spPr>
        <p:txBody>
          <a:bodyPr lIns="0" tIns="0" rIns="0" bIns="0" anchor="ctr"/>
          <a:lstStyle/>
          <a:p>
            <a:pPr lvl="0">
              <a:defRPr sz="3200">
                <a:solidFill>
                  <a:srgbClr val="FFFFFF"/>
                </a:solidFill>
              </a:defRPr>
            </a:pPr>
            <a:endParaRPr sz="4265">
              <a:solidFill>
                <a:schemeClr val="bg1"/>
              </a:solidFill>
            </a:endParaRPr>
          </a:p>
        </p:txBody>
      </p:sp>
      <p:sp>
        <p:nvSpPr>
          <p:cNvPr id="3657" name="Shape 3657"/>
          <p:cNvSpPr/>
          <p:nvPr/>
        </p:nvSpPr>
        <p:spPr>
          <a:xfrm>
            <a:off x="3018453" y="2259971"/>
            <a:ext cx="36961" cy="1100183"/>
          </a:xfrm>
          <a:prstGeom prst="rect">
            <a:avLst/>
          </a:prstGeom>
          <a:solidFill>
            <a:srgbClr val="FFFFFF"/>
          </a:solidFill>
          <a:ln w="12700">
            <a:miter lim="400000"/>
          </a:ln>
        </p:spPr>
        <p:txBody>
          <a:bodyPr lIns="0" tIns="0" rIns="0" bIns="0" anchor="ctr"/>
          <a:lstStyle/>
          <a:p>
            <a:pPr lvl="0">
              <a:defRPr sz="3200">
                <a:solidFill>
                  <a:srgbClr val="FFFFFF"/>
                </a:solidFill>
              </a:defRPr>
            </a:pPr>
            <a:endParaRPr sz="4265">
              <a:solidFill>
                <a:schemeClr val="bg1"/>
              </a:solidFill>
            </a:endParaRPr>
          </a:p>
        </p:txBody>
      </p:sp>
      <p:sp>
        <p:nvSpPr>
          <p:cNvPr id="3658" name="Shape 3658"/>
          <p:cNvSpPr/>
          <p:nvPr/>
        </p:nvSpPr>
        <p:spPr>
          <a:xfrm>
            <a:off x="2878569" y="3238302"/>
            <a:ext cx="316713" cy="389533"/>
          </a:xfrm>
          <a:custGeom>
            <a:avLst/>
            <a:gdLst/>
            <a:ahLst/>
            <a:cxnLst>
              <a:cxn ang="0">
                <a:pos x="wd2" y="hd2"/>
              </a:cxn>
              <a:cxn ang="5400000">
                <a:pos x="wd2" y="hd2"/>
              </a:cxn>
              <a:cxn ang="10800000">
                <a:pos x="wd2" y="hd2"/>
              </a:cxn>
              <a:cxn ang="16200000">
                <a:pos x="wd2" y="hd2"/>
              </a:cxn>
            </a:cxnLst>
            <a:rect l="0" t="0" r="r" b="b"/>
            <a:pathLst>
              <a:path w="21566" h="21600" extrusionOk="0">
                <a:moveTo>
                  <a:pt x="10783" y="0"/>
                </a:moveTo>
                <a:lnTo>
                  <a:pt x="7918" y="2333"/>
                </a:lnTo>
                <a:cubicBezTo>
                  <a:pt x="7544" y="2417"/>
                  <a:pt x="7202" y="2581"/>
                  <a:pt x="6837" y="2696"/>
                </a:cubicBezTo>
                <a:cubicBezTo>
                  <a:pt x="6766" y="2719"/>
                  <a:pt x="6693" y="2738"/>
                  <a:pt x="6621" y="2762"/>
                </a:cubicBezTo>
                <a:cubicBezTo>
                  <a:pt x="5374" y="3178"/>
                  <a:pt x="4175" y="3720"/>
                  <a:pt x="3162" y="4544"/>
                </a:cubicBezTo>
                <a:cubicBezTo>
                  <a:pt x="1041" y="6272"/>
                  <a:pt x="-17" y="8541"/>
                  <a:pt x="0" y="10806"/>
                </a:cubicBezTo>
                <a:cubicBezTo>
                  <a:pt x="-14" y="13066"/>
                  <a:pt x="1044" y="15331"/>
                  <a:pt x="3162" y="17056"/>
                </a:cubicBezTo>
                <a:cubicBezTo>
                  <a:pt x="4175" y="17880"/>
                  <a:pt x="5374" y="18422"/>
                  <a:pt x="6621" y="18838"/>
                </a:cubicBezTo>
                <a:cubicBezTo>
                  <a:pt x="6693" y="18862"/>
                  <a:pt x="6766" y="18881"/>
                  <a:pt x="6837" y="18904"/>
                </a:cubicBezTo>
                <a:cubicBezTo>
                  <a:pt x="7202" y="19019"/>
                  <a:pt x="7544" y="19183"/>
                  <a:pt x="7918" y="19267"/>
                </a:cubicBezTo>
                <a:lnTo>
                  <a:pt x="10783" y="21600"/>
                </a:lnTo>
                <a:lnTo>
                  <a:pt x="13648" y="19267"/>
                </a:lnTo>
                <a:cubicBezTo>
                  <a:pt x="14022" y="19183"/>
                  <a:pt x="14364" y="19019"/>
                  <a:pt x="14729" y="18904"/>
                </a:cubicBezTo>
                <a:cubicBezTo>
                  <a:pt x="14800" y="18881"/>
                  <a:pt x="14873" y="18862"/>
                  <a:pt x="14945" y="18838"/>
                </a:cubicBezTo>
                <a:cubicBezTo>
                  <a:pt x="16192" y="18422"/>
                  <a:pt x="17391" y="17880"/>
                  <a:pt x="18404" y="17056"/>
                </a:cubicBezTo>
                <a:cubicBezTo>
                  <a:pt x="20522" y="15331"/>
                  <a:pt x="21580" y="13066"/>
                  <a:pt x="21566" y="10806"/>
                </a:cubicBezTo>
                <a:cubicBezTo>
                  <a:pt x="21583" y="8541"/>
                  <a:pt x="20525" y="6272"/>
                  <a:pt x="18404" y="4544"/>
                </a:cubicBezTo>
                <a:cubicBezTo>
                  <a:pt x="17391" y="3720"/>
                  <a:pt x="16192" y="3178"/>
                  <a:pt x="14945" y="2762"/>
                </a:cubicBezTo>
                <a:cubicBezTo>
                  <a:pt x="14873" y="2738"/>
                  <a:pt x="14800" y="2719"/>
                  <a:pt x="14729" y="2696"/>
                </a:cubicBezTo>
                <a:cubicBezTo>
                  <a:pt x="14364" y="2581"/>
                  <a:pt x="14022" y="2417"/>
                  <a:pt x="13648" y="2333"/>
                </a:cubicBezTo>
                <a:lnTo>
                  <a:pt x="10783" y="0"/>
                </a:lnTo>
                <a:close/>
              </a:path>
            </a:pathLst>
          </a:custGeom>
          <a:solidFill>
            <a:srgbClr val="FFFFFF"/>
          </a:solidFill>
          <a:ln w="12700">
            <a:miter lim="400000"/>
          </a:ln>
        </p:spPr>
        <p:txBody>
          <a:bodyPr lIns="0" tIns="0" rIns="0" bIns="0" anchor="ctr"/>
          <a:lstStyle/>
          <a:p>
            <a:pPr lvl="0">
              <a:defRPr sz="3200">
                <a:solidFill>
                  <a:srgbClr val="FFFFFF"/>
                </a:solidFill>
              </a:defRPr>
            </a:pPr>
            <a:endParaRPr sz="4265">
              <a:solidFill>
                <a:schemeClr val="bg1"/>
              </a:solidFill>
            </a:endParaRPr>
          </a:p>
        </p:txBody>
      </p:sp>
      <p:sp>
        <p:nvSpPr>
          <p:cNvPr id="3659" name="Shape 3659"/>
          <p:cNvSpPr/>
          <p:nvPr/>
        </p:nvSpPr>
        <p:spPr>
          <a:xfrm rot="10800000" flipH="1">
            <a:off x="9133260" y="3505852"/>
            <a:ext cx="36961" cy="1091472"/>
          </a:xfrm>
          <a:prstGeom prst="rect">
            <a:avLst/>
          </a:prstGeom>
          <a:solidFill>
            <a:srgbClr val="FFFFFF"/>
          </a:solidFill>
          <a:ln w="12700">
            <a:miter lim="400000"/>
          </a:ln>
        </p:spPr>
        <p:txBody>
          <a:bodyPr lIns="0" tIns="0" rIns="0" bIns="0" anchor="ctr"/>
          <a:lstStyle/>
          <a:p>
            <a:pPr lvl="0">
              <a:defRPr sz="3200">
                <a:solidFill>
                  <a:srgbClr val="FFFFFF"/>
                </a:solidFill>
              </a:defRPr>
            </a:pPr>
            <a:endParaRPr sz="4265">
              <a:solidFill>
                <a:schemeClr val="bg1"/>
              </a:solidFill>
            </a:endParaRPr>
          </a:p>
        </p:txBody>
      </p:sp>
      <p:sp>
        <p:nvSpPr>
          <p:cNvPr id="3660" name="Shape 3660"/>
          <p:cNvSpPr/>
          <p:nvPr/>
        </p:nvSpPr>
        <p:spPr>
          <a:xfrm>
            <a:off x="2722798" y="3684833"/>
            <a:ext cx="628271" cy="616975"/>
          </a:xfrm>
          <a:prstGeom prst="rect">
            <a:avLst/>
          </a:prstGeom>
          <a:ln w="12700">
            <a:miter lim="400000"/>
          </a:ln>
        </p:spPr>
        <p:txBody>
          <a:bodyPr lIns="0" tIns="0" rIns="0" bIns="0" anchor="ctr"/>
          <a:lstStyle>
            <a:lvl1pPr defTabSz="914400">
              <a:defRPr sz="7000">
                <a:solidFill>
                  <a:srgbClr val="FFFFFF"/>
                </a:solidFill>
                <a:latin typeface="Roboto Bold"/>
                <a:ea typeface="Roboto Bold"/>
                <a:cs typeface="Roboto Bold"/>
                <a:sym typeface="Roboto Bold"/>
              </a:defRPr>
            </a:lvl1pPr>
          </a:lstStyle>
          <a:p>
            <a:pPr lvl="0">
              <a:defRPr sz="1800">
                <a:solidFill>
                  <a:srgbClr val="000000"/>
                </a:solidFill>
              </a:defRPr>
            </a:pPr>
            <a:r>
              <a:rPr sz="3465" dirty="0">
                <a:solidFill>
                  <a:schemeClr val="bg1"/>
                </a:solidFill>
              </a:rPr>
              <a:t>05</a:t>
            </a:r>
          </a:p>
        </p:txBody>
      </p:sp>
      <p:sp>
        <p:nvSpPr>
          <p:cNvPr id="3661" name="Shape 3661"/>
          <p:cNvSpPr/>
          <p:nvPr/>
        </p:nvSpPr>
        <p:spPr>
          <a:xfrm>
            <a:off x="8843113" y="2530795"/>
            <a:ext cx="628271" cy="616975"/>
          </a:xfrm>
          <a:prstGeom prst="rect">
            <a:avLst/>
          </a:prstGeom>
          <a:ln w="12700">
            <a:miter lim="400000"/>
          </a:ln>
        </p:spPr>
        <p:txBody>
          <a:bodyPr lIns="0" tIns="0" rIns="0" bIns="0" anchor="ctr"/>
          <a:lstStyle>
            <a:lvl1pPr defTabSz="914400">
              <a:defRPr sz="7000">
                <a:solidFill>
                  <a:srgbClr val="FFFFFF"/>
                </a:solidFill>
                <a:latin typeface="Roboto Bold"/>
                <a:ea typeface="Roboto Bold"/>
                <a:cs typeface="Roboto Bold"/>
                <a:sym typeface="Roboto Bold"/>
              </a:defRPr>
            </a:lvl1pPr>
          </a:lstStyle>
          <a:p>
            <a:pPr lvl="0">
              <a:defRPr sz="1800">
                <a:solidFill>
                  <a:srgbClr val="000000"/>
                </a:solidFill>
              </a:defRPr>
            </a:pPr>
            <a:r>
              <a:rPr sz="3465" dirty="0">
                <a:solidFill>
                  <a:schemeClr val="bg1"/>
                </a:solidFill>
              </a:rPr>
              <a:t>06</a:t>
            </a:r>
          </a:p>
        </p:txBody>
      </p:sp>
      <p:sp>
        <p:nvSpPr>
          <p:cNvPr id="3662" name="Shape 3662"/>
          <p:cNvSpPr/>
          <p:nvPr/>
        </p:nvSpPr>
        <p:spPr>
          <a:xfrm>
            <a:off x="8993296" y="3238302"/>
            <a:ext cx="316713" cy="389533"/>
          </a:xfrm>
          <a:custGeom>
            <a:avLst/>
            <a:gdLst/>
            <a:ahLst/>
            <a:cxnLst>
              <a:cxn ang="0">
                <a:pos x="wd2" y="hd2"/>
              </a:cxn>
              <a:cxn ang="5400000">
                <a:pos x="wd2" y="hd2"/>
              </a:cxn>
              <a:cxn ang="10800000">
                <a:pos x="wd2" y="hd2"/>
              </a:cxn>
              <a:cxn ang="16200000">
                <a:pos x="wd2" y="hd2"/>
              </a:cxn>
            </a:cxnLst>
            <a:rect l="0" t="0" r="r" b="b"/>
            <a:pathLst>
              <a:path w="21566" h="21600" extrusionOk="0">
                <a:moveTo>
                  <a:pt x="10783" y="0"/>
                </a:moveTo>
                <a:lnTo>
                  <a:pt x="7918" y="2333"/>
                </a:lnTo>
                <a:cubicBezTo>
                  <a:pt x="7544" y="2417"/>
                  <a:pt x="7202" y="2581"/>
                  <a:pt x="6837" y="2696"/>
                </a:cubicBezTo>
                <a:cubicBezTo>
                  <a:pt x="6766" y="2719"/>
                  <a:pt x="6693" y="2738"/>
                  <a:pt x="6621" y="2762"/>
                </a:cubicBezTo>
                <a:cubicBezTo>
                  <a:pt x="5374" y="3178"/>
                  <a:pt x="4175" y="3720"/>
                  <a:pt x="3162" y="4544"/>
                </a:cubicBezTo>
                <a:cubicBezTo>
                  <a:pt x="1041" y="6272"/>
                  <a:pt x="-17" y="8541"/>
                  <a:pt x="0" y="10806"/>
                </a:cubicBezTo>
                <a:cubicBezTo>
                  <a:pt x="-14" y="13066"/>
                  <a:pt x="1044" y="15331"/>
                  <a:pt x="3162" y="17056"/>
                </a:cubicBezTo>
                <a:cubicBezTo>
                  <a:pt x="4175" y="17880"/>
                  <a:pt x="5374" y="18422"/>
                  <a:pt x="6621" y="18838"/>
                </a:cubicBezTo>
                <a:cubicBezTo>
                  <a:pt x="6693" y="18862"/>
                  <a:pt x="6766" y="18881"/>
                  <a:pt x="6837" y="18904"/>
                </a:cubicBezTo>
                <a:cubicBezTo>
                  <a:pt x="7202" y="19019"/>
                  <a:pt x="7544" y="19183"/>
                  <a:pt x="7918" y="19267"/>
                </a:cubicBezTo>
                <a:lnTo>
                  <a:pt x="10783" y="21600"/>
                </a:lnTo>
                <a:lnTo>
                  <a:pt x="13648" y="19267"/>
                </a:lnTo>
                <a:cubicBezTo>
                  <a:pt x="14022" y="19183"/>
                  <a:pt x="14364" y="19019"/>
                  <a:pt x="14729" y="18904"/>
                </a:cubicBezTo>
                <a:cubicBezTo>
                  <a:pt x="14800" y="18881"/>
                  <a:pt x="14873" y="18862"/>
                  <a:pt x="14945" y="18838"/>
                </a:cubicBezTo>
                <a:cubicBezTo>
                  <a:pt x="16192" y="18422"/>
                  <a:pt x="17391" y="17880"/>
                  <a:pt x="18404" y="17056"/>
                </a:cubicBezTo>
                <a:cubicBezTo>
                  <a:pt x="20522" y="15331"/>
                  <a:pt x="21580" y="13066"/>
                  <a:pt x="21566" y="10806"/>
                </a:cubicBezTo>
                <a:cubicBezTo>
                  <a:pt x="21583" y="8541"/>
                  <a:pt x="20525" y="6272"/>
                  <a:pt x="18404" y="4544"/>
                </a:cubicBezTo>
                <a:cubicBezTo>
                  <a:pt x="17391" y="3720"/>
                  <a:pt x="16192" y="3178"/>
                  <a:pt x="14945" y="2762"/>
                </a:cubicBezTo>
                <a:cubicBezTo>
                  <a:pt x="14873" y="2738"/>
                  <a:pt x="14800" y="2719"/>
                  <a:pt x="14729" y="2696"/>
                </a:cubicBezTo>
                <a:cubicBezTo>
                  <a:pt x="14364" y="2581"/>
                  <a:pt x="14022" y="2417"/>
                  <a:pt x="13648" y="2333"/>
                </a:cubicBezTo>
                <a:lnTo>
                  <a:pt x="10783" y="0"/>
                </a:lnTo>
                <a:close/>
              </a:path>
            </a:pathLst>
          </a:custGeom>
          <a:solidFill>
            <a:srgbClr val="FFFFFF"/>
          </a:solidFill>
          <a:ln w="12700">
            <a:miter lim="400000"/>
          </a:ln>
        </p:spPr>
        <p:txBody>
          <a:bodyPr lIns="0" tIns="0" rIns="0" bIns="0" anchor="ctr"/>
          <a:lstStyle/>
          <a:p>
            <a:pPr lvl="0">
              <a:defRPr sz="3200">
                <a:solidFill>
                  <a:srgbClr val="FFFFFF"/>
                </a:solidFill>
              </a:defRPr>
            </a:pPr>
            <a:endParaRPr sz="4265">
              <a:solidFill>
                <a:schemeClr val="bg1"/>
              </a:solidFill>
            </a:endParaRPr>
          </a:p>
        </p:txBody>
      </p:sp>
      <p:sp>
        <p:nvSpPr>
          <p:cNvPr id="3663" name="Shape 3663"/>
          <p:cNvSpPr/>
          <p:nvPr/>
        </p:nvSpPr>
        <p:spPr>
          <a:xfrm>
            <a:off x="3816388" y="1366762"/>
            <a:ext cx="1571917" cy="307999"/>
          </a:xfrm>
          <a:prstGeom prst="rect">
            <a:avLst/>
          </a:prstGeom>
          <a:ln w="12700">
            <a:miter lim="400000"/>
          </a:ln>
        </p:spPr>
        <p:txBody>
          <a:bodyPr lIns="0" tIns="0" rIns="0" bIns="0" anchor="ctr"/>
          <a:lstStyle>
            <a:lvl1pPr algn="l" defTabSz="914400">
              <a:lnSpc>
                <a:spcPct val="65000"/>
              </a:lnSpc>
              <a:defRPr sz="3000">
                <a:solidFill>
                  <a:srgbClr val="FFFFFF"/>
                </a:solidFill>
                <a:latin typeface="Roboto Bold"/>
                <a:ea typeface="Roboto Bold"/>
                <a:cs typeface="Roboto Bold"/>
                <a:sym typeface="Roboto Bold"/>
              </a:defRPr>
            </a:lvl1pPr>
          </a:lstStyle>
          <a:p>
            <a:pPr lvl="0">
              <a:defRPr sz="1800">
                <a:solidFill>
                  <a:srgbClr val="000000"/>
                </a:solidFill>
              </a:defRPr>
            </a:pPr>
            <a:r>
              <a:rPr lang="zh-CN" altLang="en-US" sz="1465" dirty="0">
                <a:solidFill>
                  <a:schemeClr val="bg1"/>
                </a:solidFill>
              </a:rPr>
              <a:t>点此替换文本</a:t>
            </a:r>
            <a:endParaRPr sz="1465" dirty="0">
              <a:solidFill>
                <a:schemeClr val="bg1"/>
              </a:solidFill>
            </a:endParaRPr>
          </a:p>
        </p:txBody>
      </p:sp>
      <p:sp>
        <p:nvSpPr>
          <p:cNvPr id="3664" name="Shape 3664"/>
          <p:cNvSpPr/>
          <p:nvPr/>
        </p:nvSpPr>
        <p:spPr>
          <a:xfrm>
            <a:off x="3816387" y="1645377"/>
            <a:ext cx="2254700" cy="662700"/>
          </a:xfrm>
          <a:prstGeom prst="rect">
            <a:avLst/>
          </a:prstGeom>
          <a:ln w="12700">
            <a:miter lim="400000"/>
          </a:ln>
        </p:spPr>
        <p:txBody>
          <a:bodyPr lIns="0" tIns="0" rIns="0" bIns="0" anchor="ctr"/>
          <a:lstStyle>
            <a:lvl1pPr algn="l" defTabSz="914400">
              <a:lnSpc>
                <a:spcPct val="130000"/>
              </a:lnSpc>
              <a:defRPr sz="1800">
                <a:solidFill>
                  <a:srgbClr val="FFFFFF"/>
                </a:solidFill>
                <a:latin typeface="Roboto Regular"/>
                <a:ea typeface="Roboto Regular"/>
                <a:cs typeface="Roboto Regular"/>
                <a:sym typeface="Roboto Regular"/>
              </a:defRPr>
            </a:lvl1pPr>
          </a:lstStyle>
          <a:p>
            <a:pPr lvl="0">
              <a:defRPr>
                <a:solidFill>
                  <a:srgbClr val="000000"/>
                </a:solidFill>
              </a:defRPr>
            </a:pPr>
            <a:r>
              <a:rPr sz="935" dirty="0">
                <a:solidFill>
                  <a:schemeClr val="bg1"/>
                </a:solidFill>
              </a:rPr>
              <a:t>Lorem ipsum dolor sit amet, no pri modo autem laudem ne. Tota partem elaboraret ius ex, his insolens liberavisse.</a:t>
            </a:r>
          </a:p>
        </p:txBody>
      </p:sp>
      <p:sp>
        <p:nvSpPr>
          <p:cNvPr id="3665" name="Shape 3665"/>
          <p:cNvSpPr/>
          <p:nvPr/>
        </p:nvSpPr>
        <p:spPr>
          <a:xfrm>
            <a:off x="6817908" y="4780391"/>
            <a:ext cx="1571917" cy="307999"/>
          </a:xfrm>
          <a:prstGeom prst="rect">
            <a:avLst/>
          </a:prstGeom>
          <a:ln w="12700">
            <a:miter lim="400000"/>
          </a:ln>
        </p:spPr>
        <p:txBody>
          <a:bodyPr lIns="0" tIns="0" rIns="0" bIns="0" anchor="ctr"/>
          <a:lstStyle>
            <a:lvl1pPr algn="r" defTabSz="914400">
              <a:lnSpc>
                <a:spcPct val="65000"/>
              </a:lnSpc>
              <a:defRPr sz="3000">
                <a:solidFill>
                  <a:srgbClr val="FFFFFF"/>
                </a:solidFill>
                <a:latin typeface="Roboto Bold"/>
                <a:ea typeface="Roboto Bold"/>
                <a:cs typeface="Roboto Bold"/>
                <a:sym typeface="Roboto Bold"/>
              </a:defRPr>
            </a:lvl1pPr>
          </a:lstStyle>
          <a:p>
            <a:pPr lvl="0">
              <a:defRPr sz="1800">
                <a:solidFill>
                  <a:srgbClr val="000000"/>
                </a:solidFill>
              </a:defRPr>
            </a:pPr>
            <a:r>
              <a:rPr lang="zh-CN" altLang="en-US" sz="1465" dirty="0">
                <a:solidFill>
                  <a:schemeClr val="bg1"/>
                </a:solidFill>
              </a:rPr>
              <a:t>点此替换文本</a:t>
            </a:r>
            <a:endParaRPr sz="1465" dirty="0">
              <a:solidFill>
                <a:schemeClr val="bg1"/>
              </a:solidFill>
            </a:endParaRPr>
          </a:p>
        </p:txBody>
      </p:sp>
      <p:sp>
        <p:nvSpPr>
          <p:cNvPr id="3666" name="Shape 3666"/>
          <p:cNvSpPr/>
          <p:nvPr/>
        </p:nvSpPr>
        <p:spPr>
          <a:xfrm>
            <a:off x="6135125" y="5059004"/>
            <a:ext cx="2254700" cy="662701"/>
          </a:xfrm>
          <a:prstGeom prst="rect">
            <a:avLst/>
          </a:prstGeom>
          <a:ln w="12700">
            <a:miter lim="400000"/>
          </a:ln>
        </p:spPr>
        <p:txBody>
          <a:bodyPr lIns="0" tIns="0" rIns="0" bIns="0" anchor="ctr"/>
          <a:lstStyle>
            <a:lvl1pPr algn="r" defTabSz="914400">
              <a:lnSpc>
                <a:spcPct val="130000"/>
              </a:lnSpc>
              <a:defRPr sz="1800">
                <a:solidFill>
                  <a:srgbClr val="FFFFFF"/>
                </a:solidFill>
                <a:latin typeface="Roboto Regular"/>
                <a:ea typeface="Roboto Regular"/>
                <a:cs typeface="Roboto Regular"/>
                <a:sym typeface="Roboto Regular"/>
              </a:defRPr>
            </a:lvl1pPr>
          </a:lstStyle>
          <a:p>
            <a:pPr lvl="0">
              <a:defRPr>
                <a:solidFill>
                  <a:srgbClr val="000000"/>
                </a:solidFill>
              </a:defRPr>
            </a:pPr>
            <a:r>
              <a:rPr sz="935" dirty="0">
                <a:solidFill>
                  <a:schemeClr val="bg1"/>
                </a:solidFill>
              </a:rPr>
              <a:t>Lorem ipsum dolor sit amet, no pri modo autem laudem ne. Tota partem elaboraret ius ex, his insolens liberavisse.</a:t>
            </a:r>
          </a:p>
        </p:txBody>
      </p:sp>
      <p:grpSp>
        <p:nvGrpSpPr>
          <p:cNvPr id="3669" name="Group 3669"/>
          <p:cNvGrpSpPr/>
          <p:nvPr/>
        </p:nvGrpSpPr>
        <p:grpSpPr>
          <a:xfrm>
            <a:off x="2540152" y="1274304"/>
            <a:ext cx="993560" cy="993560"/>
            <a:chOff x="0" y="0"/>
            <a:chExt cx="1987119" cy="1987119"/>
          </a:xfrm>
        </p:grpSpPr>
        <p:sp>
          <p:nvSpPr>
            <p:cNvPr id="3667" name="Shape 3667"/>
            <p:cNvSpPr/>
            <p:nvPr/>
          </p:nvSpPr>
          <p:spPr>
            <a:xfrm>
              <a:off x="0" y="0"/>
              <a:ext cx="1987120" cy="198712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8575" cap="flat" cmpd="sng">
              <a:solidFill>
                <a:srgbClr val="FFFFFF"/>
              </a:solidFill>
              <a:prstDash val="solid"/>
              <a:miter lim="800000"/>
            </a:ln>
            <a:effectLst/>
          </p:spPr>
          <p:txBody>
            <a:bodyPr wrap="square" lIns="0" tIns="0" rIns="0" bIns="0" numCol="1" anchor="ctr">
              <a:noAutofit/>
            </a:bodyPr>
            <a:lstStyle/>
            <a:p>
              <a:pPr lvl="0">
                <a:defRPr sz="3200">
                  <a:solidFill>
                    <a:srgbClr val="FFFFFF"/>
                  </a:solidFill>
                </a:defRPr>
              </a:pPr>
              <a:endParaRPr sz="4265">
                <a:solidFill>
                  <a:schemeClr val="bg1"/>
                </a:solidFill>
              </a:endParaRPr>
            </a:p>
          </p:txBody>
        </p:sp>
        <p:sp>
          <p:nvSpPr>
            <p:cNvPr id="3668" name="Shape 3668"/>
            <p:cNvSpPr/>
            <p:nvPr/>
          </p:nvSpPr>
          <p:spPr>
            <a:xfrm>
              <a:off x="607516" y="429879"/>
              <a:ext cx="772089" cy="993149"/>
            </a:xfrm>
            <a:custGeom>
              <a:avLst/>
              <a:gdLst/>
              <a:ahLst/>
              <a:cxnLst>
                <a:cxn ang="0">
                  <a:pos x="wd2" y="hd2"/>
                </a:cxn>
                <a:cxn ang="5400000">
                  <a:pos x="wd2" y="hd2"/>
                </a:cxn>
                <a:cxn ang="10800000">
                  <a:pos x="wd2" y="hd2"/>
                </a:cxn>
                <a:cxn ang="16200000">
                  <a:pos x="wd2" y="hd2"/>
                </a:cxn>
              </a:cxnLst>
              <a:rect l="0" t="0" r="r" b="b"/>
              <a:pathLst>
                <a:path w="21600" h="21600" extrusionOk="0">
                  <a:moveTo>
                    <a:pt x="19207" y="19743"/>
                  </a:moveTo>
                  <a:lnTo>
                    <a:pt x="13448" y="19743"/>
                  </a:lnTo>
                  <a:lnTo>
                    <a:pt x="11782" y="5702"/>
                  </a:lnTo>
                  <a:lnTo>
                    <a:pt x="13892" y="7512"/>
                  </a:lnTo>
                  <a:cubicBezTo>
                    <a:pt x="13969" y="7578"/>
                    <a:pt x="14074" y="7615"/>
                    <a:pt x="14186" y="7615"/>
                  </a:cubicBezTo>
                  <a:cubicBezTo>
                    <a:pt x="14210" y="7615"/>
                    <a:pt x="14233" y="7615"/>
                    <a:pt x="14255" y="7608"/>
                  </a:cubicBezTo>
                  <a:cubicBezTo>
                    <a:pt x="14389" y="7590"/>
                    <a:pt x="14505" y="7518"/>
                    <a:pt x="14558" y="7421"/>
                  </a:cubicBezTo>
                  <a:lnTo>
                    <a:pt x="16787" y="3129"/>
                  </a:lnTo>
                  <a:lnTo>
                    <a:pt x="19207" y="3129"/>
                  </a:lnTo>
                  <a:cubicBezTo>
                    <a:pt x="19207" y="3129"/>
                    <a:pt x="19207" y="19743"/>
                    <a:pt x="19207" y="19743"/>
                  </a:cubicBezTo>
                  <a:close/>
                  <a:moveTo>
                    <a:pt x="2385" y="19743"/>
                  </a:moveTo>
                  <a:lnTo>
                    <a:pt x="2385" y="3129"/>
                  </a:lnTo>
                  <a:lnTo>
                    <a:pt x="4808" y="3129"/>
                  </a:lnTo>
                  <a:lnTo>
                    <a:pt x="7039" y="7421"/>
                  </a:lnTo>
                  <a:cubicBezTo>
                    <a:pt x="7090" y="7521"/>
                    <a:pt x="7200" y="7590"/>
                    <a:pt x="7337" y="7611"/>
                  </a:cubicBezTo>
                  <a:cubicBezTo>
                    <a:pt x="7362" y="7615"/>
                    <a:pt x="7384" y="7615"/>
                    <a:pt x="7408" y="7615"/>
                  </a:cubicBezTo>
                  <a:cubicBezTo>
                    <a:pt x="7521" y="7615"/>
                    <a:pt x="7626" y="7578"/>
                    <a:pt x="7704" y="7515"/>
                  </a:cubicBezTo>
                  <a:lnTo>
                    <a:pt x="9591" y="5893"/>
                  </a:lnTo>
                  <a:lnTo>
                    <a:pt x="7949" y="19743"/>
                  </a:lnTo>
                  <a:cubicBezTo>
                    <a:pt x="7949" y="19743"/>
                    <a:pt x="2385" y="19743"/>
                    <a:pt x="2385" y="19743"/>
                  </a:cubicBezTo>
                  <a:close/>
                  <a:moveTo>
                    <a:pt x="11619" y="4638"/>
                  </a:moveTo>
                  <a:lnTo>
                    <a:pt x="16774" y="1495"/>
                  </a:lnTo>
                  <a:lnTo>
                    <a:pt x="14054" y="6731"/>
                  </a:lnTo>
                  <a:cubicBezTo>
                    <a:pt x="14054" y="6731"/>
                    <a:pt x="11619" y="4638"/>
                    <a:pt x="11619" y="4638"/>
                  </a:cubicBezTo>
                  <a:close/>
                  <a:moveTo>
                    <a:pt x="4821" y="1491"/>
                  </a:moveTo>
                  <a:lnTo>
                    <a:pt x="9976" y="4638"/>
                  </a:lnTo>
                  <a:lnTo>
                    <a:pt x="7540" y="6731"/>
                  </a:lnTo>
                  <a:cubicBezTo>
                    <a:pt x="7540" y="6731"/>
                    <a:pt x="4821" y="1491"/>
                    <a:pt x="4821" y="1491"/>
                  </a:cubicBezTo>
                  <a:close/>
                  <a:moveTo>
                    <a:pt x="20405" y="1268"/>
                  </a:moveTo>
                  <a:lnTo>
                    <a:pt x="18383" y="1268"/>
                  </a:lnTo>
                  <a:cubicBezTo>
                    <a:pt x="18475" y="1089"/>
                    <a:pt x="18495" y="886"/>
                    <a:pt x="18428" y="687"/>
                  </a:cubicBezTo>
                  <a:cubicBezTo>
                    <a:pt x="18287" y="281"/>
                    <a:pt x="17814" y="0"/>
                    <a:pt x="17273" y="0"/>
                  </a:cubicBezTo>
                  <a:lnTo>
                    <a:pt x="4321" y="0"/>
                  </a:lnTo>
                  <a:cubicBezTo>
                    <a:pt x="3782" y="0"/>
                    <a:pt x="3310" y="281"/>
                    <a:pt x="3170" y="687"/>
                  </a:cubicBezTo>
                  <a:cubicBezTo>
                    <a:pt x="3100" y="886"/>
                    <a:pt x="3124" y="1089"/>
                    <a:pt x="3217" y="1268"/>
                  </a:cubicBezTo>
                  <a:lnTo>
                    <a:pt x="1194" y="1268"/>
                  </a:lnTo>
                  <a:cubicBezTo>
                    <a:pt x="536" y="1268"/>
                    <a:pt x="0" y="1685"/>
                    <a:pt x="0" y="2200"/>
                  </a:cubicBezTo>
                  <a:lnTo>
                    <a:pt x="0" y="20672"/>
                  </a:lnTo>
                  <a:cubicBezTo>
                    <a:pt x="0" y="21185"/>
                    <a:pt x="536" y="21600"/>
                    <a:pt x="1194" y="21600"/>
                  </a:cubicBezTo>
                  <a:lnTo>
                    <a:pt x="20405" y="21600"/>
                  </a:lnTo>
                  <a:cubicBezTo>
                    <a:pt x="21066" y="21600"/>
                    <a:pt x="21600" y="21185"/>
                    <a:pt x="21600" y="20672"/>
                  </a:cubicBezTo>
                  <a:lnTo>
                    <a:pt x="21600" y="2200"/>
                  </a:lnTo>
                  <a:cubicBezTo>
                    <a:pt x="21600" y="1685"/>
                    <a:pt x="21063" y="1268"/>
                    <a:pt x="20405" y="1268"/>
                  </a:cubicBezTo>
                  <a:cubicBezTo>
                    <a:pt x="20405" y="1268"/>
                    <a:pt x="20405" y="1268"/>
                    <a:pt x="20405" y="1268"/>
                  </a:cubicBezTo>
                  <a:close/>
                </a:path>
              </a:pathLst>
            </a:custGeom>
            <a:solidFill>
              <a:srgbClr val="FFFFFF"/>
            </a:solidFill>
            <a:ln w="12700" cap="flat">
              <a:noFill/>
              <a:miter lim="400000"/>
            </a:ln>
            <a:effectLst/>
          </p:spPr>
          <p:txBody>
            <a:bodyPr wrap="square" lIns="50800" tIns="50800" rIns="50800" bIns="5080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bg1"/>
                </a:solidFill>
              </a:endParaRPr>
            </a:p>
          </p:txBody>
        </p:sp>
      </p:grpSp>
      <p:grpSp>
        <p:nvGrpSpPr>
          <p:cNvPr id="3672" name="Group 3672"/>
          <p:cNvGrpSpPr/>
          <p:nvPr/>
        </p:nvGrpSpPr>
        <p:grpSpPr>
          <a:xfrm>
            <a:off x="8654958" y="4598141"/>
            <a:ext cx="993561" cy="993560"/>
            <a:chOff x="0" y="0"/>
            <a:chExt cx="1987120" cy="1987120"/>
          </a:xfrm>
        </p:grpSpPr>
        <p:sp>
          <p:nvSpPr>
            <p:cNvPr id="3670" name="Shape 3670"/>
            <p:cNvSpPr/>
            <p:nvPr/>
          </p:nvSpPr>
          <p:spPr>
            <a:xfrm rot="10800000" flipH="1">
              <a:off x="0" y="0"/>
              <a:ext cx="1987120" cy="198712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8575" cap="flat" cmpd="sng">
              <a:solidFill>
                <a:srgbClr val="FFFFFF"/>
              </a:solidFill>
              <a:prstDash val="solid"/>
              <a:miter lim="800000"/>
            </a:ln>
            <a:effectLst/>
          </p:spPr>
          <p:txBody>
            <a:bodyPr wrap="square" lIns="0" tIns="0" rIns="0" bIns="0" numCol="1" anchor="ctr">
              <a:noAutofit/>
            </a:bodyPr>
            <a:lstStyle/>
            <a:p>
              <a:pPr lvl="0">
                <a:defRPr sz="3200">
                  <a:solidFill>
                    <a:srgbClr val="FFFFFF"/>
                  </a:solidFill>
                </a:defRPr>
              </a:pPr>
              <a:endParaRPr sz="4265">
                <a:solidFill>
                  <a:schemeClr val="bg1"/>
                </a:solidFill>
              </a:endParaRPr>
            </a:p>
          </p:txBody>
        </p:sp>
        <p:sp>
          <p:nvSpPr>
            <p:cNvPr id="3671" name="Shape 3671"/>
            <p:cNvSpPr/>
            <p:nvPr/>
          </p:nvSpPr>
          <p:spPr>
            <a:xfrm>
              <a:off x="398105" y="552969"/>
              <a:ext cx="1238345" cy="928334"/>
            </a:xfrm>
            <a:custGeom>
              <a:avLst/>
              <a:gdLst/>
              <a:ahLst/>
              <a:cxnLst>
                <a:cxn ang="0">
                  <a:pos x="wd2" y="hd2"/>
                </a:cxn>
                <a:cxn ang="5400000">
                  <a:pos x="wd2" y="hd2"/>
                </a:cxn>
                <a:cxn ang="10800000">
                  <a:pos x="wd2" y="hd2"/>
                </a:cxn>
                <a:cxn ang="16200000">
                  <a:pos x="wd2" y="hd2"/>
                </a:cxn>
              </a:cxnLst>
              <a:rect l="0" t="0" r="r" b="b"/>
              <a:pathLst>
                <a:path w="21600" h="21600" extrusionOk="0">
                  <a:moveTo>
                    <a:pt x="17352" y="6304"/>
                  </a:moveTo>
                  <a:lnTo>
                    <a:pt x="15533" y="3878"/>
                  </a:lnTo>
                  <a:lnTo>
                    <a:pt x="17085" y="2155"/>
                  </a:lnTo>
                  <a:lnTo>
                    <a:pt x="20193" y="6304"/>
                  </a:lnTo>
                  <a:cubicBezTo>
                    <a:pt x="20193" y="6304"/>
                    <a:pt x="17352" y="6304"/>
                    <a:pt x="17352" y="6304"/>
                  </a:cubicBezTo>
                  <a:close/>
                  <a:moveTo>
                    <a:pt x="13025" y="16641"/>
                  </a:moveTo>
                  <a:lnTo>
                    <a:pt x="17266" y="7202"/>
                  </a:lnTo>
                  <a:lnTo>
                    <a:pt x="19666" y="7202"/>
                  </a:lnTo>
                  <a:cubicBezTo>
                    <a:pt x="19666" y="7202"/>
                    <a:pt x="13025" y="16641"/>
                    <a:pt x="13025" y="16641"/>
                  </a:cubicBezTo>
                  <a:close/>
                  <a:moveTo>
                    <a:pt x="11512" y="18249"/>
                  </a:moveTo>
                  <a:lnTo>
                    <a:pt x="13170" y="7202"/>
                  </a:lnTo>
                  <a:lnTo>
                    <a:pt x="16479" y="7202"/>
                  </a:lnTo>
                  <a:cubicBezTo>
                    <a:pt x="16479" y="7202"/>
                    <a:pt x="11512" y="18249"/>
                    <a:pt x="11512" y="18249"/>
                  </a:cubicBezTo>
                  <a:close/>
                  <a:moveTo>
                    <a:pt x="9119" y="7202"/>
                  </a:moveTo>
                  <a:lnTo>
                    <a:pt x="12481" y="7202"/>
                  </a:lnTo>
                  <a:lnTo>
                    <a:pt x="10800" y="18418"/>
                  </a:lnTo>
                  <a:cubicBezTo>
                    <a:pt x="10800" y="18418"/>
                    <a:pt x="9119" y="7202"/>
                    <a:pt x="9119" y="7202"/>
                  </a:cubicBezTo>
                  <a:close/>
                  <a:moveTo>
                    <a:pt x="5118" y="7202"/>
                  </a:moveTo>
                  <a:lnTo>
                    <a:pt x="8430" y="7202"/>
                  </a:lnTo>
                  <a:lnTo>
                    <a:pt x="10085" y="18249"/>
                  </a:lnTo>
                  <a:cubicBezTo>
                    <a:pt x="10085" y="18249"/>
                    <a:pt x="5118" y="7202"/>
                    <a:pt x="5118" y="7202"/>
                  </a:cubicBezTo>
                  <a:close/>
                  <a:moveTo>
                    <a:pt x="1935" y="7202"/>
                  </a:moveTo>
                  <a:lnTo>
                    <a:pt x="4330" y="7202"/>
                  </a:lnTo>
                  <a:lnTo>
                    <a:pt x="8575" y="16635"/>
                  </a:lnTo>
                  <a:cubicBezTo>
                    <a:pt x="8575" y="16635"/>
                    <a:pt x="1935" y="7202"/>
                    <a:pt x="1935" y="7202"/>
                  </a:cubicBezTo>
                  <a:close/>
                  <a:moveTo>
                    <a:pt x="4512" y="2150"/>
                  </a:moveTo>
                  <a:lnTo>
                    <a:pt x="6067" y="3878"/>
                  </a:lnTo>
                  <a:lnTo>
                    <a:pt x="4248" y="6304"/>
                  </a:lnTo>
                  <a:lnTo>
                    <a:pt x="1354" y="6304"/>
                  </a:lnTo>
                  <a:cubicBezTo>
                    <a:pt x="1354" y="6304"/>
                    <a:pt x="4512" y="2150"/>
                    <a:pt x="4512" y="2150"/>
                  </a:cubicBezTo>
                  <a:close/>
                  <a:moveTo>
                    <a:pt x="7623" y="1802"/>
                  </a:moveTo>
                  <a:lnTo>
                    <a:pt x="6545" y="3240"/>
                  </a:lnTo>
                  <a:lnTo>
                    <a:pt x="5250" y="1802"/>
                  </a:lnTo>
                  <a:cubicBezTo>
                    <a:pt x="5250" y="1802"/>
                    <a:pt x="7623" y="1802"/>
                    <a:pt x="7623" y="1802"/>
                  </a:cubicBezTo>
                  <a:close/>
                  <a:moveTo>
                    <a:pt x="8250" y="6304"/>
                  </a:moveTo>
                  <a:lnTo>
                    <a:pt x="5200" y="6304"/>
                  </a:lnTo>
                  <a:lnTo>
                    <a:pt x="6586" y="4458"/>
                  </a:lnTo>
                  <a:cubicBezTo>
                    <a:pt x="6586" y="4458"/>
                    <a:pt x="8250" y="6304"/>
                    <a:pt x="8250" y="6304"/>
                  </a:cubicBezTo>
                  <a:close/>
                  <a:moveTo>
                    <a:pt x="10273" y="4054"/>
                  </a:moveTo>
                  <a:lnTo>
                    <a:pt x="8772" y="5716"/>
                  </a:lnTo>
                  <a:lnTo>
                    <a:pt x="7065" y="3817"/>
                  </a:lnTo>
                  <a:lnTo>
                    <a:pt x="8427" y="2000"/>
                  </a:lnTo>
                  <a:cubicBezTo>
                    <a:pt x="8427" y="2000"/>
                    <a:pt x="10273" y="4054"/>
                    <a:pt x="10273" y="4054"/>
                  </a:cubicBezTo>
                  <a:close/>
                  <a:moveTo>
                    <a:pt x="12297" y="1802"/>
                  </a:moveTo>
                  <a:lnTo>
                    <a:pt x="10800" y="3464"/>
                  </a:lnTo>
                  <a:lnTo>
                    <a:pt x="9302" y="1802"/>
                  </a:lnTo>
                  <a:cubicBezTo>
                    <a:pt x="9302" y="1802"/>
                    <a:pt x="12297" y="1802"/>
                    <a:pt x="12297" y="1802"/>
                  </a:cubicBezTo>
                  <a:close/>
                  <a:moveTo>
                    <a:pt x="12297" y="6304"/>
                  </a:moveTo>
                  <a:lnTo>
                    <a:pt x="9302" y="6304"/>
                  </a:lnTo>
                  <a:lnTo>
                    <a:pt x="10800" y="4638"/>
                  </a:lnTo>
                  <a:cubicBezTo>
                    <a:pt x="10800" y="4638"/>
                    <a:pt x="12297" y="6304"/>
                    <a:pt x="12297" y="6304"/>
                  </a:cubicBezTo>
                  <a:close/>
                  <a:moveTo>
                    <a:pt x="14533" y="3817"/>
                  </a:moveTo>
                  <a:lnTo>
                    <a:pt x="12824" y="5716"/>
                  </a:lnTo>
                  <a:lnTo>
                    <a:pt x="11327" y="4054"/>
                  </a:lnTo>
                  <a:lnTo>
                    <a:pt x="13170" y="2000"/>
                  </a:lnTo>
                  <a:cubicBezTo>
                    <a:pt x="13170" y="2000"/>
                    <a:pt x="14533" y="3817"/>
                    <a:pt x="14533" y="3817"/>
                  </a:cubicBezTo>
                  <a:close/>
                  <a:moveTo>
                    <a:pt x="16397" y="6304"/>
                  </a:moveTo>
                  <a:lnTo>
                    <a:pt x="13351" y="6304"/>
                  </a:lnTo>
                  <a:lnTo>
                    <a:pt x="15012" y="4458"/>
                  </a:lnTo>
                  <a:cubicBezTo>
                    <a:pt x="15012" y="4458"/>
                    <a:pt x="16397" y="6304"/>
                    <a:pt x="16397" y="6304"/>
                  </a:cubicBezTo>
                  <a:close/>
                  <a:moveTo>
                    <a:pt x="16346" y="1802"/>
                  </a:moveTo>
                  <a:lnTo>
                    <a:pt x="15055" y="3240"/>
                  </a:lnTo>
                  <a:lnTo>
                    <a:pt x="13976" y="1802"/>
                  </a:lnTo>
                  <a:cubicBezTo>
                    <a:pt x="13976" y="1802"/>
                    <a:pt x="16346" y="1802"/>
                    <a:pt x="16346" y="1802"/>
                  </a:cubicBezTo>
                  <a:close/>
                  <a:moveTo>
                    <a:pt x="21205" y="5104"/>
                  </a:moveTo>
                  <a:lnTo>
                    <a:pt x="17773" y="528"/>
                  </a:lnTo>
                  <a:cubicBezTo>
                    <a:pt x="17520" y="190"/>
                    <a:pt x="17178" y="0"/>
                    <a:pt x="16822" y="0"/>
                  </a:cubicBezTo>
                  <a:lnTo>
                    <a:pt x="4778" y="0"/>
                  </a:lnTo>
                  <a:cubicBezTo>
                    <a:pt x="4423" y="0"/>
                    <a:pt x="4077" y="190"/>
                    <a:pt x="3827" y="528"/>
                  </a:cubicBezTo>
                  <a:lnTo>
                    <a:pt x="396" y="5104"/>
                  </a:lnTo>
                  <a:cubicBezTo>
                    <a:pt x="132" y="5457"/>
                    <a:pt x="0" y="5923"/>
                    <a:pt x="0" y="6388"/>
                  </a:cubicBezTo>
                  <a:cubicBezTo>
                    <a:pt x="3" y="6811"/>
                    <a:pt x="116" y="7233"/>
                    <a:pt x="343" y="7570"/>
                  </a:cubicBezTo>
                  <a:lnTo>
                    <a:pt x="9792" y="20997"/>
                  </a:lnTo>
                  <a:cubicBezTo>
                    <a:pt x="10045" y="21380"/>
                    <a:pt x="10414" y="21600"/>
                    <a:pt x="10800" y="21600"/>
                  </a:cubicBezTo>
                  <a:cubicBezTo>
                    <a:pt x="11186" y="21600"/>
                    <a:pt x="11551" y="21380"/>
                    <a:pt x="11808" y="20997"/>
                  </a:cubicBezTo>
                  <a:lnTo>
                    <a:pt x="21257" y="7570"/>
                  </a:lnTo>
                  <a:cubicBezTo>
                    <a:pt x="21488" y="7228"/>
                    <a:pt x="21600" y="6792"/>
                    <a:pt x="21600" y="6358"/>
                  </a:cubicBezTo>
                  <a:cubicBezTo>
                    <a:pt x="21597" y="5905"/>
                    <a:pt x="21462" y="5447"/>
                    <a:pt x="21205" y="5104"/>
                  </a:cubicBezTo>
                  <a:cubicBezTo>
                    <a:pt x="21205" y="5104"/>
                    <a:pt x="21205" y="5104"/>
                    <a:pt x="21205" y="5104"/>
                  </a:cubicBezTo>
                  <a:close/>
                </a:path>
              </a:pathLst>
            </a:custGeom>
            <a:solidFill>
              <a:srgbClr val="FFFFFF"/>
            </a:solidFill>
            <a:ln w="12700" cap="flat">
              <a:noFill/>
              <a:miter lim="400000"/>
            </a:ln>
            <a:effectLst/>
          </p:spPr>
          <p:txBody>
            <a:bodyPr wrap="square" lIns="50800" tIns="50800" rIns="50800" bIns="5080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bg1"/>
                </a:solidFill>
              </a:endParaRPr>
            </a:p>
          </p:txBody>
        </p:sp>
      </p:grpSp>
      <p:sp>
        <p:nvSpPr>
          <p:cNvPr id="2" name="Slide Number Placeholder 1"/>
          <p:cNvSpPr>
            <a:spLocks noGrp="1"/>
          </p:cNvSpPr>
          <p:nvPr>
            <p:ph type="sldNum" sz="quarter" idx="4294967295"/>
          </p:nvPr>
        </p:nvSpPr>
        <p:spPr>
          <a:xfrm>
            <a:off x="11781386" y="162566"/>
            <a:ext cx="308559" cy="123111"/>
          </a:xfrm>
        </p:spPr>
        <p:txBody>
          <a:bodyPr/>
          <a:lstStyle/>
          <a:p>
            <a:fld id="{86CB4B4D-7CA3-9044-876B-883B54F8677D}" type="slidenum">
              <a:rPr lang="en-US" smtClean="0">
                <a:solidFill>
                  <a:schemeClr val="bg1"/>
                </a:solidFill>
              </a:rPr>
              <a:t>16</a:t>
            </a:fld>
            <a:endParaRPr lang="en-US" dirty="0">
              <a:solidFill>
                <a:schemeClr val="bg1"/>
              </a:solidFill>
            </a:endParaRPr>
          </a:p>
        </p:txBody>
      </p:sp>
    </p:spTree>
  </p:cSld>
  <p:clrMapOvr>
    <a:masterClrMapping/>
  </p:clrMapOvr>
  <p:transition spd="slow" advClick="0" advTm="0">
    <p:push/>
  </p:transition>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indefinite" fill="hold"/>
                                        <p:tgtEl>
                                          <p:spTgt spid="3652"/>
                                        </p:tgtEl>
                                        <p:attrNameLst>
                                          <p:attrName>style.visibility</p:attrName>
                                        </p:attrNameLst>
                                      </p:cBhvr>
                                      <p:to>
                                        <p:strVal val="visible"/>
                                      </p:to>
                                    </p:set>
                                    <p:anim calcmode="lin" valueType="num">
                                      <p:cBhvr>
                                        <p:cTn id="7" dur="700" fill="hold"/>
                                        <p:tgtEl>
                                          <p:spTgt spid="3652"/>
                                        </p:tgtEl>
                                        <p:attrNameLst>
                                          <p:attrName>ppt_w</p:attrName>
                                        </p:attrNameLst>
                                      </p:cBhvr>
                                      <p:tavLst>
                                        <p:tav tm="0">
                                          <p:val>
                                            <p:fltVal val="0"/>
                                          </p:val>
                                        </p:tav>
                                        <p:tav tm="100000">
                                          <p:val>
                                            <p:strVal val="#ppt_w"/>
                                          </p:val>
                                        </p:tav>
                                      </p:tavLst>
                                    </p:anim>
                                    <p:anim calcmode="lin" valueType="num">
                                      <p:cBhvr>
                                        <p:cTn id="8" dur="700" fill="hold"/>
                                        <p:tgtEl>
                                          <p:spTgt spid="3652"/>
                                        </p:tgtEl>
                                        <p:attrNameLst>
                                          <p:attrName>ppt_h</p:attrName>
                                        </p:attrNameLst>
                                      </p:cBhvr>
                                      <p:tavLst>
                                        <p:tav tm="0">
                                          <p:val>
                                            <p:fltVal val="0"/>
                                          </p:val>
                                        </p:tav>
                                        <p:tav tm="100000">
                                          <p:val>
                                            <p:strVal val="#ppt_h"/>
                                          </p:val>
                                        </p:tav>
                                      </p:tavLst>
                                    </p:anim>
                                    <p:anim calcmode="lin" valueType="num">
                                      <p:cBhvr>
                                        <p:cTn id="9" dur="700" fill="hold"/>
                                        <p:tgtEl>
                                          <p:spTgt spid="3652"/>
                                        </p:tgtEl>
                                        <p:attrNameLst>
                                          <p:attrName>ppt_x</p:attrName>
                                        </p:attrNameLst>
                                      </p:cBhvr>
                                      <p:tavLst>
                                        <p:tav tm="0" fmla="#ppt_x+(cos(-2*pi*(1-$))*-#ppt_x-sin(-2*pi*(1-$))*(1-#ppt_y))*(1-$)">
                                          <p:val>
                                            <p:fltVal val="0"/>
                                          </p:val>
                                        </p:tav>
                                        <p:tav tm="100000">
                                          <p:val>
                                            <p:fltVal val="1"/>
                                          </p:val>
                                        </p:tav>
                                      </p:tavLst>
                                    </p:anim>
                                    <p:anim calcmode="lin" valueType="num">
                                      <p:cBhvr>
                                        <p:cTn id="10" dur="700" fill="hold"/>
                                        <p:tgtEl>
                                          <p:spTgt spid="365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indefinite" fill="hold"/>
                                        <p:tgtEl>
                                          <p:spTgt spid="3653"/>
                                        </p:tgtEl>
                                        <p:attrNameLst>
                                          <p:attrName>style.visibility</p:attrName>
                                        </p:attrNameLst>
                                      </p:cBhvr>
                                      <p:to>
                                        <p:strVal val="visible"/>
                                      </p:to>
                                    </p:set>
                                    <p:animEffect transition="in" filter="dissolve(in)">
                                      <p:cBhvr>
                                        <p:cTn id="14" dur="700"/>
                                        <p:tgtEl>
                                          <p:spTgt spid="3653"/>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indefinite" fill="hold"/>
                                        <p:tgtEl>
                                          <p:spTgt spid="3654"/>
                                        </p:tgtEl>
                                        <p:attrNameLst>
                                          <p:attrName>style.visibility</p:attrName>
                                        </p:attrNameLst>
                                      </p:cBhvr>
                                      <p:to>
                                        <p:strVal val="visible"/>
                                      </p:to>
                                    </p:set>
                                    <p:animEffect transition="in" filter="wipe(left)">
                                      <p:cBhvr>
                                        <p:cTn id="18" dur="700"/>
                                        <p:tgtEl>
                                          <p:spTgt spid="3654"/>
                                        </p:tgtEl>
                                      </p:cBhvr>
                                    </p:animEffect>
                                  </p:childTnLst>
                                </p:cTn>
                              </p:par>
                            </p:childTnLst>
                          </p:cTn>
                        </p:par>
                        <p:par>
                          <p:cTn id="19" fill="hold">
                            <p:stCondLst>
                              <p:cond delay="3000"/>
                            </p:stCondLst>
                            <p:childTnLst>
                              <p:par>
                                <p:cTn id="20" presetID="9" presetClass="entr" presetSubtype="0" fill="hold" grpId="0" nodeType="afterEffect">
                                  <p:stCondLst>
                                    <p:cond delay="0"/>
                                  </p:stCondLst>
                                  <p:childTnLst>
                                    <p:set>
                                      <p:cBhvr>
                                        <p:cTn id="21" dur="indefinite" fill="hold"/>
                                        <p:tgtEl>
                                          <p:spTgt spid="3658"/>
                                        </p:tgtEl>
                                        <p:attrNameLst>
                                          <p:attrName>style.visibility</p:attrName>
                                        </p:attrNameLst>
                                      </p:cBhvr>
                                      <p:to>
                                        <p:strVal val="visible"/>
                                      </p:to>
                                    </p:set>
                                    <p:animEffect transition="in" filter="dissolve(in)">
                                      <p:cBhvr>
                                        <p:cTn id="22" dur="700"/>
                                        <p:tgtEl>
                                          <p:spTgt spid="3658"/>
                                        </p:tgtEl>
                                      </p:cBhvr>
                                    </p:animEffect>
                                  </p:childTnLst>
                                </p:cTn>
                              </p:par>
                            </p:childTnLst>
                          </p:cTn>
                        </p:par>
                        <p:par>
                          <p:cTn id="23" fill="hold">
                            <p:stCondLst>
                              <p:cond delay="4000"/>
                            </p:stCondLst>
                            <p:childTnLst>
                              <p:par>
                                <p:cTn id="24" presetID="2" presetClass="entr" presetSubtype="1" fill="hold" grpId="0" nodeType="afterEffect">
                                  <p:stCondLst>
                                    <p:cond delay="0"/>
                                  </p:stCondLst>
                                  <p:childTnLst>
                                    <p:set>
                                      <p:cBhvr>
                                        <p:cTn id="25" dur="indefinite" fill="hold"/>
                                        <p:tgtEl>
                                          <p:spTgt spid="3660"/>
                                        </p:tgtEl>
                                        <p:attrNameLst>
                                          <p:attrName>style.visibility</p:attrName>
                                        </p:attrNameLst>
                                      </p:cBhvr>
                                      <p:to>
                                        <p:strVal val="visible"/>
                                      </p:to>
                                    </p:set>
                                    <p:anim calcmode="lin" valueType="num">
                                      <p:cBhvr>
                                        <p:cTn id="26" dur="700" fill="hold"/>
                                        <p:tgtEl>
                                          <p:spTgt spid="3660"/>
                                        </p:tgtEl>
                                        <p:attrNameLst>
                                          <p:attrName>ppt_x</p:attrName>
                                        </p:attrNameLst>
                                      </p:cBhvr>
                                      <p:tavLst>
                                        <p:tav tm="0">
                                          <p:val>
                                            <p:strVal val="#ppt_x"/>
                                          </p:val>
                                        </p:tav>
                                        <p:tav tm="100000">
                                          <p:val>
                                            <p:strVal val="#ppt_x"/>
                                          </p:val>
                                        </p:tav>
                                      </p:tavLst>
                                    </p:anim>
                                    <p:anim calcmode="lin" valueType="num">
                                      <p:cBhvr>
                                        <p:cTn id="27" dur="700" fill="hold"/>
                                        <p:tgtEl>
                                          <p:spTgt spid="3660"/>
                                        </p:tgtEl>
                                        <p:attrNameLst>
                                          <p:attrName>ppt_y</p:attrName>
                                        </p:attrNameLst>
                                      </p:cBhvr>
                                      <p:tavLst>
                                        <p:tav tm="0">
                                          <p:val>
                                            <p:strVal val="0-#ppt_h/2"/>
                                          </p:val>
                                        </p:tav>
                                        <p:tav tm="100000">
                                          <p:val>
                                            <p:strVal val="#ppt_y"/>
                                          </p:val>
                                        </p:tav>
                                      </p:tavLst>
                                    </p:anim>
                                  </p:childTnLst>
                                </p:cTn>
                              </p:par>
                            </p:childTnLst>
                          </p:cTn>
                        </p:par>
                        <p:par>
                          <p:cTn id="28" fill="hold">
                            <p:stCondLst>
                              <p:cond delay="5000"/>
                            </p:stCondLst>
                            <p:childTnLst>
                              <p:par>
                                <p:cTn id="29" presetID="22" presetClass="entr" presetSubtype="4" fill="hold" grpId="0" nodeType="afterEffect">
                                  <p:stCondLst>
                                    <p:cond delay="0"/>
                                  </p:stCondLst>
                                  <p:childTnLst>
                                    <p:set>
                                      <p:cBhvr>
                                        <p:cTn id="30" dur="indefinite" fill="hold"/>
                                        <p:tgtEl>
                                          <p:spTgt spid="3657"/>
                                        </p:tgtEl>
                                        <p:attrNameLst>
                                          <p:attrName>style.visibility</p:attrName>
                                        </p:attrNameLst>
                                      </p:cBhvr>
                                      <p:to>
                                        <p:strVal val="visible"/>
                                      </p:to>
                                    </p:set>
                                    <p:animEffect transition="in" filter="wipe(down)">
                                      <p:cBhvr>
                                        <p:cTn id="31" dur="700"/>
                                        <p:tgtEl>
                                          <p:spTgt spid="3657"/>
                                        </p:tgtEl>
                                      </p:cBhvr>
                                    </p:animEffect>
                                  </p:childTnLst>
                                </p:cTn>
                              </p:par>
                            </p:childTnLst>
                          </p:cTn>
                        </p:par>
                        <p:par>
                          <p:cTn id="32" fill="hold">
                            <p:stCondLst>
                              <p:cond delay="6000"/>
                            </p:stCondLst>
                            <p:childTnLst>
                              <p:par>
                                <p:cTn id="33" presetID="2" presetClass="entr" presetSubtype="1" fill="hold" grpId="0" nodeType="afterEffect">
                                  <p:stCondLst>
                                    <p:cond delay="0"/>
                                  </p:stCondLst>
                                  <p:childTnLst>
                                    <p:set>
                                      <p:cBhvr>
                                        <p:cTn id="34" dur="indefinite" fill="hold"/>
                                        <p:tgtEl>
                                          <p:spTgt spid="3669"/>
                                        </p:tgtEl>
                                        <p:attrNameLst>
                                          <p:attrName>style.visibility</p:attrName>
                                        </p:attrNameLst>
                                      </p:cBhvr>
                                      <p:to>
                                        <p:strVal val="visible"/>
                                      </p:to>
                                    </p:set>
                                    <p:anim calcmode="lin" valueType="num">
                                      <p:cBhvr>
                                        <p:cTn id="35" dur="80" fill="hold"/>
                                        <p:tgtEl>
                                          <p:spTgt spid="3669"/>
                                        </p:tgtEl>
                                        <p:attrNameLst>
                                          <p:attrName>ppt_x</p:attrName>
                                        </p:attrNameLst>
                                      </p:cBhvr>
                                      <p:tavLst>
                                        <p:tav tm="0">
                                          <p:val>
                                            <p:strVal val="#ppt_x"/>
                                          </p:val>
                                        </p:tav>
                                        <p:tav tm="100000">
                                          <p:val>
                                            <p:strVal val="#ppt_x"/>
                                          </p:val>
                                        </p:tav>
                                      </p:tavLst>
                                    </p:anim>
                                    <p:anim calcmode="lin" valueType="num">
                                      <p:cBhvr>
                                        <p:cTn id="36" dur="80" fill="hold"/>
                                        <p:tgtEl>
                                          <p:spTgt spid="3669"/>
                                        </p:tgtEl>
                                        <p:attrNameLst>
                                          <p:attrName>ppt_y</p:attrName>
                                        </p:attrNameLst>
                                      </p:cBhvr>
                                      <p:tavLst>
                                        <p:tav tm="0">
                                          <p:val>
                                            <p:strVal val="0-#ppt_h/2"/>
                                          </p:val>
                                        </p:tav>
                                        <p:tav tm="100000">
                                          <p:val>
                                            <p:strVal val="#ppt_y"/>
                                          </p:val>
                                        </p:tav>
                                      </p:tavLst>
                                    </p:anim>
                                  </p:childTnLst>
                                </p:cTn>
                              </p:par>
                            </p:childTnLst>
                          </p:cTn>
                        </p:par>
                        <p:par>
                          <p:cTn id="37" fill="hold">
                            <p:stCondLst>
                              <p:cond delay="6500"/>
                            </p:stCondLst>
                            <p:childTnLst>
                              <p:par>
                                <p:cTn id="38" presetID="2" presetClass="entr" presetSubtype="2" fill="hold" grpId="0" nodeType="afterEffect">
                                  <p:stCondLst>
                                    <p:cond delay="0"/>
                                  </p:stCondLst>
                                  <p:childTnLst>
                                    <p:set>
                                      <p:cBhvr>
                                        <p:cTn id="39" dur="indefinite" fill="hold"/>
                                        <p:tgtEl>
                                          <p:spTgt spid="3663"/>
                                        </p:tgtEl>
                                        <p:attrNameLst>
                                          <p:attrName>style.visibility</p:attrName>
                                        </p:attrNameLst>
                                      </p:cBhvr>
                                      <p:to>
                                        <p:strVal val="visible"/>
                                      </p:to>
                                    </p:set>
                                    <p:anim calcmode="lin" valueType="num">
                                      <p:cBhvr>
                                        <p:cTn id="40" dur="700" fill="hold"/>
                                        <p:tgtEl>
                                          <p:spTgt spid="3663"/>
                                        </p:tgtEl>
                                        <p:attrNameLst>
                                          <p:attrName>ppt_x</p:attrName>
                                        </p:attrNameLst>
                                      </p:cBhvr>
                                      <p:tavLst>
                                        <p:tav tm="0">
                                          <p:val>
                                            <p:strVal val="1+#ppt_w/2"/>
                                          </p:val>
                                        </p:tav>
                                        <p:tav tm="100000">
                                          <p:val>
                                            <p:strVal val="#ppt_x"/>
                                          </p:val>
                                        </p:tav>
                                      </p:tavLst>
                                    </p:anim>
                                    <p:anim calcmode="lin" valueType="num">
                                      <p:cBhvr>
                                        <p:cTn id="41" dur="700" fill="hold"/>
                                        <p:tgtEl>
                                          <p:spTgt spid="3663"/>
                                        </p:tgtEl>
                                        <p:attrNameLst>
                                          <p:attrName>ppt_y</p:attrName>
                                        </p:attrNameLst>
                                      </p:cBhvr>
                                      <p:tavLst>
                                        <p:tav tm="0">
                                          <p:val>
                                            <p:strVal val="#ppt_y"/>
                                          </p:val>
                                        </p:tav>
                                        <p:tav tm="100000">
                                          <p:val>
                                            <p:strVal val="#ppt_y"/>
                                          </p:val>
                                        </p:tav>
                                      </p:tavLst>
                                    </p:anim>
                                  </p:childTnLst>
                                </p:cTn>
                              </p:par>
                            </p:childTnLst>
                          </p:cTn>
                        </p:par>
                        <p:par>
                          <p:cTn id="42" fill="hold">
                            <p:stCondLst>
                              <p:cond delay="7500"/>
                            </p:stCondLst>
                            <p:childTnLst>
                              <p:par>
                                <p:cTn id="43" presetID="2" presetClass="entr" presetSubtype="2" fill="hold" grpId="0" nodeType="afterEffect">
                                  <p:stCondLst>
                                    <p:cond delay="0"/>
                                  </p:stCondLst>
                                  <p:childTnLst>
                                    <p:set>
                                      <p:cBhvr>
                                        <p:cTn id="44" dur="indefinite" fill="hold"/>
                                        <p:tgtEl>
                                          <p:spTgt spid="3664"/>
                                        </p:tgtEl>
                                        <p:attrNameLst>
                                          <p:attrName>style.visibility</p:attrName>
                                        </p:attrNameLst>
                                      </p:cBhvr>
                                      <p:to>
                                        <p:strVal val="visible"/>
                                      </p:to>
                                    </p:set>
                                    <p:anim calcmode="lin" valueType="num">
                                      <p:cBhvr>
                                        <p:cTn id="45" dur="499" fill="hold"/>
                                        <p:tgtEl>
                                          <p:spTgt spid="3664"/>
                                        </p:tgtEl>
                                        <p:attrNameLst>
                                          <p:attrName>ppt_x</p:attrName>
                                        </p:attrNameLst>
                                      </p:cBhvr>
                                      <p:tavLst>
                                        <p:tav tm="0">
                                          <p:val>
                                            <p:strVal val="1+#ppt_w/2"/>
                                          </p:val>
                                        </p:tav>
                                        <p:tav tm="100000">
                                          <p:val>
                                            <p:strVal val="#ppt_x"/>
                                          </p:val>
                                        </p:tav>
                                      </p:tavLst>
                                    </p:anim>
                                    <p:anim calcmode="lin" valueType="num">
                                      <p:cBhvr>
                                        <p:cTn id="46" dur="499" fill="hold"/>
                                        <p:tgtEl>
                                          <p:spTgt spid="3664"/>
                                        </p:tgtEl>
                                        <p:attrNameLst>
                                          <p:attrName>ppt_y</p:attrName>
                                        </p:attrNameLst>
                                      </p:cBhvr>
                                      <p:tavLst>
                                        <p:tav tm="0">
                                          <p:val>
                                            <p:strVal val="#ppt_y"/>
                                          </p:val>
                                        </p:tav>
                                        <p:tav tm="100000">
                                          <p:val>
                                            <p:strVal val="#ppt_y"/>
                                          </p:val>
                                        </p:tav>
                                      </p:tavLst>
                                    </p:anim>
                                  </p:childTnLst>
                                </p:cTn>
                              </p:par>
                            </p:childTnLst>
                          </p:cTn>
                        </p:par>
                        <p:par>
                          <p:cTn id="47" fill="hold">
                            <p:stCondLst>
                              <p:cond delay="8000"/>
                            </p:stCondLst>
                            <p:childTnLst>
                              <p:par>
                                <p:cTn id="48" presetID="22" presetClass="entr" presetSubtype="8" fill="hold" grpId="0" nodeType="afterEffect">
                                  <p:stCondLst>
                                    <p:cond delay="0"/>
                                  </p:stCondLst>
                                  <p:childTnLst>
                                    <p:set>
                                      <p:cBhvr>
                                        <p:cTn id="49" dur="indefinite" fill="hold"/>
                                        <p:tgtEl>
                                          <p:spTgt spid="3656"/>
                                        </p:tgtEl>
                                        <p:attrNameLst>
                                          <p:attrName>style.visibility</p:attrName>
                                        </p:attrNameLst>
                                      </p:cBhvr>
                                      <p:to>
                                        <p:strVal val="visible"/>
                                      </p:to>
                                    </p:set>
                                    <p:animEffect transition="in" filter="wipe(left)">
                                      <p:cBhvr>
                                        <p:cTn id="50" dur="700"/>
                                        <p:tgtEl>
                                          <p:spTgt spid="3656"/>
                                        </p:tgtEl>
                                      </p:cBhvr>
                                    </p:animEffect>
                                  </p:childTnLst>
                                </p:cTn>
                              </p:par>
                            </p:childTnLst>
                          </p:cTn>
                        </p:par>
                        <p:par>
                          <p:cTn id="51" fill="hold">
                            <p:stCondLst>
                              <p:cond delay="9000"/>
                            </p:stCondLst>
                            <p:childTnLst>
                              <p:par>
                                <p:cTn id="52" presetID="9" presetClass="entr" presetSubtype="0" fill="hold" grpId="0" nodeType="afterEffect">
                                  <p:stCondLst>
                                    <p:cond delay="0"/>
                                  </p:stCondLst>
                                  <p:childTnLst>
                                    <p:set>
                                      <p:cBhvr>
                                        <p:cTn id="53" dur="indefinite" fill="hold"/>
                                        <p:tgtEl>
                                          <p:spTgt spid="3662"/>
                                        </p:tgtEl>
                                        <p:attrNameLst>
                                          <p:attrName>style.visibility</p:attrName>
                                        </p:attrNameLst>
                                      </p:cBhvr>
                                      <p:to>
                                        <p:strVal val="visible"/>
                                      </p:to>
                                    </p:set>
                                    <p:animEffect transition="in" filter="dissolve(in)">
                                      <p:cBhvr>
                                        <p:cTn id="54" dur="700"/>
                                        <p:tgtEl>
                                          <p:spTgt spid="3662"/>
                                        </p:tgtEl>
                                      </p:cBhvr>
                                    </p:animEffect>
                                  </p:childTnLst>
                                </p:cTn>
                              </p:par>
                            </p:childTnLst>
                          </p:cTn>
                        </p:par>
                        <p:par>
                          <p:cTn id="55" fill="hold">
                            <p:stCondLst>
                              <p:cond delay="10000"/>
                            </p:stCondLst>
                            <p:childTnLst>
                              <p:par>
                                <p:cTn id="56" presetID="2" presetClass="entr" presetSubtype="1" fill="hold" grpId="0" nodeType="afterEffect">
                                  <p:stCondLst>
                                    <p:cond delay="0"/>
                                  </p:stCondLst>
                                  <p:childTnLst>
                                    <p:set>
                                      <p:cBhvr>
                                        <p:cTn id="57" dur="indefinite" fill="hold"/>
                                        <p:tgtEl>
                                          <p:spTgt spid="3661"/>
                                        </p:tgtEl>
                                        <p:attrNameLst>
                                          <p:attrName>style.visibility</p:attrName>
                                        </p:attrNameLst>
                                      </p:cBhvr>
                                      <p:to>
                                        <p:strVal val="visible"/>
                                      </p:to>
                                    </p:set>
                                    <p:anim calcmode="lin" valueType="num">
                                      <p:cBhvr>
                                        <p:cTn id="58" dur="700" fill="hold"/>
                                        <p:tgtEl>
                                          <p:spTgt spid="3661"/>
                                        </p:tgtEl>
                                        <p:attrNameLst>
                                          <p:attrName>ppt_x</p:attrName>
                                        </p:attrNameLst>
                                      </p:cBhvr>
                                      <p:tavLst>
                                        <p:tav tm="0">
                                          <p:val>
                                            <p:strVal val="#ppt_x"/>
                                          </p:val>
                                        </p:tav>
                                        <p:tav tm="100000">
                                          <p:val>
                                            <p:strVal val="#ppt_x"/>
                                          </p:val>
                                        </p:tav>
                                      </p:tavLst>
                                    </p:anim>
                                    <p:anim calcmode="lin" valueType="num">
                                      <p:cBhvr>
                                        <p:cTn id="59" dur="700" fill="hold"/>
                                        <p:tgtEl>
                                          <p:spTgt spid="3661"/>
                                        </p:tgtEl>
                                        <p:attrNameLst>
                                          <p:attrName>ppt_y</p:attrName>
                                        </p:attrNameLst>
                                      </p:cBhvr>
                                      <p:tavLst>
                                        <p:tav tm="0">
                                          <p:val>
                                            <p:strVal val="0-#ppt_h/2"/>
                                          </p:val>
                                        </p:tav>
                                        <p:tav tm="100000">
                                          <p:val>
                                            <p:strVal val="#ppt_y"/>
                                          </p:val>
                                        </p:tav>
                                      </p:tavLst>
                                    </p:anim>
                                  </p:childTnLst>
                                </p:cTn>
                              </p:par>
                            </p:childTnLst>
                          </p:cTn>
                        </p:par>
                        <p:par>
                          <p:cTn id="60" fill="hold">
                            <p:stCondLst>
                              <p:cond delay="11000"/>
                            </p:stCondLst>
                            <p:childTnLst>
                              <p:par>
                                <p:cTn id="61" presetID="22" presetClass="entr" presetSubtype="1" fill="hold" grpId="0" nodeType="afterEffect">
                                  <p:stCondLst>
                                    <p:cond delay="0"/>
                                  </p:stCondLst>
                                  <p:childTnLst>
                                    <p:set>
                                      <p:cBhvr>
                                        <p:cTn id="62" dur="indefinite" fill="hold"/>
                                        <p:tgtEl>
                                          <p:spTgt spid="3659"/>
                                        </p:tgtEl>
                                        <p:attrNameLst>
                                          <p:attrName>style.visibility</p:attrName>
                                        </p:attrNameLst>
                                      </p:cBhvr>
                                      <p:to>
                                        <p:strVal val="visible"/>
                                      </p:to>
                                    </p:set>
                                    <p:animEffect transition="in" filter="wipe(up)">
                                      <p:cBhvr>
                                        <p:cTn id="63" dur="700"/>
                                        <p:tgtEl>
                                          <p:spTgt spid="3659"/>
                                        </p:tgtEl>
                                      </p:cBhvr>
                                    </p:animEffect>
                                  </p:childTnLst>
                                </p:cTn>
                              </p:par>
                            </p:childTnLst>
                          </p:cTn>
                        </p:par>
                        <p:par>
                          <p:cTn id="64" fill="hold">
                            <p:stCondLst>
                              <p:cond delay="12000"/>
                            </p:stCondLst>
                            <p:childTnLst>
                              <p:par>
                                <p:cTn id="65" presetID="2" presetClass="entr" presetSubtype="1" fill="hold" grpId="0" nodeType="afterEffect">
                                  <p:stCondLst>
                                    <p:cond delay="0"/>
                                  </p:stCondLst>
                                  <p:childTnLst>
                                    <p:set>
                                      <p:cBhvr>
                                        <p:cTn id="66" dur="indefinite" fill="hold"/>
                                        <p:tgtEl>
                                          <p:spTgt spid="3672"/>
                                        </p:tgtEl>
                                        <p:attrNameLst>
                                          <p:attrName>style.visibility</p:attrName>
                                        </p:attrNameLst>
                                      </p:cBhvr>
                                      <p:to>
                                        <p:strVal val="visible"/>
                                      </p:to>
                                    </p:set>
                                    <p:anim calcmode="lin" valueType="num">
                                      <p:cBhvr>
                                        <p:cTn id="67" dur="80" fill="hold"/>
                                        <p:tgtEl>
                                          <p:spTgt spid="3672"/>
                                        </p:tgtEl>
                                        <p:attrNameLst>
                                          <p:attrName>ppt_x</p:attrName>
                                        </p:attrNameLst>
                                      </p:cBhvr>
                                      <p:tavLst>
                                        <p:tav tm="0">
                                          <p:val>
                                            <p:strVal val="#ppt_x"/>
                                          </p:val>
                                        </p:tav>
                                        <p:tav tm="100000">
                                          <p:val>
                                            <p:strVal val="#ppt_x"/>
                                          </p:val>
                                        </p:tav>
                                      </p:tavLst>
                                    </p:anim>
                                    <p:anim calcmode="lin" valueType="num">
                                      <p:cBhvr>
                                        <p:cTn id="68" dur="80" fill="hold"/>
                                        <p:tgtEl>
                                          <p:spTgt spid="3672"/>
                                        </p:tgtEl>
                                        <p:attrNameLst>
                                          <p:attrName>ppt_y</p:attrName>
                                        </p:attrNameLst>
                                      </p:cBhvr>
                                      <p:tavLst>
                                        <p:tav tm="0">
                                          <p:val>
                                            <p:strVal val="0-#ppt_h/2"/>
                                          </p:val>
                                        </p:tav>
                                        <p:tav tm="100000">
                                          <p:val>
                                            <p:strVal val="#ppt_y"/>
                                          </p:val>
                                        </p:tav>
                                      </p:tavLst>
                                    </p:anim>
                                  </p:childTnLst>
                                </p:cTn>
                              </p:par>
                            </p:childTnLst>
                          </p:cTn>
                        </p:par>
                        <p:par>
                          <p:cTn id="69" fill="hold">
                            <p:stCondLst>
                              <p:cond delay="12500"/>
                            </p:stCondLst>
                            <p:childTnLst>
                              <p:par>
                                <p:cTn id="70" presetID="2" presetClass="entr" presetSubtype="2" fill="hold" grpId="0" nodeType="afterEffect">
                                  <p:stCondLst>
                                    <p:cond delay="0"/>
                                  </p:stCondLst>
                                  <p:childTnLst>
                                    <p:set>
                                      <p:cBhvr>
                                        <p:cTn id="71" dur="indefinite" fill="hold"/>
                                        <p:tgtEl>
                                          <p:spTgt spid="3665"/>
                                        </p:tgtEl>
                                        <p:attrNameLst>
                                          <p:attrName>style.visibility</p:attrName>
                                        </p:attrNameLst>
                                      </p:cBhvr>
                                      <p:to>
                                        <p:strVal val="visible"/>
                                      </p:to>
                                    </p:set>
                                    <p:anim calcmode="lin" valueType="num">
                                      <p:cBhvr>
                                        <p:cTn id="72" dur="700" fill="hold"/>
                                        <p:tgtEl>
                                          <p:spTgt spid="3665"/>
                                        </p:tgtEl>
                                        <p:attrNameLst>
                                          <p:attrName>ppt_x</p:attrName>
                                        </p:attrNameLst>
                                      </p:cBhvr>
                                      <p:tavLst>
                                        <p:tav tm="0">
                                          <p:val>
                                            <p:strVal val="1+#ppt_w/2"/>
                                          </p:val>
                                        </p:tav>
                                        <p:tav tm="100000">
                                          <p:val>
                                            <p:strVal val="#ppt_x"/>
                                          </p:val>
                                        </p:tav>
                                      </p:tavLst>
                                    </p:anim>
                                    <p:anim calcmode="lin" valueType="num">
                                      <p:cBhvr>
                                        <p:cTn id="73" dur="700" fill="hold"/>
                                        <p:tgtEl>
                                          <p:spTgt spid="3665"/>
                                        </p:tgtEl>
                                        <p:attrNameLst>
                                          <p:attrName>ppt_y</p:attrName>
                                        </p:attrNameLst>
                                      </p:cBhvr>
                                      <p:tavLst>
                                        <p:tav tm="0">
                                          <p:val>
                                            <p:strVal val="#ppt_y"/>
                                          </p:val>
                                        </p:tav>
                                        <p:tav tm="100000">
                                          <p:val>
                                            <p:strVal val="#ppt_y"/>
                                          </p:val>
                                        </p:tav>
                                      </p:tavLst>
                                    </p:anim>
                                  </p:childTnLst>
                                </p:cTn>
                              </p:par>
                            </p:childTnLst>
                          </p:cTn>
                        </p:par>
                        <p:par>
                          <p:cTn id="74" fill="hold">
                            <p:stCondLst>
                              <p:cond delay="13500"/>
                            </p:stCondLst>
                            <p:childTnLst>
                              <p:par>
                                <p:cTn id="75" presetID="2" presetClass="entr" presetSubtype="2" fill="hold" grpId="0" nodeType="afterEffect">
                                  <p:stCondLst>
                                    <p:cond delay="0"/>
                                  </p:stCondLst>
                                  <p:childTnLst>
                                    <p:set>
                                      <p:cBhvr>
                                        <p:cTn id="76" dur="indefinite" fill="hold"/>
                                        <p:tgtEl>
                                          <p:spTgt spid="3666"/>
                                        </p:tgtEl>
                                        <p:attrNameLst>
                                          <p:attrName>style.visibility</p:attrName>
                                        </p:attrNameLst>
                                      </p:cBhvr>
                                      <p:to>
                                        <p:strVal val="visible"/>
                                      </p:to>
                                    </p:set>
                                    <p:anim calcmode="lin" valueType="num">
                                      <p:cBhvr>
                                        <p:cTn id="77" dur="499" fill="hold"/>
                                        <p:tgtEl>
                                          <p:spTgt spid="3666"/>
                                        </p:tgtEl>
                                        <p:attrNameLst>
                                          <p:attrName>ppt_x</p:attrName>
                                        </p:attrNameLst>
                                      </p:cBhvr>
                                      <p:tavLst>
                                        <p:tav tm="0">
                                          <p:val>
                                            <p:strVal val="1+#ppt_w/2"/>
                                          </p:val>
                                        </p:tav>
                                        <p:tav tm="100000">
                                          <p:val>
                                            <p:strVal val="#ppt_x"/>
                                          </p:val>
                                        </p:tav>
                                      </p:tavLst>
                                    </p:anim>
                                    <p:anim calcmode="lin" valueType="num">
                                      <p:cBhvr>
                                        <p:cTn id="78" dur="499" fill="hold"/>
                                        <p:tgtEl>
                                          <p:spTgt spid="3666"/>
                                        </p:tgtEl>
                                        <p:attrNameLst>
                                          <p:attrName>ppt_y</p:attrName>
                                        </p:attrNameLst>
                                      </p:cBhvr>
                                      <p:tavLst>
                                        <p:tav tm="0">
                                          <p:val>
                                            <p:strVal val="#ppt_y"/>
                                          </p:val>
                                        </p:tav>
                                        <p:tav tm="100000">
                                          <p:val>
                                            <p:strVal val="#ppt_y"/>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indefinite" fill="hold"/>
                                        <p:tgtEl>
                                          <p:spTgt spid="3655"/>
                                        </p:tgtEl>
                                        <p:attrNameLst>
                                          <p:attrName>style.visibility</p:attrName>
                                        </p:attrNameLst>
                                      </p:cBhvr>
                                      <p:to>
                                        <p:strVal val="visible"/>
                                      </p:to>
                                    </p:set>
                                    <p:animEffect transition="in" filter="wipe(left)">
                                      <p:cBhvr>
                                        <p:cTn id="82" dur="700"/>
                                        <p:tgtEl>
                                          <p:spTgt spid="3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2" grpId="0" animBg="1" advAuto="0"/>
      <p:bldP spid="3653" grpId="0" animBg="1" advAuto="0"/>
      <p:bldP spid="3654" grpId="0" animBg="1" advAuto="0"/>
      <p:bldP spid="3655" grpId="0" animBg="1" advAuto="0"/>
      <p:bldP spid="3656" grpId="0" animBg="1" advAuto="0"/>
      <p:bldP spid="3657" grpId="0" animBg="1" advAuto="0"/>
      <p:bldP spid="3658" grpId="0" animBg="1" advAuto="0"/>
      <p:bldP spid="3659" grpId="0" animBg="1" advAuto="0"/>
      <p:bldP spid="3660" grpId="0" animBg="1" advAuto="0"/>
      <p:bldP spid="3661" grpId="0" animBg="1" advAuto="0"/>
      <p:bldP spid="3662" grpId="0" animBg="1" advAuto="0"/>
      <p:bldP spid="3663" grpId="0" animBg="1" advAuto="0"/>
      <p:bldP spid="3664" grpId="0" animBg="1" advAuto="0"/>
      <p:bldP spid="3665" grpId="0" animBg="1" advAuto="0"/>
      <p:bldP spid="3666" grpId="0" animBg="1" advAuto="0"/>
      <p:bldP spid="3669" grpId="0" advAuto="0"/>
      <p:bldP spid="3672" grpId="0"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5" name="Shape 3675"/>
          <p:cNvSpPr/>
          <p:nvPr/>
        </p:nvSpPr>
        <p:spPr>
          <a:xfrm>
            <a:off x="-4107" y="3409"/>
            <a:ext cx="12199860" cy="6854591"/>
          </a:xfrm>
          <a:prstGeom prst="rect">
            <a:avLst/>
          </a:prstGeom>
          <a:solidFill>
            <a:schemeClr val="accent4"/>
          </a:solidFill>
          <a:ln w="12700">
            <a:miter lim="400000"/>
          </a:ln>
        </p:spPr>
        <p:txBody>
          <a:bodyPr lIns="0" tIns="0" rIns="0" bIns="0" anchor="ctr"/>
          <a:lstStyle/>
          <a:p>
            <a:pPr lvl="0">
              <a:defRPr sz="3200">
                <a:solidFill>
                  <a:srgbClr val="FFFFFF"/>
                </a:solidFill>
              </a:defRPr>
            </a:pPr>
            <a:endParaRPr sz="4265">
              <a:solidFill>
                <a:schemeClr val="bg1"/>
              </a:solidFill>
            </a:endParaRPr>
          </a:p>
        </p:txBody>
      </p:sp>
      <p:sp>
        <p:nvSpPr>
          <p:cNvPr id="3674" name="Shape 3674"/>
          <p:cNvSpPr/>
          <p:nvPr/>
        </p:nvSpPr>
        <p:spPr>
          <a:xfrm>
            <a:off x="-4107" y="3471540"/>
            <a:ext cx="12199860" cy="3386733"/>
          </a:xfrm>
          <a:prstGeom prst="rect">
            <a:avLst/>
          </a:prstGeom>
          <a:solidFill>
            <a:schemeClr val="tx1">
              <a:alpha val="50000"/>
            </a:schemeClr>
          </a:solidFill>
          <a:ln w="12700">
            <a:miter lim="400000"/>
          </a:ln>
        </p:spPr>
        <p:txBody>
          <a:bodyPr lIns="0" tIns="0" rIns="0" bIns="0" anchor="ctr"/>
          <a:lstStyle/>
          <a:p>
            <a:pPr lvl="0">
              <a:defRPr sz="3200">
                <a:solidFill>
                  <a:srgbClr val="FFFFFF"/>
                </a:solidFill>
              </a:defRPr>
            </a:pPr>
            <a:endParaRPr sz="4265">
              <a:solidFill>
                <a:schemeClr val="bg1"/>
              </a:solidFill>
            </a:endParaRPr>
          </a:p>
        </p:txBody>
      </p:sp>
      <p:sp>
        <p:nvSpPr>
          <p:cNvPr id="3676" name="Shape 3676"/>
          <p:cNvSpPr/>
          <p:nvPr/>
        </p:nvSpPr>
        <p:spPr>
          <a:xfrm>
            <a:off x="-4108" y="3363978"/>
            <a:ext cx="2943159" cy="130047"/>
          </a:xfrm>
          <a:prstGeom prst="rect">
            <a:avLst/>
          </a:prstGeom>
          <a:solidFill>
            <a:srgbClr val="FFFFFF"/>
          </a:solidFill>
          <a:ln w="12700">
            <a:miter lim="400000"/>
          </a:ln>
        </p:spPr>
        <p:txBody>
          <a:bodyPr lIns="0" tIns="0" rIns="0" bIns="0" anchor="ctr"/>
          <a:lstStyle/>
          <a:p>
            <a:pPr lvl="0">
              <a:defRPr sz="3200">
                <a:solidFill>
                  <a:srgbClr val="FFFFFF"/>
                </a:solidFill>
              </a:defRPr>
            </a:pPr>
            <a:endParaRPr sz="4265">
              <a:solidFill>
                <a:schemeClr val="bg1"/>
              </a:solidFill>
            </a:endParaRPr>
          </a:p>
        </p:txBody>
      </p:sp>
      <p:sp>
        <p:nvSpPr>
          <p:cNvPr id="3677" name="Shape 3677"/>
          <p:cNvSpPr/>
          <p:nvPr/>
        </p:nvSpPr>
        <p:spPr>
          <a:xfrm>
            <a:off x="9264471" y="3363978"/>
            <a:ext cx="2963807" cy="130047"/>
          </a:xfrm>
          <a:prstGeom prst="rect">
            <a:avLst/>
          </a:prstGeom>
          <a:solidFill>
            <a:srgbClr val="FFFFFF"/>
          </a:solidFill>
          <a:ln w="12700">
            <a:miter lim="400000"/>
          </a:ln>
        </p:spPr>
        <p:txBody>
          <a:bodyPr lIns="0" tIns="0" rIns="0" bIns="0" anchor="ctr"/>
          <a:lstStyle/>
          <a:p>
            <a:pPr lvl="0">
              <a:defRPr sz="3200">
                <a:solidFill>
                  <a:srgbClr val="FFFFFF"/>
                </a:solidFill>
              </a:defRPr>
            </a:pPr>
            <a:endParaRPr sz="4265">
              <a:solidFill>
                <a:schemeClr val="bg1"/>
              </a:solidFill>
            </a:endParaRPr>
          </a:p>
        </p:txBody>
      </p:sp>
      <p:sp>
        <p:nvSpPr>
          <p:cNvPr id="3678" name="Shape 3678"/>
          <p:cNvSpPr/>
          <p:nvPr/>
        </p:nvSpPr>
        <p:spPr>
          <a:xfrm>
            <a:off x="3100534" y="3363978"/>
            <a:ext cx="5988325" cy="130047"/>
          </a:xfrm>
          <a:prstGeom prst="rect">
            <a:avLst/>
          </a:prstGeom>
          <a:solidFill>
            <a:srgbClr val="FFFFFF"/>
          </a:solidFill>
          <a:ln w="12700">
            <a:miter lim="400000"/>
          </a:ln>
        </p:spPr>
        <p:txBody>
          <a:bodyPr lIns="0" tIns="0" rIns="0" bIns="0" anchor="ctr"/>
          <a:lstStyle/>
          <a:p>
            <a:pPr lvl="0">
              <a:defRPr sz="3200">
                <a:solidFill>
                  <a:srgbClr val="FFFFFF"/>
                </a:solidFill>
              </a:defRPr>
            </a:pPr>
            <a:endParaRPr sz="4265">
              <a:solidFill>
                <a:schemeClr val="bg1"/>
              </a:solidFill>
            </a:endParaRPr>
          </a:p>
        </p:txBody>
      </p:sp>
      <p:sp>
        <p:nvSpPr>
          <p:cNvPr id="3679" name="Shape 3679"/>
          <p:cNvSpPr/>
          <p:nvPr/>
        </p:nvSpPr>
        <p:spPr>
          <a:xfrm>
            <a:off x="3018453" y="2258929"/>
            <a:ext cx="36961" cy="1075824"/>
          </a:xfrm>
          <a:prstGeom prst="rect">
            <a:avLst/>
          </a:prstGeom>
          <a:solidFill>
            <a:srgbClr val="FFFFFF"/>
          </a:solidFill>
          <a:ln w="12700">
            <a:miter lim="400000"/>
          </a:ln>
        </p:spPr>
        <p:txBody>
          <a:bodyPr lIns="0" tIns="0" rIns="0" bIns="0" anchor="ctr"/>
          <a:lstStyle/>
          <a:p>
            <a:pPr lvl="0">
              <a:defRPr sz="3200">
                <a:solidFill>
                  <a:srgbClr val="FFFFFF"/>
                </a:solidFill>
              </a:defRPr>
            </a:pPr>
            <a:endParaRPr sz="4265">
              <a:solidFill>
                <a:schemeClr val="bg1"/>
              </a:solidFill>
            </a:endParaRPr>
          </a:p>
        </p:txBody>
      </p:sp>
      <p:sp>
        <p:nvSpPr>
          <p:cNvPr id="3680" name="Shape 3680"/>
          <p:cNvSpPr/>
          <p:nvPr/>
        </p:nvSpPr>
        <p:spPr>
          <a:xfrm>
            <a:off x="2878569" y="3238302"/>
            <a:ext cx="316713" cy="389533"/>
          </a:xfrm>
          <a:custGeom>
            <a:avLst/>
            <a:gdLst/>
            <a:ahLst/>
            <a:cxnLst>
              <a:cxn ang="0">
                <a:pos x="wd2" y="hd2"/>
              </a:cxn>
              <a:cxn ang="5400000">
                <a:pos x="wd2" y="hd2"/>
              </a:cxn>
              <a:cxn ang="10800000">
                <a:pos x="wd2" y="hd2"/>
              </a:cxn>
              <a:cxn ang="16200000">
                <a:pos x="wd2" y="hd2"/>
              </a:cxn>
            </a:cxnLst>
            <a:rect l="0" t="0" r="r" b="b"/>
            <a:pathLst>
              <a:path w="21566" h="21600" extrusionOk="0">
                <a:moveTo>
                  <a:pt x="10783" y="0"/>
                </a:moveTo>
                <a:lnTo>
                  <a:pt x="7918" y="2333"/>
                </a:lnTo>
                <a:cubicBezTo>
                  <a:pt x="7544" y="2417"/>
                  <a:pt x="7202" y="2581"/>
                  <a:pt x="6837" y="2696"/>
                </a:cubicBezTo>
                <a:cubicBezTo>
                  <a:pt x="6766" y="2719"/>
                  <a:pt x="6693" y="2738"/>
                  <a:pt x="6621" y="2762"/>
                </a:cubicBezTo>
                <a:cubicBezTo>
                  <a:pt x="5374" y="3178"/>
                  <a:pt x="4175" y="3720"/>
                  <a:pt x="3162" y="4544"/>
                </a:cubicBezTo>
                <a:cubicBezTo>
                  <a:pt x="1041" y="6272"/>
                  <a:pt x="-17" y="8541"/>
                  <a:pt x="0" y="10806"/>
                </a:cubicBezTo>
                <a:cubicBezTo>
                  <a:pt x="-14" y="13066"/>
                  <a:pt x="1044" y="15331"/>
                  <a:pt x="3162" y="17056"/>
                </a:cubicBezTo>
                <a:cubicBezTo>
                  <a:pt x="4175" y="17880"/>
                  <a:pt x="5374" y="18422"/>
                  <a:pt x="6621" y="18838"/>
                </a:cubicBezTo>
                <a:cubicBezTo>
                  <a:pt x="6693" y="18862"/>
                  <a:pt x="6766" y="18881"/>
                  <a:pt x="6837" y="18904"/>
                </a:cubicBezTo>
                <a:cubicBezTo>
                  <a:pt x="7202" y="19019"/>
                  <a:pt x="7544" y="19183"/>
                  <a:pt x="7918" y="19267"/>
                </a:cubicBezTo>
                <a:lnTo>
                  <a:pt x="10783" y="21600"/>
                </a:lnTo>
                <a:lnTo>
                  <a:pt x="13648" y="19267"/>
                </a:lnTo>
                <a:cubicBezTo>
                  <a:pt x="14022" y="19183"/>
                  <a:pt x="14364" y="19019"/>
                  <a:pt x="14729" y="18904"/>
                </a:cubicBezTo>
                <a:cubicBezTo>
                  <a:pt x="14800" y="18881"/>
                  <a:pt x="14873" y="18862"/>
                  <a:pt x="14945" y="18838"/>
                </a:cubicBezTo>
                <a:cubicBezTo>
                  <a:pt x="16192" y="18422"/>
                  <a:pt x="17391" y="17880"/>
                  <a:pt x="18404" y="17056"/>
                </a:cubicBezTo>
                <a:cubicBezTo>
                  <a:pt x="20522" y="15331"/>
                  <a:pt x="21580" y="13066"/>
                  <a:pt x="21566" y="10806"/>
                </a:cubicBezTo>
                <a:cubicBezTo>
                  <a:pt x="21583" y="8541"/>
                  <a:pt x="20525" y="6272"/>
                  <a:pt x="18404" y="4544"/>
                </a:cubicBezTo>
                <a:cubicBezTo>
                  <a:pt x="17391" y="3720"/>
                  <a:pt x="16192" y="3178"/>
                  <a:pt x="14945" y="2762"/>
                </a:cubicBezTo>
                <a:cubicBezTo>
                  <a:pt x="14873" y="2738"/>
                  <a:pt x="14800" y="2719"/>
                  <a:pt x="14729" y="2696"/>
                </a:cubicBezTo>
                <a:cubicBezTo>
                  <a:pt x="14364" y="2581"/>
                  <a:pt x="14022" y="2417"/>
                  <a:pt x="13648" y="2333"/>
                </a:cubicBezTo>
                <a:lnTo>
                  <a:pt x="10783" y="0"/>
                </a:lnTo>
                <a:close/>
              </a:path>
            </a:pathLst>
          </a:custGeom>
          <a:solidFill>
            <a:srgbClr val="FFFFFF"/>
          </a:solidFill>
          <a:ln w="12700">
            <a:miter lim="400000"/>
          </a:ln>
        </p:spPr>
        <p:txBody>
          <a:bodyPr lIns="0" tIns="0" rIns="0" bIns="0" anchor="ctr"/>
          <a:lstStyle/>
          <a:p>
            <a:pPr lvl="0">
              <a:defRPr sz="3200">
                <a:solidFill>
                  <a:srgbClr val="FFFFFF"/>
                </a:solidFill>
              </a:defRPr>
            </a:pPr>
            <a:endParaRPr sz="4265">
              <a:solidFill>
                <a:schemeClr val="bg1"/>
              </a:solidFill>
            </a:endParaRPr>
          </a:p>
        </p:txBody>
      </p:sp>
      <p:sp>
        <p:nvSpPr>
          <p:cNvPr id="3681" name="Shape 3681"/>
          <p:cNvSpPr/>
          <p:nvPr/>
        </p:nvSpPr>
        <p:spPr>
          <a:xfrm rot="10800000" flipH="1">
            <a:off x="9133260" y="3505852"/>
            <a:ext cx="36961" cy="1092376"/>
          </a:xfrm>
          <a:prstGeom prst="rect">
            <a:avLst/>
          </a:prstGeom>
          <a:solidFill>
            <a:srgbClr val="FFFFFF"/>
          </a:solidFill>
          <a:ln w="12700">
            <a:miter lim="400000"/>
          </a:ln>
        </p:spPr>
        <p:txBody>
          <a:bodyPr lIns="0" tIns="0" rIns="0" bIns="0" anchor="ctr"/>
          <a:lstStyle/>
          <a:p>
            <a:pPr lvl="0">
              <a:defRPr sz="3200">
                <a:solidFill>
                  <a:srgbClr val="FFFFFF"/>
                </a:solidFill>
              </a:defRPr>
            </a:pPr>
            <a:endParaRPr sz="4265">
              <a:solidFill>
                <a:schemeClr val="bg1"/>
              </a:solidFill>
            </a:endParaRPr>
          </a:p>
        </p:txBody>
      </p:sp>
      <p:sp>
        <p:nvSpPr>
          <p:cNvPr id="3682" name="Shape 3682"/>
          <p:cNvSpPr/>
          <p:nvPr/>
        </p:nvSpPr>
        <p:spPr>
          <a:xfrm>
            <a:off x="2722798" y="3684833"/>
            <a:ext cx="628271" cy="616975"/>
          </a:xfrm>
          <a:prstGeom prst="rect">
            <a:avLst/>
          </a:prstGeom>
          <a:ln w="12700">
            <a:miter lim="400000"/>
          </a:ln>
        </p:spPr>
        <p:txBody>
          <a:bodyPr lIns="0" tIns="0" rIns="0" bIns="0" anchor="ctr"/>
          <a:lstStyle>
            <a:lvl1pPr defTabSz="914400">
              <a:defRPr sz="7000">
                <a:solidFill>
                  <a:srgbClr val="FFFFFF"/>
                </a:solidFill>
                <a:latin typeface="Roboto Bold"/>
                <a:ea typeface="Roboto Bold"/>
                <a:cs typeface="Roboto Bold"/>
                <a:sym typeface="Roboto Bold"/>
              </a:defRPr>
            </a:lvl1pPr>
          </a:lstStyle>
          <a:p>
            <a:pPr lvl="0">
              <a:defRPr sz="1800">
                <a:solidFill>
                  <a:srgbClr val="000000"/>
                </a:solidFill>
              </a:defRPr>
            </a:pPr>
            <a:r>
              <a:rPr sz="3465" dirty="0">
                <a:solidFill>
                  <a:schemeClr val="bg1"/>
                </a:solidFill>
              </a:rPr>
              <a:t>07</a:t>
            </a:r>
          </a:p>
        </p:txBody>
      </p:sp>
      <p:sp>
        <p:nvSpPr>
          <p:cNvPr id="3683" name="Shape 3683"/>
          <p:cNvSpPr/>
          <p:nvPr/>
        </p:nvSpPr>
        <p:spPr>
          <a:xfrm>
            <a:off x="8843113" y="2530795"/>
            <a:ext cx="628271" cy="616975"/>
          </a:xfrm>
          <a:prstGeom prst="rect">
            <a:avLst/>
          </a:prstGeom>
          <a:ln w="12700">
            <a:miter lim="400000"/>
          </a:ln>
        </p:spPr>
        <p:txBody>
          <a:bodyPr lIns="0" tIns="0" rIns="0" bIns="0" anchor="ctr"/>
          <a:lstStyle>
            <a:lvl1pPr defTabSz="914400">
              <a:defRPr sz="7000">
                <a:solidFill>
                  <a:srgbClr val="FFFFFF"/>
                </a:solidFill>
                <a:latin typeface="Roboto Bold"/>
                <a:ea typeface="Roboto Bold"/>
                <a:cs typeface="Roboto Bold"/>
                <a:sym typeface="Roboto Bold"/>
              </a:defRPr>
            </a:lvl1pPr>
          </a:lstStyle>
          <a:p>
            <a:pPr lvl="0">
              <a:defRPr sz="1800">
                <a:solidFill>
                  <a:srgbClr val="000000"/>
                </a:solidFill>
              </a:defRPr>
            </a:pPr>
            <a:r>
              <a:rPr sz="3465" dirty="0">
                <a:solidFill>
                  <a:schemeClr val="bg1"/>
                </a:solidFill>
              </a:rPr>
              <a:t>08</a:t>
            </a:r>
          </a:p>
        </p:txBody>
      </p:sp>
      <p:sp>
        <p:nvSpPr>
          <p:cNvPr id="3684" name="Shape 3684"/>
          <p:cNvSpPr/>
          <p:nvPr/>
        </p:nvSpPr>
        <p:spPr>
          <a:xfrm>
            <a:off x="8993296" y="3238302"/>
            <a:ext cx="316713" cy="389533"/>
          </a:xfrm>
          <a:custGeom>
            <a:avLst/>
            <a:gdLst/>
            <a:ahLst/>
            <a:cxnLst>
              <a:cxn ang="0">
                <a:pos x="wd2" y="hd2"/>
              </a:cxn>
              <a:cxn ang="5400000">
                <a:pos x="wd2" y="hd2"/>
              </a:cxn>
              <a:cxn ang="10800000">
                <a:pos x="wd2" y="hd2"/>
              </a:cxn>
              <a:cxn ang="16200000">
                <a:pos x="wd2" y="hd2"/>
              </a:cxn>
            </a:cxnLst>
            <a:rect l="0" t="0" r="r" b="b"/>
            <a:pathLst>
              <a:path w="21566" h="21600" extrusionOk="0">
                <a:moveTo>
                  <a:pt x="10783" y="0"/>
                </a:moveTo>
                <a:lnTo>
                  <a:pt x="7918" y="2333"/>
                </a:lnTo>
                <a:cubicBezTo>
                  <a:pt x="7544" y="2417"/>
                  <a:pt x="7202" y="2581"/>
                  <a:pt x="6837" y="2696"/>
                </a:cubicBezTo>
                <a:cubicBezTo>
                  <a:pt x="6766" y="2719"/>
                  <a:pt x="6693" y="2738"/>
                  <a:pt x="6621" y="2762"/>
                </a:cubicBezTo>
                <a:cubicBezTo>
                  <a:pt x="5374" y="3178"/>
                  <a:pt x="4175" y="3720"/>
                  <a:pt x="3162" y="4544"/>
                </a:cubicBezTo>
                <a:cubicBezTo>
                  <a:pt x="1041" y="6272"/>
                  <a:pt x="-17" y="8541"/>
                  <a:pt x="0" y="10806"/>
                </a:cubicBezTo>
                <a:cubicBezTo>
                  <a:pt x="-14" y="13066"/>
                  <a:pt x="1044" y="15331"/>
                  <a:pt x="3162" y="17056"/>
                </a:cubicBezTo>
                <a:cubicBezTo>
                  <a:pt x="4175" y="17880"/>
                  <a:pt x="5374" y="18422"/>
                  <a:pt x="6621" y="18838"/>
                </a:cubicBezTo>
                <a:cubicBezTo>
                  <a:pt x="6693" y="18862"/>
                  <a:pt x="6766" y="18881"/>
                  <a:pt x="6837" y="18904"/>
                </a:cubicBezTo>
                <a:cubicBezTo>
                  <a:pt x="7202" y="19019"/>
                  <a:pt x="7544" y="19183"/>
                  <a:pt x="7918" y="19267"/>
                </a:cubicBezTo>
                <a:lnTo>
                  <a:pt x="10783" y="21600"/>
                </a:lnTo>
                <a:lnTo>
                  <a:pt x="13648" y="19267"/>
                </a:lnTo>
                <a:cubicBezTo>
                  <a:pt x="14022" y="19183"/>
                  <a:pt x="14364" y="19019"/>
                  <a:pt x="14729" y="18904"/>
                </a:cubicBezTo>
                <a:cubicBezTo>
                  <a:pt x="14800" y="18881"/>
                  <a:pt x="14873" y="18862"/>
                  <a:pt x="14945" y="18838"/>
                </a:cubicBezTo>
                <a:cubicBezTo>
                  <a:pt x="16192" y="18422"/>
                  <a:pt x="17391" y="17880"/>
                  <a:pt x="18404" y="17056"/>
                </a:cubicBezTo>
                <a:cubicBezTo>
                  <a:pt x="20522" y="15331"/>
                  <a:pt x="21580" y="13066"/>
                  <a:pt x="21566" y="10806"/>
                </a:cubicBezTo>
                <a:cubicBezTo>
                  <a:pt x="21583" y="8541"/>
                  <a:pt x="20525" y="6272"/>
                  <a:pt x="18404" y="4544"/>
                </a:cubicBezTo>
                <a:cubicBezTo>
                  <a:pt x="17391" y="3720"/>
                  <a:pt x="16192" y="3178"/>
                  <a:pt x="14945" y="2762"/>
                </a:cubicBezTo>
                <a:cubicBezTo>
                  <a:pt x="14873" y="2738"/>
                  <a:pt x="14800" y="2719"/>
                  <a:pt x="14729" y="2696"/>
                </a:cubicBezTo>
                <a:cubicBezTo>
                  <a:pt x="14364" y="2581"/>
                  <a:pt x="14022" y="2417"/>
                  <a:pt x="13648" y="2333"/>
                </a:cubicBezTo>
                <a:lnTo>
                  <a:pt x="10783" y="0"/>
                </a:lnTo>
                <a:close/>
              </a:path>
            </a:pathLst>
          </a:custGeom>
          <a:solidFill>
            <a:srgbClr val="FFFFFF"/>
          </a:solidFill>
          <a:ln w="12700">
            <a:miter lim="400000"/>
          </a:ln>
        </p:spPr>
        <p:txBody>
          <a:bodyPr lIns="0" tIns="0" rIns="0" bIns="0" anchor="ctr"/>
          <a:lstStyle/>
          <a:p>
            <a:pPr lvl="0">
              <a:defRPr sz="3200">
                <a:solidFill>
                  <a:srgbClr val="FFFFFF"/>
                </a:solidFill>
              </a:defRPr>
            </a:pPr>
            <a:endParaRPr sz="4265">
              <a:solidFill>
                <a:schemeClr val="bg1"/>
              </a:solidFill>
            </a:endParaRPr>
          </a:p>
        </p:txBody>
      </p:sp>
      <p:grpSp>
        <p:nvGrpSpPr>
          <p:cNvPr id="3687" name="Group 3687"/>
          <p:cNvGrpSpPr/>
          <p:nvPr/>
        </p:nvGrpSpPr>
        <p:grpSpPr>
          <a:xfrm>
            <a:off x="2540152" y="1274304"/>
            <a:ext cx="993560" cy="993560"/>
            <a:chOff x="0" y="0"/>
            <a:chExt cx="1987119" cy="1987119"/>
          </a:xfrm>
        </p:grpSpPr>
        <p:sp>
          <p:nvSpPr>
            <p:cNvPr id="3685" name="Shape 3685"/>
            <p:cNvSpPr/>
            <p:nvPr/>
          </p:nvSpPr>
          <p:spPr>
            <a:xfrm>
              <a:off x="0" y="0"/>
              <a:ext cx="1987120" cy="198712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8575" cap="flat" cmpd="sng">
              <a:solidFill>
                <a:srgbClr val="FFFFFF"/>
              </a:solidFill>
              <a:prstDash val="solid"/>
              <a:miter lim="800000"/>
            </a:ln>
            <a:effectLst/>
          </p:spPr>
          <p:txBody>
            <a:bodyPr wrap="square" lIns="0" tIns="0" rIns="0" bIns="0" numCol="1" anchor="ctr">
              <a:noAutofit/>
            </a:bodyPr>
            <a:lstStyle/>
            <a:p>
              <a:pPr lvl="0">
                <a:defRPr sz="3200">
                  <a:solidFill>
                    <a:srgbClr val="FFFFFF"/>
                  </a:solidFill>
                </a:defRPr>
              </a:pPr>
              <a:endParaRPr sz="4265">
                <a:solidFill>
                  <a:schemeClr val="bg1"/>
                </a:solidFill>
              </a:endParaRPr>
            </a:p>
          </p:txBody>
        </p:sp>
        <p:sp>
          <p:nvSpPr>
            <p:cNvPr id="3686" name="Shape 3686"/>
            <p:cNvSpPr/>
            <p:nvPr/>
          </p:nvSpPr>
          <p:spPr>
            <a:xfrm>
              <a:off x="412495" y="465974"/>
              <a:ext cx="1162130" cy="953340"/>
            </a:xfrm>
            <a:custGeom>
              <a:avLst/>
              <a:gdLst/>
              <a:ahLst/>
              <a:cxnLst>
                <a:cxn ang="0">
                  <a:pos x="wd2" y="hd2"/>
                </a:cxn>
                <a:cxn ang="5400000">
                  <a:pos x="wd2" y="hd2"/>
                </a:cxn>
                <a:cxn ang="10800000">
                  <a:pos x="wd2" y="hd2"/>
                </a:cxn>
                <a:cxn ang="16200000">
                  <a:pos x="wd2" y="hd2"/>
                </a:cxn>
              </a:cxnLst>
              <a:rect l="0" t="0" r="r" b="b"/>
              <a:pathLst>
                <a:path w="21600" h="21509" extrusionOk="0">
                  <a:moveTo>
                    <a:pt x="15078" y="34"/>
                  </a:moveTo>
                  <a:cubicBezTo>
                    <a:pt x="14743" y="-91"/>
                    <a:pt x="14410" y="139"/>
                    <a:pt x="14318" y="522"/>
                  </a:cubicBezTo>
                  <a:cubicBezTo>
                    <a:pt x="14224" y="910"/>
                    <a:pt x="14404" y="1361"/>
                    <a:pt x="14720" y="1471"/>
                  </a:cubicBezTo>
                  <a:cubicBezTo>
                    <a:pt x="18012" y="2624"/>
                    <a:pt x="20394" y="6620"/>
                    <a:pt x="20394" y="10745"/>
                  </a:cubicBezTo>
                  <a:cubicBezTo>
                    <a:pt x="20394" y="14900"/>
                    <a:pt x="18012" y="18907"/>
                    <a:pt x="14720" y="20072"/>
                  </a:cubicBezTo>
                  <a:cubicBezTo>
                    <a:pt x="14404" y="20183"/>
                    <a:pt x="14229" y="20580"/>
                    <a:pt x="14318" y="20994"/>
                  </a:cubicBezTo>
                  <a:cubicBezTo>
                    <a:pt x="14382" y="21296"/>
                    <a:pt x="14626" y="21509"/>
                    <a:pt x="14899" y="21509"/>
                  </a:cubicBezTo>
                  <a:cubicBezTo>
                    <a:pt x="14932" y="21509"/>
                    <a:pt x="14988" y="21489"/>
                    <a:pt x="15078" y="21455"/>
                  </a:cubicBezTo>
                  <a:cubicBezTo>
                    <a:pt x="16912" y="20773"/>
                    <a:pt x="18583" y="19354"/>
                    <a:pt x="19746" y="17469"/>
                  </a:cubicBezTo>
                  <a:cubicBezTo>
                    <a:pt x="20967" y="15494"/>
                    <a:pt x="21600" y="13254"/>
                    <a:pt x="21600" y="10745"/>
                  </a:cubicBezTo>
                  <a:cubicBezTo>
                    <a:pt x="21600" y="8264"/>
                    <a:pt x="20977" y="6040"/>
                    <a:pt x="19746" y="4047"/>
                  </a:cubicBezTo>
                  <a:cubicBezTo>
                    <a:pt x="18594" y="2180"/>
                    <a:pt x="16919" y="719"/>
                    <a:pt x="15078" y="34"/>
                  </a:cubicBezTo>
                  <a:close/>
                  <a:moveTo>
                    <a:pt x="12129" y="956"/>
                  </a:moveTo>
                  <a:cubicBezTo>
                    <a:pt x="11898" y="827"/>
                    <a:pt x="11681" y="839"/>
                    <a:pt x="11481" y="1038"/>
                  </a:cubicBezTo>
                  <a:lnTo>
                    <a:pt x="6478" y="6027"/>
                  </a:lnTo>
                  <a:lnTo>
                    <a:pt x="603" y="6027"/>
                  </a:lnTo>
                  <a:cubicBezTo>
                    <a:pt x="264" y="6027"/>
                    <a:pt x="0" y="6344"/>
                    <a:pt x="0" y="6759"/>
                  </a:cubicBezTo>
                  <a:lnTo>
                    <a:pt x="0" y="14134"/>
                  </a:lnTo>
                  <a:cubicBezTo>
                    <a:pt x="0" y="14548"/>
                    <a:pt x="264" y="14839"/>
                    <a:pt x="603" y="14839"/>
                  </a:cubicBezTo>
                  <a:lnTo>
                    <a:pt x="6478" y="14839"/>
                  </a:lnTo>
                  <a:lnTo>
                    <a:pt x="11481" y="19801"/>
                  </a:lnTo>
                  <a:cubicBezTo>
                    <a:pt x="11591" y="19906"/>
                    <a:pt x="11719" y="19963"/>
                    <a:pt x="11861" y="19963"/>
                  </a:cubicBezTo>
                  <a:cubicBezTo>
                    <a:pt x="11982" y="19963"/>
                    <a:pt x="12074" y="19947"/>
                    <a:pt x="12129" y="19909"/>
                  </a:cubicBezTo>
                  <a:cubicBezTo>
                    <a:pt x="12357" y="19758"/>
                    <a:pt x="12464" y="19539"/>
                    <a:pt x="12464" y="19231"/>
                  </a:cubicBezTo>
                  <a:lnTo>
                    <a:pt x="12464" y="1607"/>
                  </a:lnTo>
                  <a:cubicBezTo>
                    <a:pt x="12464" y="1302"/>
                    <a:pt x="12357" y="1080"/>
                    <a:pt x="12129" y="956"/>
                  </a:cubicBezTo>
                  <a:close/>
                  <a:moveTo>
                    <a:pt x="11258" y="3153"/>
                  </a:moveTo>
                  <a:cubicBezTo>
                    <a:pt x="11258" y="3153"/>
                    <a:pt x="11258" y="17713"/>
                    <a:pt x="11258" y="17713"/>
                  </a:cubicBezTo>
                  <a:lnTo>
                    <a:pt x="7081" y="13564"/>
                  </a:lnTo>
                  <a:cubicBezTo>
                    <a:pt x="6961" y="13445"/>
                    <a:pt x="6821" y="13375"/>
                    <a:pt x="6679" y="13375"/>
                  </a:cubicBezTo>
                  <a:lnTo>
                    <a:pt x="1206" y="13375"/>
                  </a:lnTo>
                  <a:lnTo>
                    <a:pt x="1206" y="7491"/>
                  </a:lnTo>
                  <a:lnTo>
                    <a:pt x="6679" y="7491"/>
                  </a:lnTo>
                  <a:cubicBezTo>
                    <a:pt x="6821" y="7491"/>
                    <a:pt x="6973" y="7435"/>
                    <a:pt x="7081" y="7328"/>
                  </a:cubicBezTo>
                  <a:lnTo>
                    <a:pt x="11258" y="3153"/>
                  </a:lnTo>
                  <a:close/>
                  <a:moveTo>
                    <a:pt x="14363" y="3505"/>
                  </a:moveTo>
                  <a:cubicBezTo>
                    <a:pt x="14041" y="3378"/>
                    <a:pt x="13700" y="3580"/>
                    <a:pt x="13603" y="3993"/>
                  </a:cubicBezTo>
                  <a:cubicBezTo>
                    <a:pt x="13515" y="4377"/>
                    <a:pt x="13691" y="4773"/>
                    <a:pt x="14005" y="4888"/>
                  </a:cubicBezTo>
                  <a:cubicBezTo>
                    <a:pt x="15036" y="5263"/>
                    <a:pt x="15859" y="6011"/>
                    <a:pt x="16485" y="7057"/>
                  </a:cubicBezTo>
                  <a:cubicBezTo>
                    <a:pt x="17106" y="8092"/>
                    <a:pt x="17423" y="9255"/>
                    <a:pt x="17423" y="10555"/>
                  </a:cubicBezTo>
                  <a:cubicBezTo>
                    <a:pt x="17423" y="11871"/>
                    <a:pt x="17111" y="13035"/>
                    <a:pt x="16485" y="14080"/>
                  </a:cubicBezTo>
                  <a:cubicBezTo>
                    <a:pt x="15864" y="15118"/>
                    <a:pt x="15034" y="15810"/>
                    <a:pt x="14005" y="16195"/>
                  </a:cubicBezTo>
                  <a:cubicBezTo>
                    <a:pt x="13689" y="16313"/>
                    <a:pt x="13509" y="16735"/>
                    <a:pt x="13603" y="17116"/>
                  </a:cubicBezTo>
                  <a:cubicBezTo>
                    <a:pt x="13684" y="17439"/>
                    <a:pt x="13922" y="17659"/>
                    <a:pt x="14184" y="17659"/>
                  </a:cubicBezTo>
                  <a:cubicBezTo>
                    <a:pt x="14261" y="17659"/>
                    <a:pt x="14320" y="17632"/>
                    <a:pt x="14363" y="17605"/>
                  </a:cubicBezTo>
                  <a:cubicBezTo>
                    <a:pt x="15653" y="17114"/>
                    <a:pt x="16691" y="16234"/>
                    <a:pt x="17468" y="14947"/>
                  </a:cubicBezTo>
                  <a:cubicBezTo>
                    <a:pt x="18243" y="13660"/>
                    <a:pt x="18651" y="12190"/>
                    <a:pt x="18651" y="10555"/>
                  </a:cubicBezTo>
                  <a:cubicBezTo>
                    <a:pt x="18651" y="8941"/>
                    <a:pt x="18243" y="7479"/>
                    <a:pt x="17468" y="6189"/>
                  </a:cubicBezTo>
                  <a:cubicBezTo>
                    <a:pt x="16691" y="4904"/>
                    <a:pt x="15649" y="4013"/>
                    <a:pt x="14363" y="3505"/>
                  </a:cubicBezTo>
                  <a:close/>
                  <a:moveTo>
                    <a:pt x="13670" y="6976"/>
                  </a:moveTo>
                  <a:cubicBezTo>
                    <a:pt x="13335" y="6850"/>
                    <a:pt x="13008" y="7082"/>
                    <a:pt x="12889" y="7464"/>
                  </a:cubicBezTo>
                  <a:cubicBezTo>
                    <a:pt x="12801" y="7848"/>
                    <a:pt x="12954" y="8253"/>
                    <a:pt x="13291" y="8386"/>
                  </a:cubicBezTo>
                  <a:cubicBezTo>
                    <a:pt x="14037" y="8677"/>
                    <a:pt x="14564" y="9520"/>
                    <a:pt x="14564" y="10473"/>
                  </a:cubicBezTo>
                  <a:cubicBezTo>
                    <a:pt x="14564" y="11444"/>
                    <a:pt x="14038" y="12323"/>
                    <a:pt x="13291" y="12615"/>
                  </a:cubicBezTo>
                  <a:cubicBezTo>
                    <a:pt x="12954" y="12749"/>
                    <a:pt x="12792" y="13128"/>
                    <a:pt x="12889" y="13510"/>
                  </a:cubicBezTo>
                  <a:cubicBezTo>
                    <a:pt x="12967" y="13820"/>
                    <a:pt x="13217" y="14053"/>
                    <a:pt x="13469" y="14053"/>
                  </a:cubicBezTo>
                  <a:cubicBezTo>
                    <a:pt x="13523" y="14053"/>
                    <a:pt x="13581" y="14035"/>
                    <a:pt x="13670" y="13998"/>
                  </a:cubicBezTo>
                  <a:cubicBezTo>
                    <a:pt x="14293" y="13743"/>
                    <a:pt x="14809" y="13310"/>
                    <a:pt x="15189" y="12670"/>
                  </a:cubicBezTo>
                  <a:cubicBezTo>
                    <a:pt x="15574" y="12022"/>
                    <a:pt x="15748" y="11283"/>
                    <a:pt x="15748" y="10473"/>
                  </a:cubicBezTo>
                  <a:cubicBezTo>
                    <a:pt x="15748" y="9694"/>
                    <a:pt x="15571" y="8982"/>
                    <a:pt x="15189" y="8331"/>
                  </a:cubicBezTo>
                  <a:cubicBezTo>
                    <a:pt x="14806" y="7680"/>
                    <a:pt x="14299" y="7210"/>
                    <a:pt x="13670" y="6976"/>
                  </a:cubicBezTo>
                  <a:close/>
                </a:path>
              </a:pathLst>
            </a:custGeom>
            <a:solidFill>
              <a:srgbClr val="FFFFFF"/>
            </a:solidFill>
            <a:ln w="12700" cap="flat">
              <a:noFill/>
              <a:miter lim="400000"/>
            </a:ln>
            <a:effectLst/>
          </p:spPr>
          <p:txBody>
            <a:bodyPr wrap="square" lIns="50800" tIns="50800" rIns="50800" bIns="5080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bg1"/>
                </a:solidFill>
              </a:endParaRPr>
            </a:p>
          </p:txBody>
        </p:sp>
      </p:grpSp>
      <p:grpSp>
        <p:nvGrpSpPr>
          <p:cNvPr id="3690" name="Group 3690"/>
          <p:cNvGrpSpPr/>
          <p:nvPr/>
        </p:nvGrpSpPr>
        <p:grpSpPr>
          <a:xfrm>
            <a:off x="8654958" y="4598141"/>
            <a:ext cx="993561" cy="993560"/>
            <a:chOff x="0" y="0"/>
            <a:chExt cx="1987120" cy="1987120"/>
          </a:xfrm>
        </p:grpSpPr>
        <p:sp>
          <p:nvSpPr>
            <p:cNvPr id="3688" name="Shape 3688"/>
            <p:cNvSpPr/>
            <p:nvPr/>
          </p:nvSpPr>
          <p:spPr>
            <a:xfrm rot="10800000" flipH="1">
              <a:off x="0" y="0"/>
              <a:ext cx="1987120" cy="198712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8575" cap="flat" cmpd="sng">
              <a:solidFill>
                <a:srgbClr val="FFFFFF"/>
              </a:solidFill>
              <a:prstDash val="solid"/>
              <a:miter lim="800000"/>
            </a:ln>
            <a:effectLst/>
          </p:spPr>
          <p:txBody>
            <a:bodyPr wrap="square" lIns="0" tIns="0" rIns="0" bIns="0" numCol="1" anchor="ctr">
              <a:noAutofit/>
            </a:bodyPr>
            <a:lstStyle/>
            <a:p>
              <a:pPr lvl="0">
                <a:defRPr sz="3200">
                  <a:solidFill>
                    <a:srgbClr val="FFFFFF"/>
                  </a:solidFill>
                </a:defRPr>
              </a:pPr>
              <a:endParaRPr sz="4265">
                <a:solidFill>
                  <a:schemeClr val="bg1"/>
                </a:solidFill>
              </a:endParaRPr>
            </a:p>
          </p:txBody>
        </p:sp>
        <p:sp>
          <p:nvSpPr>
            <p:cNvPr id="3689" name="Shape 3689"/>
            <p:cNvSpPr/>
            <p:nvPr/>
          </p:nvSpPr>
          <p:spPr>
            <a:xfrm>
              <a:off x="423947" y="521968"/>
              <a:ext cx="1161260" cy="943183"/>
            </a:xfrm>
            <a:custGeom>
              <a:avLst/>
              <a:gdLst/>
              <a:ahLst/>
              <a:cxnLst>
                <a:cxn ang="0">
                  <a:pos x="wd2" y="hd2"/>
                </a:cxn>
                <a:cxn ang="5400000">
                  <a:pos x="wd2" y="hd2"/>
                </a:cxn>
                <a:cxn ang="10800000">
                  <a:pos x="wd2" y="hd2"/>
                </a:cxn>
                <a:cxn ang="16200000">
                  <a:pos x="wd2" y="hd2"/>
                </a:cxn>
              </a:cxnLst>
              <a:rect l="0" t="0" r="r" b="b"/>
              <a:pathLst>
                <a:path w="21600" h="21600" extrusionOk="0">
                  <a:moveTo>
                    <a:pt x="2028" y="0"/>
                  </a:moveTo>
                  <a:cubicBezTo>
                    <a:pt x="915" y="0"/>
                    <a:pt x="0" y="1128"/>
                    <a:pt x="0" y="2497"/>
                  </a:cubicBezTo>
                  <a:lnTo>
                    <a:pt x="0" y="11637"/>
                  </a:lnTo>
                  <a:cubicBezTo>
                    <a:pt x="0" y="13012"/>
                    <a:pt x="915" y="14134"/>
                    <a:pt x="2028" y="14134"/>
                  </a:cubicBezTo>
                  <a:lnTo>
                    <a:pt x="2028" y="16606"/>
                  </a:lnTo>
                  <a:cubicBezTo>
                    <a:pt x="2028" y="17982"/>
                    <a:pt x="2939" y="19103"/>
                    <a:pt x="4056" y="19103"/>
                  </a:cubicBezTo>
                  <a:lnTo>
                    <a:pt x="4827" y="19103"/>
                  </a:lnTo>
                  <a:cubicBezTo>
                    <a:pt x="5127" y="20535"/>
                    <a:pt x="6168" y="21600"/>
                    <a:pt x="7423" y="21600"/>
                  </a:cubicBezTo>
                  <a:cubicBezTo>
                    <a:pt x="8675" y="21600"/>
                    <a:pt x="9716" y="20535"/>
                    <a:pt x="10019" y="19103"/>
                  </a:cubicBezTo>
                  <a:lnTo>
                    <a:pt x="13589" y="19103"/>
                  </a:lnTo>
                  <a:cubicBezTo>
                    <a:pt x="13889" y="20535"/>
                    <a:pt x="14930" y="21600"/>
                    <a:pt x="16185" y="21600"/>
                  </a:cubicBezTo>
                  <a:cubicBezTo>
                    <a:pt x="17437" y="21600"/>
                    <a:pt x="18498" y="20535"/>
                    <a:pt x="18801" y="19103"/>
                  </a:cubicBezTo>
                  <a:lnTo>
                    <a:pt x="19572" y="19103"/>
                  </a:lnTo>
                  <a:cubicBezTo>
                    <a:pt x="20689" y="19103"/>
                    <a:pt x="21600" y="17982"/>
                    <a:pt x="21600" y="16606"/>
                  </a:cubicBezTo>
                  <a:lnTo>
                    <a:pt x="21600" y="11637"/>
                  </a:lnTo>
                  <a:cubicBezTo>
                    <a:pt x="21600" y="11146"/>
                    <a:pt x="21479" y="10652"/>
                    <a:pt x="21255" y="10238"/>
                  </a:cubicBezTo>
                  <a:lnTo>
                    <a:pt x="18558" y="5269"/>
                  </a:lnTo>
                  <a:cubicBezTo>
                    <a:pt x="18182" y="4571"/>
                    <a:pt x="17553" y="4145"/>
                    <a:pt x="16874" y="4145"/>
                  </a:cubicBezTo>
                  <a:lnTo>
                    <a:pt x="14177" y="4145"/>
                  </a:lnTo>
                  <a:lnTo>
                    <a:pt x="14177" y="2497"/>
                  </a:lnTo>
                  <a:cubicBezTo>
                    <a:pt x="14177" y="1128"/>
                    <a:pt x="13266" y="0"/>
                    <a:pt x="12149" y="0"/>
                  </a:cubicBezTo>
                  <a:lnTo>
                    <a:pt x="2028" y="0"/>
                  </a:lnTo>
                  <a:close/>
                  <a:moveTo>
                    <a:pt x="2028" y="1673"/>
                  </a:moveTo>
                  <a:lnTo>
                    <a:pt x="12149" y="1673"/>
                  </a:lnTo>
                  <a:cubicBezTo>
                    <a:pt x="12525" y="1673"/>
                    <a:pt x="12818" y="2040"/>
                    <a:pt x="12818" y="2497"/>
                  </a:cubicBezTo>
                  <a:lnTo>
                    <a:pt x="12818" y="11637"/>
                  </a:lnTo>
                  <a:cubicBezTo>
                    <a:pt x="12818" y="12096"/>
                    <a:pt x="12525" y="12461"/>
                    <a:pt x="12149" y="12461"/>
                  </a:cubicBezTo>
                  <a:cubicBezTo>
                    <a:pt x="12149" y="12461"/>
                    <a:pt x="2028" y="12461"/>
                    <a:pt x="2028" y="12461"/>
                  </a:cubicBezTo>
                  <a:cubicBezTo>
                    <a:pt x="1655" y="12461"/>
                    <a:pt x="1359" y="12096"/>
                    <a:pt x="1359" y="11637"/>
                  </a:cubicBezTo>
                  <a:lnTo>
                    <a:pt x="1359" y="2497"/>
                  </a:lnTo>
                  <a:cubicBezTo>
                    <a:pt x="1359" y="2040"/>
                    <a:pt x="1655" y="1673"/>
                    <a:pt x="2028" y="1673"/>
                  </a:cubicBezTo>
                  <a:close/>
                  <a:moveTo>
                    <a:pt x="14177" y="5818"/>
                  </a:moveTo>
                  <a:lnTo>
                    <a:pt x="16874" y="5818"/>
                  </a:lnTo>
                  <a:cubicBezTo>
                    <a:pt x="17099" y="5818"/>
                    <a:pt x="17297" y="5963"/>
                    <a:pt x="17422" y="6193"/>
                  </a:cubicBezTo>
                  <a:lnTo>
                    <a:pt x="20140" y="11162"/>
                  </a:lnTo>
                  <a:cubicBezTo>
                    <a:pt x="20212" y="11296"/>
                    <a:pt x="20241" y="11473"/>
                    <a:pt x="20241" y="11637"/>
                  </a:cubicBezTo>
                  <a:cubicBezTo>
                    <a:pt x="20241" y="11637"/>
                    <a:pt x="20241" y="16606"/>
                    <a:pt x="20241" y="16606"/>
                  </a:cubicBezTo>
                  <a:cubicBezTo>
                    <a:pt x="20241" y="17064"/>
                    <a:pt x="19945" y="17455"/>
                    <a:pt x="19572" y="17455"/>
                  </a:cubicBezTo>
                  <a:lnTo>
                    <a:pt x="18801" y="17455"/>
                  </a:lnTo>
                  <a:cubicBezTo>
                    <a:pt x="18501" y="16024"/>
                    <a:pt x="17441" y="14958"/>
                    <a:pt x="16185" y="14958"/>
                  </a:cubicBezTo>
                  <a:cubicBezTo>
                    <a:pt x="14930" y="14958"/>
                    <a:pt x="13889" y="16024"/>
                    <a:pt x="13589" y="17455"/>
                  </a:cubicBezTo>
                  <a:lnTo>
                    <a:pt x="10019" y="17455"/>
                  </a:lnTo>
                  <a:cubicBezTo>
                    <a:pt x="9719" y="16024"/>
                    <a:pt x="8679" y="14958"/>
                    <a:pt x="7423" y="14958"/>
                  </a:cubicBezTo>
                  <a:cubicBezTo>
                    <a:pt x="6168" y="14958"/>
                    <a:pt x="5127" y="16024"/>
                    <a:pt x="4827" y="17455"/>
                  </a:cubicBezTo>
                  <a:lnTo>
                    <a:pt x="4056" y="17455"/>
                  </a:lnTo>
                  <a:cubicBezTo>
                    <a:pt x="3684" y="17455"/>
                    <a:pt x="3367" y="17064"/>
                    <a:pt x="3367" y="16606"/>
                  </a:cubicBezTo>
                  <a:lnTo>
                    <a:pt x="3367" y="14134"/>
                  </a:lnTo>
                  <a:lnTo>
                    <a:pt x="12149" y="14134"/>
                  </a:lnTo>
                  <a:cubicBezTo>
                    <a:pt x="13266" y="14134"/>
                    <a:pt x="14177" y="13012"/>
                    <a:pt x="14177" y="11637"/>
                  </a:cubicBezTo>
                  <a:lnTo>
                    <a:pt x="14177" y="5818"/>
                  </a:lnTo>
                  <a:close/>
                  <a:moveTo>
                    <a:pt x="15597" y="6393"/>
                  </a:moveTo>
                  <a:cubicBezTo>
                    <a:pt x="15225" y="6393"/>
                    <a:pt x="14927" y="6758"/>
                    <a:pt x="14927" y="7217"/>
                  </a:cubicBezTo>
                  <a:lnTo>
                    <a:pt x="14927" y="12211"/>
                  </a:lnTo>
                  <a:cubicBezTo>
                    <a:pt x="14927" y="12668"/>
                    <a:pt x="15225" y="13035"/>
                    <a:pt x="15597" y="13035"/>
                  </a:cubicBezTo>
                  <a:lnTo>
                    <a:pt x="18294" y="13035"/>
                  </a:lnTo>
                  <a:cubicBezTo>
                    <a:pt x="18667" y="13035"/>
                    <a:pt x="18963" y="12668"/>
                    <a:pt x="18963" y="12211"/>
                  </a:cubicBezTo>
                  <a:lnTo>
                    <a:pt x="18963" y="10962"/>
                  </a:lnTo>
                  <a:cubicBezTo>
                    <a:pt x="18963" y="10795"/>
                    <a:pt x="18935" y="10651"/>
                    <a:pt x="18862" y="10513"/>
                  </a:cubicBezTo>
                  <a:cubicBezTo>
                    <a:pt x="18862" y="10513"/>
                    <a:pt x="16834" y="6767"/>
                    <a:pt x="16834" y="6767"/>
                  </a:cubicBezTo>
                  <a:cubicBezTo>
                    <a:pt x="16708" y="6535"/>
                    <a:pt x="16493" y="6393"/>
                    <a:pt x="16266" y="6393"/>
                  </a:cubicBezTo>
                  <a:lnTo>
                    <a:pt x="15597" y="6393"/>
                  </a:lnTo>
                  <a:close/>
                  <a:moveTo>
                    <a:pt x="15597" y="7217"/>
                  </a:moveTo>
                  <a:lnTo>
                    <a:pt x="16266" y="7217"/>
                  </a:lnTo>
                  <a:lnTo>
                    <a:pt x="18294" y="10962"/>
                  </a:lnTo>
                  <a:cubicBezTo>
                    <a:pt x="18294" y="10962"/>
                    <a:pt x="18294" y="12211"/>
                    <a:pt x="18294" y="12211"/>
                  </a:cubicBezTo>
                  <a:lnTo>
                    <a:pt x="15597" y="12211"/>
                  </a:lnTo>
                  <a:lnTo>
                    <a:pt x="15597" y="7217"/>
                  </a:lnTo>
                  <a:close/>
                  <a:moveTo>
                    <a:pt x="7423" y="16606"/>
                  </a:moveTo>
                  <a:cubicBezTo>
                    <a:pt x="8168" y="16606"/>
                    <a:pt x="8782" y="17363"/>
                    <a:pt x="8782" y="18279"/>
                  </a:cubicBezTo>
                  <a:cubicBezTo>
                    <a:pt x="8782" y="19196"/>
                    <a:pt x="8168" y="19952"/>
                    <a:pt x="7423" y="19952"/>
                  </a:cubicBezTo>
                  <a:cubicBezTo>
                    <a:pt x="6679" y="19952"/>
                    <a:pt x="6064" y="19196"/>
                    <a:pt x="6064" y="18279"/>
                  </a:cubicBezTo>
                  <a:cubicBezTo>
                    <a:pt x="6064" y="17363"/>
                    <a:pt x="6679" y="16606"/>
                    <a:pt x="7423" y="16606"/>
                  </a:cubicBezTo>
                  <a:close/>
                  <a:moveTo>
                    <a:pt x="16185" y="16606"/>
                  </a:moveTo>
                  <a:cubicBezTo>
                    <a:pt x="16930" y="16606"/>
                    <a:pt x="17544" y="17363"/>
                    <a:pt x="17544" y="18279"/>
                  </a:cubicBezTo>
                  <a:cubicBezTo>
                    <a:pt x="17544" y="19196"/>
                    <a:pt x="16930" y="19952"/>
                    <a:pt x="16185" y="19952"/>
                  </a:cubicBezTo>
                  <a:cubicBezTo>
                    <a:pt x="15441" y="19952"/>
                    <a:pt x="14846" y="19196"/>
                    <a:pt x="14846" y="18279"/>
                  </a:cubicBezTo>
                  <a:cubicBezTo>
                    <a:pt x="14846" y="17363"/>
                    <a:pt x="15441" y="16606"/>
                    <a:pt x="16185" y="16606"/>
                  </a:cubicBezTo>
                  <a:close/>
                </a:path>
              </a:pathLst>
            </a:custGeom>
            <a:solidFill>
              <a:srgbClr val="FFFFFF"/>
            </a:solidFill>
            <a:ln w="12700" cap="flat">
              <a:noFill/>
              <a:miter lim="400000"/>
            </a:ln>
            <a:effectLst/>
          </p:spPr>
          <p:txBody>
            <a:bodyPr wrap="square" lIns="50800" tIns="50800" rIns="50800" bIns="5080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bg1"/>
                </a:solidFill>
              </a:endParaRPr>
            </a:p>
          </p:txBody>
        </p:sp>
      </p:grpSp>
      <p:sp>
        <p:nvSpPr>
          <p:cNvPr id="3691" name="Shape 3691"/>
          <p:cNvSpPr/>
          <p:nvPr/>
        </p:nvSpPr>
        <p:spPr>
          <a:xfrm>
            <a:off x="3826542" y="1366762"/>
            <a:ext cx="1571917" cy="307999"/>
          </a:xfrm>
          <a:prstGeom prst="rect">
            <a:avLst/>
          </a:prstGeom>
          <a:ln w="12700">
            <a:miter lim="400000"/>
          </a:ln>
        </p:spPr>
        <p:txBody>
          <a:bodyPr lIns="0" tIns="0" rIns="0" bIns="0" anchor="ctr"/>
          <a:lstStyle>
            <a:lvl1pPr algn="l" defTabSz="914400">
              <a:lnSpc>
                <a:spcPct val="65000"/>
              </a:lnSpc>
              <a:defRPr sz="3000">
                <a:solidFill>
                  <a:srgbClr val="FFFFFF"/>
                </a:solidFill>
                <a:latin typeface="Roboto Bold"/>
                <a:ea typeface="Roboto Bold"/>
                <a:cs typeface="Roboto Bold"/>
                <a:sym typeface="Roboto Bold"/>
              </a:defRPr>
            </a:lvl1pPr>
          </a:lstStyle>
          <a:p>
            <a:pPr lvl="0">
              <a:defRPr sz="1800">
                <a:solidFill>
                  <a:srgbClr val="000000"/>
                </a:solidFill>
              </a:defRPr>
            </a:pPr>
            <a:r>
              <a:rPr lang="zh-CN" altLang="en-US" sz="1465" dirty="0">
                <a:solidFill>
                  <a:schemeClr val="bg1"/>
                </a:solidFill>
              </a:rPr>
              <a:t>点此替换文本</a:t>
            </a:r>
            <a:endParaRPr sz="1465" dirty="0">
              <a:solidFill>
                <a:schemeClr val="bg1"/>
              </a:solidFill>
            </a:endParaRPr>
          </a:p>
        </p:txBody>
      </p:sp>
      <p:sp>
        <p:nvSpPr>
          <p:cNvPr id="3692" name="Shape 3692"/>
          <p:cNvSpPr/>
          <p:nvPr/>
        </p:nvSpPr>
        <p:spPr>
          <a:xfrm>
            <a:off x="3826541" y="1645377"/>
            <a:ext cx="2254700" cy="662700"/>
          </a:xfrm>
          <a:prstGeom prst="rect">
            <a:avLst/>
          </a:prstGeom>
          <a:ln w="12700">
            <a:miter lim="400000"/>
          </a:ln>
        </p:spPr>
        <p:txBody>
          <a:bodyPr lIns="0" tIns="0" rIns="0" bIns="0" anchor="ctr"/>
          <a:lstStyle>
            <a:lvl1pPr algn="l" defTabSz="914400">
              <a:lnSpc>
                <a:spcPct val="130000"/>
              </a:lnSpc>
              <a:defRPr sz="1800">
                <a:solidFill>
                  <a:srgbClr val="FFFFFF"/>
                </a:solidFill>
                <a:latin typeface="Roboto Regular"/>
                <a:ea typeface="Roboto Regular"/>
                <a:cs typeface="Roboto Regular"/>
                <a:sym typeface="Roboto Regular"/>
              </a:defRPr>
            </a:lvl1pPr>
          </a:lstStyle>
          <a:p>
            <a:pPr lvl="0">
              <a:defRPr>
                <a:solidFill>
                  <a:srgbClr val="000000"/>
                </a:solidFill>
              </a:defRPr>
            </a:pPr>
            <a:r>
              <a:rPr sz="935" dirty="0">
                <a:solidFill>
                  <a:schemeClr val="bg1"/>
                </a:solidFill>
              </a:rPr>
              <a:t>Lorem ipsum dolor sit amet, no pri modo autem laudem ne. Tota partem elaboraret ius ex, his insolens liberavisse.</a:t>
            </a:r>
          </a:p>
        </p:txBody>
      </p:sp>
      <p:sp>
        <p:nvSpPr>
          <p:cNvPr id="3693" name="Shape 3693"/>
          <p:cNvSpPr/>
          <p:nvPr/>
        </p:nvSpPr>
        <p:spPr>
          <a:xfrm>
            <a:off x="6837227" y="4656847"/>
            <a:ext cx="1571917" cy="307999"/>
          </a:xfrm>
          <a:prstGeom prst="rect">
            <a:avLst/>
          </a:prstGeom>
          <a:ln w="12700">
            <a:miter lim="400000"/>
          </a:ln>
        </p:spPr>
        <p:txBody>
          <a:bodyPr lIns="0" tIns="0" rIns="0" bIns="0" anchor="ctr"/>
          <a:lstStyle>
            <a:lvl1pPr algn="r" defTabSz="914400">
              <a:lnSpc>
                <a:spcPct val="65000"/>
              </a:lnSpc>
              <a:defRPr sz="3000">
                <a:solidFill>
                  <a:srgbClr val="FFFFFF"/>
                </a:solidFill>
                <a:latin typeface="Roboto Bold"/>
                <a:ea typeface="Roboto Bold"/>
                <a:cs typeface="Roboto Bold"/>
                <a:sym typeface="Roboto Bold"/>
              </a:defRPr>
            </a:lvl1pPr>
          </a:lstStyle>
          <a:p>
            <a:pPr lvl="0">
              <a:defRPr sz="1800">
                <a:solidFill>
                  <a:srgbClr val="000000"/>
                </a:solidFill>
              </a:defRPr>
            </a:pPr>
            <a:r>
              <a:rPr lang="zh-CN" altLang="en-US" sz="1465" dirty="0">
                <a:solidFill>
                  <a:schemeClr val="bg1"/>
                </a:solidFill>
              </a:rPr>
              <a:t>点此替换文本</a:t>
            </a:r>
            <a:endParaRPr sz="1465" dirty="0">
              <a:solidFill>
                <a:schemeClr val="bg1"/>
              </a:solidFill>
            </a:endParaRPr>
          </a:p>
        </p:txBody>
      </p:sp>
      <p:sp>
        <p:nvSpPr>
          <p:cNvPr id="3694" name="Shape 3694"/>
          <p:cNvSpPr/>
          <p:nvPr/>
        </p:nvSpPr>
        <p:spPr>
          <a:xfrm>
            <a:off x="6154445" y="4935460"/>
            <a:ext cx="2254700" cy="662701"/>
          </a:xfrm>
          <a:prstGeom prst="rect">
            <a:avLst/>
          </a:prstGeom>
          <a:ln w="12700">
            <a:miter lim="400000"/>
          </a:ln>
        </p:spPr>
        <p:txBody>
          <a:bodyPr lIns="0" tIns="0" rIns="0" bIns="0" anchor="ctr"/>
          <a:lstStyle>
            <a:lvl1pPr algn="r" defTabSz="914400">
              <a:lnSpc>
                <a:spcPct val="130000"/>
              </a:lnSpc>
              <a:defRPr sz="1800">
                <a:solidFill>
                  <a:srgbClr val="FFFFFF"/>
                </a:solidFill>
                <a:latin typeface="Roboto Regular"/>
                <a:ea typeface="Roboto Regular"/>
                <a:cs typeface="Roboto Regular"/>
                <a:sym typeface="Roboto Regular"/>
              </a:defRPr>
            </a:lvl1pPr>
          </a:lstStyle>
          <a:p>
            <a:pPr lvl="0">
              <a:defRPr>
                <a:solidFill>
                  <a:srgbClr val="000000"/>
                </a:solidFill>
              </a:defRPr>
            </a:pPr>
            <a:r>
              <a:rPr sz="935" dirty="0">
                <a:solidFill>
                  <a:schemeClr val="bg1"/>
                </a:solidFill>
              </a:rPr>
              <a:t>Lorem ipsum dolor sit amet, no pri modo autem laudem ne. Tota partem elaboraret ius ex, his insolens liberavisse.</a:t>
            </a:r>
          </a:p>
        </p:txBody>
      </p:sp>
      <p:sp>
        <p:nvSpPr>
          <p:cNvPr id="2" name="Slide Number Placeholder 1"/>
          <p:cNvSpPr>
            <a:spLocks noGrp="1"/>
          </p:cNvSpPr>
          <p:nvPr>
            <p:ph type="sldNum" sz="quarter" idx="4294967295"/>
          </p:nvPr>
        </p:nvSpPr>
        <p:spPr>
          <a:xfrm>
            <a:off x="11781386" y="162566"/>
            <a:ext cx="308559" cy="123111"/>
          </a:xfrm>
        </p:spPr>
        <p:txBody>
          <a:bodyPr/>
          <a:lstStyle/>
          <a:p>
            <a:fld id="{86CB4B4D-7CA3-9044-876B-883B54F8677D}" type="slidenum">
              <a:rPr lang="en-US" smtClean="0">
                <a:solidFill>
                  <a:schemeClr val="bg1"/>
                </a:solidFill>
              </a:rPr>
              <a:t>17</a:t>
            </a:fld>
            <a:endParaRPr lang="en-US" dirty="0">
              <a:solidFill>
                <a:schemeClr val="bg1"/>
              </a:solidFill>
            </a:endParaRPr>
          </a:p>
        </p:txBody>
      </p:sp>
    </p:spTree>
  </p:cSld>
  <p:clrMapOvr>
    <a:masterClrMapping/>
  </p:clrMapOvr>
  <p:transition spd="slow" advTm="0">
    <p:push/>
  </p:transition>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indefinite" fill="hold"/>
                                        <p:tgtEl>
                                          <p:spTgt spid="3675"/>
                                        </p:tgtEl>
                                        <p:attrNameLst>
                                          <p:attrName>style.visibility</p:attrName>
                                        </p:attrNameLst>
                                      </p:cBhvr>
                                      <p:to>
                                        <p:strVal val="visible"/>
                                      </p:to>
                                    </p:set>
                                    <p:anim calcmode="lin" valueType="num">
                                      <p:cBhvr>
                                        <p:cTn id="7" dur="700" fill="hold"/>
                                        <p:tgtEl>
                                          <p:spTgt spid="3675"/>
                                        </p:tgtEl>
                                        <p:attrNameLst>
                                          <p:attrName>ppt_w</p:attrName>
                                        </p:attrNameLst>
                                      </p:cBhvr>
                                      <p:tavLst>
                                        <p:tav tm="0">
                                          <p:val>
                                            <p:fltVal val="0"/>
                                          </p:val>
                                        </p:tav>
                                        <p:tav tm="100000">
                                          <p:val>
                                            <p:strVal val="#ppt_w"/>
                                          </p:val>
                                        </p:tav>
                                      </p:tavLst>
                                    </p:anim>
                                    <p:anim calcmode="lin" valueType="num">
                                      <p:cBhvr>
                                        <p:cTn id="8" dur="700" fill="hold"/>
                                        <p:tgtEl>
                                          <p:spTgt spid="3675"/>
                                        </p:tgtEl>
                                        <p:attrNameLst>
                                          <p:attrName>ppt_h</p:attrName>
                                        </p:attrNameLst>
                                      </p:cBhvr>
                                      <p:tavLst>
                                        <p:tav tm="0">
                                          <p:val>
                                            <p:fltVal val="0"/>
                                          </p:val>
                                        </p:tav>
                                        <p:tav tm="100000">
                                          <p:val>
                                            <p:strVal val="#ppt_h"/>
                                          </p:val>
                                        </p:tav>
                                      </p:tavLst>
                                    </p:anim>
                                    <p:anim calcmode="lin" valueType="num">
                                      <p:cBhvr>
                                        <p:cTn id="9" dur="700" fill="hold"/>
                                        <p:tgtEl>
                                          <p:spTgt spid="3675"/>
                                        </p:tgtEl>
                                        <p:attrNameLst>
                                          <p:attrName>ppt_x</p:attrName>
                                        </p:attrNameLst>
                                      </p:cBhvr>
                                      <p:tavLst>
                                        <p:tav tm="0" fmla="#ppt_x+(cos(-2*pi*(1-$))*-#ppt_x-sin(-2*pi*(1-$))*(1-#ppt_y))*(1-$)">
                                          <p:val>
                                            <p:fltVal val="0"/>
                                          </p:val>
                                        </p:tav>
                                        <p:tav tm="100000">
                                          <p:val>
                                            <p:fltVal val="1"/>
                                          </p:val>
                                        </p:tav>
                                      </p:tavLst>
                                    </p:anim>
                                    <p:anim calcmode="lin" valueType="num">
                                      <p:cBhvr>
                                        <p:cTn id="10" dur="700" fill="hold"/>
                                        <p:tgtEl>
                                          <p:spTgt spid="367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indefinite" fill="hold"/>
                                        <p:tgtEl>
                                          <p:spTgt spid="3674"/>
                                        </p:tgtEl>
                                        <p:attrNameLst>
                                          <p:attrName>style.visibility</p:attrName>
                                        </p:attrNameLst>
                                      </p:cBhvr>
                                      <p:to>
                                        <p:strVal val="visible"/>
                                      </p:to>
                                    </p:set>
                                    <p:animEffect transition="in" filter="dissolve(in)">
                                      <p:cBhvr>
                                        <p:cTn id="14" dur="700"/>
                                        <p:tgtEl>
                                          <p:spTgt spid="3674"/>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indefinite" fill="hold"/>
                                        <p:tgtEl>
                                          <p:spTgt spid="3676"/>
                                        </p:tgtEl>
                                        <p:attrNameLst>
                                          <p:attrName>style.visibility</p:attrName>
                                        </p:attrNameLst>
                                      </p:cBhvr>
                                      <p:to>
                                        <p:strVal val="visible"/>
                                      </p:to>
                                    </p:set>
                                    <p:animEffect transition="in" filter="wipe(left)">
                                      <p:cBhvr>
                                        <p:cTn id="18" dur="700"/>
                                        <p:tgtEl>
                                          <p:spTgt spid="3676"/>
                                        </p:tgtEl>
                                      </p:cBhvr>
                                    </p:animEffect>
                                  </p:childTnLst>
                                </p:cTn>
                              </p:par>
                            </p:childTnLst>
                          </p:cTn>
                        </p:par>
                        <p:par>
                          <p:cTn id="19" fill="hold">
                            <p:stCondLst>
                              <p:cond delay="3000"/>
                            </p:stCondLst>
                            <p:childTnLst>
                              <p:par>
                                <p:cTn id="20" presetID="9" presetClass="entr" presetSubtype="0" fill="hold" grpId="0" nodeType="afterEffect">
                                  <p:stCondLst>
                                    <p:cond delay="0"/>
                                  </p:stCondLst>
                                  <p:childTnLst>
                                    <p:set>
                                      <p:cBhvr>
                                        <p:cTn id="21" dur="indefinite" fill="hold"/>
                                        <p:tgtEl>
                                          <p:spTgt spid="3680"/>
                                        </p:tgtEl>
                                        <p:attrNameLst>
                                          <p:attrName>style.visibility</p:attrName>
                                        </p:attrNameLst>
                                      </p:cBhvr>
                                      <p:to>
                                        <p:strVal val="visible"/>
                                      </p:to>
                                    </p:set>
                                    <p:animEffect transition="in" filter="dissolve(in)">
                                      <p:cBhvr>
                                        <p:cTn id="22" dur="700"/>
                                        <p:tgtEl>
                                          <p:spTgt spid="3680"/>
                                        </p:tgtEl>
                                      </p:cBhvr>
                                    </p:animEffect>
                                  </p:childTnLst>
                                </p:cTn>
                              </p:par>
                            </p:childTnLst>
                          </p:cTn>
                        </p:par>
                        <p:par>
                          <p:cTn id="23" fill="hold">
                            <p:stCondLst>
                              <p:cond delay="4000"/>
                            </p:stCondLst>
                            <p:childTnLst>
                              <p:par>
                                <p:cTn id="24" presetID="2" presetClass="entr" presetSubtype="1" fill="hold" grpId="0" nodeType="afterEffect">
                                  <p:stCondLst>
                                    <p:cond delay="0"/>
                                  </p:stCondLst>
                                  <p:childTnLst>
                                    <p:set>
                                      <p:cBhvr>
                                        <p:cTn id="25" dur="indefinite" fill="hold"/>
                                        <p:tgtEl>
                                          <p:spTgt spid="3682"/>
                                        </p:tgtEl>
                                        <p:attrNameLst>
                                          <p:attrName>style.visibility</p:attrName>
                                        </p:attrNameLst>
                                      </p:cBhvr>
                                      <p:to>
                                        <p:strVal val="visible"/>
                                      </p:to>
                                    </p:set>
                                    <p:anim calcmode="lin" valueType="num">
                                      <p:cBhvr>
                                        <p:cTn id="26" dur="700" fill="hold"/>
                                        <p:tgtEl>
                                          <p:spTgt spid="3682"/>
                                        </p:tgtEl>
                                        <p:attrNameLst>
                                          <p:attrName>ppt_x</p:attrName>
                                        </p:attrNameLst>
                                      </p:cBhvr>
                                      <p:tavLst>
                                        <p:tav tm="0">
                                          <p:val>
                                            <p:strVal val="#ppt_x"/>
                                          </p:val>
                                        </p:tav>
                                        <p:tav tm="100000">
                                          <p:val>
                                            <p:strVal val="#ppt_x"/>
                                          </p:val>
                                        </p:tav>
                                      </p:tavLst>
                                    </p:anim>
                                    <p:anim calcmode="lin" valueType="num">
                                      <p:cBhvr>
                                        <p:cTn id="27" dur="700" fill="hold"/>
                                        <p:tgtEl>
                                          <p:spTgt spid="3682"/>
                                        </p:tgtEl>
                                        <p:attrNameLst>
                                          <p:attrName>ppt_y</p:attrName>
                                        </p:attrNameLst>
                                      </p:cBhvr>
                                      <p:tavLst>
                                        <p:tav tm="0">
                                          <p:val>
                                            <p:strVal val="0-#ppt_h/2"/>
                                          </p:val>
                                        </p:tav>
                                        <p:tav tm="100000">
                                          <p:val>
                                            <p:strVal val="#ppt_y"/>
                                          </p:val>
                                        </p:tav>
                                      </p:tavLst>
                                    </p:anim>
                                  </p:childTnLst>
                                </p:cTn>
                              </p:par>
                            </p:childTnLst>
                          </p:cTn>
                        </p:par>
                        <p:par>
                          <p:cTn id="28" fill="hold">
                            <p:stCondLst>
                              <p:cond delay="5000"/>
                            </p:stCondLst>
                            <p:childTnLst>
                              <p:par>
                                <p:cTn id="29" presetID="22" presetClass="entr" presetSubtype="4" fill="hold" grpId="0" nodeType="afterEffect">
                                  <p:stCondLst>
                                    <p:cond delay="0"/>
                                  </p:stCondLst>
                                  <p:childTnLst>
                                    <p:set>
                                      <p:cBhvr>
                                        <p:cTn id="30" dur="indefinite" fill="hold"/>
                                        <p:tgtEl>
                                          <p:spTgt spid="3679"/>
                                        </p:tgtEl>
                                        <p:attrNameLst>
                                          <p:attrName>style.visibility</p:attrName>
                                        </p:attrNameLst>
                                      </p:cBhvr>
                                      <p:to>
                                        <p:strVal val="visible"/>
                                      </p:to>
                                    </p:set>
                                    <p:animEffect transition="in" filter="wipe(down)">
                                      <p:cBhvr>
                                        <p:cTn id="31" dur="700"/>
                                        <p:tgtEl>
                                          <p:spTgt spid="3679"/>
                                        </p:tgtEl>
                                      </p:cBhvr>
                                    </p:animEffect>
                                  </p:childTnLst>
                                </p:cTn>
                              </p:par>
                            </p:childTnLst>
                          </p:cTn>
                        </p:par>
                        <p:par>
                          <p:cTn id="32" fill="hold">
                            <p:stCondLst>
                              <p:cond delay="6000"/>
                            </p:stCondLst>
                            <p:childTnLst>
                              <p:par>
                                <p:cTn id="33" presetID="2" presetClass="entr" presetSubtype="1" fill="hold" grpId="0" nodeType="afterEffect">
                                  <p:stCondLst>
                                    <p:cond delay="0"/>
                                  </p:stCondLst>
                                  <p:childTnLst>
                                    <p:set>
                                      <p:cBhvr>
                                        <p:cTn id="34" dur="indefinite" fill="hold"/>
                                        <p:tgtEl>
                                          <p:spTgt spid="3687"/>
                                        </p:tgtEl>
                                        <p:attrNameLst>
                                          <p:attrName>style.visibility</p:attrName>
                                        </p:attrNameLst>
                                      </p:cBhvr>
                                      <p:to>
                                        <p:strVal val="visible"/>
                                      </p:to>
                                    </p:set>
                                    <p:anim calcmode="lin" valueType="num">
                                      <p:cBhvr>
                                        <p:cTn id="35" dur="80" fill="hold"/>
                                        <p:tgtEl>
                                          <p:spTgt spid="3687"/>
                                        </p:tgtEl>
                                        <p:attrNameLst>
                                          <p:attrName>ppt_x</p:attrName>
                                        </p:attrNameLst>
                                      </p:cBhvr>
                                      <p:tavLst>
                                        <p:tav tm="0">
                                          <p:val>
                                            <p:strVal val="#ppt_x"/>
                                          </p:val>
                                        </p:tav>
                                        <p:tav tm="100000">
                                          <p:val>
                                            <p:strVal val="#ppt_x"/>
                                          </p:val>
                                        </p:tav>
                                      </p:tavLst>
                                    </p:anim>
                                    <p:anim calcmode="lin" valueType="num">
                                      <p:cBhvr>
                                        <p:cTn id="36" dur="80" fill="hold"/>
                                        <p:tgtEl>
                                          <p:spTgt spid="3687"/>
                                        </p:tgtEl>
                                        <p:attrNameLst>
                                          <p:attrName>ppt_y</p:attrName>
                                        </p:attrNameLst>
                                      </p:cBhvr>
                                      <p:tavLst>
                                        <p:tav tm="0">
                                          <p:val>
                                            <p:strVal val="0-#ppt_h/2"/>
                                          </p:val>
                                        </p:tav>
                                        <p:tav tm="100000">
                                          <p:val>
                                            <p:strVal val="#ppt_y"/>
                                          </p:val>
                                        </p:tav>
                                      </p:tavLst>
                                    </p:anim>
                                  </p:childTnLst>
                                </p:cTn>
                              </p:par>
                            </p:childTnLst>
                          </p:cTn>
                        </p:par>
                        <p:par>
                          <p:cTn id="37" fill="hold">
                            <p:stCondLst>
                              <p:cond delay="6500"/>
                            </p:stCondLst>
                            <p:childTnLst>
                              <p:par>
                                <p:cTn id="38" presetID="2" presetClass="entr" presetSubtype="2" fill="hold" grpId="0" nodeType="afterEffect">
                                  <p:stCondLst>
                                    <p:cond delay="0"/>
                                  </p:stCondLst>
                                  <p:childTnLst>
                                    <p:set>
                                      <p:cBhvr>
                                        <p:cTn id="39" dur="indefinite" fill="hold"/>
                                        <p:tgtEl>
                                          <p:spTgt spid="3691"/>
                                        </p:tgtEl>
                                        <p:attrNameLst>
                                          <p:attrName>style.visibility</p:attrName>
                                        </p:attrNameLst>
                                      </p:cBhvr>
                                      <p:to>
                                        <p:strVal val="visible"/>
                                      </p:to>
                                    </p:set>
                                    <p:anim calcmode="lin" valueType="num">
                                      <p:cBhvr>
                                        <p:cTn id="40" dur="700" fill="hold"/>
                                        <p:tgtEl>
                                          <p:spTgt spid="3691"/>
                                        </p:tgtEl>
                                        <p:attrNameLst>
                                          <p:attrName>ppt_x</p:attrName>
                                        </p:attrNameLst>
                                      </p:cBhvr>
                                      <p:tavLst>
                                        <p:tav tm="0">
                                          <p:val>
                                            <p:strVal val="1+#ppt_w/2"/>
                                          </p:val>
                                        </p:tav>
                                        <p:tav tm="100000">
                                          <p:val>
                                            <p:strVal val="#ppt_x"/>
                                          </p:val>
                                        </p:tav>
                                      </p:tavLst>
                                    </p:anim>
                                    <p:anim calcmode="lin" valueType="num">
                                      <p:cBhvr>
                                        <p:cTn id="41" dur="700" fill="hold"/>
                                        <p:tgtEl>
                                          <p:spTgt spid="3691"/>
                                        </p:tgtEl>
                                        <p:attrNameLst>
                                          <p:attrName>ppt_y</p:attrName>
                                        </p:attrNameLst>
                                      </p:cBhvr>
                                      <p:tavLst>
                                        <p:tav tm="0">
                                          <p:val>
                                            <p:strVal val="#ppt_y"/>
                                          </p:val>
                                        </p:tav>
                                        <p:tav tm="100000">
                                          <p:val>
                                            <p:strVal val="#ppt_y"/>
                                          </p:val>
                                        </p:tav>
                                      </p:tavLst>
                                    </p:anim>
                                  </p:childTnLst>
                                </p:cTn>
                              </p:par>
                            </p:childTnLst>
                          </p:cTn>
                        </p:par>
                        <p:par>
                          <p:cTn id="42" fill="hold">
                            <p:stCondLst>
                              <p:cond delay="7500"/>
                            </p:stCondLst>
                            <p:childTnLst>
                              <p:par>
                                <p:cTn id="43" presetID="2" presetClass="entr" presetSubtype="2" fill="hold" grpId="0" nodeType="afterEffect">
                                  <p:stCondLst>
                                    <p:cond delay="0"/>
                                  </p:stCondLst>
                                  <p:childTnLst>
                                    <p:set>
                                      <p:cBhvr>
                                        <p:cTn id="44" dur="indefinite" fill="hold"/>
                                        <p:tgtEl>
                                          <p:spTgt spid="3692"/>
                                        </p:tgtEl>
                                        <p:attrNameLst>
                                          <p:attrName>style.visibility</p:attrName>
                                        </p:attrNameLst>
                                      </p:cBhvr>
                                      <p:to>
                                        <p:strVal val="visible"/>
                                      </p:to>
                                    </p:set>
                                    <p:anim calcmode="lin" valueType="num">
                                      <p:cBhvr>
                                        <p:cTn id="45" dur="499" fill="hold"/>
                                        <p:tgtEl>
                                          <p:spTgt spid="3692"/>
                                        </p:tgtEl>
                                        <p:attrNameLst>
                                          <p:attrName>ppt_x</p:attrName>
                                        </p:attrNameLst>
                                      </p:cBhvr>
                                      <p:tavLst>
                                        <p:tav tm="0">
                                          <p:val>
                                            <p:strVal val="1+#ppt_w/2"/>
                                          </p:val>
                                        </p:tav>
                                        <p:tav tm="100000">
                                          <p:val>
                                            <p:strVal val="#ppt_x"/>
                                          </p:val>
                                        </p:tav>
                                      </p:tavLst>
                                    </p:anim>
                                    <p:anim calcmode="lin" valueType="num">
                                      <p:cBhvr>
                                        <p:cTn id="46" dur="499" fill="hold"/>
                                        <p:tgtEl>
                                          <p:spTgt spid="3692"/>
                                        </p:tgtEl>
                                        <p:attrNameLst>
                                          <p:attrName>ppt_y</p:attrName>
                                        </p:attrNameLst>
                                      </p:cBhvr>
                                      <p:tavLst>
                                        <p:tav tm="0">
                                          <p:val>
                                            <p:strVal val="#ppt_y"/>
                                          </p:val>
                                        </p:tav>
                                        <p:tav tm="100000">
                                          <p:val>
                                            <p:strVal val="#ppt_y"/>
                                          </p:val>
                                        </p:tav>
                                      </p:tavLst>
                                    </p:anim>
                                  </p:childTnLst>
                                </p:cTn>
                              </p:par>
                            </p:childTnLst>
                          </p:cTn>
                        </p:par>
                        <p:par>
                          <p:cTn id="47" fill="hold">
                            <p:stCondLst>
                              <p:cond delay="8000"/>
                            </p:stCondLst>
                            <p:childTnLst>
                              <p:par>
                                <p:cTn id="48" presetID="22" presetClass="entr" presetSubtype="8" fill="hold" grpId="0" nodeType="afterEffect">
                                  <p:stCondLst>
                                    <p:cond delay="0"/>
                                  </p:stCondLst>
                                  <p:childTnLst>
                                    <p:set>
                                      <p:cBhvr>
                                        <p:cTn id="49" dur="indefinite" fill="hold"/>
                                        <p:tgtEl>
                                          <p:spTgt spid="3678"/>
                                        </p:tgtEl>
                                        <p:attrNameLst>
                                          <p:attrName>style.visibility</p:attrName>
                                        </p:attrNameLst>
                                      </p:cBhvr>
                                      <p:to>
                                        <p:strVal val="visible"/>
                                      </p:to>
                                    </p:set>
                                    <p:animEffect transition="in" filter="wipe(left)">
                                      <p:cBhvr>
                                        <p:cTn id="50" dur="700"/>
                                        <p:tgtEl>
                                          <p:spTgt spid="3678"/>
                                        </p:tgtEl>
                                      </p:cBhvr>
                                    </p:animEffect>
                                  </p:childTnLst>
                                </p:cTn>
                              </p:par>
                            </p:childTnLst>
                          </p:cTn>
                        </p:par>
                        <p:par>
                          <p:cTn id="51" fill="hold">
                            <p:stCondLst>
                              <p:cond delay="9000"/>
                            </p:stCondLst>
                            <p:childTnLst>
                              <p:par>
                                <p:cTn id="52" presetID="9" presetClass="entr" presetSubtype="0" fill="hold" grpId="0" nodeType="afterEffect">
                                  <p:stCondLst>
                                    <p:cond delay="0"/>
                                  </p:stCondLst>
                                  <p:childTnLst>
                                    <p:set>
                                      <p:cBhvr>
                                        <p:cTn id="53" dur="indefinite" fill="hold"/>
                                        <p:tgtEl>
                                          <p:spTgt spid="3684"/>
                                        </p:tgtEl>
                                        <p:attrNameLst>
                                          <p:attrName>style.visibility</p:attrName>
                                        </p:attrNameLst>
                                      </p:cBhvr>
                                      <p:to>
                                        <p:strVal val="visible"/>
                                      </p:to>
                                    </p:set>
                                    <p:animEffect transition="in" filter="dissolve(in)">
                                      <p:cBhvr>
                                        <p:cTn id="54" dur="700"/>
                                        <p:tgtEl>
                                          <p:spTgt spid="3684"/>
                                        </p:tgtEl>
                                      </p:cBhvr>
                                    </p:animEffect>
                                  </p:childTnLst>
                                </p:cTn>
                              </p:par>
                            </p:childTnLst>
                          </p:cTn>
                        </p:par>
                        <p:par>
                          <p:cTn id="55" fill="hold">
                            <p:stCondLst>
                              <p:cond delay="10000"/>
                            </p:stCondLst>
                            <p:childTnLst>
                              <p:par>
                                <p:cTn id="56" presetID="2" presetClass="entr" presetSubtype="1" fill="hold" grpId="0" nodeType="afterEffect">
                                  <p:stCondLst>
                                    <p:cond delay="0"/>
                                  </p:stCondLst>
                                  <p:childTnLst>
                                    <p:set>
                                      <p:cBhvr>
                                        <p:cTn id="57" dur="indefinite" fill="hold"/>
                                        <p:tgtEl>
                                          <p:spTgt spid="3683"/>
                                        </p:tgtEl>
                                        <p:attrNameLst>
                                          <p:attrName>style.visibility</p:attrName>
                                        </p:attrNameLst>
                                      </p:cBhvr>
                                      <p:to>
                                        <p:strVal val="visible"/>
                                      </p:to>
                                    </p:set>
                                    <p:anim calcmode="lin" valueType="num">
                                      <p:cBhvr>
                                        <p:cTn id="58" dur="700" fill="hold"/>
                                        <p:tgtEl>
                                          <p:spTgt spid="3683"/>
                                        </p:tgtEl>
                                        <p:attrNameLst>
                                          <p:attrName>ppt_x</p:attrName>
                                        </p:attrNameLst>
                                      </p:cBhvr>
                                      <p:tavLst>
                                        <p:tav tm="0">
                                          <p:val>
                                            <p:strVal val="#ppt_x"/>
                                          </p:val>
                                        </p:tav>
                                        <p:tav tm="100000">
                                          <p:val>
                                            <p:strVal val="#ppt_x"/>
                                          </p:val>
                                        </p:tav>
                                      </p:tavLst>
                                    </p:anim>
                                    <p:anim calcmode="lin" valueType="num">
                                      <p:cBhvr>
                                        <p:cTn id="59" dur="700" fill="hold"/>
                                        <p:tgtEl>
                                          <p:spTgt spid="3683"/>
                                        </p:tgtEl>
                                        <p:attrNameLst>
                                          <p:attrName>ppt_y</p:attrName>
                                        </p:attrNameLst>
                                      </p:cBhvr>
                                      <p:tavLst>
                                        <p:tav tm="0">
                                          <p:val>
                                            <p:strVal val="0-#ppt_h/2"/>
                                          </p:val>
                                        </p:tav>
                                        <p:tav tm="100000">
                                          <p:val>
                                            <p:strVal val="#ppt_y"/>
                                          </p:val>
                                        </p:tav>
                                      </p:tavLst>
                                    </p:anim>
                                  </p:childTnLst>
                                </p:cTn>
                              </p:par>
                            </p:childTnLst>
                          </p:cTn>
                        </p:par>
                        <p:par>
                          <p:cTn id="60" fill="hold">
                            <p:stCondLst>
                              <p:cond delay="11000"/>
                            </p:stCondLst>
                            <p:childTnLst>
                              <p:par>
                                <p:cTn id="61" presetID="22" presetClass="entr" presetSubtype="1" fill="hold" grpId="0" nodeType="afterEffect">
                                  <p:stCondLst>
                                    <p:cond delay="0"/>
                                  </p:stCondLst>
                                  <p:childTnLst>
                                    <p:set>
                                      <p:cBhvr>
                                        <p:cTn id="62" dur="indefinite" fill="hold"/>
                                        <p:tgtEl>
                                          <p:spTgt spid="3681"/>
                                        </p:tgtEl>
                                        <p:attrNameLst>
                                          <p:attrName>style.visibility</p:attrName>
                                        </p:attrNameLst>
                                      </p:cBhvr>
                                      <p:to>
                                        <p:strVal val="visible"/>
                                      </p:to>
                                    </p:set>
                                    <p:animEffect transition="in" filter="wipe(up)">
                                      <p:cBhvr>
                                        <p:cTn id="63" dur="700"/>
                                        <p:tgtEl>
                                          <p:spTgt spid="3681"/>
                                        </p:tgtEl>
                                      </p:cBhvr>
                                    </p:animEffect>
                                  </p:childTnLst>
                                </p:cTn>
                              </p:par>
                            </p:childTnLst>
                          </p:cTn>
                        </p:par>
                        <p:par>
                          <p:cTn id="64" fill="hold">
                            <p:stCondLst>
                              <p:cond delay="12000"/>
                            </p:stCondLst>
                            <p:childTnLst>
                              <p:par>
                                <p:cTn id="65" presetID="2" presetClass="entr" presetSubtype="1" fill="hold" grpId="0" nodeType="afterEffect">
                                  <p:stCondLst>
                                    <p:cond delay="0"/>
                                  </p:stCondLst>
                                  <p:childTnLst>
                                    <p:set>
                                      <p:cBhvr>
                                        <p:cTn id="66" dur="indefinite" fill="hold"/>
                                        <p:tgtEl>
                                          <p:spTgt spid="3690"/>
                                        </p:tgtEl>
                                        <p:attrNameLst>
                                          <p:attrName>style.visibility</p:attrName>
                                        </p:attrNameLst>
                                      </p:cBhvr>
                                      <p:to>
                                        <p:strVal val="visible"/>
                                      </p:to>
                                    </p:set>
                                    <p:anim calcmode="lin" valueType="num">
                                      <p:cBhvr>
                                        <p:cTn id="67" dur="80" fill="hold"/>
                                        <p:tgtEl>
                                          <p:spTgt spid="3690"/>
                                        </p:tgtEl>
                                        <p:attrNameLst>
                                          <p:attrName>ppt_x</p:attrName>
                                        </p:attrNameLst>
                                      </p:cBhvr>
                                      <p:tavLst>
                                        <p:tav tm="0">
                                          <p:val>
                                            <p:strVal val="#ppt_x"/>
                                          </p:val>
                                        </p:tav>
                                        <p:tav tm="100000">
                                          <p:val>
                                            <p:strVal val="#ppt_x"/>
                                          </p:val>
                                        </p:tav>
                                      </p:tavLst>
                                    </p:anim>
                                    <p:anim calcmode="lin" valueType="num">
                                      <p:cBhvr>
                                        <p:cTn id="68" dur="80" fill="hold"/>
                                        <p:tgtEl>
                                          <p:spTgt spid="3690"/>
                                        </p:tgtEl>
                                        <p:attrNameLst>
                                          <p:attrName>ppt_y</p:attrName>
                                        </p:attrNameLst>
                                      </p:cBhvr>
                                      <p:tavLst>
                                        <p:tav tm="0">
                                          <p:val>
                                            <p:strVal val="0-#ppt_h/2"/>
                                          </p:val>
                                        </p:tav>
                                        <p:tav tm="100000">
                                          <p:val>
                                            <p:strVal val="#ppt_y"/>
                                          </p:val>
                                        </p:tav>
                                      </p:tavLst>
                                    </p:anim>
                                  </p:childTnLst>
                                </p:cTn>
                              </p:par>
                            </p:childTnLst>
                          </p:cTn>
                        </p:par>
                        <p:par>
                          <p:cTn id="69" fill="hold">
                            <p:stCondLst>
                              <p:cond delay="12500"/>
                            </p:stCondLst>
                            <p:childTnLst>
                              <p:par>
                                <p:cTn id="70" presetID="2" presetClass="entr" presetSubtype="8" fill="hold" grpId="0" nodeType="afterEffect">
                                  <p:stCondLst>
                                    <p:cond delay="0"/>
                                  </p:stCondLst>
                                  <p:childTnLst>
                                    <p:set>
                                      <p:cBhvr>
                                        <p:cTn id="71" dur="indefinite" fill="hold"/>
                                        <p:tgtEl>
                                          <p:spTgt spid="3693"/>
                                        </p:tgtEl>
                                        <p:attrNameLst>
                                          <p:attrName>style.visibility</p:attrName>
                                        </p:attrNameLst>
                                      </p:cBhvr>
                                      <p:to>
                                        <p:strVal val="visible"/>
                                      </p:to>
                                    </p:set>
                                    <p:anim calcmode="lin" valueType="num">
                                      <p:cBhvr>
                                        <p:cTn id="72" dur="700" fill="hold"/>
                                        <p:tgtEl>
                                          <p:spTgt spid="3693"/>
                                        </p:tgtEl>
                                        <p:attrNameLst>
                                          <p:attrName>ppt_x</p:attrName>
                                        </p:attrNameLst>
                                      </p:cBhvr>
                                      <p:tavLst>
                                        <p:tav tm="0">
                                          <p:val>
                                            <p:strVal val="0-#ppt_w/2"/>
                                          </p:val>
                                        </p:tav>
                                        <p:tav tm="100000">
                                          <p:val>
                                            <p:strVal val="#ppt_x"/>
                                          </p:val>
                                        </p:tav>
                                      </p:tavLst>
                                    </p:anim>
                                    <p:anim calcmode="lin" valueType="num">
                                      <p:cBhvr>
                                        <p:cTn id="73" dur="700" fill="hold"/>
                                        <p:tgtEl>
                                          <p:spTgt spid="3693"/>
                                        </p:tgtEl>
                                        <p:attrNameLst>
                                          <p:attrName>ppt_y</p:attrName>
                                        </p:attrNameLst>
                                      </p:cBhvr>
                                      <p:tavLst>
                                        <p:tav tm="0">
                                          <p:val>
                                            <p:strVal val="#ppt_y"/>
                                          </p:val>
                                        </p:tav>
                                        <p:tav tm="100000">
                                          <p:val>
                                            <p:strVal val="#ppt_y"/>
                                          </p:val>
                                        </p:tav>
                                      </p:tavLst>
                                    </p:anim>
                                  </p:childTnLst>
                                </p:cTn>
                              </p:par>
                            </p:childTnLst>
                          </p:cTn>
                        </p:par>
                        <p:par>
                          <p:cTn id="74" fill="hold">
                            <p:stCondLst>
                              <p:cond delay="13500"/>
                            </p:stCondLst>
                            <p:childTnLst>
                              <p:par>
                                <p:cTn id="75" presetID="2" presetClass="entr" presetSubtype="8" fill="hold" grpId="0" nodeType="afterEffect">
                                  <p:stCondLst>
                                    <p:cond delay="0"/>
                                  </p:stCondLst>
                                  <p:childTnLst>
                                    <p:set>
                                      <p:cBhvr>
                                        <p:cTn id="76" dur="indefinite" fill="hold"/>
                                        <p:tgtEl>
                                          <p:spTgt spid="3694"/>
                                        </p:tgtEl>
                                        <p:attrNameLst>
                                          <p:attrName>style.visibility</p:attrName>
                                        </p:attrNameLst>
                                      </p:cBhvr>
                                      <p:to>
                                        <p:strVal val="visible"/>
                                      </p:to>
                                    </p:set>
                                    <p:anim calcmode="lin" valueType="num">
                                      <p:cBhvr>
                                        <p:cTn id="77" dur="499" fill="hold"/>
                                        <p:tgtEl>
                                          <p:spTgt spid="3694"/>
                                        </p:tgtEl>
                                        <p:attrNameLst>
                                          <p:attrName>ppt_x</p:attrName>
                                        </p:attrNameLst>
                                      </p:cBhvr>
                                      <p:tavLst>
                                        <p:tav tm="0">
                                          <p:val>
                                            <p:strVal val="0-#ppt_w/2"/>
                                          </p:val>
                                        </p:tav>
                                        <p:tav tm="100000">
                                          <p:val>
                                            <p:strVal val="#ppt_x"/>
                                          </p:val>
                                        </p:tav>
                                      </p:tavLst>
                                    </p:anim>
                                    <p:anim calcmode="lin" valueType="num">
                                      <p:cBhvr>
                                        <p:cTn id="78" dur="499" fill="hold"/>
                                        <p:tgtEl>
                                          <p:spTgt spid="3694"/>
                                        </p:tgtEl>
                                        <p:attrNameLst>
                                          <p:attrName>ppt_y</p:attrName>
                                        </p:attrNameLst>
                                      </p:cBhvr>
                                      <p:tavLst>
                                        <p:tav tm="0">
                                          <p:val>
                                            <p:strVal val="#ppt_y"/>
                                          </p:val>
                                        </p:tav>
                                        <p:tav tm="100000">
                                          <p:val>
                                            <p:strVal val="#ppt_y"/>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indefinite" fill="hold"/>
                                        <p:tgtEl>
                                          <p:spTgt spid="3677"/>
                                        </p:tgtEl>
                                        <p:attrNameLst>
                                          <p:attrName>style.visibility</p:attrName>
                                        </p:attrNameLst>
                                      </p:cBhvr>
                                      <p:to>
                                        <p:strVal val="visible"/>
                                      </p:to>
                                    </p:set>
                                    <p:animEffect transition="in" filter="wipe(left)">
                                      <p:cBhvr>
                                        <p:cTn id="82" dur="700"/>
                                        <p:tgtEl>
                                          <p:spTgt spid="3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5" grpId="0" animBg="1" advAuto="0"/>
      <p:bldP spid="3674" grpId="0" animBg="1" advAuto="0"/>
      <p:bldP spid="3676" grpId="0" animBg="1" advAuto="0"/>
      <p:bldP spid="3677" grpId="0" animBg="1" advAuto="0"/>
      <p:bldP spid="3678" grpId="0" animBg="1" advAuto="0"/>
      <p:bldP spid="3679" grpId="0" animBg="1" advAuto="0"/>
      <p:bldP spid="3680" grpId="0" animBg="1" advAuto="0"/>
      <p:bldP spid="3681" grpId="0" animBg="1" advAuto="0"/>
      <p:bldP spid="3682" grpId="0" animBg="1" advAuto="0"/>
      <p:bldP spid="3683" grpId="0" animBg="1" advAuto="0"/>
      <p:bldP spid="3684" grpId="0" animBg="1" advAuto="0"/>
      <p:bldP spid="3687" grpId="0" advAuto="0"/>
      <p:bldP spid="3690" grpId="0" advAuto="0"/>
      <p:bldP spid="3691" grpId="0" animBg="1" advAuto="0"/>
      <p:bldP spid="3692" grpId="0" animBg="1" advAuto="0"/>
      <p:bldP spid="3693" grpId="0" animBg="1" advAuto="0"/>
      <p:bldP spid="3694"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 name="Shape 3696"/>
          <p:cNvSpPr/>
          <p:nvPr/>
        </p:nvSpPr>
        <p:spPr>
          <a:xfrm>
            <a:off x="-4107" y="3410"/>
            <a:ext cx="12199860" cy="6851181"/>
          </a:xfrm>
          <a:prstGeom prst="rect">
            <a:avLst/>
          </a:prstGeom>
          <a:solidFill>
            <a:schemeClr val="accent5">
              <a:lumMod val="90000"/>
            </a:schemeClr>
          </a:solidFill>
          <a:ln w="12700">
            <a:miter lim="400000"/>
          </a:ln>
        </p:spPr>
        <p:txBody>
          <a:bodyPr lIns="0" tIns="0" rIns="0" bIns="0" anchor="ctr"/>
          <a:lstStyle/>
          <a:p>
            <a:pPr lvl="0">
              <a:defRPr sz="3200">
                <a:solidFill>
                  <a:srgbClr val="FFFFFF"/>
                </a:solidFill>
              </a:defRPr>
            </a:pPr>
            <a:endParaRPr sz="4265"/>
          </a:p>
        </p:txBody>
      </p:sp>
      <p:sp>
        <p:nvSpPr>
          <p:cNvPr id="3697" name="Shape 3697"/>
          <p:cNvSpPr/>
          <p:nvPr/>
        </p:nvSpPr>
        <p:spPr>
          <a:xfrm>
            <a:off x="-4107" y="3471540"/>
            <a:ext cx="12199860" cy="3386733"/>
          </a:xfrm>
          <a:prstGeom prst="rect">
            <a:avLst/>
          </a:prstGeom>
          <a:solidFill>
            <a:schemeClr val="tx1">
              <a:alpha val="50000"/>
            </a:schemeClr>
          </a:solidFill>
          <a:ln w="12700">
            <a:miter lim="400000"/>
          </a:ln>
        </p:spPr>
        <p:txBody>
          <a:bodyPr lIns="0" tIns="0" rIns="0" bIns="0" anchor="ctr"/>
          <a:lstStyle/>
          <a:p>
            <a:pPr lvl="0">
              <a:defRPr sz="3200">
                <a:solidFill>
                  <a:srgbClr val="FFFFFF"/>
                </a:solidFill>
              </a:defRPr>
            </a:pPr>
            <a:endParaRPr sz="4265"/>
          </a:p>
        </p:txBody>
      </p:sp>
      <p:sp>
        <p:nvSpPr>
          <p:cNvPr id="3698" name="Shape 3698"/>
          <p:cNvSpPr/>
          <p:nvPr/>
        </p:nvSpPr>
        <p:spPr>
          <a:xfrm>
            <a:off x="-4108" y="3363978"/>
            <a:ext cx="2943159" cy="130047"/>
          </a:xfrm>
          <a:prstGeom prst="rect">
            <a:avLst/>
          </a:prstGeom>
          <a:solidFill>
            <a:srgbClr val="FFFFFF"/>
          </a:solidFill>
          <a:ln w="12700">
            <a:miter lim="400000"/>
          </a:ln>
        </p:spPr>
        <p:txBody>
          <a:bodyPr lIns="0" tIns="0" rIns="0" bIns="0" anchor="ctr"/>
          <a:lstStyle/>
          <a:p>
            <a:pPr lvl="0">
              <a:defRPr sz="3200">
                <a:solidFill>
                  <a:srgbClr val="FFFFFF"/>
                </a:solidFill>
              </a:defRPr>
            </a:pPr>
            <a:endParaRPr sz="4265"/>
          </a:p>
        </p:txBody>
      </p:sp>
      <p:sp>
        <p:nvSpPr>
          <p:cNvPr id="3699" name="Shape 3699"/>
          <p:cNvSpPr/>
          <p:nvPr/>
        </p:nvSpPr>
        <p:spPr>
          <a:xfrm>
            <a:off x="9250342" y="3363978"/>
            <a:ext cx="2943159" cy="130047"/>
          </a:xfrm>
          <a:prstGeom prst="rect">
            <a:avLst/>
          </a:prstGeom>
          <a:solidFill>
            <a:srgbClr val="FFFFFF"/>
          </a:solidFill>
          <a:ln w="12700">
            <a:miter lim="400000"/>
          </a:ln>
        </p:spPr>
        <p:txBody>
          <a:bodyPr lIns="0" tIns="0" rIns="0" bIns="0" anchor="ctr"/>
          <a:lstStyle/>
          <a:p>
            <a:pPr lvl="0">
              <a:defRPr sz="3200">
                <a:solidFill>
                  <a:srgbClr val="FFFFFF"/>
                </a:solidFill>
              </a:defRPr>
            </a:pPr>
            <a:endParaRPr sz="4265"/>
          </a:p>
        </p:txBody>
      </p:sp>
      <p:sp>
        <p:nvSpPr>
          <p:cNvPr id="3700" name="Shape 3700"/>
          <p:cNvSpPr/>
          <p:nvPr/>
        </p:nvSpPr>
        <p:spPr>
          <a:xfrm>
            <a:off x="3100534" y="3363978"/>
            <a:ext cx="5988325" cy="130047"/>
          </a:xfrm>
          <a:prstGeom prst="rect">
            <a:avLst/>
          </a:prstGeom>
          <a:solidFill>
            <a:srgbClr val="FFFFFF"/>
          </a:solidFill>
          <a:ln w="12700">
            <a:miter lim="400000"/>
          </a:ln>
        </p:spPr>
        <p:txBody>
          <a:bodyPr lIns="0" tIns="0" rIns="0" bIns="0" anchor="ctr"/>
          <a:lstStyle/>
          <a:p>
            <a:pPr lvl="0">
              <a:defRPr sz="3200">
                <a:solidFill>
                  <a:srgbClr val="FFFFFF"/>
                </a:solidFill>
              </a:defRPr>
            </a:pPr>
            <a:endParaRPr sz="4265"/>
          </a:p>
        </p:txBody>
      </p:sp>
      <p:sp>
        <p:nvSpPr>
          <p:cNvPr id="3701" name="Shape 3701"/>
          <p:cNvSpPr/>
          <p:nvPr/>
        </p:nvSpPr>
        <p:spPr>
          <a:xfrm>
            <a:off x="3829740" y="1366762"/>
            <a:ext cx="1435008" cy="281173"/>
          </a:xfrm>
          <a:prstGeom prst="rect">
            <a:avLst/>
          </a:prstGeom>
          <a:ln w="12700">
            <a:miter lim="400000"/>
          </a:ln>
        </p:spPr>
        <p:txBody>
          <a:bodyPr lIns="0" tIns="0" rIns="0" bIns="0" anchor="ctr"/>
          <a:lstStyle>
            <a:lvl1pPr algn="l" defTabSz="914400">
              <a:lnSpc>
                <a:spcPct val="65000"/>
              </a:lnSpc>
              <a:defRPr sz="3000">
                <a:solidFill>
                  <a:srgbClr val="FFFFFF"/>
                </a:solidFill>
                <a:latin typeface="Roboto Bold"/>
                <a:ea typeface="Roboto Bold"/>
                <a:cs typeface="Roboto Bold"/>
                <a:sym typeface="Roboto Bold"/>
              </a:defRPr>
            </a:lvl1pPr>
          </a:lstStyle>
          <a:p>
            <a:pPr lvl="0">
              <a:defRPr sz="1800">
                <a:solidFill>
                  <a:srgbClr val="000000"/>
                </a:solidFill>
              </a:defRPr>
            </a:pPr>
            <a:r>
              <a:rPr lang="zh-CN" altLang="en-US" sz="1465" dirty="0">
                <a:solidFill>
                  <a:schemeClr val="bg1"/>
                </a:solidFill>
              </a:rPr>
              <a:t>点此替换文本</a:t>
            </a:r>
            <a:endParaRPr sz="1465" dirty="0">
              <a:solidFill>
                <a:schemeClr val="bg1"/>
              </a:solidFill>
            </a:endParaRPr>
          </a:p>
        </p:txBody>
      </p:sp>
      <p:sp>
        <p:nvSpPr>
          <p:cNvPr id="3702" name="Shape 3702"/>
          <p:cNvSpPr/>
          <p:nvPr/>
        </p:nvSpPr>
        <p:spPr>
          <a:xfrm>
            <a:off x="3829740" y="1621108"/>
            <a:ext cx="2638853" cy="604981"/>
          </a:xfrm>
          <a:prstGeom prst="rect">
            <a:avLst/>
          </a:prstGeom>
          <a:ln w="12700">
            <a:miter lim="400000"/>
          </a:ln>
        </p:spPr>
        <p:txBody>
          <a:bodyPr lIns="0" tIns="0" rIns="0" bIns="0" anchor="ctr"/>
          <a:lstStyle>
            <a:lvl1pPr algn="l" defTabSz="914400">
              <a:defRPr sz="2200">
                <a:solidFill>
                  <a:srgbClr val="FFFFFF"/>
                </a:solidFill>
                <a:latin typeface="Roboto Regular"/>
                <a:ea typeface="Roboto Regular"/>
                <a:cs typeface="Roboto Regular"/>
                <a:sym typeface="Roboto Regular"/>
              </a:defRPr>
            </a:lvl1pPr>
          </a:lstStyle>
          <a:p>
            <a:pPr lvl="0">
              <a:defRPr sz="1800">
                <a:solidFill>
                  <a:srgbClr val="000000"/>
                </a:solidFill>
              </a:defRPr>
            </a:pPr>
            <a:r>
              <a:rPr sz="1065">
                <a:solidFill>
                  <a:schemeClr val="bg1"/>
                </a:solidFill>
              </a:rPr>
              <a:t>Lorem ipsum dolor sit amet, no pri modo autem laudem ne. Tota partem elaboraret ius ex, his insolens liberavisse.</a:t>
            </a:r>
          </a:p>
        </p:txBody>
      </p:sp>
      <p:sp>
        <p:nvSpPr>
          <p:cNvPr id="3703" name="Shape 3703"/>
          <p:cNvSpPr/>
          <p:nvPr/>
        </p:nvSpPr>
        <p:spPr>
          <a:xfrm>
            <a:off x="3018453" y="2266606"/>
            <a:ext cx="36961" cy="1093548"/>
          </a:xfrm>
          <a:prstGeom prst="rect">
            <a:avLst/>
          </a:prstGeom>
          <a:solidFill>
            <a:srgbClr val="FFFFFF"/>
          </a:solidFill>
          <a:ln w="12700">
            <a:miter lim="400000"/>
          </a:ln>
        </p:spPr>
        <p:txBody>
          <a:bodyPr lIns="0" tIns="0" rIns="0" bIns="0" anchor="ctr"/>
          <a:lstStyle/>
          <a:p>
            <a:pPr lvl="0">
              <a:defRPr sz="3200">
                <a:solidFill>
                  <a:srgbClr val="FFFFFF"/>
                </a:solidFill>
              </a:defRPr>
            </a:pPr>
            <a:endParaRPr sz="4265"/>
          </a:p>
        </p:txBody>
      </p:sp>
      <p:sp>
        <p:nvSpPr>
          <p:cNvPr id="3704" name="Shape 3704"/>
          <p:cNvSpPr/>
          <p:nvPr/>
        </p:nvSpPr>
        <p:spPr>
          <a:xfrm>
            <a:off x="2878569" y="3238302"/>
            <a:ext cx="316713" cy="389533"/>
          </a:xfrm>
          <a:custGeom>
            <a:avLst/>
            <a:gdLst/>
            <a:ahLst/>
            <a:cxnLst>
              <a:cxn ang="0">
                <a:pos x="wd2" y="hd2"/>
              </a:cxn>
              <a:cxn ang="5400000">
                <a:pos x="wd2" y="hd2"/>
              </a:cxn>
              <a:cxn ang="10800000">
                <a:pos x="wd2" y="hd2"/>
              </a:cxn>
              <a:cxn ang="16200000">
                <a:pos x="wd2" y="hd2"/>
              </a:cxn>
            </a:cxnLst>
            <a:rect l="0" t="0" r="r" b="b"/>
            <a:pathLst>
              <a:path w="21566" h="21600" extrusionOk="0">
                <a:moveTo>
                  <a:pt x="10783" y="0"/>
                </a:moveTo>
                <a:lnTo>
                  <a:pt x="7918" y="2333"/>
                </a:lnTo>
                <a:cubicBezTo>
                  <a:pt x="7544" y="2417"/>
                  <a:pt x="7202" y="2581"/>
                  <a:pt x="6837" y="2696"/>
                </a:cubicBezTo>
                <a:cubicBezTo>
                  <a:pt x="6766" y="2719"/>
                  <a:pt x="6693" y="2738"/>
                  <a:pt x="6621" y="2762"/>
                </a:cubicBezTo>
                <a:cubicBezTo>
                  <a:pt x="5374" y="3178"/>
                  <a:pt x="4175" y="3720"/>
                  <a:pt x="3162" y="4544"/>
                </a:cubicBezTo>
                <a:cubicBezTo>
                  <a:pt x="1041" y="6272"/>
                  <a:pt x="-17" y="8541"/>
                  <a:pt x="0" y="10806"/>
                </a:cubicBezTo>
                <a:cubicBezTo>
                  <a:pt x="-14" y="13066"/>
                  <a:pt x="1044" y="15331"/>
                  <a:pt x="3162" y="17056"/>
                </a:cubicBezTo>
                <a:cubicBezTo>
                  <a:pt x="4175" y="17880"/>
                  <a:pt x="5374" y="18422"/>
                  <a:pt x="6621" y="18838"/>
                </a:cubicBezTo>
                <a:cubicBezTo>
                  <a:pt x="6693" y="18862"/>
                  <a:pt x="6766" y="18881"/>
                  <a:pt x="6837" y="18904"/>
                </a:cubicBezTo>
                <a:cubicBezTo>
                  <a:pt x="7202" y="19019"/>
                  <a:pt x="7544" y="19183"/>
                  <a:pt x="7918" y="19267"/>
                </a:cubicBezTo>
                <a:lnTo>
                  <a:pt x="10783" y="21600"/>
                </a:lnTo>
                <a:lnTo>
                  <a:pt x="13648" y="19267"/>
                </a:lnTo>
                <a:cubicBezTo>
                  <a:pt x="14022" y="19183"/>
                  <a:pt x="14364" y="19019"/>
                  <a:pt x="14729" y="18904"/>
                </a:cubicBezTo>
                <a:cubicBezTo>
                  <a:pt x="14800" y="18881"/>
                  <a:pt x="14873" y="18862"/>
                  <a:pt x="14945" y="18838"/>
                </a:cubicBezTo>
                <a:cubicBezTo>
                  <a:pt x="16192" y="18422"/>
                  <a:pt x="17391" y="17880"/>
                  <a:pt x="18404" y="17056"/>
                </a:cubicBezTo>
                <a:cubicBezTo>
                  <a:pt x="20522" y="15331"/>
                  <a:pt x="21580" y="13066"/>
                  <a:pt x="21566" y="10806"/>
                </a:cubicBezTo>
                <a:cubicBezTo>
                  <a:pt x="21583" y="8541"/>
                  <a:pt x="20525" y="6272"/>
                  <a:pt x="18404" y="4544"/>
                </a:cubicBezTo>
                <a:cubicBezTo>
                  <a:pt x="17391" y="3720"/>
                  <a:pt x="16192" y="3178"/>
                  <a:pt x="14945" y="2762"/>
                </a:cubicBezTo>
                <a:cubicBezTo>
                  <a:pt x="14873" y="2738"/>
                  <a:pt x="14800" y="2719"/>
                  <a:pt x="14729" y="2696"/>
                </a:cubicBezTo>
                <a:cubicBezTo>
                  <a:pt x="14364" y="2581"/>
                  <a:pt x="14022" y="2417"/>
                  <a:pt x="13648" y="2333"/>
                </a:cubicBezTo>
                <a:lnTo>
                  <a:pt x="10783" y="0"/>
                </a:lnTo>
                <a:close/>
              </a:path>
            </a:pathLst>
          </a:custGeom>
          <a:solidFill>
            <a:srgbClr val="FFFFFF"/>
          </a:solidFill>
          <a:ln w="12700">
            <a:miter lim="400000"/>
          </a:ln>
        </p:spPr>
        <p:txBody>
          <a:bodyPr lIns="0" tIns="0" rIns="0" bIns="0" anchor="ctr"/>
          <a:lstStyle/>
          <a:p>
            <a:pPr lvl="0">
              <a:defRPr sz="3200">
                <a:solidFill>
                  <a:srgbClr val="FFFFFF"/>
                </a:solidFill>
              </a:defRPr>
            </a:pPr>
            <a:endParaRPr sz="4265"/>
          </a:p>
        </p:txBody>
      </p:sp>
      <p:sp>
        <p:nvSpPr>
          <p:cNvPr id="3705" name="Shape 3705"/>
          <p:cNvSpPr/>
          <p:nvPr/>
        </p:nvSpPr>
        <p:spPr>
          <a:xfrm rot="10800000" flipH="1">
            <a:off x="9133260" y="3505853"/>
            <a:ext cx="36961" cy="1092836"/>
          </a:xfrm>
          <a:prstGeom prst="rect">
            <a:avLst/>
          </a:prstGeom>
          <a:solidFill>
            <a:srgbClr val="FFFFFF"/>
          </a:solidFill>
          <a:ln w="12700">
            <a:miter lim="400000"/>
          </a:ln>
        </p:spPr>
        <p:txBody>
          <a:bodyPr lIns="0" tIns="0" rIns="0" bIns="0" anchor="ctr"/>
          <a:lstStyle/>
          <a:p>
            <a:pPr lvl="0">
              <a:defRPr sz="3200">
                <a:solidFill>
                  <a:srgbClr val="FFFFFF"/>
                </a:solidFill>
              </a:defRPr>
            </a:pPr>
            <a:endParaRPr sz="4265"/>
          </a:p>
        </p:txBody>
      </p:sp>
      <p:sp>
        <p:nvSpPr>
          <p:cNvPr id="3706" name="Shape 3706"/>
          <p:cNvSpPr/>
          <p:nvPr/>
        </p:nvSpPr>
        <p:spPr>
          <a:xfrm>
            <a:off x="6926683" y="4729590"/>
            <a:ext cx="1435008" cy="281173"/>
          </a:xfrm>
          <a:prstGeom prst="rect">
            <a:avLst/>
          </a:prstGeom>
          <a:ln w="12700">
            <a:miter lim="400000"/>
          </a:ln>
        </p:spPr>
        <p:txBody>
          <a:bodyPr lIns="0" tIns="0" rIns="0" bIns="0" anchor="ctr"/>
          <a:lstStyle>
            <a:lvl1pPr algn="r" defTabSz="914400">
              <a:lnSpc>
                <a:spcPct val="65000"/>
              </a:lnSpc>
              <a:defRPr sz="3000">
                <a:solidFill>
                  <a:srgbClr val="FFFFFF"/>
                </a:solidFill>
                <a:latin typeface="Roboto Bold"/>
                <a:ea typeface="Roboto Bold"/>
                <a:cs typeface="Roboto Bold"/>
                <a:sym typeface="Roboto Bold"/>
              </a:defRPr>
            </a:lvl1pPr>
          </a:lstStyle>
          <a:p>
            <a:pPr lvl="0">
              <a:defRPr sz="1800">
                <a:solidFill>
                  <a:srgbClr val="000000"/>
                </a:solidFill>
              </a:defRPr>
            </a:pPr>
            <a:r>
              <a:rPr lang="zh-CN" altLang="en-US" sz="1465" dirty="0">
                <a:solidFill>
                  <a:schemeClr val="bg1"/>
                </a:solidFill>
              </a:rPr>
              <a:t>点此替换文本</a:t>
            </a:r>
            <a:endParaRPr sz="1465" dirty="0">
              <a:solidFill>
                <a:schemeClr val="bg1"/>
              </a:solidFill>
            </a:endParaRPr>
          </a:p>
        </p:txBody>
      </p:sp>
      <p:sp>
        <p:nvSpPr>
          <p:cNvPr id="3707" name="Shape 3707"/>
          <p:cNvSpPr/>
          <p:nvPr/>
        </p:nvSpPr>
        <p:spPr>
          <a:xfrm>
            <a:off x="5722838" y="4983938"/>
            <a:ext cx="2638853" cy="604981"/>
          </a:xfrm>
          <a:prstGeom prst="rect">
            <a:avLst/>
          </a:prstGeom>
          <a:ln w="12700">
            <a:miter lim="400000"/>
          </a:ln>
        </p:spPr>
        <p:txBody>
          <a:bodyPr lIns="0" tIns="0" rIns="0" bIns="0" anchor="ctr"/>
          <a:lstStyle>
            <a:lvl1pPr algn="r" defTabSz="914400">
              <a:defRPr sz="2200">
                <a:solidFill>
                  <a:srgbClr val="FFFFFF"/>
                </a:solidFill>
                <a:latin typeface="Roboto Regular"/>
                <a:ea typeface="Roboto Regular"/>
                <a:cs typeface="Roboto Regular"/>
                <a:sym typeface="Roboto Regular"/>
              </a:defRPr>
            </a:lvl1pPr>
          </a:lstStyle>
          <a:p>
            <a:pPr lvl="0">
              <a:defRPr sz="1800">
                <a:solidFill>
                  <a:srgbClr val="000000"/>
                </a:solidFill>
              </a:defRPr>
            </a:pPr>
            <a:r>
              <a:rPr sz="1065">
                <a:solidFill>
                  <a:schemeClr val="bg1"/>
                </a:solidFill>
              </a:rPr>
              <a:t>Lorem ipsum dolor sit amet, no pri modo autem laudem ne. Tota partem elaboraret ius ex, his insolens liberavisse.</a:t>
            </a:r>
          </a:p>
        </p:txBody>
      </p:sp>
      <p:sp>
        <p:nvSpPr>
          <p:cNvPr id="3708" name="Shape 3708"/>
          <p:cNvSpPr/>
          <p:nvPr/>
        </p:nvSpPr>
        <p:spPr>
          <a:xfrm>
            <a:off x="2722798" y="3684833"/>
            <a:ext cx="628271" cy="616975"/>
          </a:xfrm>
          <a:prstGeom prst="rect">
            <a:avLst/>
          </a:prstGeom>
          <a:ln w="12700">
            <a:miter lim="400000"/>
          </a:ln>
        </p:spPr>
        <p:txBody>
          <a:bodyPr lIns="0" tIns="0" rIns="0" bIns="0" anchor="ctr"/>
          <a:lstStyle>
            <a:lvl1pPr defTabSz="914400">
              <a:defRPr sz="7000">
                <a:solidFill>
                  <a:srgbClr val="FFFFFF"/>
                </a:solidFill>
                <a:latin typeface="Roboto Bold"/>
                <a:ea typeface="Roboto Bold"/>
                <a:cs typeface="Roboto Bold"/>
                <a:sym typeface="Roboto Bold"/>
              </a:defRPr>
            </a:lvl1pPr>
          </a:lstStyle>
          <a:p>
            <a:pPr lvl="0">
              <a:defRPr sz="1800">
                <a:solidFill>
                  <a:srgbClr val="000000"/>
                </a:solidFill>
              </a:defRPr>
            </a:pPr>
            <a:r>
              <a:rPr sz="3465" dirty="0">
                <a:solidFill>
                  <a:schemeClr val="bg1"/>
                </a:solidFill>
              </a:rPr>
              <a:t>09</a:t>
            </a:r>
          </a:p>
        </p:txBody>
      </p:sp>
      <p:sp>
        <p:nvSpPr>
          <p:cNvPr id="3709" name="Shape 3709"/>
          <p:cNvSpPr/>
          <p:nvPr/>
        </p:nvSpPr>
        <p:spPr>
          <a:xfrm>
            <a:off x="8843113" y="2530795"/>
            <a:ext cx="628271" cy="616975"/>
          </a:xfrm>
          <a:prstGeom prst="rect">
            <a:avLst/>
          </a:prstGeom>
          <a:ln w="12700">
            <a:miter lim="400000"/>
          </a:ln>
        </p:spPr>
        <p:txBody>
          <a:bodyPr lIns="0" tIns="0" rIns="0" bIns="0" anchor="ctr"/>
          <a:lstStyle>
            <a:lvl1pPr defTabSz="914400">
              <a:defRPr sz="7000">
                <a:solidFill>
                  <a:srgbClr val="FFFFFF"/>
                </a:solidFill>
                <a:latin typeface="Roboto Bold"/>
                <a:ea typeface="Roboto Bold"/>
                <a:cs typeface="Roboto Bold"/>
                <a:sym typeface="Roboto Bold"/>
              </a:defRPr>
            </a:lvl1pPr>
          </a:lstStyle>
          <a:p>
            <a:pPr lvl="0">
              <a:defRPr sz="1800">
                <a:solidFill>
                  <a:srgbClr val="000000"/>
                </a:solidFill>
              </a:defRPr>
            </a:pPr>
            <a:r>
              <a:rPr sz="3465" dirty="0">
                <a:solidFill>
                  <a:schemeClr val="bg1"/>
                </a:solidFill>
              </a:rPr>
              <a:t>10</a:t>
            </a:r>
          </a:p>
        </p:txBody>
      </p:sp>
      <p:sp>
        <p:nvSpPr>
          <p:cNvPr id="3710" name="Shape 3710"/>
          <p:cNvSpPr/>
          <p:nvPr/>
        </p:nvSpPr>
        <p:spPr>
          <a:xfrm>
            <a:off x="8993296" y="3238302"/>
            <a:ext cx="316713" cy="389533"/>
          </a:xfrm>
          <a:custGeom>
            <a:avLst/>
            <a:gdLst/>
            <a:ahLst/>
            <a:cxnLst>
              <a:cxn ang="0">
                <a:pos x="wd2" y="hd2"/>
              </a:cxn>
              <a:cxn ang="5400000">
                <a:pos x="wd2" y="hd2"/>
              </a:cxn>
              <a:cxn ang="10800000">
                <a:pos x="wd2" y="hd2"/>
              </a:cxn>
              <a:cxn ang="16200000">
                <a:pos x="wd2" y="hd2"/>
              </a:cxn>
            </a:cxnLst>
            <a:rect l="0" t="0" r="r" b="b"/>
            <a:pathLst>
              <a:path w="21566" h="21600" extrusionOk="0">
                <a:moveTo>
                  <a:pt x="10783" y="0"/>
                </a:moveTo>
                <a:lnTo>
                  <a:pt x="7918" y="2333"/>
                </a:lnTo>
                <a:cubicBezTo>
                  <a:pt x="7544" y="2417"/>
                  <a:pt x="7202" y="2581"/>
                  <a:pt x="6837" y="2696"/>
                </a:cubicBezTo>
                <a:cubicBezTo>
                  <a:pt x="6766" y="2719"/>
                  <a:pt x="6693" y="2738"/>
                  <a:pt x="6621" y="2762"/>
                </a:cubicBezTo>
                <a:cubicBezTo>
                  <a:pt x="5374" y="3178"/>
                  <a:pt x="4175" y="3720"/>
                  <a:pt x="3162" y="4544"/>
                </a:cubicBezTo>
                <a:cubicBezTo>
                  <a:pt x="1041" y="6272"/>
                  <a:pt x="-17" y="8541"/>
                  <a:pt x="0" y="10806"/>
                </a:cubicBezTo>
                <a:cubicBezTo>
                  <a:pt x="-14" y="13066"/>
                  <a:pt x="1044" y="15331"/>
                  <a:pt x="3162" y="17056"/>
                </a:cubicBezTo>
                <a:cubicBezTo>
                  <a:pt x="4175" y="17880"/>
                  <a:pt x="5374" y="18422"/>
                  <a:pt x="6621" y="18838"/>
                </a:cubicBezTo>
                <a:cubicBezTo>
                  <a:pt x="6693" y="18862"/>
                  <a:pt x="6766" y="18881"/>
                  <a:pt x="6837" y="18904"/>
                </a:cubicBezTo>
                <a:cubicBezTo>
                  <a:pt x="7202" y="19019"/>
                  <a:pt x="7544" y="19183"/>
                  <a:pt x="7918" y="19267"/>
                </a:cubicBezTo>
                <a:lnTo>
                  <a:pt x="10783" y="21600"/>
                </a:lnTo>
                <a:lnTo>
                  <a:pt x="13648" y="19267"/>
                </a:lnTo>
                <a:cubicBezTo>
                  <a:pt x="14022" y="19183"/>
                  <a:pt x="14364" y="19019"/>
                  <a:pt x="14729" y="18904"/>
                </a:cubicBezTo>
                <a:cubicBezTo>
                  <a:pt x="14800" y="18881"/>
                  <a:pt x="14873" y="18862"/>
                  <a:pt x="14945" y="18838"/>
                </a:cubicBezTo>
                <a:cubicBezTo>
                  <a:pt x="16192" y="18422"/>
                  <a:pt x="17391" y="17880"/>
                  <a:pt x="18404" y="17056"/>
                </a:cubicBezTo>
                <a:cubicBezTo>
                  <a:pt x="20522" y="15331"/>
                  <a:pt x="21580" y="13066"/>
                  <a:pt x="21566" y="10806"/>
                </a:cubicBezTo>
                <a:cubicBezTo>
                  <a:pt x="21583" y="8541"/>
                  <a:pt x="20525" y="6272"/>
                  <a:pt x="18404" y="4544"/>
                </a:cubicBezTo>
                <a:cubicBezTo>
                  <a:pt x="17391" y="3720"/>
                  <a:pt x="16192" y="3178"/>
                  <a:pt x="14945" y="2762"/>
                </a:cubicBezTo>
                <a:cubicBezTo>
                  <a:pt x="14873" y="2738"/>
                  <a:pt x="14800" y="2719"/>
                  <a:pt x="14729" y="2696"/>
                </a:cubicBezTo>
                <a:cubicBezTo>
                  <a:pt x="14364" y="2581"/>
                  <a:pt x="14022" y="2417"/>
                  <a:pt x="13648" y="2333"/>
                </a:cubicBezTo>
                <a:lnTo>
                  <a:pt x="10783" y="0"/>
                </a:lnTo>
                <a:close/>
              </a:path>
            </a:pathLst>
          </a:custGeom>
          <a:solidFill>
            <a:srgbClr val="FFFFFF"/>
          </a:solidFill>
          <a:ln w="12700">
            <a:miter lim="400000"/>
          </a:ln>
        </p:spPr>
        <p:txBody>
          <a:bodyPr lIns="0" tIns="0" rIns="0" bIns="0" anchor="ctr"/>
          <a:lstStyle/>
          <a:p>
            <a:pPr lvl="0">
              <a:defRPr sz="3200">
                <a:solidFill>
                  <a:srgbClr val="FFFFFF"/>
                </a:solidFill>
              </a:defRPr>
            </a:pPr>
            <a:endParaRPr sz="4265"/>
          </a:p>
        </p:txBody>
      </p:sp>
      <p:grpSp>
        <p:nvGrpSpPr>
          <p:cNvPr id="3713" name="Group 3713"/>
          <p:cNvGrpSpPr/>
          <p:nvPr/>
        </p:nvGrpSpPr>
        <p:grpSpPr>
          <a:xfrm>
            <a:off x="8654958" y="4598141"/>
            <a:ext cx="993561" cy="993560"/>
            <a:chOff x="0" y="0"/>
            <a:chExt cx="1987120" cy="1987120"/>
          </a:xfrm>
        </p:grpSpPr>
        <p:sp>
          <p:nvSpPr>
            <p:cNvPr id="3711" name="Shape 3711"/>
            <p:cNvSpPr/>
            <p:nvPr/>
          </p:nvSpPr>
          <p:spPr>
            <a:xfrm rot="10800000" flipH="1">
              <a:off x="0" y="0"/>
              <a:ext cx="1987120" cy="198712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8575" cap="flat" cmpd="sng">
              <a:solidFill>
                <a:srgbClr val="FFFFFF"/>
              </a:solidFill>
              <a:prstDash val="solid"/>
              <a:miter lim="800000"/>
            </a:ln>
            <a:effectLst/>
          </p:spPr>
          <p:txBody>
            <a:bodyPr wrap="square" lIns="0" tIns="0" rIns="0" bIns="0" numCol="1" anchor="ctr">
              <a:noAutofit/>
            </a:bodyPr>
            <a:lstStyle/>
            <a:p>
              <a:pPr lvl="0">
                <a:defRPr sz="3200">
                  <a:solidFill>
                    <a:srgbClr val="FFFFFF"/>
                  </a:solidFill>
                </a:defRPr>
              </a:pPr>
              <a:endParaRPr sz="4265"/>
            </a:p>
          </p:txBody>
        </p:sp>
        <p:sp>
          <p:nvSpPr>
            <p:cNvPr id="3712" name="Shape 3712"/>
            <p:cNvSpPr/>
            <p:nvPr/>
          </p:nvSpPr>
          <p:spPr>
            <a:xfrm>
              <a:off x="444410" y="449668"/>
              <a:ext cx="1120337" cy="1087784"/>
            </a:xfrm>
            <a:custGeom>
              <a:avLst/>
              <a:gdLst/>
              <a:ahLst/>
              <a:cxnLst>
                <a:cxn ang="0">
                  <a:pos x="wd2" y="hd2"/>
                </a:cxn>
                <a:cxn ang="5400000">
                  <a:pos x="wd2" y="hd2"/>
                </a:cxn>
                <a:cxn ang="10800000">
                  <a:pos x="wd2" y="hd2"/>
                </a:cxn>
                <a:cxn ang="16200000">
                  <a:pos x="wd2" y="hd2"/>
                </a:cxn>
              </a:cxnLst>
              <a:rect l="0" t="0" r="r" b="b"/>
              <a:pathLst>
                <a:path w="21600" h="21596" extrusionOk="0">
                  <a:moveTo>
                    <a:pt x="10044" y="0"/>
                  </a:moveTo>
                  <a:cubicBezTo>
                    <a:pt x="7698" y="0"/>
                    <a:pt x="5836" y="1120"/>
                    <a:pt x="4822" y="3144"/>
                  </a:cubicBezTo>
                  <a:cubicBezTo>
                    <a:pt x="4504" y="3799"/>
                    <a:pt x="4322" y="4444"/>
                    <a:pt x="4194" y="4966"/>
                  </a:cubicBezTo>
                  <a:cubicBezTo>
                    <a:pt x="1722" y="5424"/>
                    <a:pt x="0" y="7435"/>
                    <a:pt x="0" y="10078"/>
                  </a:cubicBezTo>
                  <a:cubicBezTo>
                    <a:pt x="0" y="11777"/>
                    <a:pt x="781" y="13362"/>
                    <a:pt x="2083" y="14309"/>
                  </a:cubicBezTo>
                  <a:cubicBezTo>
                    <a:pt x="2653" y="14731"/>
                    <a:pt x="3466" y="14603"/>
                    <a:pt x="3881" y="14016"/>
                  </a:cubicBezTo>
                  <a:cubicBezTo>
                    <a:pt x="4293" y="13426"/>
                    <a:pt x="4168" y="12590"/>
                    <a:pt x="3595" y="12164"/>
                  </a:cubicBezTo>
                  <a:cubicBezTo>
                    <a:pt x="2963" y="11708"/>
                    <a:pt x="2568" y="10929"/>
                    <a:pt x="2568" y="10078"/>
                  </a:cubicBezTo>
                  <a:cubicBezTo>
                    <a:pt x="2568" y="8513"/>
                    <a:pt x="3686" y="7493"/>
                    <a:pt x="5336" y="7493"/>
                  </a:cubicBezTo>
                  <a:cubicBezTo>
                    <a:pt x="6032" y="7493"/>
                    <a:pt x="6559" y="6917"/>
                    <a:pt x="6591" y="6200"/>
                  </a:cubicBezTo>
                  <a:cubicBezTo>
                    <a:pt x="6591" y="5840"/>
                    <a:pt x="6778" y="2586"/>
                    <a:pt x="10044" y="2586"/>
                  </a:cubicBezTo>
                  <a:cubicBezTo>
                    <a:pt x="11438" y="2586"/>
                    <a:pt x="12438" y="3122"/>
                    <a:pt x="13040" y="4231"/>
                  </a:cubicBezTo>
                  <a:cubicBezTo>
                    <a:pt x="13549" y="5180"/>
                    <a:pt x="13611" y="6200"/>
                    <a:pt x="13611" y="6200"/>
                  </a:cubicBezTo>
                  <a:cubicBezTo>
                    <a:pt x="13641" y="6884"/>
                    <a:pt x="14200" y="7434"/>
                    <a:pt x="14866" y="7434"/>
                  </a:cubicBezTo>
                  <a:lnTo>
                    <a:pt x="16293" y="7434"/>
                  </a:lnTo>
                  <a:cubicBezTo>
                    <a:pt x="17942" y="7434"/>
                    <a:pt x="19060" y="8481"/>
                    <a:pt x="19061" y="10049"/>
                  </a:cubicBezTo>
                  <a:cubicBezTo>
                    <a:pt x="19061" y="11355"/>
                    <a:pt x="18244" y="12344"/>
                    <a:pt x="17006" y="12605"/>
                  </a:cubicBezTo>
                  <a:cubicBezTo>
                    <a:pt x="16310" y="12735"/>
                    <a:pt x="15852" y="13413"/>
                    <a:pt x="15979" y="14133"/>
                  </a:cubicBezTo>
                  <a:cubicBezTo>
                    <a:pt x="16106" y="14753"/>
                    <a:pt x="16603" y="15191"/>
                    <a:pt x="17206" y="15191"/>
                  </a:cubicBezTo>
                  <a:cubicBezTo>
                    <a:pt x="17301" y="15191"/>
                    <a:pt x="17369" y="15193"/>
                    <a:pt x="17463" y="15162"/>
                  </a:cubicBezTo>
                  <a:cubicBezTo>
                    <a:pt x="19904" y="14670"/>
                    <a:pt x="21600" y="12567"/>
                    <a:pt x="21600" y="10020"/>
                  </a:cubicBezTo>
                  <a:cubicBezTo>
                    <a:pt x="21567" y="7049"/>
                    <a:pt x="19340" y="4878"/>
                    <a:pt x="16264" y="4878"/>
                  </a:cubicBezTo>
                  <a:lnTo>
                    <a:pt x="15922" y="4878"/>
                  </a:lnTo>
                  <a:cubicBezTo>
                    <a:pt x="15794" y="4355"/>
                    <a:pt x="15612" y="3765"/>
                    <a:pt x="15294" y="3144"/>
                  </a:cubicBezTo>
                  <a:cubicBezTo>
                    <a:pt x="14249" y="1120"/>
                    <a:pt x="12358" y="0"/>
                    <a:pt x="10044" y="0"/>
                  </a:cubicBezTo>
                  <a:close/>
                  <a:moveTo>
                    <a:pt x="8161" y="10372"/>
                  </a:moveTo>
                  <a:cubicBezTo>
                    <a:pt x="7558" y="10211"/>
                    <a:pt x="6950" y="10575"/>
                    <a:pt x="6791" y="11195"/>
                  </a:cubicBezTo>
                  <a:lnTo>
                    <a:pt x="6420" y="12635"/>
                  </a:lnTo>
                  <a:cubicBezTo>
                    <a:pt x="6293" y="13256"/>
                    <a:pt x="6647" y="13881"/>
                    <a:pt x="7219" y="14045"/>
                  </a:cubicBezTo>
                  <a:cubicBezTo>
                    <a:pt x="7314" y="14078"/>
                    <a:pt x="7410" y="14074"/>
                    <a:pt x="7504" y="14074"/>
                  </a:cubicBezTo>
                  <a:cubicBezTo>
                    <a:pt x="7981" y="14074"/>
                    <a:pt x="8462" y="13745"/>
                    <a:pt x="8589" y="13222"/>
                  </a:cubicBezTo>
                  <a:lnTo>
                    <a:pt x="8960" y="11782"/>
                  </a:lnTo>
                  <a:cubicBezTo>
                    <a:pt x="9118" y="11164"/>
                    <a:pt x="8763" y="10537"/>
                    <a:pt x="8161" y="10372"/>
                  </a:cubicBezTo>
                  <a:close/>
                  <a:moveTo>
                    <a:pt x="15465" y="10372"/>
                  </a:moveTo>
                  <a:cubicBezTo>
                    <a:pt x="14862" y="10208"/>
                    <a:pt x="14284" y="10574"/>
                    <a:pt x="14124" y="11195"/>
                  </a:cubicBezTo>
                  <a:lnTo>
                    <a:pt x="13725" y="12635"/>
                  </a:lnTo>
                  <a:cubicBezTo>
                    <a:pt x="13566" y="13254"/>
                    <a:pt x="13921" y="13881"/>
                    <a:pt x="14524" y="14045"/>
                  </a:cubicBezTo>
                  <a:cubicBezTo>
                    <a:pt x="14617" y="14076"/>
                    <a:pt x="14714" y="14074"/>
                    <a:pt x="14809" y="14074"/>
                  </a:cubicBezTo>
                  <a:cubicBezTo>
                    <a:pt x="15283" y="14074"/>
                    <a:pt x="15766" y="13743"/>
                    <a:pt x="15893" y="13222"/>
                  </a:cubicBezTo>
                  <a:lnTo>
                    <a:pt x="16264" y="11782"/>
                  </a:lnTo>
                  <a:cubicBezTo>
                    <a:pt x="16424" y="11163"/>
                    <a:pt x="16067" y="10535"/>
                    <a:pt x="15465" y="10372"/>
                  </a:cubicBezTo>
                  <a:close/>
                  <a:moveTo>
                    <a:pt x="10900" y="12253"/>
                  </a:moveTo>
                  <a:cubicBezTo>
                    <a:pt x="10298" y="12090"/>
                    <a:pt x="9718" y="12456"/>
                    <a:pt x="9559" y="13075"/>
                  </a:cubicBezTo>
                  <a:lnTo>
                    <a:pt x="9159" y="14515"/>
                  </a:lnTo>
                  <a:cubicBezTo>
                    <a:pt x="9000" y="15135"/>
                    <a:pt x="9355" y="15761"/>
                    <a:pt x="9958" y="15925"/>
                  </a:cubicBezTo>
                  <a:cubicBezTo>
                    <a:pt x="10052" y="15959"/>
                    <a:pt x="10147" y="15955"/>
                    <a:pt x="10244" y="15955"/>
                  </a:cubicBezTo>
                  <a:cubicBezTo>
                    <a:pt x="10719" y="15955"/>
                    <a:pt x="11202" y="15625"/>
                    <a:pt x="11328" y="15103"/>
                  </a:cubicBezTo>
                  <a:lnTo>
                    <a:pt x="11699" y="13663"/>
                  </a:lnTo>
                  <a:cubicBezTo>
                    <a:pt x="11856" y="13044"/>
                    <a:pt x="11471" y="12416"/>
                    <a:pt x="10900" y="12253"/>
                  </a:cubicBezTo>
                  <a:close/>
                  <a:moveTo>
                    <a:pt x="6334" y="15073"/>
                  </a:moveTo>
                  <a:cubicBezTo>
                    <a:pt x="5733" y="14910"/>
                    <a:pt x="5150" y="15274"/>
                    <a:pt x="4993" y="15896"/>
                  </a:cubicBezTo>
                  <a:lnTo>
                    <a:pt x="4594" y="17336"/>
                  </a:lnTo>
                  <a:cubicBezTo>
                    <a:pt x="4437" y="17957"/>
                    <a:pt x="4791" y="18584"/>
                    <a:pt x="5393" y="18746"/>
                  </a:cubicBezTo>
                  <a:cubicBezTo>
                    <a:pt x="5489" y="18780"/>
                    <a:pt x="5581" y="18776"/>
                    <a:pt x="5678" y="18776"/>
                  </a:cubicBezTo>
                  <a:cubicBezTo>
                    <a:pt x="6153" y="18776"/>
                    <a:pt x="6635" y="18446"/>
                    <a:pt x="6762" y="17923"/>
                  </a:cubicBezTo>
                  <a:lnTo>
                    <a:pt x="7133" y="16484"/>
                  </a:lnTo>
                  <a:cubicBezTo>
                    <a:pt x="7260" y="15897"/>
                    <a:pt x="6905" y="15236"/>
                    <a:pt x="6334" y="15073"/>
                  </a:cubicBezTo>
                  <a:close/>
                  <a:moveTo>
                    <a:pt x="13639" y="15073"/>
                  </a:moveTo>
                  <a:cubicBezTo>
                    <a:pt x="13037" y="14910"/>
                    <a:pt x="12457" y="15274"/>
                    <a:pt x="12298" y="15896"/>
                  </a:cubicBezTo>
                  <a:lnTo>
                    <a:pt x="11899" y="17336"/>
                  </a:lnTo>
                  <a:cubicBezTo>
                    <a:pt x="11739" y="17957"/>
                    <a:pt x="12094" y="18584"/>
                    <a:pt x="12697" y="18746"/>
                  </a:cubicBezTo>
                  <a:cubicBezTo>
                    <a:pt x="12792" y="18780"/>
                    <a:pt x="12886" y="18776"/>
                    <a:pt x="12983" y="18776"/>
                  </a:cubicBezTo>
                  <a:cubicBezTo>
                    <a:pt x="13458" y="18776"/>
                    <a:pt x="13940" y="18446"/>
                    <a:pt x="14067" y="17923"/>
                  </a:cubicBezTo>
                  <a:lnTo>
                    <a:pt x="14438" y="16484"/>
                  </a:lnTo>
                  <a:cubicBezTo>
                    <a:pt x="14596" y="15897"/>
                    <a:pt x="14242" y="15236"/>
                    <a:pt x="13639" y="15073"/>
                  </a:cubicBezTo>
                  <a:close/>
                  <a:moveTo>
                    <a:pt x="9074" y="17894"/>
                  </a:moveTo>
                  <a:cubicBezTo>
                    <a:pt x="8471" y="17732"/>
                    <a:pt x="7892" y="18097"/>
                    <a:pt x="7733" y="18717"/>
                  </a:cubicBezTo>
                  <a:lnTo>
                    <a:pt x="7333" y="20157"/>
                  </a:lnTo>
                  <a:cubicBezTo>
                    <a:pt x="7175" y="20777"/>
                    <a:pt x="7529" y="21403"/>
                    <a:pt x="8132" y="21567"/>
                  </a:cubicBezTo>
                  <a:cubicBezTo>
                    <a:pt x="8228" y="21600"/>
                    <a:pt x="8321" y="21596"/>
                    <a:pt x="8417" y="21596"/>
                  </a:cubicBezTo>
                  <a:cubicBezTo>
                    <a:pt x="8893" y="21596"/>
                    <a:pt x="9375" y="21266"/>
                    <a:pt x="9502" y="20744"/>
                  </a:cubicBezTo>
                  <a:lnTo>
                    <a:pt x="9873" y="19304"/>
                  </a:lnTo>
                  <a:cubicBezTo>
                    <a:pt x="10030" y="18683"/>
                    <a:pt x="9676" y="18058"/>
                    <a:pt x="9074" y="17894"/>
                  </a:cubicBezTo>
                  <a:close/>
                </a:path>
              </a:pathLst>
            </a:custGeom>
            <a:solidFill>
              <a:srgbClr val="FFFFFF"/>
            </a:solidFill>
            <a:ln w="12700" cap="flat">
              <a:noFill/>
              <a:miter lim="400000"/>
            </a:ln>
            <a:effectLst/>
          </p:spPr>
          <p:txBody>
            <a:bodyPr wrap="square" lIns="50800" tIns="50800" rIns="50800" bIns="5080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grpSp>
        <p:nvGrpSpPr>
          <p:cNvPr id="3716" name="Group 3716"/>
          <p:cNvGrpSpPr/>
          <p:nvPr/>
        </p:nvGrpSpPr>
        <p:grpSpPr>
          <a:xfrm>
            <a:off x="2540152" y="1274304"/>
            <a:ext cx="993560" cy="993560"/>
            <a:chOff x="0" y="0"/>
            <a:chExt cx="1987119" cy="1987119"/>
          </a:xfrm>
        </p:grpSpPr>
        <p:sp>
          <p:nvSpPr>
            <p:cNvPr id="3714" name="Shape 3714"/>
            <p:cNvSpPr/>
            <p:nvPr/>
          </p:nvSpPr>
          <p:spPr>
            <a:xfrm>
              <a:off x="0" y="0"/>
              <a:ext cx="1987120" cy="198712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8575" cap="flat" cmpd="sng">
              <a:solidFill>
                <a:srgbClr val="FFFFFF"/>
              </a:solidFill>
              <a:prstDash val="solid"/>
              <a:miter lim="800000"/>
            </a:ln>
            <a:effectLst/>
          </p:spPr>
          <p:txBody>
            <a:bodyPr wrap="square" lIns="0" tIns="0" rIns="0" bIns="0" numCol="1" anchor="ctr">
              <a:noAutofit/>
            </a:bodyPr>
            <a:lstStyle/>
            <a:p>
              <a:pPr lvl="0">
                <a:defRPr sz="3200">
                  <a:solidFill>
                    <a:srgbClr val="FFFFFF"/>
                  </a:solidFill>
                </a:defRPr>
              </a:pPr>
              <a:endParaRPr sz="4265"/>
            </a:p>
          </p:txBody>
        </p:sp>
        <p:sp>
          <p:nvSpPr>
            <p:cNvPr id="3715" name="Shape 3715"/>
            <p:cNvSpPr/>
            <p:nvPr/>
          </p:nvSpPr>
          <p:spPr>
            <a:xfrm>
              <a:off x="481729" y="426429"/>
              <a:ext cx="1023663" cy="1108862"/>
            </a:xfrm>
            <a:custGeom>
              <a:avLst/>
              <a:gdLst/>
              <a:ahLst/>
              <a:cxnLst>
                <a:cxn ang="0">
                  <a:pos x="wd2" y="hd2"/>
                </a:cxn>
                <a:cxn ang="5400000">
                  <a:pos x="wd2" y="hd2"/>
                </a:cxn>
                <a:cxn ang="10800000">
                  <a:pos x="wd2" y="hd2"/>
                </a:cxn>
                <a:cxn ang="16200000">
                  <a:pos x="wd2" y="hd2"/>
                </a:cxn>
              </a:cxnLst>
              <a:rect l="0" t="0" r="r" b="b"/>
              <a:pathLst>
                <a:path w="21600" h="21600" extrusionOk="0">
                  <a:moveTo>
                    <a:pt x="14302" y="0"/>
                  </a:moveTo>
                  <a:lnTo>
                    <a:pt x="0" y="1907"/>
                  </a:lnTo>
                  <a:lnTo>
                    <a:pt x="4374" y="20361"/>
                  </a:lnTo>
                  <a:lnTo>
                    <a:pt x="9928" y="19296"/>
                  </a:lnTo>
                  <a:cubicBezTo>
                    <a:pt x="9923" y="19270"/>
                    <a:pt x="9928" y="19244"/>
                    <a:pt x="9928" y="19222"/>
                  </a:cubicBezTo>
                  <a:cubicBezTo>
                    <a:pt x="9928" y="19222"/>
                    <a:pt x="9928" y="18504"/>
                    <a:pt x="9928" y="18504"/>
                  </a:cubicBezTo>
                  <a:lnTo>
                    <a:pt x="4937" y="19445"/>
                  </a:lnTo>
                  <a:lnTo>
                    <a:pt x="1664" y="5623"/>
                  </a:lnTo>
                  <a:lnTo>
                    <a:pt x="14516" y="3740"/>
                  </a:lnTo>
                  <a:lnTo>
                    <a:pt x="15536" y="7951"/>
                  </a:lnTo>
                  <a:cubicBezTo>
                    <a:pt x="15768" y="7937"/>
                    <a:pt x="16002" y="7930"/>
                    <a:pt x="16234" y="7927"/>
                  </a:cubicBezTo>
                  <a:lnTo>
                    <a:pt x="14302" y="0"/>
                  </a:lnTo>
                  <a:close/>
                  <a:moveTo>
                    <a:pt x="13309" y="6341"/>
                  </a:moveTo>
                  <a:lnTo>
                    <a:pt x="3435" y="7852"/>
                  </a:lnTo>
                  <a:cubicBezTo>
                    <a:pt x="3435" y="7852"/>
                    <a:pt x="3810" y="9363"/>
                    <a:pt x="3810" y="9363"/>
                  </a:cubicBezTo>
                  <a:lnTo>
                    <a:pt x="13658" y="7803"/>
                  </a:lnTo>
                  <a:lnTo>
                    <a:pt x="13309" y="6341"/>
                  </a:lnTo>
                  <a:close/>
                  <a:moveTo>
                    <a:pt x="15938" y="8719"/>
                  </a:moveTo>
                  <a:cubicBezTo>
                    <a:pt x="12820" y="8719"/>
                    <a:pt x="10304" y="9648"/>
                    <a:pt x="10304" y="10800"/>
                  </a:cubicBezTo>
                  <a:lnTo>
                    <a:pt x="10304" y="12881"/>
                  </a:lnTo>
                  <a:cubicBezTo>
                    <a:pt x="10304" y="14033"/>
                    <a:pt x="12820" y="14986"/>
                    <a:pt x="15938" y="14986"/>
                  </a:cubicBezTo>
                  <a:cubicBezTo>
                    <a:pt x="19061" y="14986"/>
                    <a:pt x="21600" y="14033"/>
                    <a:pt x="21600" y="12881"/>
                  </a:cubicBezTo>
                  <a:lnTo>
                    <a:pt x="21600" y="10800"/>
                  </a:lnTo>
                  <a:cubicBezTo>
                    <a:pt x="21600" y="9648"/>
                    <a:pt x="19061" y="8719"/>
                    <a:pt x="15938" y="8719"/>
                  </a:cubicBezTo>
                  <a:close/>
                  <a:moveTo>
                    <a:pt x="15938" y="9239"/>
                  </a:moveTo>
                  <a:cubicBezTo>
                    <a:pt x="19048" y="9239"/>
                    <a:pt x="21037" y="10162"/>
                    <a:pt x="21037" y="10800"/>
                  </a:cubicBezTo>
                  <a:cubicBezTo>
                    <a:pt x="21037" y="11439"/>
                    <a:pt x="19043" y="12361"/>
                    <a:pt x="15938" y="12361"/>
                  </a:cubicBezTo>
                  <a:cubicBezTo>
                    <a:pt x="12835" y="12361"/>
                    <a:pt x="10867" y="11439"/>
                    <a:pt x="10867" y="10800"/>
                  </a:cubicBezTo>
                  <a:cubicBezTo>
                    <a:pt x="10867" y="10162"/>
                    <a:pt x="12835" y="9239"/>
                    <a:pt x="15938" y="9239"/>
                  </a:cubicBezTo>
                  <a:close/>
                  <a:moveTo>
                    <a:pt x="9633" y="10305"/>
                  </a:moveTo>
                  <a:lnTo>
                    <a:pt x="4293" y="11196"/>
                  </a:lnTo>
                  <a:cubicBezTo>
                    <a:pt x="4293" y="11196"/>
                    <a:pt x="4669" y="12707"/>
                    <a:pt x="4669" y="12707"/>
                  </a:cubicBezTo>
                  <a:lnTo>
                    <a:pt x="9606" y="11865"/>
                  </a:lnTo>
                  <a:lnTo>
                    <a:pt x="9606" y="10651"/>
                  </a:lnTo>
                  <a:cubicBezTo>
                    <a:pt x="9606" y="10531"/>
                    <a:pt x="9610" y="10416"/>
                    <a:pt x="9633" y="10305"/>
                  </a:cubicBezTo>
                  <a:close/>
                  <a:moveTo>
                    <a:pt x="9552" y="14268"/>
                  </a:moveTo>
                  <a:cubicBezTo>
                    <a:pt x="9552" y="14268"/>
                    <a:pt x="5152" y="15036"/>
                    <a:pt x="5152" y="15036"/>
                  </a:cubicBezTo>
                  <a:lnTo>
                    <a:pt x="5527" y="16596"/>
                  </a:lnTo>
                  <a:lnTo>
                    <a:pt x="9552" y="15853"/>
                  </a:lnTo>
                  <a:lnTo>
                    <a:pt x="9552" y="14268"/>
                  </a:lnTo>
                  <a:close/>
                  <a:moveTo>
                    <a:pt x="10304" y="14268"/>
                  </a:moveTo>
                  <a:lnTo>
                    <a:pt x="10304" y="16349"/>
                  </a:lnTo>
                  <a:cubicBezTo>
                    <a:pt x="10304" y="17501"/>
                    <a:pt x="12820" y="18429"/>
                    <a:pt x="15938" y="18429"/>
                  </a:cubicBezTo>
                  <a:cubicBezTo>
                    <a:pt x="19061" y="18429"/>
                    <a:pt x="21600" y="17501"/>
                    <a:pt x="21600" y="16349"/>
                  </a:cubicBezTo>
                  <a:lnTo>
                    <a:pt x="21600" y="14268"/>
                  </a:lnTo>
                  <a:cubicBezTo>
                    <a:pt x="21600" y="15420"/>
                    <a:pt x="19061" y="16349"/>
                    <a:pt x="15938" y="16349"/>
                  </a:cubicBezTo>
                  <a:cubicBezTo>
                    <a:pt x="12820" y="16349"/>
                    <a:pt x="10304" y="15420"/>
                    <a:pt x="10304" y="14268"/>
                  </a:cubicBezTo>
                  <a:close/>
                  <a:moveTo>
                    <a:pt x="10304" y="17438"/>
                  </a:moveTo>
                  <a:lnTo>
                    <a:pt x="10304" y="19519"/>
                  </a:lnTo>
                  <a:cubicBezTo>
                    <a:pt x="10304" y="20671"/>
                    <a:pt x="12820" y="21600"/>
                    <a:pt x="15938" y="21600"/>
                  </a:cubicBezTo>
                  <a:cubicBezTo>
                    <a:pt x="19061" y="21600"/>
                    <a:pt x="21600" y="20671"/>
                    <a:pt x="21600" y="19519"/>
                  </a:cubicBezTo>
                  <a:lnTo>
                    <a:pt x="21600" y="17438"/>
                  </a:lnTo>
                  <a:cubicBezTo>
                    <a:pt x="21600" y="18590"/>
                    <a:pt x="19061" y="19519"/>
                    <a:pt x="15938" y="19519"/>
                  </a:cubicBezTo>
                  <a:cubicBezTo>
                    <a:pt x="12820" y="19519"/>
                    <a:pt x="10304" y="18590"/>
                    <a:pt x="10304" y="17438"/>
                  </a:cubicBezTo>
                  <a:close/>
                </a:path>
              </a:pathLst>
            </a:custGeom>
            <a:solidFill>
              <a:srgbClr val="FFFFFF"/>
            </a:solidFill>
            <a:ln w="12700" cap="flat">
              <a:noFill/>
              <a:miter lim="400000"/>
            </a:ln>
            <a:effectLst/>
          </p:spPr>
          <p:txBody>
            <a:bodyPr wrap="square" lIns="50800" tIns="50800" rIns="50800" bIns="5080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sp>
        <p:nvSpPr>
          <p:cNvPr id="2" name="Slide Number Placeholder 1"/>
          <p:cNvSpPr>
            <a:spLocks noGrp="1"/>
          </p:cNvSpPr>
          <p:nvPr>
            <p:ph type="sldNum" sz="quarter" idx="4294967295"/>
          </p:nvPr>
        </p:nvSpPr>
        <p:spPr>
          <a:xfrm>
            <a:off x="11781386" y="162566"/>
            <a:ext cx="308559" cy="123111"/>
          </a:xfrm>
        </p:spPr>
        <p:txBody>
          <a:bodyPr/>
          <a:lstStyle/>
          <a:p>
            <a:fld id="{86CB4B4D-7CA3-9044-876B-883B54F8677D}" type="slidenum">
              <a:rPr lang="en-US" smtClean="0"/>
              <a:t>18</a:t>
            </a:fld>
            <a:endParaRPr lang="en-US" dirty="0"/>
          </a:p>
        </p:txBody>
      </p:sp>
    </p:spTree>
  </p:cSld>
  <p:clrMapOvr>
    <a:masterClrMapping/>
  </p:clrMapOvr>
  <p:transition spd="slow" advClick="0" advTm="0">
    <p:push/>
  </p:transition>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indefinite" fill="hold"/>
                                        <p:tgtEl>
                                          <p:spTgt spid="3696"/>
                                        </p:tgtEl>
                                        <p:attrNameLst>
                                          <p:attrName>style.visibility</p:attrName>
                                        </p:attrNameLst>
                                      </p:cBhvr>
                                      <p:to>
                                        <p:strVal val="visible"/>
                                      </p:to>
                                    </p:set>
                                    <p:anim calcmode="lin" valueType="num">
                                      <p:cBhvr>
                                        <p:cTn id="7" dur="700" fill="hold"/>
                                        <p:tgtEl>
                                          <p:spTgt spid="3696"/>
                                        </p:tgtEl>
                                        <p:attrNameLst>
                                          <p:attrName>ppt_w</p:attrName>
                                        </p:attrNameLst>
                                      </p:cBhvr>
                                      <p:tavLst>
                                        <p:tav tm="0">
                                          <p:val>
                                            <p:fltVal val="0"/>
                                          </p:val>
                                        </p:tav>
                                        <p:tav tm="100000">
                                          <p:val>
                                            <p:strVal val="#ppt_w"/>
                                          </p:val>
                                        </p:tav>
                                      </p:tavLst>
                                    </p:anim>
                                    <p:anim calcmode="lin" valueType="num">
                                      <p:cBhvr>
                                        <p:cTn id="8" dur="700" fill="hold"/>
                                        <p:tgtEl>
                                          <p:spTgt spid="3696"/>
                                        </p:tgtEl>
                                        <p:attrNameLst>
                                          <p:attrName>ppt_h</p:attrName>
                                        </p:attrNameLst>
                                      </p:cBhvr>
                                      <p:tavLst>
                                        <p:tav tm="0">
                                          <p:val>
                                            <p:fltVal val="0"/>
                                          </p:val>
                                        </p:tav>
                                        <p:tav tm="100000">
                                          <p:val>
                                            <p:strVal val="#ppt_h"/>
                                          </p:val>
                                        </p:tav>
                                      </p:tavLst>
                                    </p:anim>
                                    <p:anim calcmode="lin" valueType="num">
                                      <p:cBhvr>
                                        <p:cTn id="9" dur="700" fill="hold"/>
                                        <p:tgtEl>
                                          <p:spTgt spid="3696"/>
                                        </p:tgtEl>
                                        <p:attrNameLst>
                                          <p:attrName>ppt_x</p:attrName>
                                        </p:attrNameLst>
                                      </p:cBhvr>
                                      <p:tavLst>
                                        <p:tav tm="0" fmla="#ppt_x+(cos(-2*pi*(1-$))*-#ppt_x-sin(-2*pi*(1-$))*(1-#ppt_y))*(1-$)">
                                          <p:val>
                                            <p:fltVal val="0"/>
                                          </p:val>
                                        </p:tav>
                                        <p:tav tm="100000">
                                          <p:val>
                                            <p:fltVal val="1"/>
                                          </p:val>
                                        </p:tav>
                                      </p:tavLst>
                                    </p:anim>
                                    <p:anim calcmode="lin" valueType="num">
                                      <p:cBhvr>
                                        <p:cTn id="10" dur="700" fill="hold"/>
                                        <p:tgtEl>
                                          <p:spTgt spid="369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indefinite" fill="hold"/>
                                        <p:tgtEl>
                                          <p:spTgt spid="3697"/>
                                        </p:tgtEl>
                                        <p:attrNameLst>
                                          <p:attrName>style.visibility</p:attrName>
                                        </p:attrNameLst>
                                      </p:cBhvr>
                                      <p:to>
                                        <p:strVal val="visible"/>
                                      </p:to>
                                    </p:set>
                                    <p:animEffect transition="in" filter="dissolve(in)">
                                      <p:cBhvr>
                                        <p:cTn id="14" dur="700"/>
                                        <p:tgtEl>
                                          <p:spTgt spid="3697"/>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indefinite" fill="hold"/>
                                        <p:tgtEl>
                                          <p:spTgt spid="3698"/>
                                        </p:tgtEl>
                                        <p:attrNameLst>
                                          <p:attrName>style.visibility</p:attrName>
                                        </p:attrNameLst>
                                      </p:cBhvr>
                                      <p:to>
                                        <p:strVal val="visible"/>
                                      </p:to>
                                    </p:set>
                                    <p:animEffect transition="in" filter="wipe(left)">
                                      <p:cBhvr>
                                        <p:cTn id="18" dur="700"/>
                                        <p:tgtEl>
                                          <p:spTgt spid="3698"/>
                                        </p:tgtEl>
                                      </p:cBhvr>
                                    </p:animEffect>
                                  </p:childTnLst>
                                </p:cTn>
                              </p:par>
                            </p:childTnLst>
                          </p:cTn>
                        </p:par>
                        <p:par>
                          <p:cTn id="19" fill="hold">
                            <p:stCondLst>
                              <p:cond delay="3000"/>
                            </p:stCondLst>
                            <p:childTnLst>
                              <p:par>
                                <p:cTn id="20" presetID="9" presetClass="entr" presetSubtype="0" fill="hold" grpId="0" nodeType="afterEffect">
                                  <p:stCondLst>
                                    <p:cond delay="0"/>
                                  </p:stCondLst>
                                  <p:childTnLst>
                                    <p:set>
                                      <p:cBhvr>
                                        <p:cTn id="21" dur="indefinite" fill="hold"/>
                                        <p:tgtEl>
                                          <p:spTgt spid="3704"/>
                                        </p:tgtEl>
                                        <p:attrNameLst>
                                          <p:attrName>style.visibility</p:attrName>
                                        </p:attrNameLst>
                                      </p:cBhvr>
                                      <p:to>
                                        <p:strVal val="visible"/>
                                      </p:to>
                                    </p:set>
                                    <p:animEffect transition="in" filter="dissolve(in)">
                                      <p:cBhvr>
                                        <p:cTn id="22" dur="700"/>
                                        <p:tgtEl>
                                          <p:spTgt spid="3704"/>
                                        </p:tgtEl>
                                      </p:cBhvr>
                                    </p:animEffect>
                                  </p:childTnLst>
                                </p:cTn>
                              </p:par>
                            </p:childTnLst>
                          </p:cTn>
                        </p:par>
                        <p:par>
                          <p:cTn id="23" fill="hold">
                            <p:stCondLst>
                              <p:cond delay="4000"/>
                            </p:stCondLst>
                            <p:childTnLst>
                              <p:par>
                                <p:cTn id="24" presetID="2" presetClass="entr" presetSubtype="1" fill="hold" grpId="0" nodeType="afterEffect">
                                  <p:stCondLst>
                                    <p:cond delay="0"/>
                                  </p:stCondLst>
                                  <p:childTnLst>
                                    <p:set>
                                      <p:cBhvr>
                                        <p:cTn id="25" dur="indefinite" fill="hold"/>
                                        <p:tgtEl>
                                          <p:spTgt spid="3708"/>
                                        </p:tgtEl>
                                        <p:attrNameLst>
                                          <p:attrName>style.visibility</p:attrName>
                                        </p:attrNameLst>
                                      </p:cBhvr>
                                      <p:to>
                                        <p:strVal val="visible"/>
                                      </p:to>
                                    </p:set>
                                    <p:anim calcmode="lin" valueType="num">
                                      <p:cBhvr>
                                        <p:cTn id="26" dur="700" fill="hold"/>
                                        <p:tgtEl>
                                          <p:spTgt spid="3708"/>
                                        </p:tgtEl>
                                        <p:attrNameLst>
                                          <p:attrName>ppt_x</p:attrName>
                                        </p:attrNameLst>
                                      </p:cBhvr>
                                      <p:tavLst>
                                        <p:tav tm="0">
                                          <p:val>
                                            <p:strVal val="#ppt_x"/>
                                          </p:val>
                                        </p:tav>
                                        <p:tav tm="100000">
                                          <p:val>
                                            <p:strVal val="#ppt_x"/>
                                          </p:val>
                                        </p:tav>
                                      </p:tavLst>
                                    </p:anim>
                                    <p:anim calcmode="lin" valueType="num">
                                      <p:cBhvr>
                                        <p:cTn id="27" dur="700" fill="hold"/>
                                        <p:tgtEl>
                                          <p:spTgt spid="3708"/>
                                        </p:tgtEl>
                                        <p:attrNameLst>
                                          <p:attrName>ppt_y</p:attrName>
                                        </p:attrNameLst>
                                      </p:cBhvr>
                                      <p:tavLst>
                                        <p:tav tm="0">
                                          <p:val>
                                            <p:strVal val="0-#ppt_h/2"/>
                                          </p:val>
                                        </p:tav>
                                        <p:tav tm="100000">
                                          <p:val>
                                            <p:strVal val="#ppt_y"/>
                                          </p:val>
                                        </p:tav>
                                      </p:tavLst>
                                    </p:anim>
                                  </p:childTnLst>
                                </p:cTn>
                              </p:par>
                            </p:childTnLst>
                          </p:cTn>
                        </p:par>
                        <p:par>
                          <p:cTn id="28" fill="hold">
                            <p:stCondLst>
                              <p:cond delay="5000"/>
                            </p:stCondLst>
                            <p:childTnLst>
                              <p:par>
                                <p:cTn id="29" presetID="22" presetClass="entr" presetSubtype="4" fill="hold" grpId="0" nodeType="afterEffect">
                                  <p:stCondLst>
                                    <p:cond delay="0"/>
                                  </p:stCondLst>
                                  <p:childTnLst>
                                    <p:set>
                                      <p:cBhvr>
                                        <p:cTn id="30" dur="indefinite" fill="hold"/>
                                        <p:tgtEl>
                                          <p:spTgt spid="3703"/>
                                        </p:tgtEl>
                                        <p:attrNameLst>
                                          <p:attrName>style.visibility</p:attrName>
                                        </p:attrNameLst>
                                      </p:cBhvr>
                                      <p:to>
                                        <p:strVal val="visible"/>
                                      </p:to>
                                    </p:set>
                                    <p:animEffect transition="in" filter="wipe(down)">
                                      <p:cBhvr>
                                        <p:cTn id="31" dur="700"/>
                                        <p:tgtEl>
                                          <p:spTgt spid="3703"/>
                                        </p:tgtEl>
                                      </p:cBhvr>
                                    </p:animEffect>
                                  </p:childTnLst>
                                </p:cTn>
                              </p:par>
                            </p:childTnLst>
                          </p:cTn>
                        </p:par>
                        <p:par>
                          <p:cTn id="32" fill="hold">
                            <p:stCondLst>
                              <p:cond delay="6000"/>
                            </p:stCondLst>
                            <p:childTnLst>
                              <p:par>
                                <p:cTn id="33" presetID="2" presetClass="entr" presetSubtype="1" fill="hold" grpId="0" nodeType="afterEffect">
                                  <p:stCondLst>
                                    <p:cond delay="0"/>
                                  </p:stCondLst>
                                  <p:childTnLst>
                                    <p:set>
                                      <p:cBhvr>
                                        <p:cTn id="34" dur="indefinite" fill="hold"/>
                                        <p:tgtEl>
                                          <p:spTgt spid="3716"/>
                                        </p:tgtEl>
                                        <p:attrNameLst>
                                          <p:attrName>style.visibility</p:attrName>
                                        </p:attrNameLst>
                                      </p:cBhvr>
                                      <p:to>
                                        <p:strVal val="visible"/>
                                      </p:to>
                                    </p:set>
                                    <p:anim calcmode="lin" valueType="num">
                                      <p:cBhvr>
                                        <p:cTn id="35" dur="80" fill="hold"/>
                                        <p:tgtEl>
                                          <p:spTgt spid="3716"/>
                                        </p:tgtEl>
                                        <p:attrNameLst>
                                          <p:attrName>ppt_x</p:attrName>
                                        </p:attrNameLst>
                                      </p:cBhvr>
                                      <p:tavLst>
                                        <p:tav tm="0">
                                          <p:val>
                                            <p:strVal val="#ppt_x"/>
                                          </p:val>
                                        </p:tav>
                                        <p:tav tm="100000">
                                          <p:val>
                                            <p:strVal val="#ppt_x"/>
                                          </p:val>
                                        </p:tav>
                                      </p:tavLst>
                                    </p:anim>
                                    <p:anim calcmode="lin" valueType="num">
                                      <p:cBhvr>
                                        <p:cTn id="36" dur="80" fill="hold"/>
                                        <p:tgtEl>
                                          <p:spTgt spid="3716"/>
                                        </p:tgtEl>
                                        <p:attrNameLst>
                                          <p:attrName>ppt_y</p:attrName>
                                        </p:attrNameLst>
                                      </p:cBhvr>
                                      <p:tavLst>
                                        <p:tav tm="0">
                                          <p:val>
                                            <p:strVal val="0-#ppt_h/2"/>
                                          </p:val>
                                        </p:tav>
                                        <p:tav tm="100000">
                                          <p:val>
                                            <p:strVal val="#ppt_y"/>
                                          </p:val>
                                        </p:tav>
                                      </p:tavLst>
                                    </p:anim>
                                  </p:childTnLst>
                                </p:cTn>
                              </p:par>
                            </p:childTnLst>
                          </p:cTn>
                        </p:par>
                        <p:par>
                          <p:cTn id="37" fill="hold">
                            <p:stCondLst>
                              <p:cond delay="6500"/>
                            </p:stCondLst>
                            <p:childTnLst>
                              <p:par>
                                <p:cTn id="38" presetID="2" presetClass="entr" presetSubtype="2" fill="hold" grpId="0" nodeType="afterEffect">
                                  <p:stCondLst>
                                    <p:cond delay="0"/>
                                  </p:stCondLst>
                                  <p:childTnLst>
                                    <p:set>
                                      <p:cBhvr>
                                        <p:cTn id="39" dur="indefinite" fill="hold"/>
                                        <p:tgtEl>
                                          <p:spTgt spid="3701"/>
                                        </p:tgtEl>
                                        <p:attrNameLst>
                                          <p:attrName>style.visibility</p:attrName>
                                        </p:attrNameLst>
                                      </p:cBhvr>
                                      <p:to>
                                        <p:strVal val="visible"/>
                                      </p:to>
                                    </p:set>
                                    <p:anim calcmode="lin" valueType="num">
                                      <p:cBhvr>
                                        <p:cTn id="40" dur="700" fill="hold"/>
                                        <p:tgtEl>
                                          <p:spTgt spid="3701"/>
                                        </p:tgtEl>
                                        <p:attrNameLst>
                                          <p:attrName>ppt_x</p:attrName>
                                        </p:attrNameLst>
                                      </p:cBhvr>
                                      <p:tavLst>
                                        <p:tav tm="0">
                                          <p:val>
                                            <p:strVal val="1+#ppt_w/2"/>
                                          </p:val>
                                        </p:tav>
                                        <p:tav tm="100000">
                                          <p:val>
                                            <p:strVal val="#ppt_x"/>
                                          </p:val>
                                        </p:tav>
                                      </p:tavLst>
                                    </p:anim>
                                    <p:anim calcmode="lin" valueType="num">
                                      <p:cBhvr>
                                        <p:cTn id="41" dur="700" fill="hold"/>
                                        <p:tgtEl>
                                          <p:spTgt spid="3701"/>
                                        </p:tgtEl>
                                        <p:attrNameLst>
                                          <p:attrName>ppt_y</p:attrName>
                                        </p:attrNameLst>
                                      </p:cBhvr>
                                      <p:tavLst>
                                        <p:tav tm="0">
                                          <p:val>
                                            <p:strVal val="#ppt_y"/>
                                          </p:val>
                                        </p:tav>
                                        <p:tav tm="100000">
                                          <p:val>
                                            <p:strVal val="#ppt_y"/>
                                          </p:val>
                                        </p:tav>
                                      </p:tavLst>
                                    </p:anim>
                                  </p:childTnLst>
                                </p:cTn>
                              </p:par>
                            </p:childTnLst>
                          </p:cTn>
                        </p:par>
                        <p:par>
                          <p:cTn id="42" fill="hold">
                            <p:stCondLst>
                              <p:cond delay="7500"/>
                            </p:stCondLst>
                            <p:childTnLst>
                              <p:par>
                                <p:cTn id="43" presetID="2" presetClass="entr" presetSubtype="2" fill="hold" grpId="0" nodeType="afterEffect">
                                  <p:stCondLst>
                                    <p:cond delay="0"/>
                                  </p:stCondLst>
                                  <p:childTnLst>
                                    <p:set>
                                      <p:cBhvr>
                                        <p:cTn id="44" dur="indefinite" fill="hold"/>
                                        <p:tgtEl>
                                          <p:spTgt spid="3702"/>
                                        </p:tgtEl>
                                        <p:attrNameLst>
                                          <p:attrName>style.visibility</p:attrName>
                                        </p:attrNameLst>
                                      </p:cBhvr>
                                      <p:to>
                                        <p:strVal val="visible"/>
                                      </p:to>
                                    </p:set>
                                    <p:anim calcmode="lin" valueType="num">
                                      <p:cBhvr>
                                        <p:cTn id="45" dur="499" fill="hold"/>
                                        <p:tgtEl>
                                          <p:spTgt spid="3702"/>
                                        </p:tgtEl>
                                        <p:attrNameLst>
                                          <p:attrName>ppt_x</p:attrName>
                                        </p:attrNameLst>
                                      </p:cBhvr>
                                      <p:tavLst>
                                        <p:tav tm="0">
                                          <p:val>
                                            <p:strVal val="1+#ppt_w/2"/>
                                          </p:val>
                                        </p:tav>
                                        <p:tav tm="100000">
                                          <p:val>
                                            <p:strVal val="#ppt_x"/>
                                          </p:val>
                                        </p:tav>
                                      </p:tavLst>
                                    </p:anim>
                                    <p:anim calcmode="lin" valueType="num">
                                      <p:cBhvr>
                                        <p:cTn id="46" dur="499" fill="hold"/>
                                        <p:tgtEl>
                                          <p:spTgt spid="3702"/>
                                        </p:tgtEl>
                                        <p:attrNameLst>
                                          <p:attrName>ppt_y</p:attrName>
                                        </p:attrNameLst>
                                      </p:cBhvr>
                                      <p:tavLst>
                                        <p:tav tm="0">
                                          <p:val>
                                            <p:strVal val="#ppt_y"/>
                                          </p:val>
                                        </p:tav>
                                        <p:tav tm="100000">
                                          <p:val>
                                            <p:strVal val="#ppt_y"/>
                                          </p:val>
                                        </p:tav>
                                      </p:tavLst>
                                    </p:anim>
                                  </p:childTnLst>
                                </p:cTn>
                              </p:par>
                            </p:childTnLst>
                          </p:cTn>
                        </p:par>
                        <p:par>
                          <p:cTn id="47" fill="hold">
                            <p:stCondLst>
                              <p:cond delay="8000"/>
                            </p:stCondLst>
                            <p:childTnLst>
                              <p:par>
                                <p:cTn id="48" presetID="22" presetClass="entr" presetSubtype="8" fill="hold" grpId="0" nodeType="afterEffect">
                                  <p:stCondLst>
                                    <p:cond delay="0"/>
                                  </p:stCondLst>
                                  <p:childTnLst>
                                    <p:set>
                                      <p:cBhvr>
                                        <p:cTn id="49" dur="indefinite" fill="hold"/>
                                        <p:tgtEl>
                                          <p:spTgt spid="3700"/>
                                        </p:tgtEl>
                                        <p:attrNameLst>
                                          <p:attrName>style.visibility</p:attrName>
                                        </p:attrNameLst>
                                      </p:cBhvr>
                                      <p:to>
                                        <p:strVal val="visible"/>
                                      </p:to>
                                    </p:set>
                                    <p:animEffect transition="in" filter="wipe(left)">
                                      <p:cBhvr>
                                        <p:cTn id="50" dur="700"/>
                                        <p:tgtEl>
                                          <p:spTgt spid="3700"/>
                                        </p:tgtEl>
                                      </p:cBhvr>
                                    </p:animEffect>
                                  </p:childTnLst>
                                </p:cTn>
                              </p:par>
                            </p:childTnLst>
                          </p:cTn>
                        </p:par>
                        <p:par>
                          <p:cTn id="51" fill="hold">
                            <p:stCondLst>
                              <p:cond delay="9000"/>
                            </p:stCondLst>
                            <p:childTnLst>
                              <p:par>
                                <p:cTn id="52" presetID="9" presetClass="entr" presetSubtype="0" fill="hold" grpId="0" nodeType="afterEffect">
                                  <p:stCondLst>
                                    <p:cond delay="0"/>
                                  </p:stCondLst>
                                  <p:childTnLst>
                                    <p:set>
                                      <p:cBhvr>
                                        <p:cTn id="53" dur="indefinite" fill="hold"/>
                                        <p:tgtEl>
                                          <p:spTgt spid="3710"/>
                                        </p:tgtEl>
                                        <p:attrNameLst>
                                          <p:attrName>style.visibility</p:attrName>
                                        </p:attrNameLst>
                                      </p:cBhvr>
                                      <p:to>
                                        <p:strVal val="visible"/>
                                      </p:to>
                                    </p:set>
                                    <p:animEffect transition="in" filter="dissolve(in)">
                                      <p:cBhvr>
                                        <p:cTn id="54" dur="700"/>
                                        <p:tgtEl>
                                          <p:spTgt spid="3710"/>
                                        </p:tgtEl>
                                      </p:cBhvr>
                                    </p:animEffect>
                                  </p:childTnLst>
                                </p:cTn>
                              </p:par>
                            </p:childTnLst>
                          </p:cTn>
                        </p:par>
                        <p:par>
                          <p:cTn id="55" fill="hold">
                            <p:stCondLst>
                              <p:cond delay="10000"/>
                            </p:stCondLst>
                            <p:childTnLst>
                              <p:par>
                                <p:cTn id="56" presetID="2" presetClass="entr" presetSubtype="1" fill="hold" grpId="0" nodeType="afterEffect">
                                  <p:stCondLst>
                                    <p:cond delay="0"/>
                                  </p:stCondLst>
                                  <p:childTnLst>
                                    <p:set>
                                      <p:cBhvr>
                                        <p:cTn id="57" dur="indefinite" fill="hold"/>
                                        <p:tgtEl>
                                          <p:spTgt spid="3709"/>
                                        </p:tgtEl>
                                        <p:attrNameLst>
                                          <p:attrName>style.visibility</p:attrName>
                                        </p:attrNameLst>
                                      </p:cBhvr>
                                      <p:to>
                                        <p:strVal val="visible"/>
                                      </p:to>
                                    </p:set>
                                    <p:anim calcmode="lin" valueType="num">
                                      <p:cBhvr>
                                        <p:cTn id="58" dur="700" fill="hold"/>
                                        <p:tgtEl>
                                          <p:spTgt spid="3709"/>
                                        </p:tgtEl>
                                        <p:attrNameLst>
                                          <p:attrName>ppt_x</p:attrName>
                                        </p:attrNameLst>
                                      </p:cBhvr>
                                      <p:tavLst>
                                        <p:tav tm="0">
                                          <p:val>
                                            <p:strVal val="#ppt_x"/>
                                          </p:val>
                                        </p:tav>
                                        <p:tav tm="100000">
                                          <p:val>
                                            <p:strVal val="#ppt_x"/>
                                          </p:val>
                                        </p:tav>
                                      </p:tavLst>
                                    </p:anim>
                                    <p:anim calcmode="lin" valueType="num">
                                      <p:cBhvr>
                                        <p:cTn id="59" dur="700" fill="hold"/>
                                        <p:tgtEl>
                                          <p:spTgt spid="3709"/>
                                        </p:tgtEl>
                                        <p:attrNameLst>
                                          <p:attrName>ppt_y</p:attrName>
                                        </p:attrNameLst>
                                      </p:cBhvr>
                                      <p:tavLst>
                                        <p:tav tm="0">
                                          <p:val>
                                            <p:strVal val="0-#ppt_h/2"/>
                                          </p:val>
                                        </p:tav>
                                        <p:tav tm="100000">
                                          <p:val>
                                            <p:strVal val="#ppt_y"/>
                                          </p:val>
                                        </p:tav>
                                      </p:tavLst>
                                    </p:anim>
                                  </p:childTnLst>
                                </p:cTn>
                              </p:par>
                            </p:childTnLst>
                          </p:cTn>
                        </p:par>
                        <p:par>
                          <p:cTn id="60" fill="hold">
                            <p:stCondLst>
                              <p:cond delay="11000"/>
                            </p:stCondLst>
                            <p:childTnLst>
                              <p:par>
                                <p:cTn id="61" presetID="22" presetClass="entr" presetSubtype="1" fill="hold" grpId="0" nodeType="afterEffect">
                                  <p:stCondLst>
                                    <p:cond delay="0"/>
                                  </p:stCondLst>
                                  <p:childTnLst>
                                    <p:set>
                                      <p:cBhvr>
                                        <p:cTn id="62" dur="indefinite" fill="hold"/>
                                        <p:tgtEl>
                                          <p:spTgt spid="3705"/>
                                        </p:tgtEl>
                                        <p:attrNameLst>
                                          <p:attrName>style.visibility</p:attrName>
                                        </p:attrNameLst>
                                      </p:cBhvr>
                                      <p:to>
                                        <p:strVal val="visible"/>
                                      </p:to>
                                    </p:set>
                                    <p:animEffect transition="in" filter="wipe(up)">
                                      <p:cBhvr>
                                        <p:cTn id="63" dur="700"/>
                                        <p:tgtEl>
                                          <p:spTgt spid="3705"/>
                                        </p:tgtEl>
                                      </p:cBhvr>
                                    </p:animEffect>
                                  </p:childTnLst>
                                </p:cTn>
                              </p:par>
                            </p:childTnLst>
                          </p:cTn>
                        </p:par>
                        <p:par>
                          <p:cTn id="64" fill="hold">
                            <p:stCondLst>
                              <p:cond delay="12000"/>
                            </p:stCondLst>
                            <p:childTnLst>
                              <p:par>
                                <p:cTn id="65" presetID="2" presetClass="entr" presetSubtype="1" fill="hold" grpId="0" nodeType="afterEffect">
                                  <p:stCondLst>
                                    <p:cond delay="0"/>
                                  </p:stCondLst>
                                  <p:childTnLst>
                                    <p:set>
                                      <p:cBhvr>
                                        <p:cTn id="66" dur="indefinite" fill="hold"/>
                                        <p:tgtEl>
                                          <p:spTgt spid="3713"/>
                                        </p:tgtEl>
                                        <p:attrNameLst>
                                          <p:attrName>style.visibility</p:attrName>
                                        </p:attrNameLst>
                                      </p:cBhvr>
                                      <p:to>
                                        <p:strVal val="visible"/>
                                      </p:to>
                                    </p:set>
                                    <p:anim calcmode="lin" valueType="num">
                                      <p:cBhvr>
                                        <p:cTn id="67" dur="80" fill="hold"/>
                                        <p:tgtEl>
                                          <p:spTgt spid="3713"/>
                                        </p:tgtEl>
                                        <p:attrNameLst>
                                          <p:attrName>ppt_x</p:attrName>
                                        </p:attrNameLst>
                                      </p:cBhvr>
                                      <p:tavLst>
                                        <p:tav tm="0">
                                          <p:val>
                                            <p:strVal val="#ppt_x"/>
                                          </p:val>
                                        </p:tav>
                                        <p:tav tm="100000">
                                          <p:val>
                                            <p:strVal val="#ppt_x"/>
                                          </p:val>
                                        </p:tav>
                                      </p:tavLst>
                                    </p:anim>
                                    <p:anim calcmode="lin" valueType="num">
                                      <p:cBhvr>
                                        <p:cTn id="68" dur="80" fill="hold"/>
                                        <p:tgtEl>
                                          <p:spTgt spid="3713"/>
                                        </p:tgtEl>
                                        <p:attrNameLst>
                                          <p:attrName>ppt_y</p:attrName>
                                        </p:attrNameLst>
                                      </p:cBhvr>
                                      <p:tavLst>
                                        <p:tav tm="0">
                                          <p:val>
                                            <p:strVal val="0-#ppt_h/2"/>
                                          </p:val>
                                        </p:tav>
                                        <p:tav tm="100000">
                                          <p:val>
                                            <p:strVal val="#ppt_y"/>
                                          </p:val>
                                        </p:tav>
                                      </p:tavLst>
                                    </p:anim>
                                  </p:childTnLst>
                                </p:cTn>
                              </p:par>
                            </p:childTnLst>
                          </p:cTn>
                        </p:par>
                        <p:par>
                          <p:cTn id="69" fill="hold">
                            <p:stCondLst>
                              <p:cond delay="12500"/>
                            </p:stCondLst>
                            <p:childTnLst>
                              <p:par>
                                <p:cTn id="70" presetID="2" presetClass="entr" presetSubtype="8" fill="hold" grpId="0" nodeType="afterEffect">
                                  <p:stCondLst>
                                    <p:cond delay="0"/>
                                  </p:stCondLst>
                                  <p:childTnLst>
                                    <p:set>
                                      <p:cBhvr>
                                        <p:cTn id="71" dur="indefinite" fill="hold"/>
                                        <p:tgtEl>
                                          <p:spTgt spid="3706"/>
                                        </p:tgtEl>
                                        <p:attrNameLst>
                                          <p:attrName>style.visibility</p:attrName>
                                        </p:attrNameLst>
                                      </p:cBhvr>
                                      <p:to>
                                        <p:strVal val="visible"/>
                                      </p:to>
                                    </p:set>
                                    <p:anim calcmode="lin" valueType="num">
                                      <p:cBhvr>
                                        <p:cTn id="72" dur="700" fill="hold"/>
                                        <p:tgtEl>
                                          <p:spTgt spid="3706"/>
                                        </p:tgtEl>
                                        <p:attrNameLst>
                                          <p:attrName>ppt_x</p:attrName>
                                        </p:attrNameLst>
                                      </p:cBhvr>
                                      <p:tavLst>
                                        <p:tav tm="0">
                                          <p:val>
                                            <p:strVal val="0-#ppt_w/2"/>
                                          </p:val>
                                        </p:tav>
                                        <p:tav tm="100000">
                                          <p:val>
                                            <p:strVal val="#ppt_x"/>
                                          </p:val>
                                        </p:tav>
                                      </p:tavLst>
                                    </p:anim>
                                    <p:anim calcmode="lin" valueType="num">
                                      <p:cBhvr>
                                        <p:cTn id="73" dur="700" fill="hold"/>
                                        <p:tgtEl>
                                          <p:spTgt spid="3706"/>
                                        </p:tgtEl>
                                        <p:attrNameLst>
                                          <p:attrName>ppt_y</p:attrName>
                                        </p:attrNameLst>
                                      </p:cBhvr>
                                      <p:tavLst>
                                        <p:tav tm="0">
                                          <p:val>
                                            <p:strVal val="#ppt_y"/>
                                          </p:val>
                                        </p:tav>
                                        <p:tav tm="100000">
                                          <p:val>
                                            <p:strVal val="#ppt_y"/>
                                          </p:val>
                                        </p:tav>
                                      </p:tavLst>
                                    </p:anim>
                                  </p:childTnLst>
                                </p:cTn>
                              </p:par>
                            </p:childTnLst>
                          </p:cTn>
                        </p:par>
                        <p:par>
                          <p:cTn id="74" fill="hold">
                            <p:stCondLst>
                              <p:cond delay="13500"/>
                            </p:stCondLst>
                            <p:childTnLst>
                              <p:par>
                                <p:cTn id="75" presetID="2" presetClass="entr" presetSubtype="8" fill="hold" grpId="0" nodeType="afterEffect">
                                  <p:stCondLst>
                                    <p:cond delay="0"/>
                                  </p:stCondLst>
                                  <p:childTnLst>
                                    <p:set>
                                      <p:cBhvr>
                                        <p:cTn id="76" dur="indefinite" fill="hold"/>
                                        <p:tgtEl>
                                          <p:spTgt spid="3707"/>
                                        </p:tgtEl>
                                        <p:attrNameLst>
                                          <p:attrName>style.visibility</p:attrName>
                                        </p:attrNameLst>
                                      </p:cBhvr>
                                      <p:to>
                                        <p:strVal val="visible"/>
                                      </p:to>
                                    </p:set>
                                    <p:anim calcmode="lin" valueType="num">
                                      <p:cBhvr>
                                        <p:cTn id="77" dur="499" fill="hold"/>
                                        <p:tgtEl>
                                          <p:spTgt spid="3707"/>
                                        </p:tgtEl>
                                        <p:attrNameLst>
                                          <p:attrName>ppt_x</p:attrName>
                                        </p:attrNameLst>
                                      </p:cBhvr>
                                      <p:tavLst>
                                        <p:tav tm="0">
                                          <p:val>
                                            <p:strVal val="0-#ppt_w/2"/>
                                          </p:val>
                                        </p:tav>
                                        <p:tav tm="100000">
                                          <p:val>
                                            <p:strVal val="#ppt_x"/>
                                          </p:val>
                                        </p:tav>
                                      </p:tavLst>
                                    </p:anim>
                                    <p:anim calcmode="lin" valueType="num">
                                      <p:cBhvr>
                                        <p:cTn id="78" dur="499" fill="hold"/>
                                        <p:tgtEl>
                                          <p:spTgt spid="3707"/>
                                        </p:tgtEl>
                                        <p:attrNameLst>
                                          <p:attrName>ppt_y</p:attrName>
                                        </p:attrNameLst>
                                      </p:cBhvr>
                                      <p:tavLst>
                                        <p:tav tm="0">
                                          <p:val>
                                            <p:strVal val="#ppt_y"/>
                                          </p:val>
                                        </p:tav>
                                        <p:tav tm="100000">
                                          <p:val>
                                            <p:strVal val="#ppt_y"/>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indefinite" fill="hold"/>
                                        <p:tgtEl>
                                          <p:spTgt spid="3699"/>
                                        </p:tgtEl>
                                        <p:attrNameLst>
                                          <p:attrName>style.visibility</p:attrName>
                                        </p:attrNameLst>
                                      </p:cBhvr>
                                      <p:to>
                                        <p:strVal val="visible"/>
                                      </p:to>
                                    </p:set>
                                    <p:animEffect transition="in" filter="wipe(left)">
                                      <p:cBhvr>
                                        <p:cTn id="82" dur="700"/>
                                        <p:tgtEl>
                                          <p:spTgt spid="3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 grpId="0" animBg="1" advAuto="0"/>
      <p:bldP spid="3697" grpId="0" animBg="1" advAuto="0"/>
      <p:bldP spid="3698" grpId="0" animBg="1" advAuto="0"/>
      <p:bldP spid="3699" grpId="0" animBg="1" advAuto="0"/>
      <p:bldP spid="3700" grpId="0" animBg="1" advAuto="0"/>
      <p:bldP spid="3701" grpId="0" animBg="1" advAuto="0"/>
      <p:bldP spid="3702" grpId="0" animBg="1" advAuto="0"/>
      <p:bldP spid="3703" grpId="0" animBg="1" advAuto="0"/>
      <p:bldP spid="3704" grpId="0" animBg="1" advAuto="0"/>
      <p:bldP spid="3705" grpId="0" animBg="1" advAuto="0"/>
      <p:bldP spid="3706" grpId="0" animBg="1" advAuto="0"/>
      <p:bldP spid="3707" grpId="0" animBg="1" advAuto="0"/>
      <p:bldP spid="3708" grpId="0" animBg="1" advAuto="0"/>
      <p:bldP spid="3709" grpId="0" animBg="1" advAuto="0"/>
      <p:bldP spid="3710" grpId="0" animBg="1" advAuto="0"/>
      <p:bldP spid="3713" grpId="0" animBg="1" advAuto="0"/>
      <p:bldP spid="3716"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9" name="Shape 3719"/>
          <p:cNvSpPr/>
          <p:nvPr/>
        </p:nvSpPr>
        <p:spPr>
          <a:xfrm>
            <a:off x="-4107" y="-25434"/>
            <a:ext cx="12199860" cy="6883707"/>
          </a:xfrm>
          <a:prstGeom prst="rect">
            <a:avLst/>
          </a:prstGeom>
          <a:solidFill>
            <a:schemeClr val="accent6">
              <a:lumMod val="90000"/>
            </a:schemeClr>
          </a:solidFill>
          <a:ln w="12700">
            <a:miter lim="400000"/>
          </a:ln>
        </p:spPr>
        <p:txBody>
          <a:bodyPr lIns="0" tIns="0" rIns="0" bIns="0" anchor="ctr"/>
          <a:lstStyle/>
          <a:p>
            <a:pPr lvl="0">
              <a:defRPr sz="3200">
                <a:solidFill>
                  <a:srgbClr val="FFFFFF"/>
                </a:solidFill>
              </a:defRPr>
            </a:pPr>
            <a:endParaRPr sz="4265"/>
          </a:p>
        </p:txBody>
      </p:sp>
      <p:sp>
        <p:nvSpPr>
          <p:cNvPr id="3718" name="Shape 3718"/>
          <p:cNvSpPr/>
          <p:nvPr/>
        </p:nvSpPr>
        <p:spPr>
          <a:xfrm>
            <a:off x="-4107" y="3471540"/>
            <a:ext cx="12199860" cy="3386733"/>
          </a:xfrm>
          <a:prstGeom prst="rect">
            <a:avLst/>
          </a:prstGeom>
          <a:solidFill>
            <a:schemeClr val="tx1">
              <a:alpha val="50000"/>
            </a:schemeClr>
          </a:solidFill>
          <a:ln w="12700">
            <a:miter lim="400000"/>
          </a:ln>
        </p:spPr>
        <p:txBody>
          <a:bodyPr lIns="0" tIns="0" rIns="0" bIns="0" anchor="ctr"/>
          <a:lstStyle/>
          <a:p>
            <a:pPr lvl="0">
              <a:defRPr sz="3200">
                <a:solidFill>
                  <a:srgbClr val="FFFFFF"/>
                </a:solidFill>
              </a:defRPr>
            </a:pPr>
            <a:endParaRPr sz="4265"/>
          </a:p>
        </p:txBody>
      </p:sp>
      <p:sp>
        <p:nvSpPr>
          <p:cNvPr id="3720" name="Shape 3720"/>
          <p:cNvSpPr/>
          <p:nvPr/>
        </p:nvSpPr>
        <p:spPr>
          <a:xfrm>
            <a:off x="-4108" y="3363978"/>
            <a:ext cx="2943159" cy="130047"/>
          </a:xfrm>
          <a:prstGeom prst="rect">
            <a:avLst/>
          </a:prstGeom>
          <a:solidFill>
            <a:srgbClr val="FFFFFF"/>
          </a:solidFill>
          <a:ln w="12700">
            <a:miter lim="400000"/>
          </a:ln>
        </p:spPr>
        <p:txBody>
          <a:bodyPr lIns="0" tIns="0" rIns="0" bIns="0" anchor="ctr"/>
          <a:lstStyle/>
          <a:p>
            <a:pPr lvl="0">
              <a:defRPr sz="3200">
                <a:solidFill>
                  <a:srgbClr val="FFFFFF"/>
                </a:solidFill>
              </a:defRPr>
            </a:pPr>
            <a:endParaRPr sz="4265"/>
          </a:p>
        </p:txBody>
      </p:sp>
      <p:sp>
        <p:nvSpPr>
          <p:cNvPr id="3721" name="Shape 3721"/>
          <p:cNvSpPr/>
          <p:nvPr/>
        </p:nvSpPr>
        <p:spPr>
          <a:xfrm>
            <a:off x="3100534" y="3363978"/>
            <a:ext cx="5988325" cy="130047"/>
          </a:xfrm>
          <a:prstGeom prst="rect">
            <a:avLst/>
          </a:prstGeom>
          <a:solidFill>
            <a:srgbClr val="FFFFFF"/>
          </a:solidFill>
          <a:ln w="12700">
            <a:miter lim="400000"/>
          </a:ln>
        </p:spPr>
        <p:txBody>
          <a:bodyPr lIns="0" tIns="0" rIns="0" bIns="0" anchor="ctr"/>
          <a:lstStyle/>
          <a:p>
            <a:pPr lvl="0">
              <a:defRPr sz="3200">
                <a:solidFill>
                  <a:srgbClr val="FFFFFF"/>
                </a:solidFill>
              </a:defRPr>
            </a:pPr>
            <a:endParaRPr sz="4265"/>
          </a:p>
        </p:txBody>
      </p:sp>
      <p:sp>
        <p:nvSpPr>
          <p:cNvPr id="3722" name="Shape 3722"/>
          <p:cNvSpPr/>
          <p:nvPr/>
        </p:nvSpPr>
        <p:spPr>
          <a:xfrm>
            <a:off x="3829740" y="1366762"/>
            <a:ext cx="1435008" cy="281173"/>
          </a:xfrm>
          <a:prstGeom prst="rect">
            <a:avLst/>
          </a:prstGeom>
          <a:ln w="12700">
            <a:miter lim="400000"/>
          </a:ln>
        </p:spPr>
        <p:txBody>
          <a:bodyPr lIns="0" tIns="0" rIns="0" bIns="0" anchor="ctr"/>
          <a:lstStyle>
            <a:lvl1pPr algn="l" defTabSz="914400">
              <a:lnSpc>
                <a:spcPct val="65000"/>
              </a:lnSpc>
              <a:defRPr sz="3000">
                <a:solidFill>
                  <a:srgbClr val="FFFFFF"/>
                </a:solidFill>
                <a:latin typeface="Roboto Bold"/>
                <a:ea typeface="Roboto Bold"/>
                <a:cs typeface="Roboto Bold"/>
                <a:sym typeface="Roboto Bold"/>
              </a:defRPr>
            </a:lvl1pPr>
          </a:lstStyle>
          <a:p>
            <a:pPr lvl="0">
              <a:defRPr sz="1800">
                <a:solidFill>
                  <a:srgbClr val="000000"/>
                </a:solidFill>
              </a:defRPr>
            </a:pPr>
            <a:r>
              <a:rPr lang="zh-CN" altLang="en-US" sz="1465" dirty="0">
                <a:solidFill>
                  <a:schemeClr val="bg1"/>
                </a:solidFill>
              </a:rPr>
              <a:t>点此替换文本</a:t>
            </a:r>
            <a:endParaRPr sz="1465" dirty="0">
              <a:solidFill>
                <a:schemeClr val="bg1"/>
              </a:solidFill>
            </a:endParaRPr>
          </a:p>
        </p:txBody>
      </p:sp>
      <p:sp>
        <p:nvSpPr>
          <p:cNvPr id="3723" name="Shape 3723"/>
          <p:cNvSpPr/>
          <p:nvPr/>
        </p:nvSpPr>
        <p:spPr>
          <a:xfrm>
            <a:off x="3829740" y="1621108"/>
            <a:ext cx="2638853" cy="604981"/>
          </a:xfrm>
          <a:prstGeom prst="rect">
            <a:avLst/>
          </a:prstGeom>
          <a:ln w="12700">
            <a:miter lim="400000"/>
          </a:ln>
        </p:spPr>
        <p:txBody>
          <a:bodyPr lIns="0" tIns="0" rIns="0" bIns="0" anchor="ctr"/>
          <a:lstStyle>
            <a:lvl1pPr algn="l" defTabSz="914400">
              <a:defRPr sz="2200">
                <a:solidFill>
                  <a:srgbClr val="FFFFFF"/>
                </a:solidFill>
                <a:latin typeface="Roboto Regular"/>
                <a:ea typeface="Roboto Regular"/>
                <a:cs typeface="Roboto Regular"/>
                <a:sym typeface="Roboto Regular"/>
              </a:defRPr>
            </a:lvl1pPr>
          </a:lstStyle>
          <a:p>
            <a:pPr lvl="0">
              <a:defRPr sz="1800">
                <a:solidFill>
                  <a:srgbClr val="000000"/>
                </a:solidFill>
              </a:defRPr>
            </a:pPr>
            <a:r>
              <a:rPr sz="1065">
                <a:solidFill>
                  <a:schemeClr val="bg1"/>
                </a:solidFill>
              </a:rPr>
              <a:t>Lorem ipsum dolor sit amet, no pri modo autem laudem ne. Tota partem elaboraret ius ex, his insolens liberavisse.</a:t>
            </a:r>
          </a:p>
        </p:txBody>
      </p:sp>
      <p:sp>
        <p:nvSpPr>
          <p:cNvPr id="3724" name="Shape 3724"/>
          <p:cNvSpPr/>
          <p:nvPr/>
        </p:nvSpPr>
        <p:spPr>
          <a:xfrm>
            <a:off x="3018453" y="2266091"/>
            <a:ext cx="36961" cy="1094063"/>
          </a:xfrm>
          <a:prstGeom prst="rect">
            <a:avLst/>
          </a:prstGeom>
          <a:solidFill>
            <a:srgbClr val="FFFFFF"/>
          </a:solidFill>
          <a:ln w="12700">
            <a:miter lim="400000"/>
          </a:ln>
        </p:spPr>
        <p:txBody>
          <a:bodyPr lIns="0" tIns="0" rIns="0" bIns="0" anchor="ctr"/>
          <a:lstStyle/>
          <a:p>
            <a:pPr lvl="0">
              <a:defRPr sz="3200">
                <a:solidFill>
                  <a:srgbClr val="FFFFFF"/>
                </a:solidFill>
              </a:defRPr>
            </a:pPr>
            <a:endParaRPr sz="4265"/>
          </a:p>
        </p:txBody>
      </p:sp>
      <p:sp>
        <p:nvSpPr>
          <p:cNvPr id="3725" name="Shape 3725"/>
          <p:cNvSpPr/>
          <p:nvPr/>
        </p:nvSpPr>
        <p:spPr>
          <a:xfrm>
            <a:off x="2878569" y="3238302"/>
            <a:ext cx="316713" cy="389533"/>
          </a:xfrm>
          <a:custGeom>
            <a:avLst/>
            <a:gdLst/>
            <a:ahLst/>
            <a:cxnLst>
              <a:cxn ang="0">
                <a:pos x="wd2" y="hd2"/>
              </a:cxn>
              <a:cxn ang="5400000">
                <a:pos x="wd2" y="hd2"/>
              </a:cxn>
              <a:cxn ang="10800000">
                <a:pos x="wd2" y="hd2"/>
              </a:cxn>
              <a:cxn ang="16200000">
                <a:pos x="wd2" y="hd2"/>
              </a:cxn>
            </a:cxnLst>
            <a:rect l="0" t="0" r="r" b="b"/>
            <a:pathLst>
              <a:path w="21566" h="21600" extrusionOk="0">
                <a:moveTo>
                  <a:pt x="10783" y="0"/>
                </a:moveTo>
                <a:lnTo>
                  <a:pt x="7918" y="2333"/>
                </a:lnTo>
                <a:cubicBezTo>
                  <a:pt x="7544" y="2417"/>
                  <a:pt x="7202" y="2581"/>
                  <a:pt x="6837" y="2696"/>
                </a:cubicBezTo>
                <a:cubicBezTo>
                  <a:pt x="6766" y="2719"/>
                  <a:pt x="6693" y="2738"/>
                  <a:pt x="6621" y="2762"/>
                </a:cubicBezTo>
                <a:cubicBezTo>
                  <a:pt x="5374" y="3178"/>
                  <a:pt x="4175" y="3720"/>
                  <a:pt x="3162" y="4544"/>
                </a:cubicBezTo>
                <a:cubicBezTo>
                  <a:pt x="1041" y="6272"/>
                  <a:pt x="-17" y="8541"/>
                  <a:pt x="0" y="10806"/>
                </a:cubicBezTo>
                <a:cubicBezTo>
                  <a:pt x="-14" y="13066"/>
                  <a:pt x="1044" y="15331"/>
                  <a:pt x="3162" y="17056"/>
                </a:cubicBezTo>
                <a:cubicBezTo>
                  <a:pt x="4175" y="17880"/>
                  <a:pt x="5374" y="18422"/>
                  <a:pt x="6621" y="18838"/>
                </a:cubicBezTo>
                <a:cubicBezTo>
                  <a:pt x="6693" y="18862"/>
                  <a:pt x="6766" y="18881"/>
                  <a:pt x="6837" y="18904"/>
                </a:cubicBezTo>
                <a:cubicBezTo>
                  <a:pt x="7202" y="19019"/>
                  <a:pt x="7544" y="19183"/>
                  <a:pt x="7918" y="19267"/>
                </a:cubicBezTo>
                <a:lnTo>
                  <a:pt x="10783" y="21600"/>
                </a:lnTo>
                <a:lnTo>
                  <a:pt x="13648" y="19267"/>
                </a:lnTo>
                <a:cubicBezTo>
                  <a:pt x="14022" y="19183"/>
                  <a:pt x="14364" y="19019"/>
                  <a:pt x="14729" y="18904"/>
                </a:cubicBezTo>
                <a:cubicBezTo>
                  <a:pt x="14800" y="18881"/>
                  <a:pt x="14873" y="18862"/>
                  <a:pt x="14945" y="18838"/>
                </a:cubicBezTo>
                <a:cubicBezTo>
                  <a:pt x="16192" y="18422"/>
                  <a:pt x="17391" y="17880"/>
                  <a:pt x="18404" y="17056"/>
                </a:cubicBezTo>
                <a:cubicBezTo>
                  <a:pt x="20522" y="15331"/>
                  <a:pt x="21580" y="13066"/>
                  <a:pt x="21566" y="10806"/>
                </a:cubicBezTo>
                <a:cubicBezTo>
                  <a:pt x="21583" y="8541"/>
                  <a:pt x="20525" y="6272"/>
                  <a:pt x="18404" y="4544"/>
                </a:cubicBezTo>
                <a:cubicBezTo>
                  <a:pt x="17391" y="3720"/>
                  <a:pt x="16192" y="3178"/>
                  <a:pt x="14945" y="2762"/>
                </a:cubicBezTo>
                <a:cubicBezTo>
                  <a:pt x="14873" y="2738"/>
                  <a:pt x="14800" y="2719"/>
                  <a:pt x="14729" y="2696"/>
                </a:cubicBezTo>
                <a:cubicBezTo>
                  <a:pt x="14364" y="2581"/>
                  <a:pt x="14022" y="2417"/>
                  <a:pt x="13648" y="2333"/>
                </a:cubicBezTo>
                <a:lnTo>
                  <a:pt x="10783" y="0"/>
                </a:lnTo>
                <a:close/>
              </a:path>
            </a:pathLst>
          </a:custGeom>
          <a:solidFill>
            <a:srgbClr val="FFFFFF"/>
          </a:solidFill>
          <a:ln w="12700">
            <a:miter lim="400000"/>
          </a:ln>
        </p:spPr>
        <p:txBody>
          <a:bodyPr lIns="0" tIns="0" rIns="0" bIns="0" anchor="ctr"/>
          <a:lstStyle/>
          <a:p>
            <a:pPr lvl="0">
              <a:defRPr sz="3200">
                <a:solidFill>
                  <a:srgbClr val="FFFFFF"/>
                </a:solidFill>
              </a:defRPr>
            </a:pPr>
            <a:endParaRPr sz="4265"/>
          </a:p>
        </p:txBody>
      </p:sp>
      <p:sp>
        <p:nvSpPr>
          <p:cNvPr id="3726" name="Shape 3726"/>
          <p:cNvSpPr/>
          <p:nvPr/>
        </p:nvSpPr>
        <p:spPr>
          <a:xfrm rot="10800000" flipH="1">
            <a:off x="9133260" y="3505853"/>
            <a:ext cx="36961" cy="1090660"/>
          </a:xfrm>
          <a:prstGeom prst="rect">
            <a:avLst/>
          </a:prstGeom>
          <a:solidFill>
            <a:srgbClr val="FFFFFF"/>
          </a:solidFill>
          <a:ln w="12700">
            <a:miter lim="400000"/>
          </a:ln>
        </p:spPr>
        <p:txBody>
          <a:bodyPr lIns="0" tIns="0" rIns="0" bIns="0" anchor="ctr"/>
          <a:lstStyle/>
          <a:p>
            <a:pPr lvl="0">
              <a:defRPr sz="3200">
                <a:solidFill>
                  <a:srgbClr val="FFFFFF"/>
                </a:solidFill>
              </a:defRPr>
            </a:pPr>
            <a:endParaRPr sz="4265"/>
          </a:p>
        </p:txBody>
      </p:sp>
      <p:sp>
        <p:nvSpPr>
          <p:cNvPr id="3727" name="Shape 3727"/>
          <p:cNvSpPr/>
          <p:nvPr/>
        </p:nvSpPr>
        <p:spPr>
          <a:xfrm>
            <a:off x="6926683" y="4729590"/>
            <a:ext cx="1435008" cy="281173"/>
          </a:xfrm>
          <a:prstGeom prst="rect">
            <a:avLst/>
          </a:prstGeom>
          <a:ln w="12700">
            <a:miter lim="400000"/>
          </a:ln>
        </p:spPr>
        <p:txBody>
          <a:bodyPr lIns="0" tIns="0" rIns="0" bIns="0" anchor="ctr"/>
          <a:lstStyle>
            <a:lvl1pPr algn="r" defTabSz="914400">
              <a:lnSpc>
                <a:spcPct val="65000"/>
              </a:lnSpc>
              <a:defRPr sz="3000">
                <a:solidFill>
                  <a:srgbClr val="FFFFFF"/>
                </a:solidFill>
                <a:latin typeface="Roboto Bold"/>
                <a:ea typeface="Roboto Bold"/>
                <a:cs typeface="Roboto Bold"/>
                <a:sym typeface="Roboto Bold"/>
              </a:defRPr>
            </a:lvl1pPr>
          </a:lstStyle>
          <a:p>
            <a:pPr lvl="0">
              <a:defRPr sz="1800">
                <a:solidFill>
                  <a:srgbClr val="000000"/>
                </a:solidFill>
              </a:defRPr>
            </a:pPr>
            <a:r>
              <a:rPr lang="zh-CN" altLang="en-US" sz="1465" dirty="0">
                <a:solidFill>
                  <a:schemeClr val="bg1"/>
                </a:solidFill>
              </a:rPr>
              <a:t>点此替换文本</a:t>
            </a:r>
            <a:endParaRPr sz="1465" dirty="0">
              <a:solidFill>
                <a:schemeClr val="bg1"/>
              </a:solidFill>
            </a:endParaRPr>
          </a:p>
        </p:txBody>
      </p:sp>
      <p:sp>
        <p:nvSpPr>
          <p:cNvPr id="3728" name="Shape 3728"/>
          <p:cNvSpPr/>
          <p:nvPr/>
        </p:nvSpPr>
        <p:spPr>
          <a:xfrm>
            <a:off x="5722838" y="4983938"/>
            <a:ext cx="2638853" cy="604981"/>
          </a:xfrm>
          <a:prstGeom prst="rect">
            <a:avLst/>
          </a:prstGeom>
          <a:ln w="12700">
            <a:miter lim="400000"/>
          </a:ln>
        </p:spPr>
        <p:txBody>
          <a:bodyPr lIns="0" tIns="0" rIns="0" bIns="0" anchor="ctr"/>
          <a:lstStyle>
            <a:lvl1pPr algn="r" defTabSz="914400">
              <a:defRPr sz="2200">
                <a:solidFill>
                  <a:srgbClr val="FFFFFF"/>
                </a:solidFill>
                <a:latin typeface="Roboto Regular"/>
                <a:ea typeface="Roboto Regular"/>
                <a:cs typeface="Roboto Regular"/>
                <a:sym typeface="Roboto Regular"/>
              </a:defRPr>
            </a:lvl1pPr>
          </a:lstStyle>
          <a:p>
            <a:pPr lvl="0">
              <a:defRPr sz="1800">
                <a:solidFill>
                  <a:srgbClr val="000000"/>
                </a:solidFill>
              </a:defRPr>
            </a:pPr>
            <a:r>
              <a:rPr sz="1065">
                <a:solidFill>
                  <a:schemeClr val="bg1"/>
                </a:solidFill>
              </a:rPr>
              <a:t>Lorem ipsum dolor sit amet, no pri modo autem laudem ne. Tota partem elaboraret ius ex, his insolens liberavisse.</a:t>
            </a:r>
          </a:p>
        </p:txBody>
      </p:sp>
      <p:sp>
        <p:nvSpPr>
          <p:cNvPr id="3729" name="Shape 3729"/>
          <p:cNvSpPr/>
          <p:nvPr/>
        </p:nvSpPr>
        <p:spPr>
          <a:xfrm>
            <a:off x="2722798" y="3684833"/>
            <a:ext cx="628271" cy="616975"/>
          </a:xfrm>
          <a:prstGeom prst="rect">
            <a:avLst/>
          </a:prstGeom>
          <a:ln w="12700">
            <a:miter lim="400000"/>
          </a:ln>
        </p:spPr>
        <p:txBody>
          <a:bodyPr lIns="0" tIns="0" rIns="0" bIns="0" anchor="ctr"/>
          <a:lstStyle>
            <a:lvl1pPr defTabSz="914400">
              <a:defRPr sz="7000">
                <a:solidFill>
                  <a:srgbClr val="FFFFFF"/>
                </a:solidFill>
                <a:latin typeface="Roboto Bold"/>
                <a:ea typeface="Roboto Bold"/>
                <a:cs typeface="Roboto Bold"/>
                <a:sym typeface="Roboto Bold"/>
              </a:defRPr>
            </a:lvl1pPr>
          </a:lstStyle>
          <a:p>
            <a:pPr lvl="0">
              <a:defRPr sz="1800">
                <a:solidFill>
                  <a:srgbClr val="000000"/>
                </a:solidFill>
              </a:defRPr>
            </a:pPr>
            <a:r>
              <a:rPr sz="3465">
                <a:solidFill>
                  <a:schemeClr val="bg1"/>
                </a:solidFill>
              </a:rPr>
              <a:t>11</a:t>
            </a:r>
          </a:p>
        </p:txBody>
      </p:sp>
      <p:sp>
        <p:nvSpPr>
          <p:cNvPr id="3730" name="Shape 3730"/>
          <p:cNvSpPr/>
          <p:nvPr/>
        </p:nvSpPr>
        <p:spPr>
          <a:xfrm>
            <a:off x="8843113" y="2530795"/>
            <a:ext cx="628271" cy="616975"/>
          </a:xfrm>
          <a:prstGeom prst="rect">
            <a:avLst/>
          </a:prstGeom>
          <a:ln w="12700">
            <a:miter lim="400000"/>
          </a:ln>
        </p:spPr>
        <p:txBody>
          <a:bodyPr lIns="0" tIns="0" rIns="0" bIns="0" anchor="ctr"/>
          <a:lstStyle>
            <a:lvl1pPr defTabSz="914400">
              <a:defRPr sz="7000">
                <a:solidFill>
                  <a:srgbClr val="FFFFFF"/>
                </a:solidFill>
                <a:latin typeface="Roboto Bold"/>
                <a:ea typeface="Roboto Bold"/>
                <a:cs typeface="Roboto Bold"/>
                <a:sym typeface="Roboto Bold"/>
              </a:defRPr>
            </a:lvl1pPr>
          </a:lstStyle>
          <a:p>
            <a:pPr lvl="0">
              <a:defRPr sz="1800">
                <a:solidFill>
                  <a:srgbClr val="000000"/>
                </a:solidFill>
              </a:defRPr>
            </a:pPr>
            <a:r>
              <a:rPr sz="3465">
                <a:solidFill>
                  <a:schemeClr val="bg1"/>
                </a:solidFill>
              </a:rPr>
              <a:t>12</a:t>
            </a:r>
          </a:p>
        </p:txBody>
      </p:sp>
      <p:sp>
        <p:nvSpPr>
          <p:cNvPr id="3731" name="Shape 3731"/>
          <p:cNvSpPr/>
          <p:nvPr/>
        </p:nvSpPr>
        <p:spPr>
          <a:xfrm>
            <a:off x="8993296" y="3238302"/>
            <a:ext cx="316713" cy="389533"/>
          </a:xfrm>
          <a:custGeom>
            <a:avLst/>
            <a:gdLst/>
            <a:ahLst/>
            <a:cxnLst>
              <a:cxn ang="0">
                <a:pos x="wd2" y="hd2"/>
              </a:cxn>
              <a:cxn ang="5400000">
                <a:pos x="wd2" y="hd2"/>
              </a:cxn>
              <a:cxn ang="10800000">
                <a:pos x="wd2" y="hd2"/>
              </a:cxn>
              <a:cxn ang="16200000">
                <a:pos x="wd2" y="hd2"/>
              </a:cxn>
            </a:cxnLst>
            <a:rect l="0" t="0" r="r" b="b"/>
            <a:pathLst>
              <a:path w="21566" h="21600" extrusionOk="0">
                <a:moveTo>
                  <a:pt x="10783" y="0"/>
                </a:moveTo>
                <a:lnTo>
                  <a:pt x="7918" y="2333"/>
                </a:lnTo>
                <a:cubicBezTo>
                  <a:pt x="7544" y="2417"/>
                  <a:pt x="7202" y="2581"/>
                  <a:pt x="6837" y="2696"/>
                </a:cubicBezTo>
                <a:cubicBezTo>
                  <a:pt x="6766" y="2719"/>
                  <a:pt x="6693" y="2738"/>
                  <a:pt x="6621" y="2762"/>
                </a:cubicBezTo>
                <a:cubicBezTo>
                  <a:pt x="5374" y="3178"/>
                  <a:pt x="4175" y="3720"/>
                  <a:pt x="3162" y="4544"/>
                </a:cubicBezTo>
                <a:cubicBezTo>
                  <a:pt x="1041" y="6272"/>
                  <a:pt x="-17" y="8541"/>
                  <a:pt x="0" y="10806"/>
                </a:cubicBezTo>
                <a:cubicBezTo>
                  <a:pt x="-14" y="13066"/>
                  <a:pt x="1044" y="15331"/>
                  <a:pt x="3162" y="17056"/>
                </a:cubicBezTo>
                <a:cubicBezTo>
                  <a:pt x="4175" y="17880"/>
                  <a:pt x="5374" y="18422"/>
                  <a:pt x="6621" y="18838"/>
                </a:cubicBezTo>
                <a:cubicBezTo>
                  <a:pt x="6693" y="18862"/>
                  <a:pt x="6766" y="18881"/>
                  <a:pt x="6837" y="18904"/>
                </a:cubicBezTo>
                <a:cubicBezTo>
                  <a:pt x="7202" y="19019"/>
                  <a:pt x="7544" y="19183"/>
                  <a:pt x="7918" y="19267"/>
                </a:cubicBezTo>
                <a:lnTo>
                  <a:pt x="10783" y="21600"/>
                </a:lnTo>
                <a:lnTo>
                  <a:pt x="13648" y="19267"/>
                </a:lnTo>
                <a:cubicBezTo>
                  <a:pt x="14022" y="19183"/>
                  <a:pt x="14364" y="19019"/>
                  <a:pt x="14729" y="18904"/>
                </a:cubicBezTo>
                <a:cubicBezTo>
                  <a:pt x="14800" y="18881"/>
                  <a:pt x="14873" y="18862"/>
                  <a:pt x="14945" y="18838"/>
                </a:cubicBezTo>
                <a:cubicBezTo>
                  <a:pt x="16192" y="18422"/>
                  <a:pt x="17391" y="17880"/>
                  <a:pt x="18404" y="17056"/>
                </a:cubicBezTo>
                <a:cubicBezTo>
                  <a:pt x="20522" y="15331"/>
                  <a:pt x="21580" y="13066"/>
                  <a:pt x="21566" y="10806"/>
                </a:cubicBezTo>
                <a:cubicBezTo>
                  <a:pt x="21583" y="8541"/>
                  <a:pt x="20525" y="6272"/>
                  <a:pt x="18404" y="4544"/>
                </a:cubicBezTo>
                <a:cubicBezTo>
                  <a:pt x="17391" y="3720"/>
                  <a:pt x="16192" y="3178"/>
                  <a:pt x="14945" y="2762"/>
                </a:cubicBezTo>
                <a:cubicBezTo>
                  <a:pt x="14873" y="2738"/>
                  <a:pt x="14800" y="2719"/>
                  <a:pt x="14729" y="2696"/>
                </a:cubicBezTo>
                <a:cubicBezTo>
                  <a:pt x="14364" y="2581"/>
                  <a:pt x="14022" y="2417"/>
                  <a:pt x="13648" y="2333"/>
                </a:cubicBezTo>
                <a:lnTo>
                  <a:pt x="10783" y="0"/>
                </a:lnTo>
                <a:close/>
              </a:path>
            </a:pathLst>
          </a:custGeom>
          <a:solidFill>
            <a:srgbClr val="FFFFFF"/>
          </a:solidFill>
          <a:ln w="12700">
            <a:miter lim="400000"/>
          </a:ln>
        </p:spPr>
        <p:txBody>
          <a:bodyPr lIns="0" tIns="0" rIns="0" bIns="0" anchor="ctr"/>
          <a:lstStyle/>
          <a:p>
            <a:pPr lvl="0">
              <a:defRPr sz="3200">
                <a:solidFill>
                  <a:srgbClr val="FFFFFF"/>
                </a:solidFill>
              </a:defRPr>
            </a:pPr>
            <a:endParaRPr sz="4265"/>
          </a:p>
        </p:txBody>
      </p:sp>
      <p:grpSp>
        <p:nvGrpSpPr>
          <p:cNvPr id="3734" name="Group 3734"/>
          <p:cNvGrpSpPr/>
          <p:nvPr/>
        </p:nvGrpSpPr>
        <p:grpSpPr>
          <a:xfrm>
            <a:off x="8654958" y="4598141"/>
            <a:ext cx="993561" cy="993560"/>
            <a:chOff x="0" y="0"/>
            <a:chExt cx="1987120" cy="1987120"/>
          </a:xfrm>
        </p:grpSpPr>
        <p:sp>
          <p:nvSpPr>
            <p:cNvPr id="3732" name="Shape 3732"/>
            <p:cNvSpPr/>
            <p:nvPr/>
          </p:nvSpPr>
          <p:spPr>
            <a:xfrm rot="10800000" flipH="1">
              <a:off x="0" y="0"/>
              <a:ext cx="1987120" cy="198712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8575" cap="flat" cmpd="sng">
              <a:solidFill>
                <a:srgbClr val="FFFFFF"/>
              </a:solidFill>
              <a:prstDash val="solid"/>
              <a:miter lim="800000"/>
            </a:ln>
            <a:effectLst/>
          </p:spPr>
          <p:txBody>
            <a:bodyPr wrap="square" lIns="0" tIns="0" rIns="0" bIns="0" numCol="1" anchor="ctr">
              <a:noAutofit/>
            </a:bodyPr>
            <a:lstStyle/>
            <a:p>
              <a:pPr lvl="0">
                <a:defRPr sz="3200">
                  <a:solidFill>
                    <a:srgbClr val="FFFFFF"/>
                  </a:solidFill>
                </a:defRPr>
              </a:pPr>
              <a:endParaRPr sz="4265"/>
            </a:p>
          </p:txBody>
        </p:sp>
        <p:sp>
          <p:nvSpPr>
            <p:cNvPr id="3733" name="Shape 3733"/>
            <p:cNvSpPr/>
            <p:nvPr/>
          </p:nvSpPr>
          <p:spPr>
            <a:xfrm>
              <a:off x="439450" y="423228"/>
              <a:ext cx="1108222" cy="1140664"/>
            </a:xfrm>
            <a:custGeom>
              <a:avLst/>
              <a:gdLst/>
              <a:ahLst/>
              <a:cxnLst>
                <a:cxn ang="0">
                  <a:pos x="wd2" y="hd2"/>
                </a:cxn>
                <a:cxn ang="5400000">
                  <a:pos x="wd2" y="hd2"/>
                </a:cxn>
                <a:cxn ang="10800000">
                  <a:pos x="wd2" y="hd2"/>
                </a:cxn>
                <a:cxn ang="16200000">
                  <a:pos x="wd2" y="hd2"/>
                </a:cxn>
              </a:cxnLst>
              <a:rect l="0" t="0" r="r" b="b"/>
              <a:pathLst>
                <a:path w="21122" h="21600" extrusionOk="0">
                  <a:moveTo>
                    <a:pt x="15531" y="19735"/>
                  </a:moveTo>
                  <a:lnTo>
                    <a:pt x="9003" y="19933"/>
                  </a:lnTo>
                  <a:cubicBezTo>
                    <a:pt x="11586" y="17441"/>
                    <a:pt x="12925" y="12749"/>
                    <a:pt x="12138" y="8224"/>
                  </a:cubicBezTo>
                  <a:cubicBezTo>
                    <a:pt x="11653" y="5430"/>
                    <a:pt x="10564" y="3084"/>
                    <a:pt x="9048" y="1499"/>
                  </a:cubicBezTo>
                  <a:lnTo>
                    <a:pt x="15457" y="1499"/>
                  </a:lnTo>
                  <a:cubicBezTo>
                    <a:pt x="16472" y="2127"/>
                    <a:pt x="17355" y="3152"/>
                    <a:pt x="18046" y="4444"/>
                  </a:cubicBezTo>
                  <a:lnTo>
                    <a:pt x="13779" y="4444"/>
                  </a:lnTo>
                  <a:cubicBezTo>
                    <a:pt x="13368" y="4444"/>
                    <a:pt x="13021" y="4781"/>
                    <a:pt x="13021" y="5189"/>
                  </a:cubicBezTo>
                  <a:cubicBezTo>
                    <a:pt x="13021" y="5606"/>
                    <a:pt x="13368" y="5936"/>
                    <a:pt x="13779" y="5936"/>
                  </a:cubicBezTo>
                  <a:lnTo>
                    <a:pt x="18715" y="5936"/>
                  </a:lnTo>
                  <a:cubicBezTo>
                    <a:pt x="19010" y="6725"/>
                    <a:pt x="19245" y="7573"/>
                    <a:pt x="19401" y="8471"/>
                  </a:cubicBezTo>
                  <a:cubicBezTo>
                    <a:pt x="19495" y="8999"/>
                    <a:pt x="19539" y="9524"/>
                    <a:pt x="19568" y="10058"/>
                  </a:cubicBezTo>
                  <a:lnTo>
                    <a:pt x="15096" y="10058"/>
                  </a:lnTo>
                  <a:cubicBezTo>
                    <a:pt x="14685" y="10058"/>
                    <a:pt x="14338" y="10395"/>
                    <a:pt x="14338" y="10803"/>
                  </a:cubicBezTo>
                  <a:cubicBezTo>
                    <a:pt x="14338" y="11221"/>
                    <a:pt x="14685" y="11549"/>
                    <a:pt x="15096" y="11549"/>
                  </a:cubicBezTo>
                  <a:lnTo>
                    <a:pt x="19562" y="11549"/>
                  </a:lnTo>
                  <a:cubicBezTo>
                    <a:pt x="19481" y="13018"/>
                    <a:pt x="19185" y="14422"/>
                    <a:pt x="18701" y="15671"/>
                  </a:cubicBezTo>
                  <a:lnTo>
                    <a:pt x="13770" y="15671"/>
                  </a:lnTo>
                  <a:cubicBezTo>
                    <a:pt x="13359" y="15671"/>
                    <a:pt x="13021" y="16008"/>
                    <a:pt x="13021" y="16415"/>
                  </a:cubicBezTo>
                  <a:cubicBezTo>
                    <a:pt x="13021" y="16827"/>
                    <a:pt x="13359" y="17162"/>
                    <a:pt x="13770" y="17162"/>
                  </a:cubicBezTo>
                  <a:lnTo>
                    <a:pt x="17979" y="17162"/>
                  </a:lnTo>
                  <a:cubicBezTo>
                    <a:pt x="17318" y="18295"/>
                    <a:pt x="16502" y="19210"/>
                    <a:pt x="15531" y="19735"/>
                  </a:cubicBezTo>
                  <a:cubicBezTo>
                    <a:pt x="15531" y="19735"/>
                    <a:pt x="15531" y="19735"/>
                    <a:pt x="15531" y="19735"/>
                  </a:cubicBezTo>
                  <a:close/>
                  <a:moveTo>
                    <a:pt x="6636" y="19809"/>
                  </a:moveTo>
                  <a:cubicBezTo>
                    <a:pt x="6452" y="19904"/>
                    <a:pt x="6268" y="19970"/>
                    <a:pt x="6083" y="20021"/>
                  </a:cubicBezTo>
                  <a:lnTo>
                    <a:pt x="5473" y="20042"/>
                  </a:lnTo>
                  <a:cubicBezTo>
                    <a:pt x="5371" y="20042"/>
                    <a:pt x="5275" y="20065"/>
                    <a:pt x="5193" y="20102"/>
                  </a:cubicBezTo>
                  <a:cubicBezTo>
                    <a:pt x="4877" y="20073"/>
                    <a:pt x="4576" y="19984"/>
                    <a:pt x="4267" y="19830"/>
                  </a:cubicBezTo>
                  <a:cubicBezTo>
                    <a:pt x="2987" y="19187"/>
                    <a:pt x="1999" y="17535"/>
                    <a:pt x="1633" y="15417"/>
                  </a:cubicBezTo>
                  <a:cubicBezTo>
                    <a:pt x="1132" y="12544"/>
                    <a:pt x="2244" y="9350"/>
                    <a:pt x="4060" y="8451"/>
                  </a:cubicBezTo>
                  <a:cubicBezTo>
                    <a:pt x="4487" y="8237"/>
                    <a:pt x="4921" y="8237"/>
                    <a:pt x="5326" y="8443"/>
                  </a:cubicBezTo>
                  <a:cubicBezTo>
                    <a:pt x="6069" y="8815"/>
                    <a:pt x="6650" y="9801"/>
                    <a:pt x="6870" y="11074"/>
                  </a:cubicBezTo>
                  <a:cubicBezTo>
                    <a:pt x="7202" y="12983"/>
                    <a:pt x="6407" y="14773"/>
                    <a:pt x="5466" y="15241"/>
                  </a:cubicBezTo>
                  <a:cubicBezTo>
                    <a:pt x="5259" y="15335"/>
                    <a:pt x="5083" y="15343"/>
                    <a:pt x="4892" y="15245"/>
                  </a:cubicBezTo>
                  <a:cubicBezTo>
                    <a:pt x="4582" y="15092"/>
                    <a:pt x="4200" y="14619"/>
                    <a:pt x="4052" y="13757"/>
                  </a:cubicBezTo>
                  <a:cubicBezTo>
                    <a:pt x="3869" y="12704"/>
                    <a:pt x="4296" y="11637"/>
                    <a:pt x="4804" y="11381"/>
                  </a:cubicBezTo>
                  <a:cubicBezTo>
                    <a:pt x="5178" y="11197"/>
                    <a:pt x="5333" y="10752"/>
                    <a:pt x="5142" y="10380"/>
                  </a:cubicBezTo>
                  <a:cubicBezTo>
                    <a:pt x="4958" y="10008"/>
                    <a:pt x="4509" y="9862"/>
                    <a:pt x="4134" y="10043"/>
                  </a:cubicBezTo>
                  <a:cubicBezTo>
                    <a:pt x="2971" y="10614"/>
                    <a:pt x="2279" y="12359"/>
                    <a:pt x="2568" y="14013"/>
                  </a:cubicBezTo>
                  <a:cubicBezTo>
                    <a:pt x="2781" y="15226"/>
                    <a:pt x="3383" y="16168"/>
                    <a:pt x="4216" y="16585"/>
                  </a:cubicBezTo>
                  <a:cubicBezTo>
                    <a:pt x="4826" y="16893"/>
                    <a:pt x="5510" y="16893"/>
                    <a:pt x="6135" y="16579"/>
                  </a:cubicBezTo>
                  <a:cubicBezTo>
                    <a:pt x="7797" y="15759"/>
                    <a:pt x="8776" y="13221"/>
                    <a:pt x="8357" y="10817"/>
                  </a:cubicBezTo>
                  <a:cubicBezTo>
                    <a:pt x="8167" y="9752"/>
                    <a:pt x="7769" y="8865"/>
                    <a:pt x="7224" y="8172"/>
                  </a:cubicBezTo>
                  <a:lnTo>
                    <a:pt x="10586" y="8172"/>
                  </a:lnTo>
                  <a:cubicBezTo>
                    <a:pt x="10601" y="8275"/>
                    <a:pt x="10631" y="8378"/>
                    <a:pt x="10652" y="8479"/>
                  </a:cubicBezTo>
                  <a:cubicBezTo>
                    <a:pt x="11477" y="13216"/>
                    <a:pt x="9674" y="18303"/>
                    <a:pt x="6636" y="19809"/>
                  </a:cubicBezTo>
                  <a:cubicBezTo>
                    <a:pt x="6636" y="19809"/>
                    <a:pt x="6636" y="19809"/>
                    <a:pt x="6636" y="19809"/>
                  </a:cubicBezTo>
                  <a:close/>
                  <a:moveTo>
                    <a:pt x="21122" y="10803"/>
                  </a:moveTo>
                  <a:cubicBezTo>
                    <a:pt x="21122" y="10767"/>
                    <a:pt x="21106" y="10738"/>
                    <a:pt x="21106" y="10701"/>
                  </a:cubicBezTo>
                  <a:cubicBezTo>
                    <a:pt x="21099" y="9875"/>
                    <a:pt x="21032" y="9050"/>
                    <a:pt x="20886" y="8224"/>
                  </a:cubicBezTo>
                  <a:cubicBezTo>
                    <a:pt x="20231" y="4437"/>
                    <a:pt x="18465" y="1477"/>
                    <a:pt x="16037" y="103"/>
                  </a:cubicBezTo>
                  <a:cubicBezTo>
                    <a:pt x="15926" y="38"/>
                    <a:pt x="15795" y="0"/>
                    <a:pt x="15662" y="0"/>
                  </a:cubicBezTo>
                  <a:lnTo>
                    <a:pt x="6907" y="0"/>
                  </a:lnTo>
                  <a:cubicBezTo>
                    <a:pt x="6569" y="0"/>
                    <a:pt x="6268" y="228"/>
                    <a:pt x="6179" y="556"/>
                  </a:cubicBezTo>
                  <a:cubicBezTo>
                    <a:pt x="6092" y="886"/>
                    <a:pt x="6238" y="1227"/>
                    <a:pt x="6532" y="1396"/>
                  </a:cubicBezTo>
                  <a:cubicBezTo>
                    <a:pt x="8158" y="2317"/>
                    <a:pt x="9460" y="4241"/>
                    <a:pt x="10211" y="6673"/>
                  </a:cubicBezTo>
                  <a:lnTo>
                    <a:pt x="5207" y="6673"/>
                  </a:lnTo>
                  <a:cubicBezTo>
                    <a:pt x="5060" y="6673"/>
                    <a:pt x="4928" y="6725"/>
                    <a:pt x="4811" y="6798"/>
                  </a:cubicBezTo>
                  <a:cubicBezTo>
                    <a:pt x="4332" y="6783"/>
                    <a:pt x="3847" y="6878"/>
                    <a:pt x="3383" y="7105"/>
                  </a:cubicBezTo>
                  <a:cubicBezTo>
                    <a:pt x="941" y="8317"/>
                    <a:pt x="-478" y="12076"/>
                    <a:pt x="147" y="15664"/>
                  </a:cubicBezTo>
                  <a:cubicBezTo>
                    <a:pt x="603" y="18287"/>
                    <a:pt x="1853" y="20291"/>
                    <a:pt x="3582" y="21162"/>
                  </a:cubicBezTo>
                  <a:cubicBezTo>
                    <a:pt x="4172" y="21454"/>
                    <a:pt x="4788" y="21600"/>
                    <a:pt x="5414" y="21600"/>
                  </a:cubicBezTo>
                  <a:cubicBezTo>
                    <a:pt x="5701" y="21600"/>
                    <a:pt x="5989" y="21570"/>
                    <a:pt x="6275" y="21511"/>
                  </a:cubicBezTo>
                  <a:lnTo>
                    <a:pt x="15743" y="21227"/>
                  </a:lnTo>
                  <a:cubicBezTo>
                    <a:pt x="15854" y="21219"/>
                    <a:pt x="15964" y="21198"/>
                    <a:pt x="16060" y="21147"/>
                  </a:cubicBezTo>
                  <a:cubicBezTo>
                    <a:pt x="19105" y="19634"/>
                    <a:pt x="21083" y="15417"/>
                    <a:pt x="21099" y="10906"/>
                  </a:cubicBezTo>
                  <a:cubicBezTo>
                    <a:pt x="21106" y="10870"/>
                    <a:pt x="21122" y="10840"/>
                    <a:pt x="21122" y="10803"/>
                  </a:cubicBezTo>
                  <a:cubicBezTo>
                    <a:pt x="21122" y="10803"/>
                    <a:pt x="21122" y="10803"/>
                    <a:pt x="21122" y="10803"/>
                  </a:cubicBezTo>
                  <a:close/>
                </a:path>
              </a:pathLst>
            </a:custGeom>
            <a:solidFill>
              <a:srgbClr val="FFFFFF"/>
            </a:solidFill>
            <a:ln w="12700" cap="flat">
              <a:noFill/>
              <a:miter lim="400000"/>
            </a:ln>
            <a:effectLst/>
          </p:spPr>
          <p:txBody>
            <a:bodyPr wrap="square" lIns="50800" tIns="50800" rIns="50800" bIns="5080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grpSp>
        <p:nvGrpSpPr>
          <p:cNvPr id="3737" name="Group 3737"/>
          <p:cNvGrpSpPr/>
          <p:nvPr/>
        </p:nvGrpSpPr>
        <p:grpSpPr>
          <a:xfrm>
            <a:off x="2540152" y="1274304"/>
            <a:ext cx="993560" cy="993560"/>
            <a:chOff x="0" y="0"/>
            <a:chExt cx="1987119" cy="1987119"/>
          </a:xfrm>
        </p:grpSpPr>
        <p:sp>
          <p:nvSpPr>
            <p:cNvPr id="3735" name="Shape 3735"/>
            <p:cNvSpPr/>
            <p:nvPr/>
          </p:nvSpPr>
          <p:spPr>
            <a:xfrm>
              <a:off x="0" y="0"/>
              <a:ext cx="1987120" cy="198712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8575" cap="flat" cmpd="sng">
              <a:solidFill>
                <a:srgbClr val="FFFFFF"/>
              </a:solidFill>
              <a:prstDash val="solid"/>
              <a:miter lim="800000"/>
            </a:ln>
            <a:effectLst/>
          </p:spPr>
          <p:txBody>
            <a:bodyPr wrap="square" lIns="0" tIns="0" rIns="0" bIns="0" numCol="1" anchor="ctr">
              <a:noAutofit/>
            </a:bodyPr>
            <a:lstStyle/>
            <a:p>
              <a:pPr lvl="0">
                <a:defRPr sz="3200">
                  <a:solidFill>
                    <a:srgbClr val="FFFFFF"/>
                  </a:solidFill>
                </a:defRPr>
              </a:pPr>
              <a:endParaRPr sz="4265" dirty="0"/>
            </a:p>
          </p:txBody>
        </p:sp>
        <p:sp>
          <p:nvSpPr>
            <p:cNvPr id="3736" name="Shape 3736"/>
            <p:cNvSpPr/>
            <p:nvPr/>
          </p:nvSpPr>
          <p:spPr>
            <a:xfrm>
              <a:off x="308017" y="550415"/>
              <a:ext cx="1371087" cy="886290"/>
            </a:xfrm>
            <a:custGeom>
              <a:avLst/>
              <a:gdLst/>
              <a:ahLst/>
              <a:cxnLst>
                <a:cxn ang="0">
                  <a:pos x="wd2" y="hd2"/>
                </a:cxn>
                <a:cxn ang="5400000">
                  <a:pos x="wd2" y="hd2"/>
                </a:cxn>
                <a:cxn ang="10800000">
                  <a:pos x="wd2" y="hd2"/>
                </a:cxn>
                <a:cxn ang="16200000">
                  <a:pos x="wd2" y="hd2"/>
                </a:cxn>
              </a:cxnLst>
              <a:rect l="0" t="0" r="r" b="b"/>
              <a:pathLst>
                <a:path w="21594" h="21600" extrusionOk="0">
                  <a:moveTo>
                    <a:pt x="2318" y="0"/>
                  </a:moveTo>
                  <a:cubicBezTo>
                    <a:pt x="2073" y="0"/>
                    <a:pt x="1871" y="314"/>
                    <a:pt x="1871" y="693"/>
                  </a:cubicBezTo>
                  <a:lnTo>
                    <a:pt x="1871" y="16780"/>
                  </a:lnTo>
                  <a:cubicBezTo>
                    <a:pt x="1871" y="17157"/>
                    <a:pt x="2073" y="17473"/>
                    <a:pt x="2318" y="17473"/>
                  </a:cubicBezTo>
                  <a:lnTo>
                    <a:pt x="19236" y="17473"/>
                  </a:lnTo>
                  <a:cubicBezTo>
                    <a:pt x="19481" y="17473"/>
                    <a:pt x="19684" y="17157"/>
                    <a:pt x="19684" y="16780"/>
                  </a:cubicBezTo>
                  <a:lnTo>
                    <a:pt x="19684" y="693"/>
                  </a:lnTo>
                  <a:cubicBezTo>
                    <a:pt x="19684" y="314"/>
                    <a:pt x="19481" y="0"/>
                    <a:pt x="19236" y="0"/>
                  </a:cubicBezTo>
                  <a:lnTo>
                    <a:pt x="2318" y="0"/>
                  </a:lnTo>
                  <a:close/>
                  <a:moveTo>
                    <a:pt x="3428" y="2410"/>
                  </a:moveTo>
                  <a:lnTo>
                    <a:pt x="18127" y="2410"/>
                  </a:lnTo>
                  <a:lnTo>
                    <a:pt x="18127" y="15063"/>
                  </a:lnTo>
                  <a:lnTo>
                    <a:pt x="3428" y="15063"/>
                  </a:lnTo>
                  <a:cubicBezTo>
                    <a:pt x="3428" y="15063"/>
                    <a:pt x="3428" y="2410"/>
                    <a:pt x="3428" y="2410"/>
                  </a:cubicBezTo>
                  <a:close/>
                  <a:moveTo>
                    <a:pt x="118" y="18316"/>
                  </a:moveTo>
                  <a:cubicBezTo>
                    <a:pt x="87" y="18316"/>
                    <a:pt x="41" y="18340"/>
                    <a:pt x="21" y="18377"/>
                  </a:cubicBezTo>
                  <a:cubicBezTo>
                    <a:pt x="-1" y="18415"/>
                    <a:pt x="-3" y="18449"/>
                    <a:pt x="2" y="18497"/>
                  </a:cubicBezTo>
                  <a:cubicBezTo>
                    <a:pt x="5" y="18528"/>
                    <a:pt x="323" y="21600"/>
                    <a:pt x="2824" y="21600"/>
                  </a:cubicBezTo>
                  <a:lnTo>
                    <a:pt x="18769" y="21600"/>
                  </a:lnTo>
                  <a:cubicBezTo>
                    <a:pt x="21272" y="21600"/>
                    <a:pt x="21589" y="18528"/>
                    <a:pt x="21592" y="18497"/>
                  </a:cubicBezTo>
                  <a:cubicBezTo>
                    <a:pt x="21597" y="18449"/>
                    <a:pt x="21593" y="18415"/>
                    <a:pt x="21573" y="18377"/>
                  </a:cubicBezTo>
                  <a:cubicBezTo>
                    <a:pt x="21552" y="18340"/>
                    <a:pt x="21508" y="18316"/>
                    <a:pt x="21475" y="18316"/>
                  </a:cubicBezTo>
                  <a:lnTo>
                    <a:pt x="118" y="18316"/>
                  </a:lnTo>
                  <a:close/>
                  <a:moveTo>
                    <a:pt x="9191" y="19401"/>
                  </a:moveTo>
                  <a:lnTo>
                    <a:pt x="12403" y="19401"/>
                  </a:lnTo>
                  <a:cubicBezTo>
                    <a:pt x="12403" y="19401"/>
                    <a:pt x="12403" y="20546"/>
                    <a:pt x="12403" y="20546"/>
                  </a:cubicBezTo>
                  <a:lnTo>
                    <a:pt x="9191" y="20546"/>
                  </a:lnTo>
                  <a:lnTo>
                    <a:pt x="9191" y="19401"/>
                  </a:lnTo>
                  <a:close/>
                </a:path>
              </a:pathLst>
            </a:custGeom>
            <a:solidFill>
              <a:srgbClr val="FFFFFF"/>
            </a:solidFill>
            <a:ln w="12700" cap="flat">
              <a:noFill/>
              <a:miter lim="400000"/>
            </a:ln>
            <a:effectLst/>
          </p:spPr>
          <p:txBody>
            <a:bodyPr wrap="square" lIns="50800" tIns="50800" rIns="50800" bIns="5080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sp>
        <p:nvSpPr>
          <p:cNvPr id="2" name="Slide Number Placeholder 1"/>
          <p:cNvSpPr>
            <a:spLocks noGrp="1"/>
          </p:cNvSpPr>
          <p:nvPr>
            <p:ph type="sldNum" sz="quarter" idx="4294967295"/>
          </p:nvPr>
        </p:nvSpPr>
        <p:spPr>
          <a:xfrm>
            <a:off x="11781386" y="162566"/>
            <a:ext cx="308559" cy="123111"/>
          </a:xfrm>
        </p:spPr>
        <p:txBody>
          <a:bodyPr/>
          <a:lstStyle/>
          <a:p>
            <a:fld id="{86CB4B4D-7CA3-9044-876B-883B54F8677D}" type="slidenum">
              <a:rPr lang="en-US" smtClean="0"/>
              <a:t>19</a:t>
            </a:fld>
            <a:endParaRPr lang="en-US" dirty="0"/>
          </a:p>
        </p:txBody>
      </p:sp>
    </p:spTree>
  </p:cSld>
  <p:clrMapOvr>
    <a:masterClrMapping/>
  </p:clrMapOvr>
  <p:transition spd="slow" advTm="0">
    <p:push/>
  </p:transition>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indefinite" fill="hold"/>
                                        <p:tgtEl>
                                          <p:spTgt spid="3719"/>
                                        </p:tgtEl>
                                        <p:attrNameLst>
                                          <p:attrName>style.visibility</p:attrName>
                                        </p:attrNameLst>
                                      </p:cBhvr>
                                      <p:to>
                                        <p:strVal val="visible"/>
                                      </p:to>
                                    </p:set>
                                    <p:anim calcmode="lin" valueType="num">
                                      <p:cBhvr>
                                        <p:cTn id="7" dur="700" fill="hold"/>
                                        <p:tgtEl>
                                          <p:spTgt spid="3719"/>
                                        </p:tgtEl>
                                        <p:attrNameLst>
                                          <p:attrName>ppt_w</p:attrName>
                                        </p:attrNameLst>
                                      </p:cBhvr>
                                      <p:tavLst>
                                        <p:tav tm="0">
                                          <p:val>
                                            <p:fltVal val="0"/>
                                          </p:val>
                                        </p:tav>
                                        <p:tav tm="100000">
                                          <p:val>
                                            <p:strVal val="#ppt_w"/>
                                          </p:val>
                                        </p:tav>
                                      </p:tavLst>
                                    </p:anim>
                                    <p:anim calcmode="lin" valueType="num">
                                      <p:cBhvr>
                                        <p:cTn id="8" dur="700" fill="hold"/>
                                        <p:tgtEl>
                                          <p:spTgt spid="3719"/>
                                        </p:tgtEl>
                                        <p:attrNameLst>
                                          <p:attrName>ppt_h</p:attrName>
                                        </p:attrNameLst>
                                      </p:cBhvr>
                                      <p:tavLst>
                                        <p:tav tm="0">
                                          <p:val>
                                            <p:fltVal val="0"/>
                                          </p:val>
                                        </p:tav>
                                        <p:tav tm="100000">
                                          <p:val>
                                            <p:strVal val="#ppt_h"/>
                                          </p:val>
                                        </p:tav>
                                      </p:tavLst>
                                    </p:anim>
                                    <p:anim calcmode="lin" valueType="num">
                                      <p:cBhvr>
                                        <p:cTn id="9" dur="700" fill="hold"/>
                                        <p:tgtEl>
                                          <p:spTgt spid="3719"/>
                                        </p:tgtEl>
                                        <p:attrNameLst>
                                          <p:attrName>ppt_x</p:attrName>
                                        </p:attrNameLst>
                                      </p:cBhvr>
                                      <p:tavLst>
                                        <p:tav tm="0" fmla="#ppt_x+(cos(-2*pi*(1-$))*-#ppt_x-sin(-2*pi*(1-$))*(1-#ppt_y))*(1-$)">
                                          <p:val>
                                            <p:fltVal val="0"/>
                                          </p:val>
                                        </p:tav>
                                        <p:tav tm="100000">
                                          <p:val>
                                            <p:fltVal val="1"/>
                                          </p:val>
                                        </p:tav>
                                      </p:tavLst>
                                    </p:anim>
                                    <p:anim calcmode="lin" valueType="num">
                                      <p:cBhvr>
                                        <p:cTn id="10" dur="700" fill="hold"/>
                                        <p:tgtEl>
                                          <p:spTgt spid="3719"/>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indefinite" fill="hold"/>
                                        <p:tgtEl>
                                          <p:spTgt spid="3718"/>
                                        </p:tgtEl>
                                        <p:attrNameLst>
                                          <p:attrName>style.visibility</p:attrName>
                                        </p:attrNameLst>
                                      </p:cBhvr>
                                      <p:to>
                                        <p:strVal val="visible"/>
                                      </p:to>
                                    </p:set>
                                    <p:animEffect transition="in" filter="dissolve(in)">
                                      <p:cBhvr>
                                        <p:cTn id="14" dur="700"/>
                                        <p:tgtEl>
                                          <p:spTgt spid="3718"/>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indefinite" fill="hold"/>
                                        <p:tgtEl>
                                          <p:spTgt spid="3720"/>
                                        </p:tgtEl>
                                        <p:attrNameLst>
                                          <p:attrName>style.visibility</p:attrName>
                                        </p:attrNameLst>
                                      </p:cBhvr>
                                      <p:to>
                                        <p:strVal val="visible"/>
                                      </p:to>
                                    </p:set>
                                    <p:animEffect transition="in" filter="wipe(left)">
                                      <p:cBhvr>
                                        <p:cTn id="18" dur="700"/>
                                        <p:tgtEl>
                                          <p:spTgt spid="3720"/>
                                        </p:tgtEl>
                                      </p:cBhvr>
                                    </p:animEffect>
                                  </p:childTnLst>
                                </p:cTn>
                              </p:par>
                            </p:childTnLst>
                          </p:cTn>
                        </p:par>
                        <p:par>
                          <p:cTn id="19" fill="hold">
                            <p:stCondLst>
                              <p:cond delay="3000"/>
                            </p:stCondLst>
                            <p:childTnLst>
                              <p:par>
                                <p:cTn id="20" presetID="9" presetClass="entr" presetSubtype="0" fill="hold" grpId="0" nodeType="afterEffect">
                                  <p:stCondLst>
                                    <p:cond delay="0"/>
                                  </p:stCondLst>
                                  <p:childTnLst>
                                    <p:set>
                                      <p:cBhvr>
                                        <p:cTn id="21" dur="indefinite" fill="hold"/>
                                        <p:tgtEl>
                                          <p:spTgt spid="3725"/>
                                        </p:tgtEl>
                                        <p:attrNameLst>
                                          <p:attrName>style.visibility</p:attrName>
                                        </p:attrNameLst>
                                      </p:cBhvr>
                                      <p:to>
                                        <p:strVal val="visible"/>
                                      </p:to>
                                    </p:set>
                                    <p:animEffect transition="in" filter="dissolve(in)">
                                      <p:cBhvr>
                                        <p:cTn id="22" dur="700"/>
                                        <p:tgtEl>
                                          <p:spTgt spid="3725"/>
                                        </p:tgtEl>
                                      </p:cBhvr>
                                    </p:animEffect>
                                  </p:childTnLst>
                                </p:cTn>
                              </p:par>
                            </p:childTnLst>
                          </p:cTn>
                        </p:par>
                        <p:par>
                          <p:cTn id="23" fill="hold">
                            <p:stCondLst>
                              <p:cond delay="4000"/>
                            </p:stCondLst>
                            <p:childTnLst>
                              <p:par>
                                <p:cTn id="24" presetID="2" presetClass="entr" presetSubtype="1" fill="hold" grpId="0" nodeType="afterEffect">
                                  <p:stCondLst>
                                    <p:cond delay="0"/>
                                  </p:stCondLst>
                                  <p:childTnLst>
                                    <p:set>
                                      <p:cBhvr>
                                        <p:cTn id="25" dur="indefinite" fill="hold"/>
                                        <p:tgtEl>
                                          <p:spTgt spid="3729"/>
                                        </p:tgtEl>
                                        <p:attrNameLst>
                                          <p:attrName>style.visibility</p:attrName>
                                        </p:attrNameLst>
                                      </p:cBhvr>
                                      <p:to>
                                        <p:strVal val="visible"/>
                                      </p:to>
                                    </p:set>
                                    <p:anim calcmode="lin" valueType="num">
                                      <p:cBhvr>
                                        <p:cTn id="26" dur="700" fill="hold"/>
                                        <p:tgtEl>
                                          <p:spTgt spid="3729"/>
                                        </p:tgtEl>
                                        <p:attrNameLst>
                                          <p:attrName>ppt_x</p:attrName>
                                        </p:attrNameLst>
                                      </p:cBhvr>
                                      <p:tavLst>
                                        <p:tav tm="0">
                                          <p:val>
                                            <p:strVal val="#ppt_x"/>
                                          </p:val>
                                        </p:tav>
                                        <p:tav tm="100000">
                                          <p:val>
                                            <p:strVal val="#ppt_x"/>
                                          </p:val>
                                        </p:tav>
                                      </p:tavLst>
                                    </p:anim>
                                    <p:anim calcmode="lin" valueType="num">
                                      <p:cBhvr>
                                        <p:cTn id="27" dur="700" fill="hold"/>
                                        <p:tgtEl>
                                          <p:spTgt spid="3729"/>
                                        </p:tgtEl>
                                        <p:attrNameLst>
                                          <p:attrName>ppt_y</p:attrName>
                                        </p:attrNameLst>
                                      </p:cBhvr>
                                      <p:tavLst>
                                        <p:tav tm="0">
                                          <p:val>
                                            <p:strVal val="0-#ppt_h/2"/>
                                          </p:val>
                                        </p:tav>
                                        <p:tav tm="100000">
                                          <p:val>
                                            <p:strVal val="#ppt_y"/>
                                          </p:val>
                                        </p:tav>
                                      </p:tavLst>
                                    </p:anim>
                                  </p:childTnLst>
                                </p:cTn>
                              </p:par>
                            </p:childTnLst>
                          </p:cTn>
                        </p:par>
                        <p:par>
                          <p:cTn id="28" fill="hold">
                            <p:stCondLst>
                              <p:cond delay="5000"/>
                            </p:stCondLst>
                            <p:childTnLst>
                              <p:par>
                                <p:cTn id="29" presetID="22" presetClass="entr" presetSubtype="4" fill="hold" grpId="0" nodeType="afterEffect">
                                  <p:stCondLst>
                                    <p:cond delay="0"/>
                                  </p:stCondLst>
                                  <p:childTnLst>
                                    <p:set>
                                      <p:cBhvr>
                                        <p:cTn id="30" dur="indefinite" fill="hold"/>
                                        <p:tgtEl>
                                          <p:spTgt spid="3724"/>
                                        </p:tgtEl>
                                        <p:attrNameLst>
                                          <p:attrName>style.visibility</p:attrName>
                                        </p:attrNameLst>
                                      </p:cBhvr>
                                      <p:to>
                                        <p:strVal val="visible"/>
                                      </p:to>
                                    </p:set>
                                    <p:animEffect transition="in" filter="wipe(down)">
                                      <p:cBhvr>
                                        <p:cTn id="31" dur="700"/>
                                        <p:tgtEl>
                                          <p:spTgt spid="3724"/>
                                        </p:tgtEl>
                                      </p:cBhvr>
                                    </p:animEffect>
                                  </p:childTnLst>
                                </p:cTn>
                              </p:par>
                            </p:childTnLst>
                          </p:cTn>
                        </p:par>
                        <p:par>
                          <p:cTn id="32" fill="hold">
                            <p:stCondLst>
                              <p:cond delay="6000"/>
                            </p:stCondLst>
                            <p:childTnLst>
                              <p:par>
                                <p:cTn id="33" presetID="2" presetClass="entr" presetSubtype="1" fill="hold" grpId="0" nodeType="afterEffect">
                                  <p:stCondLst>
                                    <p:cond delay="0"/>
                                  </p:stCondLst>
                                  <p:childTnLst>
                                    <p:set>
                                      <p:cBhvr>
                                        <p:cTn id="34" dur="indefinite" fill="hold"/>
                                        <p:tgtEl>
                                          <p:spTgt spid="3737"/>
                                        </p:tgtEl>
                                        <p:attrNameLst>
                                          <p:attrName>style.visibility</p:attrName>
                                        </p:attrNameLst>
                                      </p:cBhvr>
                                      <p:to>
                                        <p:strVal val="visible"/>
                                      </p:to>
                                    </p:set>
                                    <p:anim calcmode="lin" valueType="num">
                                      <p:cBhvr>
                                        <p:cTn id="35" dur="80" fill="hold"/>
                                        <p:tgtEl>
                                          <p:spTgt spid="3737"/>
                                        </p:tgtEl>
                                        <p:attrNameLst>
                                          <p:attrName>ppt_x</p:attrName>
                                        </p:attrNameLst>
                                      </p:cBhvr>
                                      <p:tavLst>
                                        <p:tav tm="0">
                                          <p:val>
                                            <p:strVal val="#ppt_x"/>
                                          </p:val>
                                        </p:tav>
                                        <p:tav tm="100000">
                                          <p:val>
                                            <p:strVal val="#ppt_x"/>
                                          </p:val>
                                        </p:tav>
                                      </p:tavLst>
                                    </p:anim>
                                    <p:anim calcmode="lin" valueType="num">
                                      <p:cBhvr>
                                        <p:cTn id="36" dur="80" fill="hold"/>
                                        <p:tgtEl>
                                          <p:spTgt spid="3737"/>
                                        </p:tgtEl>
                                        <p:attrNameLst>
                                          <p:attrName>ppt_y</p:attrName>
                                        </p:attrNameLst>
                                      </p:cBhvr>
                                      <p:tavLst>
                                        <p:tav tm="0">
                                          <p:val>
                                            <p:strVal val="0-#ppt_h/2"/>
                                          </p:val>
                                        </p:tav>
                                        <p:tav tm="100000">
                                          <p:val>
                                            <p:strVal val="#ppt_y"/>
                                          </p:val>
                                        </p:tav>
                                      </p:tavLst>
                                    </p:anim>
                                  </p:childTnLst>
                                </p:cTn>
                              </p:par>
                            </p:childTnLst>
                          </p:cTn>
                        </p:par>
                        <p:par>
                          <p:cTn id="37" fill="hold">
                            <p:stCondLst>
                              <p:cond delay="6500"/>
                            </p:stCondLst>
                            <p:childTnLst>
                              <p:par>
                                <p:cTn id="38" presetID="2" presetClass="entr" presetSubtype="2" fill="hold" grpId="0" nodeType="afterEffect">
                                  <p:stCondLst>
                                    <p:cond delay="0"/>
                                  </p:stCondLst>
                                  <p:childTnLst>
                                    <p:set>
                                      <p:cBhvr>
                                        <p:cTn id="39" dur="indefinite" fill="hold"/>
                                        <p:tgtEl>
                                          <p:spTgt spid="3722"/>
                                        </p:tgtEl>
                                        <p:attrNameLst>
                                          <p:attrName>style.visibility</p:attrName>
                                        </p:attrNameLst>
                                      </p:cBhvr>
                                      <p:to>
                                        <p:strVal val="visible"/>
                                      </p:to>
                                    </p:set>
                                    <p:anim calcmode="lin" valueType="num">
                                      <p:cBhvr>
                                        <p:cTn id="40" dur="700" fill="hold"/>
                                        <p:tgtEl>
                                          <p:spTgt spid="3722"/>
                                        </p:tgtEl>
                                        <p:attrNameLst>
                                          <p:attrName>ppt_x</p:attrName>
                                        </p:attrNameLst>
                                      </p:cBhvr>
                                      <p:tavLst>
                                        <p:tav tm="0">
                                          <p:val>
                                            <p:strVal val="1+#ppt_w/2"/>
                                          </p:val>
                                        </p:tav>
                                        <p:tav tm="100000">
                                          <p:val>
                                            <p:strVal val="#ppt_x"/>
                                          </p:val>
                                        </p:tav>
                                      </p:tavLst>
                                    </p:anim>
                                    <p:anim calcmode="lin" valueType="num">
                                      <p:cBhvr>
                                        <p:cTn id="41" dur="700" fill="hold"/>
                                        <p:tgtEl>
                                          <p:spTgt spid="3722"/>
                                        </p:tgtEl>
                                        <p:attrNameLst>
                                          <p:attrName>ppt_y</p:attrName>
                                        </p:attrNameLst>
                                      </p:cBhvr>
                                      <p:tavLst>
                                        <p:tav tm="0">
                                          <p:val>
                                            <p:strVal val="#ppt_y"/>
                                          </p:val>
                                        </p:tav>
                                        <p:tav tm="100000">
                                          <p:val>
                                            <p:strVal val="#ppt_y"/>
                                          </p:val>
                                        </p:tav>
                                      </p:tavLst>
                                    </p:anim>
                                  </p:childTnLst>
                                </p:cTn>
                              </p:par>
                            </p:childTnLst>
                          </p:cTn>
                        </p:par>
                        <p:par>
                          <p:cTn id="42" fill="hold">
                            <p:stCondLst>
                              <p:cond delay="7500"/>
                            </p:stCondLst>
                            <p:childTnLst>
                              <p:par>
                                <p:cTn id="43" presetID="2" presetClass="entr" presetSubtype="2" fill="hold" grpId="0" nodeType="afterEffect">
                                  <p:stCondLst>
                                    <p:cond delay="0"/>
                                  </p:stCondLst>
                                  <p:childTnLst>
                                    <p:set>
                                      <p:cBhvr>
                                        <p:cTn id="44" dur="indefinite" fill="hold"/>
                                        <p:tgtEl>
                                          <p:spTgt spid="3723"/>
                                        </p:tgtEl>
                                        <p:attrNameLst>
                                          <p:attrName>style.visibility</p:attrName>
                                        </p:attrNameLst>
                                      </p:cBhvr>
                                      <p:to>
                                        <p:strVal val="visible"/>
                                      </p:to>
                                    </p:set>
                                    <p:anim calcmode="lin" valueType="num">
                                      <p:cBhvr>
                                        <p:cTn id="45" dur="700" fill="hold"/>
                                        <p:tgtEl>
                                          <p:spTgt spid="3723"/>
                                        </p:tgtEl>
                                        <p:attrNameLst>
                                          <p:attrName>ppt_x</p:attrName>
                                        </p:attrNameLst>
                                      </p:cBhvr>
                                      <p:tavLst>
                                        <p:tav tm="0">
                                          <p:val>
                                            <p:strVal val="1+#ppt_w/2"/>
                                          </p:val>
                                        </p:tav>
                                        <p:tav tm="100000">
                                          <p:val>
                                            <p:strVal val="#ppt_x"/>
                                          </p:val>
                                        </p:tav>
                                      </p:tavLst>
                                    </p:anim>
                                    <p:anim calcmode="lin" valueType="num">
                                      <p:cBhvr>
                                        <p:cTn id="46" dur="700" fill="hold"/>
                                        <p:tgtEl>
                                          <p:spTgt spid="3723"/>
                                        </p:tgtEl>
                                        <p:attrNameLst>
                                          <p:attrName>ppt_y</p:attrName>
                                        </p:attrNameLst>
                                      </p:cBhvr>
                                      <p:tavLst>
                                        <p:tav tm="0">
                                          <p:val>
                                            <p:strVal val="#ppt_y"/>
                                          </p:val>
                                        </p:tav>
                                        <p:tav tm="100000">
                                          <p:val>
                                            <p:strVal val="#ppt_y"/>
                                          </p:val>
                                        </p:tav>
                                      </p:tavLst>
                                    </p:anim>
                                  </p:childTnLst>
                                </p:cTn>
                              </p:par>
                            </p:childTnLst>
                          </p:cTn>
                        </p:par>
                        <p:par>
                          <p:cTn id="47" fill="hold">
                            <p:stCondLst>
                              <p:cond delay="8500"/>
                            </p:stCondLst>
                            <p:childTnLst>
                              <p:par>
                                <p:cTn id="48" presetID="22" presetClass="entr" presetSubtype="8" fill="hold" grpId="0" nodeType="afterEffect">
                                  <p:stCondLst>
                                    <p:cond delay="0"/>
                                  </p:stCondLst>
                                  <p:childTnLst>
                                    <p:set>
                                      <p:cBhvr>
                                        <p:cTn id="49" dur="indefinite" fill="hold"/>
                                        <p:tgtEl>
                                          <p:spTgt spid="3721"/>
                                        </p:tgtEl>
                                        <p:attrNameLst>
                                          <p:attrName>style.visibility</p:attrName>
                                        </p:attrNameLst>
                                      </p:cBhvr>
                                      <p:to>
                                        <p:strVal val="visible"/>
                                      </p:to>
                                    </p:set>
                                    <p:animEffect transition="in" filter="wipe(left)">
                                      <p:cBhvr>
                                        <p:cTn id="50" dur="700"/>
                                        <p:tgtEl>
                                          <p:spTgt spid="3721"/>
                                        </p:tgtEl>
                                      </p:cBhvr>
                                    </p:animEffect>
                                  </p:childTnLst>
                                </p:cTn>
                              </p:par>
                            </p:childTnLst>
                          </p:cTn>
                        </p:par>
                        <p:par>
                          <p:cTn id="51" fill="hold">
                            <p:stCondLst>
                              <p:cond delay="9500"/>
                            </p:stCondLst>
                            <p:childTnLst>
                              <p:par>
                                <p:cTn id="52" presetID="9" presetClass="entr" presetSubtype="0" fill="hold" grpId="0" nodeType="afterEffect">
                                  <p:stCondLst>
                                    <p:cond delay="0"/>
                                  </p:stCondLst>
                                  <p:childTnLst>
                                    <p:set>
                                      <p:cBhvr>
                                        <p:cTn id="53" dur="indefinite" fill="hold"/>
                                        <p:tgtEl>
                                          <p:spTgt spid="3731"/>
                                        </p:tgtEl>
                                        <p:attrNameLst>
                                          <p:attrName>style.visibility</p:attrName>
                                        </p:attrNameLst>
                                      </p:cBhvr>
                                      <p:to>
                                        <p:strVal val="visible"/>
                                      </p:to>
                                    </p:set>
                                    <p:animEffect transition="in" filter="dissolve(in)">
                                      <p:cBhvr>
                                        <p:cTn id="54" dur="700"/>
                                        <p:tgtEl>
                                          <p:spTgt spid="3731"/>
                                        </p:tgtEl>
                                      </p:cBhvr>
                                    </p:animEffect>
                                  </p:childTnLst>
                                </p:cTn>
                              </p:par>
                            </p:childTnLst>
                          </p:cTn>
                        </p:par>
                        <p:par>
                          <p:cTn id="55" fill="hold">
                            <p:stCondLst>
                              <p:cond delay="10500"/>
                            </p:stCondLst>
                            <p:childTnLst>
                              <p:par>
                                <p:cTn id="56" presetID="2" presetClass="entr" presetSubtype="1" fill="hold" grpId="0" nodeType="afterEffect">
                                  <p:stCondLst>
                                    <p:cond delay="0"/>
                                  </p:stCondLst>
                                  <p:childTnLst>
                                    <p:set>
                                      <p:cBhvr>
                                        <p:cTn id="57" dur="indefinite" fill="hold"/>
                                        <p:tgtEl>
                                          <p:spTgt spid="3730"/>
                                        </p:tgtEl>
                                        <p:attrNameLst>
                                          <p:attrName>style.visibility</p:attrName>
                                        </p:attrNameLst>
                                      </p:cBhvr>
                                      <p:to>
                                        <p:strVal val="visible"/>
                                      </p:to>
                                    </p:set>
                                    <p:anim calcmode="lin" valueType="num">
                                      <p:cBhvr>
                                        <p:cTn id="58" dur="700" fill="hold"/>
                                        <p:tgtEl>
                                          <p:spTgt spid="3730"/>
                                        </p:tgtEl>
                                        <p:attrNameLst>
                                          <p:attrName>ppt_x</p:attrName>
                                        </p:attrNameLst>
                                      </p:cBhvr>
                                      <p:tavLst>
                                        <p:tav tm="0">
                                          <p:val>
                                            <p:strVal val="#ppt_x"/>
                                          </p:val>
                                        </p:tav>
                                        <p:tav tm="100000">
                                          <p:val>
                                            <p:strVal val="#ppt_x"/>
                                          </p:val>
                                        </p:tav>
                                      </p:tavLst>
                                    </p:anim>
                                    <p:anim calcmode="lin" valueType="num">
                                      <p:cBhvr>
                                        <p:cTn id="59" dur="700" fill="hold"/>
                                        <p:tgtEl>
                                          <p:spTgt spid="3730"/>
                                        </p:tgtEl>
                                        <p:attrNameLst>
                                          <p:attrName>ppt_y</p:attrName>
                                        </p:attrNameLst>
                                      </p:cBhvr>
                                      <p:tavLst>
                                        <p:tav tm="0">
                                          <p:val>
                                            <p:strVal val="0-#ppt_h/2"/>
                                          </p:val>
                                        </p:tav>
                                        <p:tav tm="100000">
                                          <p:val>
                                            <p:strVal val="#ppt_y"/>
                                          </p:val>
                                        </p:tav>
                                      </p:tavLst>
                                    </p:anim>
                                  </p:childTnLst>
                                </p:cTn>
                              </p:par>
                            </p:childTnLst>
                          </p:cTn>
                        </p:par>
                        <p:par>
                          <p:cTn id="60" fill="hold">
                            <p:stCondLst>
                              <p:cond delay="11500"/>
                            </p:stCondLst>
                            <p:childTnLst>
                              <p:par>
                                <p:cTn id="61" presetID="22" presetClass="entr" presetSubtype="1" fill="hold" grpId="0" nodeType="afterEffect">
                                  <p:stCondLst>
                                    <p:cond delay="0"/>
                                  </p:stCondLst>
                                  <p:childTnLst>
                                    <p:set>
                                      <p:cBhvr>
                                        <p:cTn id="62" dur="indefinite" fill="hold"/>
                                        <p:tgtEl>
                                          <p:spTgt spid="3726"/>
                                        </p:tgtEl>
                                        <p:attrNameLst>
                                          <p:attrName>style.visibility</p:attrName>
                                        </p:attrNameLst>
                                      </p:cBhvr>
                                      <p:to>
                                        <p:strVal val="visible"/>
                                      </p:to>
                                    </p:set>
                                    <p:animEffect transition="in" filter="wipe(up)">
                                      <p:cBhvr>
                                        <p:cTn id="63" dur="700"/>
                                        <p:tgtEl>
                                          <p:spTgt spid="3726"/>
                                        </p:tgtEl>
                                      </p:cBhvr>
                                    </p:animEffect>
                                  </p:childTnLst>
                                </p:cTn>
                              </p:par>
                            </p:childTnLst>
                          </p:cTn>
                        </p:par>
                        <p:par>
                          <p:cTn id="64" fill="hold">
                            <p:stCondLst>
                              <p:cond delay="12500"/>
                            </p:stCondLst>
                            <p:childTnLst>
                              <p:par>
                                <p:cTn id="65" presetID="2" presetClass="entr" presetSubtype="1" fill="hold" grpId="0" nodeType="afterEffect">
                                  <p:stCondLst>
                                    <p:cond delay="0"/>
                                  </p:stCondLst>
                                  <p:childTnLst>
                                    <p:set>
                                      <p:cBhvr>
                                        <p:cTn id="66" dur="indefinite" fill="hold"/>
                                        <p:tgtEl>
                                          <p:spTgt spid="3734"/>
                                        </p:tgtEl>
                                        <p:attrNameLst>
                                          <p:attrName>style.visibility</p:attrName>
                                        </p:attrNameLst>
                                      </p:cBhvr>
                                      <p:to>
                                        <p:strVal val="visible"/>
                                      </p:to>
                                    </p:set>
                                    <p:anim calcmode="lin" valueType="num">
                                      <p:cBhvr>
                                        <p:cTn id="67" dur="80" fill="hold"/>
                                        <p:tgtEl>
                                          <p:spTgt spid="3734"/>
                                        </p:tgtEl>
                                        <p:attrNameLst>
                                          <p:attrName>ppt_x</p:attrName>
                                        </p:attrNameLst>
                                      </p:cBhvr>
                                      <p:tavLst>
                                        <p:tav tm="0">
                                          <p:val>
                                            <p:strVal val="#ppt_x"/>
                                          </p:val>
                                        </p:tav>
                                        <p:tav tm="100000">
                                          <p:val>
                                            <p:strVal val="#ppt_x"/>
                                          </p:val>
                                        </p:tav>
                                      </p:tavLst>
                                    </p:anim>
                                    <p:anim calcmode="lin" valueType="num">
                                      <p:cBhvr>
                                        <p:cTn id="68" dur="80" fill="hold"/>
                                        <p:tgtEl>
                                          <p:spTgt spid="3734"/>
                                        </p:tgtEl>
                                        <p:attrNameLst>
                                          <p:attrName>ppt_y</p:attrName>
                                        </p:attrNameLst>
                                      </p:cBhvr>
                                      <p:tavLst>
                                        <p:tav tm="0">
                                          <p:val>
                                            <p:strVal val="0-#ppt_h/2"/>
                                          </p:val>
                                        </p:tav>
                                        <p:tav tm="100000">
                                          <p:val>
                                            <p:strVal val="#ppt_y"/>
                                          </p:val>
                                        </p:tav>
                                      </p:tavLst>
                                    </p:anim>
                                  </p:childTnLst>
                                </p:cTn>
                              </p:par>
                            </p:childTnLst>
                          </p:cTn>
                        </p:par>
                        <p:par>
                          <p:cTn id="69" fill="hold">
                            <p:stCondLst>
                              <p:cond delay="13000"/>
                            </p:stCondLst>
                            <p:childTnLst>
                              <p:par>
                                <p:cTn id="70" presetID="2" presetClass="entr" presetSubtype="8" fill="hold" grpId="0" nodeType="afterEffect">
                                  <p:stCondLst>
                                    <p:cond delay="0"/>
                                  </p:stCondLst>
                                  <p:childTnLst>
                                    <p:set>
                                      <p:cBhvr>
                                        <p:cTn id="71" dur="indefinite" fill="hold"/>
                                        <p:tgtEl>
                                          <p:spTgt spid="3727"/>
                                        </p:tgtEl>
                                        <p:attrNameLst>
                                          <p:attrName>style.visibility</p:attrName>
                                        </p:attrNameLst>
                                      </p:cBhvr>
                                      <p:to>
                                        <p:strVal val="visible"/>
                                      </p:to>
                                    </p:set>
                                    <p:anim calcmode="lin" valueType="num">
                                      <p:cBhvr>
                                        <p:cTn id="72" dur="700" fill="hold"/>
                                        <p:tgtEl>
                                          <p:spTgt spid="3727"/>
                                        </p:tgtEl>
                                        <p:attrNameLst>
                                          <p:attrName>ppt_x</p:attrName>
                                        </p:attrNameLst>
                                      </p:cBhvr>
                                      <p:tavLst>
                                        <p:tav tm="0">
                                          <p:val>
                                            <p:strVal val="0-#ppt_w/2"/>
                                          </p:val>
                                        </p:tav>
                                        <p:tav tm="100000">
                                          <p:val>
                                            <p:strVal val="#ppt_x"/>
                                          </p:val>
                                        </p:tav>
                                      </p:tavLst>
                                    </p:anim>
                                    <p:anim calcmode="lin" valueType="num">
                                      <p:cBhvr>
                                        <p:cTn id="73" dur="700" fill="hold"/>
                                        <p:tgtEl>
                                          <p:spTgt spid="3727"/>
                                        </p:tgtEl>
                                        <p:attrNameLst>
                                          <p:attrName>ppt_y</p:attrName>
                                        </p:attrNameLst>
                                      </p:cBhvr>
                                      <p:tavLst>
                                        <p:tav tm="0">
                                          <p:val>
                                            <p:strVal val="#ppt_y"/>
                                          </p:val>
                                        </p:tav>
                                        <p:tav tm="100000">
                                          <p:val>
                                            <p:strVal val="#ppt_y"/>
                                          </p:val>
                                        </p:tav>
                                      </p:tavLst>
                                    </p:anim>
                                  </p:childTnLst>
                                </p:cTn>
                              </p:par>
                            </p:childTnLst>
                          </p:cTn>
                        </p:par>
                        <p:par>
                          <p:cTn id="74" fill="hold">
                            <p:stCondLst>
                              <p:cond delay="14000"/>
                            </p:stCondLst>
                            <p:childTnLst>
                              <p:par>
                                <p:cTn id="75" presetID="2" presetClass="entr" presetSubtype="8" fill="hold" grpId="0" nodeType="afterEffect">
                                  <p:stCondLst>
                                    <p:cond delay="0"/>
                                  </p:stCondLst>
                                  <p:childTnLst>
                                    <p:set>
                                      <p:cBhvr>
                                        <p:cTn id="76" dur="indefinite" fill="hold"/>
                                        <p:tgtEl>
                                          <p:spTgt spid="3728"/>
                                        </p:tgtEl>
                                        <p:attrNameLst>
                                          <p:attrName>style.visibility</p:attrName>
                                        </p:attrNameLst>
                                      </p:cBhvr>
                                      <p:to>
                                        <p:strVal val="visible"/>
                                      </p:to>
                                    </p:set>
                                    <p:anim calcmode="lin" valueType="num">
                                      <p:cBhvr>
                                        <p:cTn id="77" dur="700" fill="hold"/>
                                        <p:tgtEl>
                                          <p:spTgt spid="3728"/>
                                        </p:tgtEl>
                                        <p:attrNameLst>
                                          <p:attrName>ppt_x</p:attrName>
                                        </p:attrNameLst>
                                      </p:cBhvr>
                                      <p:tavLst>
                                        <p:tav tm="0">
                                          <p:val>
                                            <p:strVal val="0-#ppt_w/2"/>
                                          </p:val>
                                        </p:tav>
                                        <p:tav tm="100000">
                                          <p:val>
                                            <p:strVal val="#ppt_x"/>
                                          </p:val>
                                        </p:tav>
                                      </p:tavLst>
                                    </p:anim>
                                    <p:anim calcmode="lin" valueType="num">
                                      <p:cBhvr>
                                        <p:cTn id="78" dur="700" fill="hold"/>
                                        <p:tgtEl>
                                          <p:spTgt spid="37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9" grpId="0" animBg="1" advAuto="0"/>
      <p:bldP spid="3718" grpId="0" animBg="1" advAuto="0"/>
      <p:bldP spid="3720" grpId="0" animBg="1" advAuto="0"/>
      <p:bldP spid="3721" grpId="0" animBg="1" advAuto="0"/>
      <p:bldP spid="3722" grpId="0" animBg="1" advAuto="0"/>
      <p:bldP spid="3723" grpId="0" animBg="1" advAuto="0"/>
      <p:bldP spid="3724" grpId="0" animBg="1" advAuto="0"/>
      <p:bldP spid="3725" grpId="0" animBg="1" advAuto="0"/>
      <p:bldP spid="3726" grpId="0" animBg="1" advAuto="0"/>
      <p:bldP spid="3727" grpId="0" animBg="1" advAuto="0"/>
      <p:bldP spid="3728" grpId="0" animBg="1" advAuto="0"/>
      <p:bldP spid="3729" grpId="0" animBg="1" advAuto="0"/>
      <p:bldP spid="3730" grpId="0" animBg="1" advAuto="0"/>
      <p:bldP spid="3731" grpId="0" animBg="1" advAuto="0"/>
      <p:bldP spid="3734" grpId="0" animBg="1" advAuto="0"/>
      <p:bldP spid="3737"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0706" r="30706"/>
          <a:stretch>
            <a:fillRect/>
          </a:stretch>
        </p:blipFill>
        <p:spPr/>
      </p:pic>
      <p:grpSp>
        <p:nvGrpSpPr>
          <p:cNvPr id="383" name="Group 383"/>
          <p:cNvGrpSpPr/>
          <p:nvPr/>
        </p:nvGrpSpPr>
        <p:grpSpPr>
          <a:xfrm>
            <a:off x="-44671" y="-1651"/>
            <a:ext cx="12219901" cy="6912372"/>
            <a:chOff x="0" y="0"/>
            <a:chExt cx="24439799" cy="13824743"/>
          </a:xfrm>
        </p:grpSpPr>
        <p:sp>
          <p:nvSpPr>
            <p:cNvPr id="375" name="Shape 375"/>
            <p:cNvSpPr/>
            <p:nvPr/>
          </p:nvSpPr>
          <p:spPr>
            <a:xfrm>
              <a:off x="20469829" y="0"/>
              <a:ext cx="3969970" cy="13723004"/>
            </a:xfrm>
            <a:prstGeom prst="rect">
              <a:avLst/>
            </a:prstGeom>
            <a:solidFill>
              <a:srgbClr val="222A35">
                <a:alpha val="50000"/>
              </a:srgbClr>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grpSp>
          <p:nvGrpSpPr>
            <p:cNvPr id="378" name="Group 378"/>
            <p:cNvGrpSpPr/>
            <p:nvPr/>
          </p:nvGrpSpPr>
          <p:grpSpPr>
            <a:xfrm>
              <a:off x="4365" y="9858330"/>
              <a:ext cx="7431831" cy="3966413"/>
              <a:chOff x="0" y="0"/>
              <a:chExt cx="7431830" cy="3966411"/>
            </a:xfrm>
          </p:grpSpPr>
          <p:sp>
            <p:nvSpPr>
              <p:cNvPr id="376" name="Shape 376"/>
              <p:cNvSpPr/>
              <p:nvPr/>
            </p:nvSpPr>
            <p:spPr>
              <a:xfrm>
                <a:off x="0" y="0"/>
                <a:ext cx="4060174" cy="39664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11755"/>
                    </a:lnTo>
                    <a:lnTo>
                      <a:pt x="0" y="0"/>
                    </a:lnTo>
                    <a:close/>
                  </a:path>
                </a:pathLst>
              </a:custGeom>
              <a:solidFill>
                <a:srgbClr val="212935"/>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377" name="Shape 377"/>
              <p:cNvSpPr/>
              <p:nvPr/>
            </p:nvSpPr>
            <p:spPr>
              <a:xfrm>
                <a:off x="4047879" y="2140633"/>
                <a:ext cx="3383952" cy="18257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0" y="0"/>
                    </a:lnTo>
                    <a:close/>
                  </a:path>
                </a:pathLst>
              </a:custGeom>
              <a:solidFill>
                <a:srgbClr val="53585F"/>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grpSp>
        <p:sp>
          <p:nvSpPr>
            <p:cNvPr id="379" name="Shape 379"/>
            <p:cNvSpPr/>
            <p:nvPr/>
          </p:nvSpPr>
          <p:spPr>
            <a:xfrm>
              <a:off x="12219313" y="0"/>
              <a:ext cx="4264303" cy="13723005"/>
            </a:xfrm>
            <a:prstGeom prst="rect">
              <a:avLst/>
            </a:prstGeom>
            <a:solidFill>
              <a:srgbClr val="DCDEE0"/>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380" name="Shape 380"/>
            <p:cNvSpPr/>
            <p:nvPr/>
          </p:nvSpPr>
          <p:spPr>
            <a:xfrm>
              <a:off x="16499859" y="0"/>
              <a:ext cx="3969970" cy="13723005"/>
            </a:xfrm>
            <a:prstGeom prst="rect">
              <a:avLst/>
            </a:prstGeom>
            <a:solidFill>
              <a:srgbClr val="A6AAA9">
                <a:alpha val="87000"/>
              </a:srgbClr>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381" name="Shape 381"/>
            <p:cNvSpPr/>
            <p:nvPr/>
          </p:nvSpPr>
          <p:spPr>
            <a:xfrm>
              <a:off x="0" y="0"/>
              <a:ext cx="23273941"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5507"/>
                  </a:lnTo>
                  <a:lnTo>
                    <a:pt x="6756" y="21600"/>
                  </a:lnTo>
                  <a:lnTo>
                    <a:pt x="17194" y="21600"/>
                  </a:lnTo>
                  <a:lnTo>
                    <a:pt x="21600" y="7536"/>
                  </a:lnTo>
                  <a:lnTo>
                    <a:pt x="13245" y="0"/>
                  </a:lnTo>
                  <a:lnTo>
                    <a:pt x="0" y="0"/>
                  </a:lnTo>
                  <a:close/>
                </a:path>
              </a:pathLst>
            </a:custGeom>
            <a:solidFill>
              <a:srgbClr val="DCDEE0">
                <a:alpha val="75000"/>
              </a:srgbClr>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382" name="Shape 382"/>
            <p:cNvSpPr/>
            <p:nvPr/>
          </p:nvSpPr>
          <p:spPr>
            <a:xfrm>
              <a:off x="0" y="0"/>
              <a:ext cx="22332554" cy="13716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364"/>
                  </a:lnTo>
                  <a:lnTo>
                    <a:pt x="8360" y="21600"/>
                  </a:lnTo>
                  <a:lnTo>
                    <a:pt x="17123" y="21600"/>
                  </a:lnTo>
                  <a:lnTo>
                    <a:pt x="21600" y="7889"/>
                  </a:lnTo>
                  <a:lnTo>
                    <a:pt x="12485" y="0"/>
                  </a:lnTo>
                  <a:lnTo>
                    <a:pt x="0" y="0"/>
                  </a:lnTo>
                  <a:close/>
                </a:path>
              </a:pathLst>
            </a:custGeom>
            <a:solidFill>
              <a:srgbClr val="FFFFFF"/>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grpSp>
      <p:sp>
        <p:nvSpPr>
          <p:cNvPr id="384" name="Shape 384"/>
          <p:cNvSpPr/>
          <p:nvPr/>
        </p:nvSpPr>
        <p:spPr>
          <a:xfrm>
            <a:off x="2397071" y="2203206"/>
            <a:ext cx="5550781" cy="1380147"/>
          </a:xfrm>
          <a:prstGeom prst="rect">
            <a:avLst/>
          </a:prstGeom>
          <a:ln w="12700">
            <a:miter lim="400000"/>
          </a:ln>
        </p:spPr>
        <p:txBody>
          <a:bodyPr lIns="25400" tIns="25400" rIns="25400" bIns="25400" anchor="ctr"/>
          <a:lstStyle>
            <a:lvl1pPr algn="l">
              <a:lnSpc>
                <a:spcPts val="2500"/>
              </a:lnSpc>
              <a:spcBef>
                <a:spcPts val="600"/>
              </a:spcBef>
              <a:defRPr sz="1800" spc="0">
                <a:solidFill>
                  <a:srgbClr val="3D4247"/>
                </a:solidFill>
                <a:latin typeface="Roboto Regular"/>
                <a:ea typeface="Roboto Regular"/>
                <a:cs typeface="Roboto Regular"/>
                <a:sym typeface="Roboto Regular"/>
              </a:defRPr>
            </a:lvl1pPr>
          </a:lstStyle>
          <a:p>
            <a:pPr lvl="0">
              <a:lnSpc>
                <a:spcPct val="140000"/>
              </a:lnSpc>
              <a:defRPr spc="0">
                <a:solidFill>
                  <a:srgbClr val="000000"/>
                </a:solidFill>
              </a:defRPr>
            </a:pPr>
            <a:r>
              <a:rPr lang="en-US" sz="935" dirty="0">
                <a:solidFill>
                  <a:schemeClr val="bg1">
                    <a:lumMod val="50000"/>
                  </a:schemeClr>
                </a:solidFill>
              </a:rPr>
              <a:t>Describe the basic situation and simplicity of your company. Describe the basic situation and simplicity of your company. Describe the basic situation and simplicity of your company. Describe the basic situation and simplicity of your company. Describe the basic situation and simplicity of your company. Describe the basic situation and simplicity of your company. Describe the basic situation and simplicity of your company. Describe the basic situation and simplicity of your company. Describe the basic situation and simplicity of your company.</a:t>
            </a:r>
            <a:endParaRPr sz="935" dirty="0">
              <a:solidFill>
                <a:schemeClr val="bg1">
                  <a:lumMod val="50000"/>
                </a:schemeClr>
              </a:solidFill>
            </a:endParaRPr>
          </a:p>
        </p:txBody>
      </p:sp>
      <p:sp>
        <p:nvSpPr>
          <p:cNvPr id="385" name="Shape 385"/>
          <p:cNvSpPr/>
          <p:nvPr/>
        </p:nvSpPr>
        <p:spPr>
          <a:xfrm>
            <a:off x="2397071" y="1690168"/>
            <a:ext cx="6180871" cy="487313"/>
          </a:xfrm>
          <a:prstGeom prst="rect">
            <a:avLst/>
          </a:prstGeom>
          <a:ln w="12700">
            <a:miter lim="400000"/>
          </a:ln>
        </p:spPr>
        <p:txBody>
          <a:bodyPr wrap="square" lIns="25400" tIns="25400" rIns="25400" bIns="25400" anchor="ctr">
            <a:spAutoFit/>
          </a:bodyPr>
          <a:lstStyle/>
          <a:p>
            <a:pPr defTabSz="527050">
              <a:lnSpc>
                <a:spcPts val="3350"/>
              </a:lnSpc>
              <a:defRPr sz="1800"/>
            </a:pPr>
            <a:r>
              <a:rPr lang="zh-CN" altLang="en-US" sz="3735" cap="all" dirty="0">
                <a:latin typeface="微软雅黑" panose="020B0503020204020204" pitchFamily="34" charset="-122"/>
                <a:ea typeface="微软雅黑" panose="020B0503020204020204" pitchFamily="34" charset="-122"/>
                <a:cs typeface="BebasNeueRegular"/>
                <a:sym typeface="BebasNeueRegular"/>
              </a:rPr>
              <a:t>公司介绍 </a:t>
            </a:r>
            <a:r>
              <a:rPr lang="en-US" sz="2000" cap="all" dirty="0">
                <a:latin typeface="BebasNeueRegular"/>
                <a:ea typeface="BebasNeueRegular"/>
                <a:cs typeface="BebasNeueRegular"/>
                <a:sym typeface="BebasNeueRegular"/>
              </a:rPr>
              <a:t>Company </a:t>
            </a:r>
            <a:r>
              <a:rPr lang="en-US" sz="2000" cap="all" dirty="0" err="1">
                <a:latin typeface="BebasNeueRegular"/>
                <a:ea typeface="BebasNeueRegular"/>
                <a:cs typeface="BebasNeueRegular"/>
                <a:sym typeface="BebasNeueRegular"/>
              </a:rPr>
              <a:t>introductiong</a:t>
            </a:r>
            <a:endParaRPr sz="3735" cap="all" dirty="0">
              <a:solidFill>
                <a:schemeClr val="accent3"/>
              </a:solidFill>
              <a:latin typeface="BebasNeueRegular"/>
              <a:ea typeface="BebasNeueRegular"/>
              <a:cs typeface="BebasNeueRegular"/>
              <a:sym typeface="BebasNeueRegular"/>
            </a:endParaRPr>
          </a:p>
        </p:txBody>
      </p:sp>
      <p:sp>
        <p:nvSpPr>
          <p:cNvPr id="387" name="Shape 387"/>
          <p:cNvSpPr/>
          <p:nvPr/>
        </p:nvSpPr>
        <p:spPr>
          <a:xfrm>
            <a:off x="2880713" y="3952027"/>
            <a:ext cx="1512435" cy="15124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404" name="Shape 404"/>
          <p:cNvSpPr/>
          <p:nvPr/>
        </p:nvSpPr>
        <p:spPr>
          <a:xfrm>
            <a:off x="2931170" y="4002484"/>
            <a:ext cx="1411522" cy="14115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2700" cap="rnd" cmpd="sng">
            <a:solidFill>
              <a:srgbClr val="7F7F7F"/>
            </a:solidFill>
            <a:custDash>
              <a:ds d="100000" sp="200000"/>
            </a:custDash>
            <a:round/>
          </a:ln>
          <a:effectLst>
            <a:outerShdw blurRad="685800" rotWithShape="0">
              <a:srgbClr val="000000">
                <a:alpha val="49849"/>
              </a:srgbClr>
            </a:outerShdw>
          </a:effectLst>
        </p:spPr>
        <p:txBody>
          <a:bodyPr wrap="square" lIns="0" tIns="0" rIns="0" bIns="0" numCol="1" anchor="ctr">
            <a:noAutofit/>
          </a:bodyPr>
          <a:lstStyle/>
          <a:p>
            <a:pPr lvl="0">
              <a:defRPr sz="3200">
                <a:solidFill>
                  <a:srgbClr val="FFFFFF"/>
                </a:solidFill>
              </a:defRPr>
            </a:pPr>
            <a:endParaRPr sz="4265"/>
          </a:p>
        </p:txBody>
      </p:sp>
      <p:sp>
        <p:nvSpPr>
          <p:cNvPr id="407" name="Shape 407"/>
          <p:cNvSpPr/>
          <p:nvPr/>
        </p:nvSpPr>
        <p:spPr>
          <a:xfrm>
            <a:off x="2109858" y="2010262"/>
            <a:ext cx="815753" cy="26798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path>
            </a:pathLst>
          </a:custGeom>
          <a:ln w="12700" cap="rnd" cmpd="sng">
            <a:solidFill>
              <a:schemeClr val="bg1">
                <a:lumMod val="50000"/>
              </a:schemeClr>
            </a:solidFill>
            <a:custDash>
              <a:ds d="100000" sp="200000"/>
            </a:custDash>
            <a:round/>
          </a:ln>
        </p:spPr>
        <p:txBody>
          <a:bodyPr lIns="0" tIns="0" rIns="0" bIns="0" anchor="ctr"/>
          <a:lstStyle/>
          <a:p>
            <a:pPr lvl="0">
              <a:defRPr sz="3200"/>
            </a:pPr>
            <a:endParaRPr sz="4265"/>
          </a:p>
        </p:txBody>
      </p:sp>
      <p:sp>
        <p:nvSpPr>
          <p:cNvPr id="409" name="Shape 409"/>
          <p:cNvSpPr/>
          <p:nvPr/>
        </p:nvSpPr>
        <p:spPr>
          <a:xfrm>
            <a:off x="4342691" y="4690074"/>
            <a:ext cx="1659543" cy="2742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path>
            </a:pathLst>
          </a:custGeom>
          <a:ln w="12700" cap="rnd" cmpd="sng">
            <a:solidFill>
              <a:schemeClr val="bg1">
                <a:lumMod val="50000"/>
              </a:schemeClr>
            </a:solidFill>
            <a:custDash>
              <a:ds d="100000" sp="200000"/>
            </a:custDash>
            <a:round/>
          </a:ln>
        </p:spPr>
        <p:txBody>
          <a:bodyPr lIns="0" tIns="0" rIns="0" bIns="0" anchor="ctr"/>
          <a:lstStyle/>
          <a:p>
            <a:pPr lvl="0">
              <a:defRPr sz="3200"/>
            </a:pPr>
            <a:endParaRPr sz="4265"/>
          </a:p>
        </p:txBody>
      </p:sp>
      <p:sp>
        <p:nvSpPr>
          <p:cNvPr id="41" name="Freeform 106"/>
          <p:cNvSpPr>
            <a:spLocks noEditPoints="1"/>
          </p:cNvSpPr>
          <p:nvPr/>
        </p:nvSpPr>
        <p:spPr bwMode="auto">
          <a:xfrm>
            <a:off x="3403487" y="4444636"/>
            <a:ext cx="561682" cy="561682"/>
          </a:xfrm>
          <a:custGeom>
            <a:avLst/>
            <a:gdLst>
              <a:gd name="T0" fmla="*/ 73 w 114"/>
              <a:gd name="T1" fmla="*/ 0 h 115"/>
              <a:gd name="T2" fmla="*/ 23 w 114"/>
              <a:gd name="T3" fmla="*/ 0 h 115"/>
              <a:gd name="T4" fmla="*/ 0 w 114"/>
              <a:gd name="T5" fmla="*/ 103 h 115"/>
              <a:gd name="T6" fmla="*/ 30 w 114"/>
              <a:gd name="T7" fmla="*/ 103 h 115"/>
              <a:gd name="T8" fmla="*/ 37 w 114"/>
              <a:gd name="T9" fmla="*/ 69 h 115"/>
              <a:gd name="T10" fmla="*/ 58 w 114"/>
              <a:gd name="T11" fmla="*/ 69 h 115"/>
              <a:gd name="T12" fmla="*/ 100 w 114"/>
              <a:gd name="T13" fmla="*/ 35 h 115"/>
              <a:gd name="T14" fmla="*/ 73 w 114"/>
              <a:gd name="T15" fmla="*/ 0 h 115"/>
              <a:gd name="T16" fmla="*/ 51 w 114"/>
              <a:gd name="T17" fmla="*/ 49 h 115"/>
              <a:gd name="T18" fmla="*/ 41 w 114"/>
              <a:gd name="T19" fmla="*/ 49 h 115"/>
              <a:gd name="T20" fmla="*/ 48 w 114"/>
              <a:gd name="T21" fmla="*/ 21 h 115"/>
              <a:gd name="T22" fmla="*/ 62 w 114"/>
              <a:gd name="T23" fmla="*/ 21 h 115"/>
              <a:gd name="T24" fmla="*/ 72 w 114"/>
              <a:gd name="T25" fmla="*/ 28 h 115"/>
              <a:gd name="T26" fmla="*/ 70 w 114"/>
              <a:gd name="T27" fmla="*/ 28 h 115"/>
              <a:gd name="T28" fmla="*/ 56 w 114"/>
              <a:gd name="T29" fmla="*/ 28 h 115"/>
              <a:gd name="T30" fmla="*/ 51 w 114"/>
              <a:gd name="T31" fmla="*/ 49 h 115"/>
              <a:gd name="T32" fmla="*/ 72 w 114"/>
              <a:gd name="T33" fmla="*/ 35 h 115"/>
              <a:gd name="T34" fmla="*/ 56 w 114"/>
              <a:gd name="T35" fmla="*/ 49 h 115"/>
              <a:gd name="T36" fmla="*/ 59 w 114"/>
              <a:gd name="T37" fmla="*/ 34 h 115"/>
              <a:gd name="T38" fmla="*/ 72 w 114"/>
              <a:gd name="T39" fmla="*/ 34 h 115"/>
              <a:gd name="T40" fmla="*/ 72 w 114"/>
              <a:gd name="T41" fmla="*/ 35 h 115"/>
              <a:gd name="T42" fmla="*/ 108 w 114"/>
              <a:gd name="T43" fmla="*/ 42 h 115"/>
              <a:gd name="T44" fmla="*/ 107 w 114"/>
              <a:gd name="T45" fmla="*/ 23 h 115"/>
              <a:gd name="T46" fmla="*/ 111 w 114"/>
              <a:gd name="T47" fmla="*/ 48 h 115"/>
              <a:gd name="T48" fmla="*/ 70 w 114"/>
              <a:gd name="T49" fmla="*/ 81 h 115"/>
              <a:gd name="T50" fmla="*/ 49 w 114"/>
              <a:gd name="T51" fmla="*/ 81 h 115"/>
              <a:gd name="T52" fmla="*/ 41 w 114"/>
              <a:gd name="T53" fmla="*/ 115 h 115"/>
              <a:gd name="T54" fmla="*/ 12 w 114"/>
              <a:gd name="T55" fmla="*/ 115 h 115"/>
              <a:gd name="T56" fmla="*/ 13 w 114"/>
              <a:gd name="T57" fmla="*/ 110 h 115"/>
              <a:gd name="T58" fmla="*/ 38 w 114"/>
              <a:gd name="T59" fmla="*/ 110 h 115"/>
              <a:gd name="T60" fmla="*/ 45 w 114"/>
              <a:gd name="T61" fmla="*/ 76 h 115"/>
              <a:gd name="T62" fmla="*/ 66 w 114"/>
              <a:gd name="T63" fmla="*/ 76 h 115"/>
              <a:gd name="T64" fmla="*/ 108 w 114"/>
              <a:gd name="T65" fmla="*/ 4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115">
                <a:moveTo>
                  <a:pt x="73" y="0"/>
                </a:moveTo>
                <a:cubicBezTo>
                  <a:pt x="23" y="0"/>
                  <a:pt x="23" y="0"/>
                  <a:pt x="23" y="0"/>
                </a:cubicBezTo>
                <a:cubicBezTo>
                  <a:pt x="0" y="103"/>
                  <a:pt x="0" y="103"/>
                  <a:pt x="0" y="103"/>
                </a:cubicBezTo>
                <a:cubicBezTo>
                  <a:pt x="30" y="103"/>
                  <a:pt x="30" y="103"/>
                  <a:pt x="30" y="103"/>
                </a:cubicBezTo>
                <a:cubicBezTo>
                  <a:pt x="37" y="69"/>
                  <a:pt x="37" y="69"/>
                  <a:pt x="37" y="69"/>
                </a:cubicBezTo>
                <a:cubicBezTo>
                  <a:pt x="58" y="69"/>
                  <a:pt x="58" y="69"/>
                  <a:pt x="58" y="69"/>
                </a:cubicBezTo>
                <a:cubicBezTo>
                  <a:pt x="78" y="69"/>
                  <a:pt x="95" y="56"/>
                  <a:pt x="100" y="35"/>
                </a:cubicBezTo>
                <a:cubicBezTo>
                  <a:pt x="105" y="11"/>
                  <a:pt x="88" y="0"/>
                  <a:pt x="73" y="0"/>
                </a:cubicBezTo>
                <a:close/>
                <a:moveTo>
                  <a:pt x="51" y="49"/>
                </a:moveTo>
                <a:cubicBezTo>
                  <a:pt x="41" y="49"/>
                  <a:pt x="41" y="49"/>
                  <a:pt x="41" y="49"/>
                </a:cubicBezTo>
                <a:cubicBezTo>
                  <a:pt x="48" y="21"/>
                  <a:pt x="48" y="21"/>
                  <a:pt x="48" y="21"/>
                </a:cubicBezTo>
                <a:cubicBezTo>
                  <a:pt x="62" y="21"/>
                  <a:pt x="62" y="21"/>
                  <a:pt x="62" y="21"/>
                </a:cubicBezTo>
                <a:cubicBezTo>
                  <a:pt x="67" y="21"/>
                  <a:pt x="71" y="24"/>
                  <a:pt x="72" y="28"/>
                </a:cubicBezTo>
                <a:cubicBezTo>
                  <a:pt x="71" y="28"/>
                  <a:pt x="71" y="28"/>
                  <a:pt x="70" y="28"/>
                </a:cubicBezTo>
                <a:cubicBezTo>
                  <a:pt x="56" y="28"/>
                  <a:pt x="56" y="28"/>
                  <a:pt x="56" y="28"/>
                </a:cubicBezTo>
                <a:lnTo>
                  <a:pt x="51" y="49"/>
                </a:lnTo>
                <a:close/>
                <a:moveTo>
                  <a:pt x="72" y="35"/>
                </a:moveTo>
                <a:cubicBezTo>
                  <a:pt x="70" y="43"/>
                  <a:pt x="63" y="49"/>
                  <a:pt x="56" y="49"/>
                </a:cubicBezTo>
                <a:cubicBezTo>
                  <a:pt x="59" y="34"/>
                  <a:pt x="59" y="34"/>
                  <a:pt x="59" y="34"/>
                </a:cubicBezTo>
                <a:cubicBezTo>
                  <a:pt x="72" y="34"/>
                  <a:pt x="72" y="34"/>
                  <a:pt x="72" y="34"/>
                </a:cubicBezTo>
                <a:cubicBezTo>
                  <a:pt x="72" y="34"/>
                  <a:pt x="72" y="35"/>
                  <a:pt x="72" y="35"/>
                </a:cubicBezTo>
                <a:moveTo>
                  <a:pt x="108" y="42"/>
                </a:moveTo>
                <a:cubicBezTo>
                  <a:pt x="110" y="34"/>
                  <a:pt x="109" y="28"/>
                  <a:pt x="107" y="23"/>
                </a:cubicBezTo>
                <a:cubicBezTo>
                  <a:pt x="111" y="28"/>
                  <a:pt x="114" y="37"/>
                  <a:pt x="111" y="48"/>
                </a:cubicBezTo>
                <a:cubicBezTo>
                  <a:pt x="107" y="69"/>
                  <a:pt x="90" y="81"/>
                  <a:pt x="70" y="81"/>
                </a:cubicBezTo>
                <a:cubicBezTo>
                  <a:pt x="49" y="81"/>
                  <a:pt x="49" y="81"/>
                  <a:pt x="49" y="81"/>
                </a:cubicBezTo>
                <a:cubicBezTo>
                  <a:pt x="41" y="115"/>
                  <a:pt x="41" y="115"/>
                  <a:pt x="41" y="115"/>
                </a:cubicBezTo>
                <a:cubicBezTo>
                  <a:pt x="12" y="115"/>
                  <a:pt x="12" y="115"/>
                  <a:pt x="12" y="115"/>
                </a:cubicBezTo>
                <a:cubicBezTo>
                  <a:pt x="13" y="110"/>
                  <a:pt x="13" y="110"/>
                  <a:pt x="13" y="110"/>
                </a:cubicBezTo>
                <a:cubicBezTo>
                  <a:pt x="38" y="110"/>
                  <a:pt x="38" y="110"/>
                  <a:pt x="38" y="110"/>
                </a:cubicBezTo>
                <a:cubicBezTo>
                  <a:pt x="45" y="76"/>
                  <a:pt x="45" y="76"/>
                  <a:pt x="45" y="76"/>
                </a:cubicBezTo>
                <a:cubicBezTo>
                  <a:pt x="66" y="76"/>
                  <a:pt x="66" y="76"/>
                  <a:pt x="66" y="76"/>
                </a:cubicBezTo>
                <a:cubicBezTo>
                  <a:pt x="86" y="76"/>
                  <a:pt x="103" y="63"/>
                  <a:pt x="108" y="42"/>
                </a:cubicBezTo>
              </a:path>
            </a:pathLst>
          </a:custGeom>
          <a:solidFill>
            <a:schemeClr val="accent2"/>
          </a:solidFill>
          <a:ln>
            <a:noFill/>
          </a:ln>
        </p:spPr>
        <p:txBody>
          <a:bodyPr vert="horz" wrap="square" lIns="91440" tIns="45720" rIns="91440" bIns="45720" numCol="1" anchor="t" anchorCtr="0" compatLnSpc="1"/>
          <a:lstStyle/>
          <a:p>
            <a:endParaRPr lang="zh-CN" altLang="en-US">
              <a:solidFill>
                <a:schemeClr val="accent2"/>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indefinite" fill="hold"/>
                                        <p:tgtEl>
                                          <p:spTgt spid="383"/>
                                        </p:tgtEl>
                                        <p:attrNameLst>
                                          <p:attrName>style.visibility</p:attrName>
                                        </p:attrNameLst>
                                      </p:cBhvr>
                                      <p:to>
                                        <p:strVal val="visible"/>
                                      </p:to>
                                    </p:set>
                                    <p:animEffect transition="in" filter="dissolve">
                                      <p:cBhvr>
                                        <p:cTn id="7" dur="1500"/>
                                        <p:tgtEl>
                                          <p:spTgt spid="383"/>
                                        </p:tgtEl>
                                      </p:cBhvr>
                                    </p:animEffect>
                                  </p:childTnLst>
                                </p:cTn>
                              </p:par>
                            </p:childTnLst>
                          </p:cTn>
                        </p:par>
                        <p:par>
                          <p:cTn id="8" fill="hold">
                            <p:stCondLst>
                              <p:cond delay="1500"/>
                            </p:stCondLst>
                            <p:childTnLst>
                              <p:par>
                                <p:cTn id="9" presetID="23" presetClass="entr" presetSubtype="16" fill="hold" grpId="0" nodeType="afterEffect">
                                  <p:stCondLst>
                                    <p:cond delay="0"/>
                                  </p:stCondLst>
                                  <p:childTnLst>
                                    <p:set>
                                      <p:cBhvr>
                                        <p:cTn id="10" dur="indefinite" fill="hold"/>
                                        <p:tgtEl>
                                          <p:spTgt spid="385"/>
                                        </p:tgtEl>
                                        <p:attrNameLst>
                                          <p:attrName>style.visibility</p:attrName>
                                        </p:attrNameLst>
                                      </p:cBhvr>
                                      <p:to>
                                        <p:strVal val="visible"/>
                                      </p:to>
                                    </p:set>
                                    <p:anim calcmode="lin" valueType="num">
                                      <p:cBhvr>
                                        <p:cTn id="11" dur="750" fill="hold"/>
                                        <p:tgtEl>
                                          <p:spTgt spid="385"/>
                                        </p:tgtEl>
                                        <p:attrNameLst>
                                          <p:attrName>ppt_w</p:attrName>
                                        </p:attrNameLst>
                                      </p:cBhvr>
                                      <p:tavLst>
                                        <p:tav tm="0">
                                          <p:val>
                                            <p:fltVal val="0"/>
                                          </p:val>
                                        </p:tav>
                                        <p:tav tm="100000">
                                          <p:val>
                                            <p:strVal val="#ppt_w"/>
                                          </p:val>
                                        </p:tav>
                                      </p:tavLst>
                                    </p:anim>
                                    <p:anim calcmode="lin" valueType="num">
                                      <p:cBhvr>
                                        <p:cTn id="12" dur="750" fill="hold"/>
                                        <p:tgtEl>
                                          <p:spTgt spid="385"/>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 presetClass="entr" presetSubtype="1" fill="hold" grpId="0" nodeType="afterEffect">
                                  <p:stCondLst>
                                    <p:cond delay="0"/>
                                  </p:stCondLst>
                                  <p:childTnLst>
                                    <p:set>
                                      <p:cBhvr>
                                        <p:cTn id="15" dur="indefinite" fill="hold"/>
                                        <p:tgtEl>
                                          <p:spTgt spid="384"/>
                                        </p:tgtEl>
                                        <p:attrNameLst>
                                          <p:attrName>style.visibility</p:attrName>
                                        </p:attrNameLst>
                                      </p:cBhvr>
                                      <p:to>
                                        <p:strVal val="visible"/>
                                      </p:to>
                                    </p:set>
                                    <p:anim calcmode="lin" valueType="num">
                                      <p:cBhvr>
                                        <p:cTn id="16" dur="1000" fill="hold"/>
                                        <p:tgtEl>
                                          <p:spTgt spid="384"/>
                                        </p:tgtEl>
                                        <p:attrNameLst>
                                          <p:attrName>ppt_x</p:attrName>
                                        </p:attrNameLst>
                                      </p:cBhvr>
                                      <p:tavLst>
                                        <p:tav tm="0">
                                          <p:val>
                                            <p:strVal val="#ppt_x"/>
                                          </p:val>
                                        </p:tav>
                                        <p:tav tm="100000">
                                          <p:val>
                                            <p:strVal val="#ppt_x"/>
                                          </p:val>
                                        </p:tav>
                                      </p:tavLst>
                                    </p:anim>
                                    <p:anim calcmode="lin" valueType="num">
                                      <p:cBhvr>
                                        <p:cTn id="17" dur="1000" fill="hold"/>
                                        <p:tgtEl>
                                          <p:spTgt spid="384"/>
                                        </p:tgtEl>
                                        <p:attrNameLst>
                                          <p:attrName>ppt_y</p:attrName>
                                        </p:attrNameLst>
                                      </p:cBhvr>
                                      <p:tavLst>
                                        <p:tav tm="0">
                                          <p:val>
                                            <p:strVal val="0-#ppt_h/2"/>
                                          </p:val>
                                        </p:tav>
                                        <p:tav tm="100000">
                                          <p:val>
                                            <p:strVal val="#ppt_y"/>
                                          </p:val>
                                        </p:tav>
                                      </p:tavLst>
                                    </p:anim>
                                  </p:childTnLst>
                                </p:cTn>
                              </p:par>
                            </p:childTnLst>
                          </p:cTn>
                        </p:par>
                        <p:par>
                          <p:cTn id="18" fill="hold">
                            <p:stCondLst>
                              <p:cond delay="3500"/>
                            </p:stCondLst>
                            <p:childTnLst>
                              <p:par>
                                <p:cTn id="19" presetID="2" presetClass="entr" presetSubtype="8" fill="hold" grpId="0" nodeType="afterEffect">
                                  <p:stCondLst>
                                    <p:cond delay="0"/>
                                  </p:stCondLst>
                                  <p:iterate type="lt">
                                    <p:tmAbs val="0"/>
                                  </p:iterate>
                                  <p:childTnLst>
                                    <p:set>
                                      <p:cBhvr>
                                        <p:cTn id="20" dur="indefinite" fill="hold"/>
                                        <p:tgtEl>
                                          <p:spTgt spid="407"/>
                                        </p:tgtEl>
                                        <p:attrNameLst>
                                          <p:attrName>style.visibility</p:attrName>
                                        </p:attrNameLst>
                                      </p:cBhvr>
                                      <p:to>
                                        <p:strVal val="visible"/>
                                      </p:to>
                                    </p:set>
                                    <p:anim calcmode="lin" valueType="num">
                                      <p:cBhvr>
                                        <p:cTn id="21" dur="1000" fill="hold"/>
                                        <p:tgtEl>
                                          <p:spTgt spid="407"/>
                                        </p:tgtEl>
                                        <p:attrNameLst>
                                          <p:attrName>ppt_x</p:attrName>
                                        </p:attrNameLst>
                                      </p:cBhvr>
                                      <p:tavLst>
                                        <p:tav tm="0">
                                          <p:val>
                                            <p:strVal val="0-#ppt_w/2"/>
                                          </p:val>
                                        </p:tav>
                                        <p:tav tm="100000">
                                          <p:val>
                                            <p:strVal val="#ppt_x"/>
                                          </p:val>
                                        </p:tav>
                                      </p:tavLst>
                                    </p:anim>
                                    <p:anim calcmode="lin" valueType="num">
                                      <p:cBhvr>
                                        <p:cTn id="22" dur="1000" fill="hold"/>
                                        <p:tgtEl>
                                          <p:spTgt spid="407"/>
                                        </p:tgtEl>
                                        <p:attrNameLst>
                                          <p:attrName>ppt_y</p:attrName>
                                        </p:attrNameLst>
                                      </p:cBhvr>
                                      <p:tavLst>
                                        <p:tav tm="0">
                                          <p:val>
                                            <p:strVal val="#ppt_y"/>
                                          </p:val>
                                        </p:tav>
                                        <p:tav tm="100000">
                                          <p:val>
                                            <p:strVal val="#ppt_y"/>
                                          </p:val>
                                        </p:tav>
                                      </p:tavLst>
                                    </p:anim>
                                  </p:childTnLst>
                                </p:cTn>
                              </p:par>
                            </p:childTnLst>
                          </p:cTn>
                        </p:par>
                        <p:par>
                          <p:cTn id="23" fill="hold">
                            <p:stCondLst>
                              <p:cond delay="4250"/>
                            </p:stCondLst>
                            <p:childTnLst>
                              <p:par>
                                <p:cTn id="24" presetID="53" presetClass="entr" presetSubtype="16" fill="hold" grpId="0" nodeType="afterEffect">
                                  <p:stCondLst>
                                    <p:cond delay="0"/>
                                  </p:stCondLst>
                                  <p:childTnLst>
                                    <p:set>
                                      <p:cBhvr>
                                        <p:cTn id="25" dur="1" fill="hold">
                                          <p:stCondLst>
                                            <p:cond delay="0"/>
                                          </p:stCondLst>
                                        </p:cTn>
                                        <p:tgtEl>
                                          <p:spTgt spid="404"/>
                                        </p:tgtEl>
                                        <p:attrNameLst>
                                          <p:attrName>style.visibility</p:attrName>
                                        </p:attrNameLst>
                                      </p:cBhvr>
                                      <p:to>
                                        <p:strVal val="visible"/>
                                      </p:to>
                                    </p:set>
                                    <p:anim calcmode="lin" valueType="num">
                                      <p:cBhvr>
                                        <p:cTn id="26" dur="500" fill="hold"/>
                                        <p:tgtEl>
                                          <p:spTgt spid="404"/>
                                        </p:tgtEl>
                                        <p:attrNameLst>
                                          <p:attrName>ppt_w</p:attrName>
                                        </p:attrNameLst>
                                      </p:cBhvr>
                                      <p:tavLst>
                                        <p:tav tm="0">
                                          <p:val>
                                            <p:fltVal val="0"/>
                                          </p:val>
                                        </p:tav>
                                        <p:tav tm="100000">
                                          <p:val>
                                            <p:strVal val="#ppt_w"/>
                                          </p:val>
                                        </p:tav>
                                      </p:tavLst>
                                    </p:anim>
                                    <p:anim calcmode="lin" valueType="num">
                                      <p:cBhvr>
                                        <p:cTn id="27" dur="500" fill="hold"/>
                                        <p:tgtEl>
                                          <p:spTgt spid="404"/>
                                        </p:tgtEl>
                                        <p:attrNameLst>
                                          <p:attrName>ppt_h</p:attrName>
                                        </p:attrNameLst>
                                      </p:cBhvr>
                                      <p:tavLst>
                                        <p:tav tm="0">
                                          <p:val>
                                            <p:fltVal val="0"/>
                                          </p:val>
                                        </p:tav>
                                        <p:tav tm="100000">
                                          <p:val>
                                            <p:strVal val="#ppt_h"/>
                                          </p:val>
                                        </p:tav>
                                      </p:tavLst>
                                    </p:anim>
                                    <p:animEffect transition="in" filter="fade">
                                      <p:cBhvr>
                                        <p:cTn id="28" dur="500"/>
                                        <p:tgtEl>
                                          <p:spTgt spid="404"/>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1000"/>
                                        <p:tgtEl>
                                          <p:spTgt spid="41"/>
                                        </p:tgtEl>
                                      </p:cBhvr>
                                    </p:animEffect>
                                    <p:anim calcmode="lin" valueType="num">
                                      <p:cBhvr>
                                        <p:cTn id="32" dur="1000" fill="hold"/>
                                        <p:tgtEl>
                                          <p:spTgt spid="41"/>
                                        </p:tgtEl>
                                        <p:attrNameLst>
                                          <p:attrName>ppt_x</p:attrName>
                                        </p:attrNameLst>
                                      </p:cBhvr>
                                      <p:tavLst>
                                        <p:tav tm="0">
                                          <p:val>
                                            <p:strVal val="#ppt_x"/>
                                          </p:val>
                                        </p:tav>
                                        <p:tav tm="100000">
                                          <p:val>
                                            <p:strVal val="#ppt_x"/>
                                          </p:val>
                                        </p:tav>
                                      </p:tavLst>
                                    </p:anim>
                                    <p:anim calcmode="lin" valueType="num">
                                      <p:cBhvr>
                                        <p:cTn id="33" dur="1000" fill="hold"/>
                                        <p:tgtEl>
                                          <p:spTgt spid="41"/>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8" fill="hold" grpId="0" nodeType="afterEffect">
                                  <p:stCondLst>
                                    <p:cond delay="0"/>
                                  </p:stCondLst>
                                  <p:childTnLst>
                                    <p:set>
                                      <p:cBhvr>
                                        <p:cTn id="36" dur="indefinite" fill="hold"/>
                                        <p:tgtEl>
                                          <p:spTgt spid="409"/>
                                        </p:tgtEl>
                                        <p:attrNameLst>
                                          <p:attrName>style.visibility</p:attrName>
                                        </p:attrNameLst>
                                      </p:cBhvr>
                                      <p:to>
                                        <p:strVal val="visible"/>
                                      </p:to>
                                    </p:set>
                                    <p:animEffect transition="in" filter="wipe(left)">
                                      <p:cBhvr>
                                        <p:cTn id="37" dur="1000"/>
                                        <p:tgtEl>
                                          <p:spTgt spid="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advAuto="0"/>
      <p:bldP spid="384" grpId="0" animBg="1" advAuto="0"/>
      <p:bldP spid="385" grpId="0" animBg="1" advAuto="0"/>
      <p:bldP spid="404" grpId="0" animBg="1"/>
      <p:bldP spid="407" grpId="0" animBg="1" advAuto="0"/>
      <p:bldP spid="409" grpId="0" animBg="1" advAuto="0"/>
      <p:bldP spid="4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sz="quarter" idx="26"/>
          </p:nvPr>
        </p:nvPicPr>
        <p:blipFill>
          <a:blip r:embed="rId3" cstate="print">
            <a:extLst>
              <a:ext uri="{28A0092B-C50C-407E-A947-70E740481C1C}">
                <a14:useLocalDpi xmlns:a14="http://schemas.microsoft.com/office/drawing/2010/main" val="0"/>
              </a:ext>
            </a:extLst>
          </a:blip>
          <a:srcRect t="16764" b="16764"/>
          <a:stretch>
            <a:fillRect/>
          </a:stretch>
        </p:blipFill>
        <p:spPr/>
      </p:pic>
      <p:sp>
        <p:nvSpPr>
          <p:cNvPr id="3739" name="Shape 3739"/>
          <p:cNvSpPr>
            <a:spLocks noGrp="1"/>
          </p:cNvSpPr>
          <p:nvPr>
            <p:ph type="sldNum" sz="quarter" idx="4294967295"/>
          </p:nvPr>
        </p:nvSpPr>
        <p:spPr>
          <a:xfrm>
            <a:off x="11781386" y="162566"/>
            <a:ext cx="308559" cy="123111"/>
          </a:xfrm>
          <a:prstGeom prst="rect">
            <a:avLst/>
          </a:prstGeom>
        </p:spPr>
        <p:txBody>
          <a:bodyPr/>
          <a:lstStyle/>
          <a:p>
            <a:pPr lvl="0">
              <a:defRPr>
                <a:solidFill>
                  <a:srgbClr val="000000"/>
                </a:solidFill>
              </a:defRPr>
            </a:pPr>
            <a:fld id="{86CB4B4D-7CA3-9044-876B-883B54F8677D}" type="slidenum">
              <a:rPr>
                <a:solidFill>
                  <a:srgbClr val="FFFFFF"/>
                </a:solidFill>
              </a:rPr>
              <a:t>20</a:t>
            </a:fld>
            <a:endParaRPr>
              <a:solidFill>
                <a:srgbClr val="FFFFFF"/>
              </a:solidFill>
            </a:endParaRPr>
          </a:p>
        </p:txBody>
      </p:sp>
      <p:pic>
        <p:nvPicPr>
          <p:cNvPr id="4" name="图片占位符 3"/>
          <p:cNvPicPr>
            <a:picLocks noGrp="1" noChangeAspect="1"/>
          </p:cNvPicPr>
          <p:nvPr>
            <p:ph type="pic" sz="quarter" idx="27"/>
          </p:nvPr>
        </p:nvPicPr>
        <p:blipFill>
          <a:blip r:embed="rId4" cstate="print">
            <a:extLst>
              <a:ext uri="{28A0092B-C50C-407E-A947-70E740481C1C}">
                <a14:useLocalDpi xmlns:a14="http://schemas.microsoft.com/office/drawing/2010/main" val="0"/>
              </a:ext>
            </a:extLst>
          </a:blip>
          <a:srcRect t="12728" b="12728"/>
          <a:stretch>
            <a:fillRect/>
          </a:stretch>
        </p:blipFill>
        <p:spPr/>
      </p:pic>
      <p:sp>
        <p:nvSpPr>
          <p:cNvPr id="3740" name="Shape 3740"/>
          <p:cNvSpPr/>
          <p:nvPr/>
        </p:nvSpPr>
        <p:spPr>
          <a:xfrm>
            <a:off x="5797749" y="3363978"/>
            <a:ext cx="3539347" cy="130047"/>
          </a:xfrm>
          <a:prstGeom prst="rect">
            <a:avLst/>
          </a:prstGeom>
          <a:solidFill>
            <a:schemeClr val="accent1">
              <a:lumMod val="75000"/>
            </a:schemeClr>
          </a:solidFill>
          <a:ln w="12700">
            <a:miter lim="400000"/>
          </a:ln>
        </p:spPr>
        <p:txBody>
          <a:bodyPr lIns="0" tIns="0" rIns="0" bIns="0" anchor="ctr"/>
          <a:lstStyle/>
          <a:p>
            <a:pPr lvl="0">
              <a:defRPr sz="3200">
                <a:solidFill>
                  <a:srgbClr val="FFFFFF"/>
                </a:solidFill>
              </a:defRPr>
            </a:pPr>
            <a:endParaRPr sz="4265"/>
          </a:p>
        </p:txBody>
      </p:sp>
      <p:sp>
        <p:nvSpPr>
          <p:cNvPr id="3741" name="Shape 3741"/>
          <p:cNvSpPr/>
          <p:nvPr/>
        </p:nvSpPr>
        <p:spPr>
          <a:xfrm>
            <a:off x="9504385" y="3363978"/>
            <a:ext cx="2695736" cy="130047"/>
          </a:xfrm>
          <a:prstGeom prst="rect">
            <a:avLst/>
          </a:prstGeom>
          <a:solidFill>
            <a:schemeClr val="accent1"/>
          </a:solidFill>
          <a:ln w="12700">
            <a:miter lim="400000"/>
          </a:ln>
        </p:spPr>
        <p:txBody>
          <a:bodyPr lIns="0" tIns="0" rIns="0" bIns="0" anchor="ctr"/>
          <a:lstStyle/>
          <a:p>
            <a:pPr lvl="0">
              <a:defRPr sz="3200">
                <a:solidFill>
                  <a:srgbClr val="FFFFFF"/>
                </a:solidFill>
              </a:defRPr>
            </a:pPr>
            <a:endParaRPr sz="4265"/>
          </a:p>
        </p:txBody>
      </p:sp>
      <p:sp>
        <p:nvSpPr>
          <p:cNvPr id="3742" name="Shape 3742"/>
          <p:cNvSpPr/>
          <p:nvPr/>
        </p:nvSpPr>
        <p:spPr>
          <a:xfrm>
            <a:off x="352478" y="1935859"/>
            <a:ext cx="2986284" cy="2986284"/>
          </a:xfrm>
          <a:prstGeom prst="roundRect">
            <a:avLst>
              <a:gd name="adj" fmla="val 50000"/>
            </a:avLst>
          </a:prstGeom>
          <a:solidFill>
            <a:srgbClr val="222A35"/>
          </a:solidFill>
          <a:ln w="12700">
            <a:miter lim="400000"/>
          </a:ln>
          <a:effectLst/>
        </p:spPr>
        <p:txBody>
          <a:bodyPr lIns="0" tIns="0" rIns="0" bIns="0" anchor="ctr"/>
          <a:lstStyle/>
          <a:p>
            <a:pPr lvl="0">
              <a:defRPr sz="3200">
                <a:solidFill>
                  <a:srgbClr val="FFFFFF"/>
                </a:solidFill>
              </a:defRPr>
            </a:pPr>
            <a:endParaRPr sz="4265"/>
          </a:p>
        </p:txBody>
      </p:sp>
      <p:sp>
        <p:nvSpPr>
          <p:cNvPr id="3743" name="Shape 3743"/>
          <p:cNvSpPr/>
          <p:nvPr/>
        </p:nvSpPr>
        <p:spPr>
          <a:xfrm>
            <a:off x="3263577" y="3363978"/>
            <a:ext cx="2298545" cy="130047"/>
          </a:xfrm>
          <a:prstGeom prst="rect">
            <a:avLst/>
          </a:prstGeom>
          <a:solidFill>
            <a:schemeClr val="accent1">
              <a:lumMod val="75000"/>
            </a:schemeClr>
          </a:solidFill>
          <a:ln w="12700">
            <a:miter lim="400000"/>
          </a:ln>
        </p:spPr>
        <p:txBody>
          <a:bodyPr lIns="0" tIns="0" rIns="0" bIns="0" anchor="ctr"/>
          <a:lstStyle/>
          <a:p>
            <a:pPr lvl="0">
              <a:defRPr sz="3200">
                <a:solidFill>
                  <a:srgbClr val="FFFFFF"/>
                </a:solidFill>
              </a:defRPr>
            </a:pPr>
            <a:endParaRPr sz="4265"/>
          </a:p>
        </p:txBody>
      </p:sp>
      <p:sp>
        <p:nvSpPr>
          <p:cNvPr id="3754" name="Shape 3754"/>
          <p:cNvSpPr/>
          <p:nvPr/>
        </p:nvSpPr>
        <p:spPr>
          <a:xfrm>
            <a:off x="5638365" y="2894420"/>
            <a:ext cx="36961" cy="389533"/>
          </a:xfrm>
          <a:prstGeom prst="rect">
            <a:avLst/>
          </a:prstGeom>
          <a:solidFill>
            <a:schemeClr val="accent1">
              <a:lumMod val="75000"/>
            </a:schemeClr>
          </a:solidFill>
          <a:ln w="12700">
            <a:miter lim="400000"/>
          </a:ln>
        </p:spPr>
        <p:txBody>
          <a:bodyPr lIns="0" tIns="0" rIns="0" bIns="0" anchor="ctr"/>
          <a:lstStyle/>
          <a:p>
            <a:pPr lvl="0">
              <a:defRPr sz="3200">
                <a:solidFill>
                  <a:srgbClr val="FFFFFF"/>
                </a:solidFill>
              </a:defRPr>
            </a:pPr>
            <a:endParaRPr sz="4265"/>
          </a:p>
        </p:txBody>
      </p:sp>
      <p:sp>
        <p:nvSpPr>
          <p:cNvPr id="3755" name="Shape 3755"/>
          <p:cNvSpPr/>
          <p:nvPr/>
        </p:nvSpPr>
        <p:spPr>
          <a:xfrm>
            <a:off x="5498481" y="3238302"/>
            <a:ext cx="316713" cy="389533"/>
          </a:xfrm>
          <a:custGeom>
            <a:avLst/>
            <a:gdLst/>
            <a:ahLst/>
            <a:cxnLst>
              <a:cxn ang="0">
                <a:pos x="wd2" y="hd2"/>
              </a:cxn>
              <a:cxn ang="5400000">
                <a:pos x="wd2" y="hd2"/>
              </a:cxn>
              <a:cxn ang="10800000">
                <a:pos x="wd2" y="hd2"/>
              </a:cxn>
              <a:cxn ang="16200000">
                <a:pos x="wd2" y="hd2"/>
              </a:cxn>
            </a:cxnLst>
            <a:rect l="0" t="0" r="r" b="b"/>
            <a:pathLst>
              <a:path w="21566" h="21600" extrusionOk="0">
                <a:moveTo>
                  <a:pt x="10783" y="0"/>
                </a:moveTo>
                <a:lnTo>
                  <a:pt x="7918" y="2333"/>
                </a:lnTo>
                <a:cubicBezTo>
                  <a:pt x="7544" y="2417"/>
                  <a:pt x="7202" y="2581"/>
                  <a:pt x="6837" y="2696"/>
                </a:cubicBezTo>
                <a:cubicBezTo>
                  <a:pt x="6766" y="2719"/>
                  <a:pt x="6693" y="2738"/>
                  <a:pt x="6621" y="2762"/>
                </a:cubicBezTo>
                <a:cubicBezTo>
                  <a:pt x="5374" y="3178"/>
                  <a:pt x="4175" y="3720"/>
                  <a:pt x="3162" y="4544"/>
                </a:cubicBezTo>
                <a:cubicBezTo>
                  <a:pt x="1041" y="6272"/>
                  <a:pt x="-17" y="8541"/>
                  <a:pt x="0" y="10806"/>
                </a:cubicBezTo>
                <a:cubicBezTo>
                  <a:pt x="-14" y="13066"/>
                  <a:pt x="1044" y="15331"/>
                  <a:pt x="3162" y="17056"/>
                </a:cubicBezTo>
                <a:cubicBezTo>
                  <a:pt x="4175" y="17880"/>
                  <a:pt x="5374" y="18422"/>
                  <a:pt x="6621" y="18838"/>
                </a:cubicBezTo>
                <a:cubicBezTo>
                  <a:pt x="6693" y="18862"/>
                  <a:pt x="6766" y="18881"/>
                  <a:pt x="6837" y="18904"/>
                </a:cubicBezTo>
                <a:cubicBezTo>
                  <a:pt x="7202" y="19019"/>
                  <a:pt x="7544" y="19183"/>
                  <a:pt x="7918" y="19267"/>
                </a:cubicBezTo>
                <a:lnTo>
                  <a:pt x="10783" y="21600"/>
                </a:lnTo>
                <a:lnTo>
                  <a:pt x="13648" y="19267"/>
                </a:lnTo>
                <a:cubicBezTo>
                  <a:pt x="14022" y="19183"/>
                  <a:pt x="14364" y="19019"/>
                  <a:pt x="14729" y="18904"/>
                </a:cubicBezTo>
                <a:cubicBezTo>
                  <a:pt x="14800" y="18881"/>
                  <a:pt x="14873" y="18862"/>
                  <a:pt x="14945" y="18838"/>
                </a:cubicBezTo>
                <a:cubicBezTo>
                  <a:pt x="16192" y="18422"/>
                  <a:pt x="17391" y="17880"/>
                  <a:pt x="18404" y="17056"/>
                </a:cubicBezTo>
                <a:cubicBezTo>
                  <a:pt x="20522" y="15331"/>
                  <a:pt x="21580" y="13066"/>
                  <a:pt x="21566" y="10806"/>
                </a:cubicBezTo>
                <a:cubicBezTo>
                  <a:pt x="21583" y="8541"/>
                  <a:pt x="20525" y="6272"/>
                  <a:pt x="18404" y="4544"/>
                </a:cubicBezTo>
                <a:cubicBezTo>
                  <a:pt x="17391" y="3720"/>
                  <a:pt x="16192" y="3178"/>
                  <a:pt x="14945" y="2762"/>
                </a:cubicBezTo>
                <a:cubicBezTo>
                  <a:pt x="14873" y="2738"/>
                  <a:pt x="14800" y="2719"/>
                  <a:pt x="14729" y="2696"/>
                </a:cubicBezTo>
                <a:cubicBezTo>
                  <a:pt x="14364" y="2581"/>
                  <a:pt x="14022" y="2417"/>
                  <a:pt x="13648" y="2333"/>
                </a:cubicBezTo>
                <a:lnTo>
                  <a:pt x="10783" y="0"/>
                </a:lnTo>
                <a:close/>
              </a:path>
            </a:pathLst>
          </a:custGeom>
          <a:solidFill>
            <a:schemeClr val="accent1">
              <a:lumMod val="75000"/>
            </a:schemeClr>
          </a:solidFill>
          <a:ln w="12700">
            <a:miter lim="400000"/>
          </a:ln>
        </p:spPr>
        <p:txBody>
          <a:bodyPr lIns="0" tIns="0" rIns="0" bIns="0" anchor="ctr"/>
          <a:lstStyle/>
          <a:p>
            <a:pPr lvl="0">
              <a:defRPr sz="3200">
                <a:solidFill>
                  <a:srgbClr val="FFFFFF"/>
                </a:solidFill>
              </a:defRPr>
            </a:pPr>
            <a:endParaRPr sz="4265"/>
          </a:p>
        </p:txBody>
      </p:sp>
      <p:sp>
        <p:nvSpPr>
          <p:cNvPr id="3756" name="Shape 3756"/>
          <p:cNvSpPr/>
          <p:nvPr/>
        </p:nvSpPr>
        <p:spPr>
          <a:xfrm>
            <a:off x="5160064" y="1910119"/>
            <a:ext cx="993560" cy="9935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8575" cmpd="sng">
            <a:solidFill>
              <a:schemeClr val="accent1">
                <a:lumMod val="75000"/>
              </a:schemeClr>
            </a:solidFill>
            <a:miter/>
          </a:ln>
        </p:spPr>
        <p:txBody>
          <a:bodyPr lIns="0" tIns="0" rIns="0" bIns="0" anchor="ctr"/>
          <a:lstStyle/>
          <a:p>
            <a:pPr lvl="0">
              <a:defRPr sz="3200">
                <a:solidFill>
                  <a:srgbClr val="FFFFFF"/>
                </a:solidFill>
              </a:defRPr>
            </a:pPr>
            <a:endParaRPr sz="4265"/>
          </a:p>
        </p:txBody>
      </p:sp>
      <p:sp>
        <p:nvSpPr>
          <p:cNvPr id="3757" name="Shape 3757"/>
          <p:cNvSpPr/>
          <p:nvPr/>
        </p:nvSpPr>
        <p:spPr>
          <a:xfrm rot="10800000" flipH="1">
            <a:off x="9398337" y="3505852"/>
            <a:ext cx="36961" cy="452211"/>
          </a:xfrm>
          <a:prstGeom prst="rect">
            <a:avLst/>
          </a:prstGeom>
          <a:solidFill>
            <a:schemeClr val="accent1"/>
          </a:solidFill>
          <a:ln w="12700">
            <a:miter lim="400000"/>
          </a:ln>
        </p:spPr>
        <p:txBody>
          <a:bodyPr lIns="0" tIns="0" rIns="0" bIns="0" anchor="ctr"/>
          <a:lstStyle/>
          <a:p>
            <a:pPr lvl="0">
              <a:defRPr sz="3200">
                <a:solidFill>
                  <a:srgbClr val="FFFFFF"/>
                </a:solidFill>
              </a:defRPr>
            </a:pPr>
            <a:endParaRPr sz="4265"/>
          </a:p>
        </p:txBody>
      </p:sp>
      <p:sp>
        <p:nvSpPr>
          <p:cNvPr id="3758" name="Shape 3758"/>
          <p:cNvSpPr/>
          <p:nvPr/>
        </p:nvSpPr>
        <p:spPr>
          <a:xfrm rot="10800000" flipH="1">
            <a:off x="8920124" y="3963141"/>
            <a:ext cx="993560" cy="9935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8575" cmpd="sng">
            <a:solidFill>
              <a:schemeClr val="accent1"/>
            </a:solidFill>
            <a:miter/>
          </a:ln>
        </p:spPr>
        <p:txBody>
          <a:bodyPr lIns="0" tIns="0" rIns="0" bIns="0" anchor="ctr"/>
          <a:lstStyle/>
          <a:p>
            <a:pPr lvl="0">
              <a:defRPr sz="3200">
                <a:solidFill>
                  <a:srgbClr val="FFFFFF"/>
                </a:solidFill>
              </a:defRPr>
            </a:pPr>
            <a:endParaRPr sz="4265">
              <a:ln w="9525" cmpd="sng">
                <a:solidFill>
                  <a:schemeClr val="tx1"/>
                </a:solidFill>
              </a:ln>
            </a:endParaRPr>
          </a:p>
        </p:txBody>
      </p:sp>
      <p:sp>
        <p:nvSpPr>
          <p:cNvPr id="3766" name="Shape 3766"/>
          <p:cNvSpPr/>
          <p:nvPr/>
        </p:nvSpPr>
        <p:spPr>
          <a:xfrm>
            <a:off x="9258461" y="3238302"/>
            <a:ext cx="316713" cy="389533"/>
          </a:xfrm>
          <a:custGeom>
            <a:avLst/>
            <a:gdLst/>
            <a:ahLst/>
            <a:cxnLst>
              <a:cxn ang="0">
                <a:pos x="wd2" y="hd2"/>
              </a:cxn>
              <a:cxn ang="5400000">
                <a:pos x="wd2" y="hd2"/>
              </a:cxn>
              <a:cxn ang="10800000">
                <a:pos x="wd2" y="hd2"/>
              </a:cxn>
              <a:cxn ang="16200000">
                <a:pos x="wd2" y="hd2"/>
              </a:cxn>
            </a:cxnLst>
            <a:rect l="0" t="0" r="r" b="b"/>
            <a:pathLst>
              <a:path w="21566" h="21600" extrusionOk="0">
                <a:moveTo>
                  <a:pt x="10783" y="0"/>
                </a:moveTo>
                <a:lnTo>
                  <a:pt x="7918" y="2333"/>
                </a:lnTo>
                <a:cubicBezTo>
                  <a:pt x="7544" y="2417"/>
                  <a:pt x="7202" y="2581"/>
                  <a:pt x="6837" y="2696"/>
                </a:cubicBezTo>
                <a:cubicBezTo>
                  <a:pt x="6766" y="2719"/>
                  <a:pt x="6693" y="2738"/>
                  <a:pt x="6621" y="2762"/>
                </a:cubicBezTo>
                <a:cubicBezTo>
                  <a:pt x="5374" y="3178"/>
                  <a:pt x="4175" y="3720"/>
                  <a:pt x="3162" y="4544"/>
                </a:cubicBezTo>
                <a:cubicBezTo>
                  <a:pt x="1041" y="6272"/>
                  <a:pt x="-17" y="8541"/>
                  <a:pt x="0" y="10806"/>
                </a:cubicBezTo>
                <a:cubicBezTo>
                  <a:pt x="-14" y="13066"/>
                  <a:pt x="1044" y="15331"/>
                  <a:pt x="3162" y="17056"/>
                </a:cubicBezTo>
                <a:cubicBezTo>
                  <a:pt x="4175" y="17880"/>
                  <a:pt x="5374" y="18422"/>
                  <a:pt x="6621" y="18838"/>
                </a:cubicBezTo>
                <a:cubicBezTo>
                  <a:pt x="6693" y="18862"/>
                  <a:pt x="6766" y="18881"/>
                  <a:pt x="6837" y="18904"/>
                </a:cubicBezTo>
                <a:cubicBezTo>
                  <a:pt x="7202" y="19019"/>
                  <a:pt x="7544" y="19183"/>
                  <a:pt x="7918" y="19267"/>
                </a:cubicBezTo>
                <a:lnTo>
                  <a:pt x="10783" y="21600"/>
                </a:lnTo>
                <a:lnTo>
                  <a:pt x="13648" y="19267"/>
                </a:lnTo>
                <a:cubicBezTo>
                  <a:pt x="14022" y="19183"/>
                  <a:pt x="14364" y="19019"/>
                  <a:pt x="14729" y="18904"/>
                </a:cubicBezTo>
                <a:cubicBezTo>
                  <a:pt x="14800" y="18881"/>
                  <a:pt x="14873" y="18862"/>
                  <a:pt x="14945" y="18838"/>
                </a:cubicBezTo>
                <a:cubicBezTo>
                  <a:pt x="16192" y="18422"/>
                  <a:pt x="17391" y="17880"/>
                  <a:pt x="18404" y="17056"/>
                </a:cubicBezTo>
                <a:cubicBezTo>
                  <a:pt x="20522" y="15331"/>
                  <a:pt x="21580" y="13066"/>
                  <a:pt x="21566" y="10806"/>
                </a:cubicBezTo>
                <a:cubicBezTo>
                  <a:pt x="21583" y="8541"/>
                  <a:pt x="20525" y="6272"/>
                  <a:pt x="18404" y="4544"/>
                </a:cubicBezTo>
                <a:cubicBezTo>
                  <a:pt x="17391" y="3720"/>
                  <a:pt x="16192" y="3178"/>
                  <a:pt x="14945" y="2762"/>
                </a:cubicBezTo>
                <a:cubicBezTo>
                  <a:pt x="14873" y="2738"/>
                  <a:pt x="14800" y="2719"/>
                  <a:pt x="14729" y="2696"/>
                </a:cubicBezTo>
                <a:cubicBezTo>
                  <a:pt x="14364" y="2581"/>
                  <a:pt x="14022" y="2417"/>
                  <a:pt x="13648" y="2333"/>
                </a:cubicBezTo>
                <a:lnTo>
                  <a:pt x="10783" y="0"/>
                </a:lnTo>
                <a:close/>
              </a:path>
            </a:pathLst>
          </a:custGeom>
          <a:solidFill>
            <a:schemeClr val="accent1"/>
          </a:solidFill>
          <a:ln w="12700">
            <a:miter lim="400000"/>
          </a:ln>
        </p:spPr>
        <p:txBody>
          <a:bodyPr lIns="0" tIns="0" rIns="0" bIns="0" anchor="ctr"/>
          <a:lstStyle/>
          <a:p>
            <a:pPr lvl="0">
              <a:defRPr sz="3200">
                <a:solidFill>
                  <a:srgbClr val="FFFFFF"/>
                </a:solidFill>
              </a:defRPr>
            </a:pPr>
            <a:endParaRPr sz="4265"/>
          </a:p>
        </p:txBody>
      </p:sp>
      <p:sp>
        <p:nvSpPr>
          <p:cNvPr id="3767" name="Shape 3767"/>
          <p:cNvSpPr/>
          <p:nvPr/>
        </p:nvSpPr>
        <p:spPr>
          <a:xfrm rot="16200000">
            <a:off x="3176473" y="3238302"/>
            <a:ext cx="316713" cy="389533"/>
          </a:xfrm>
          <a:custGeom>
            <a:avLst/>
            <a:gdLst/>
            <a:ahLst/>
            <a:cxnLst>
              <a:cxn ang="0">
                <a:pos x="wd2" y="hd2"/>
              </a:cxn>
              <a:cxn ang="5400000">
                <a:pos x="wd2" y="hd2"/>
              </a:cxn>
              <a:cxn ang="10800000">
                <a:pos x="wd2" y="hd2"/>
              </a:cxn>
              <a:cxn ang="16200000">
                <a:pos x="wd2" y="hd2"/>
              </a:cxn>
            </a:cxnLst>
            <a:rect l="0" t="0" r="r" b="b"/>
            <a:pathLst>
              <a:path w="21566" h="21600" extrusionOk="0">
                <a:moveTo>
                  <a:pt x="10783" y="0"/>
                </a:moveTo>
                <a:lnTo>
                  <a:pt x="7918" y="2333"/>
                </a:lnTo>
                <a:cubicBezTo>
                  <a:pt x="7544" y="2417"/>
                  <a:pt x="7202" y="2581"/>
                  <a:pt x="6837" y="2696"/>
                </a:cubicBezTo>
                <a:cubicBezTo>
                  <a:pt x="6766" y="2719"/>
                  <a:pt x="6693" y="2738"/>
                  <a:pt x="6621" y="2762"/>
                </a:cubicBezTo>
                <a:cubicBezTo>
                  <a:pt x="5374" y="3178"/>
                  <a:pt x="4175" y="3720"/>
                  <a:pt x="3162" y="4544"/>
                </a:cubicBezTo>
                <a:cubicBezTo>
                  <a:pt x="1041" y="6272"/>
                  <a:pt x="-17" y="8541"/>
                  <a:pt x="0" y="10806"/>
                </a:cubicBezTo>
                <a:cubicBezTo>
                  <a:pt x="-14" y="13066"/>
                  <a:pt x="1044" y="15331"/>
                  <a:pt x="3162" y="17056"/>
                </a:cubicBezTo>
                <a:cubicBezTo>
                  <a:pt x="4175" y="17880"/>
                  <a:pt x="5374" y="18422"/>
                  <a:pt x="6621" y="18838"/>
                </a:cubicBezTo>
                <a:cubicBezTo>
                  <a:pt x="6693" y="18862"/>
                  <a:pt x="6766" y="18881"/>
                  <a:pt x="6837" y="18904"/>
                </a:cubicBezTo>
                <a:cubicBezTo>
                  <a:pt x="7202" y="19019"/>
                  <a:pt x="7544" y="19183"/>
                  <a:pt x="7918" y="19267"/>
                </a:cubicBezTo>
                <a:lnTo>
                  <a:pt x="10783" y="21600"/>
                </a:lnTo>
                <a:lnTo>
                  <a:pt x="13648" y="19267"/>
                </a:lnTo>
                <a:cubicBezTo>
                  <a:pt x="14022" y="19183"/>
                  <a:pt x="14364" y="19019"/>
                  <a:pt x="14729" y="18904"/>
                </a:cubicBezTo>
                <a:cubicBezTo>
                  <a:pt x="14800" y="18881"/>
                  <a:pt x="14873" y="18862"/>
                  <a:pt x="14945" y="18838"/>
                </a:cubicBezTo>
                <a:cubicBezTo>
                  <a:pt x="16192" y="18422"/>
                  <a:pt x="17391" y="17880"/>
                  <a:pt x="18404" y="17056"/>
                </a:cubicBezTo>
                <a:cubicBezTo>
                  <a:pt x="20522" y="15331"/>
                  <a:pt x="21580" y="13066"/>
                  <a:pt x="21566" y="10806"/>
                </a:cubicBezTo>
                <a:cubicBezTo>
                  <a:pt x="21583" y="8541"/>
                  <a:pt x="20525" y="6272"/>
                  <a:pt x="18404" y="4544"/>
                </a:cubicBezTo>
                <a:cubicBezTo>
                  <a:pt x="17391" y="3720"/>
                  <a:pt x="16192" y="3178"/>
                  <a:pt x="14945" y="2762"/>
                </a:cubicBezTo>
                <a:cubicBezTo>
                  <a:pt x="14873" y="2738"/>
                  <a:pt x="14800" y="2719"/>
                  <a:pt x="14729" y="2696"/>
                </a:cubicBezTo>
                <a:cubicBezTo>
                  <a:pt x="14364" y="2581"/>
                  <a:pt x="14022" y="2417"/>
                  <a:pt x="13648" y="2333"/>
                </a:cubicBezTo>
                <a:lnTo>
                  <a:pt x="10783" y="0"/>
                </a:lnTo>
                <a:close/>
              </a:path>
            </a:pathLst>
          </a:custGeom>
          <a:solidFill>
            <a:schemeClr val="accent1">
              <a:lumMod val="75000"/>
            </a:schemeClr>
          </a:solidFill>
          <a:ln w="12700">
            <a:miter lim="400000"/>
          </a:ln>
        </p:spPr>
        <p:txBody>
          <a:bodyPr lIns="0" tIns="0" rIns="0" bIns="0" anchor="ctr"/>
          <a:lstStyle/>
          <a:p>
            <a:pPr lvl="0">
              <a:defRPr sz="3200">
                <a:solidFill>
                  <a:srgbClr val="FFFFFF"/>
                </a:solidFill>
              </a:defRPr>
            </a:pPr>
            <a:endParaRPr sz="4265"/>
          </a:p>
        </p:txBody>
      </p:sp>
      <p:sp>
        <p:nvSpPr>
          <p:cNvPr id="3768" name="Shape 3768"/>
          <p:cNvSpPr/>
          <p:nvPr/>
        </p:nvSpPr>
        <p:spPr>
          <a:xfrm>
            <a:off x="5638365" y="3584039"/>
            <a:ext cx="36961" cy="654212"/>
          </a:xfrm>
          <a:prstGeom prst="rect">
            <a:avLst/>
          </a:prstGeom>
          <a:solidFill>
            <a:schemeClr val="accent1">
              <a:lumMod val="75000"/>
            </a:schemeClr>
          </a:solidFill>
          <a:ln w="12700">
            <a:miter lim="400000"/>
          </a:ln>
        </p:spPr>
        <p:txBody>
          <a:bodyPr lIns="0" tIns="0" rIns="0" bIns="0" anchor="ctr"/>
          <a:lstStyle/>
          <a:p>
            <a:pPr lvl="0">
              <a:defRPr sz="3200">
                <a:solidFill>
                  <a:srgbClr val="FFFFFF"/>
                </a:solidFill>
              </a:defRPr>
            </a:pPr>
            <a:endParaRPr sz="4265"/>
          </a:p>
        </p:txBody>
      </p:sp>
      <p:sp>
        <p:nvSpPr>
          <p:cNvPr id="3770" name="Shape 3770"/>
          <p:cNvSpPr/>
          <p:nvPr/>
        </p:nvSpPr>
        <p:spPr>
          <a:xfrm>
            <a:off x="4061377" y="4245324"/>
            <a:ext cx="3190937" cy="1705981"/>
          </a:xfrm>
          <a:prstGeom prst="rect">
            <a:avLst/>
          </a:prstGeom>
          <a:ln w="28575" cmpd="sng">
            <a:solidFill>
              <a:schemeClr val="accent1">
                <a:lumMod val="75000"/>
              </a:schemeClr>
            </a:solidFill>
            <a:miter/>
          </a:ln>
        </p:spPr>
        <p:txBody>
          <a:bodyPr lIns="0" tIns="0" rIns="0" bIns="0" anchor="ctr"/>
          <a:lstStyle/>
          <a:p>
            <a:pPr lvl="0">
              <a:defRPr sz="3200">
                <a:solidFill>
                  <a:srgbClr val="FFFFFF"/>
                </a:solidFill>
              </a:defRPr>
            </a:pPr>
            <a:endParaRPr sz="4265"/>
          </a:p>
        </p:txBody>
      </p:sp>
      <p:sp>
        <p:nvSpPr>
          <p:cNvPr id="3771" name="Shape 3771"/>
          <p:cNvSpPr/>
          <p:nvPr/>
        </p:nvSpPr>
        <p:spPr>
          <a:xfrm>
            <a:off x="9398337" y="2634941"/>
            <a:ext cx="36961" cy="654212"/>
          </a:xfrm>
          <a:prstGeom prst="rect">
            <a:avLst/>
          </a:prstGeom>
          <a:solidFill>
            <a:schemeClr val="accent1"/>
          </a:solidFill>
          <a:ln w="12700">
            <a:miter lim="400000"/>
          </a:ln>
        </p:spPr>
        <p:txBody>
          <a:bodyPr lIns="0" tIns="0" rIns="0" bIns="0" anchor="ctr"/>
          <a:lstStyle/>
          <a:p>
            <a:pPr lvl="0">
              <a:defRPr sz="3200">
                <a:solidFill>
                  <a:srgbClr val="FFFFFF"/>
                </a:solidFill>
              </a:defRPr>
            </a:pPr>
            <a:endParaRPr sz="4265"/>
          </a:p>
        </p:txBody>
      </p:sp>
      <p:sp>
        <p:nvSpPr>
          <p:cNvPr id="3773" name="Shape 3773"/>
          <p:cNvSpPr/>
          <p:nvPr/>
        </p:nvSpPr>
        <p:spPr>
          <a:xfrm>
            <a:off x="7818685" y="934508"/>
            <a:ext cx="3190937" cy="1705981"/>
          </a:xfrm>
          <a:prstGeom prst="rect">
            <a:avLst/>
          </a:prstGeom>
          <a:ln w="28575" cmpd="sng">
            <a:solidFill>
              <a:schemeClr val="accent1"/>
            </a:solidFill>
            <a:miter/>
          </a:ln>
        </p:spPr>
        <p:txBody>
          <a:bodyPr lIns="0" tIns="0" rIns="0" bIns="0" anchor="ctr"/>
          <a:lstStyle/>
          <a:p>
            <a:pPr lvl="0">
              <a:defRPr sz="3200">
                <a:solidFill>
                  <a:srgbClr val="FFFFFF"/>
                </a:solidFill>
              </a:defRPr>
            </a:pPr>
            <a:endParaRPr sz="4265"/>
          </a:p>
        </p:txBody>
      </p:sp>
      <p:sp>
        <p:nvSpPr>
          <p:cNvPr id="3777" name="Shape 3777"/>
          <p:cNvSpPr/>
          <p:nvPr/>
        </p:nvSpPr>
        <p:spPr>
          <a:xfrm>
            <a:off x="9123888" y="4144359"/>
            <a:ext cx="580291" cy="580327"/>
          </a:xfrm>
          <a:custGeom>
            <a:avLst/>
            <a:gdLst/>
            <a:ahLst/>
            <a:cxnLst>
              <a:cxn ang="0">
                <a:pos x="wd2" y="hd2"/>
              </a:cxn>
              <a:cxn ang="5400000">
                <a:pos x="wd2" y="hd2"/>
              </a:cxn>
              <a:cxn ang="10800000">
                <a:pos x="wd2" y="hd2"/>
              </a:cxn>
              <a:cxn ang="16200000">
                <a:pos x="wd2" y="hd2"/>
              </a:cxn>
            </a:cxnLst>
            <a:rect l="0" t="0" r="r" b="b"/>
            <a:pathLst>
              <a:path w="21600" h="21410" extrusionOk="0">
                <a:moveTo>
                  <a:pt x="19047" y="18508"/>
                </a:moveTo>
                <a:lnTo>
                  <a:pt x="18705" y="19667"/>
                </a:lnTo>
                <a:cubicBezTo>
                  <a:pt x="18705" y="19667"/>
                  <a:pt x="18563" y="16057"/>
                  <a:pt x="16285" y="13423"/>
                </a:cubicBezTo>
                <a:cubicBezTo>
                  <a:pt x="14105" y="10902"/>
                  <a:pt x="14043" y="8030"/>
                  <a:pt x="14043" y="8030"/>
                </a:cubicBezTo>
                <a:cubicBezTo>
                  <a:pt x="15393" y="10469"/>
                  <a:pt x="16095" y="11148"/>
                  <a:pt x="16911" y="11808"/>
                </a:cubicBezTo>
                <a:cubicBezTo>
                  <a:pt x="17232" y="12068"/>
                  <a:pt x="17485" y="12273"/>
                  <a:pt x="17891" y="12827"/>
                </a:cubicBezTo>
                <a:cubicBezTo>
                  <a:pt x="19712" y="15321"/>
                  <a:pt x="19306" y="17632"/>
                  <a:pt x="19047" y="18508"/>
                </a:cubicBezTo>
                <a:cubicBezTo>
                  <a:pt x="19047" y="18508"/>
                  <a:pt x="19047" y="18508"/>
                  <a:pt x="19047" y="18508"/>
                </a:cubicBezTo>
                <a:close/>
                <a:moveTo>
                  <a:pt x="20344" y="18885"/>
                </a:moveTo>
                <a:cubicBezTo>
                  <a:pt x="20640" y="17876"/>
                  <a:pt x="21174" y="15043"/>
                  <a:pt x="18984" y="12043"/>
                </a:cubicBezTo>
                <a:cubicBezTo>
                  <a:pt x="17550" y="10078"/>
                  <a:pt x="17340" y="11375"/>
                  <a:pt x="14850" y="6691"/>
                </a:cubicBezTo>
                <a:lnTo>
                  <a:pt x="9449" y="6691"/>
                </a:lnTo>
                <a:cubicBezTo>
                  <a:pt x="8337" y="8787"/>
                  <a:pt x="7680" y="9681"/>
                  <a:pt x="7165" y="10211"/>
                </a:cubicBezTo>
                <a:cubicBezTo>
                  <a:pt x="9504" y="10542"/>
                  <a:pt x="11474" y="11550"/>
                  <a:pt x="11474" y="13381"/>
                </a:cubicBezTo>
                <a:cubicBezTo>
                  <a:pt x="11474" y="13861"/>
                  <a:pt x="11325" y="14309"/>
                  <a:pt x="11027" y="14721"/>
                </a:cubicBezTo>
                <a:cubicBezTo>
                  <a:pt x="11325" y="15131"/>
                  <a:pt x="11474" y="15578"/>
                  <a:pt x="11474" y="16057"/>
                </a:cubicBezTo>
                <a:cubicBezTo>
                  <a:pt x="11474" y="16537"/>
                  <a:pt x="11325" y="16986"/>
                  <a:pt x="11027" y="17397"/>
                </a:cubicBezTo>
                <a:cubicBezTo>
                  <a:pt x="11325" y="17807"/>
                  <a:pt x="11474" y="18254"/>
                  <a:pt x="11474" y="18734"/>
                </a:cubicBezTo>
                <a:cubicBezTo>
                  <a:pt x="11474" y="19996"/>
                  <a:pt x="10511" y="20869"/>
                  <a:pt x="9168" y="21410"/>
                </a:cubicBezTo>
                <a:lnTo>
                  <a:pt x="21477" y="21410"/>
                </a:lnTo>
                <a:cubicBezTo>
                  <a:pt x="21552" y="21200"/>
                  <a:pt x="21600" y="20976"/>
                  <a:pt x="21600" y="20741"/>
                </a:cubicBezTo>
                <a:cubicBezTo>
                  <a:pt x="21600" y="19903"/>
                  <a:pt x="21079" y="19184"/>
                  <a:pt x="20344" y="18885"/>
                </a:cubicBezTo>
                <a:cubicBezTo>
                  <a:pt x="20344" y="18885"/>
                  <a:pt x="20344" y="18885"/>
                  <a:pt x="20344" y="18885"/>
                </a:cubicBezTo>
                <a:close/>
                <a:moveTo>
                  <a:pt x="8618" y="2008"/>
                </a:moveTo>
                <a:cubicBezTo>
                  <a:pt x="8246" y="1367"/>
                  <a:pt x="8468" y="550"/>
                  <a:pt x="9112" y="181"/>
                </a:cubicBezTo>
                <a:cubicBezTo>
                  <a:pt x="9759" y="-190"/>
                  <a:pt x="10583" y="29"/>
                  <a:pt x="10957" y="670"/>
                </a:cubicBezTo>
                <a:lnTo>
                  <a:pt x="10979" y="708"/>
                </a:lnTo>
                <a:cubicBezTo>
                  <a:pt x="11208" y="293"/>
                  <a:pt x="11638" y="0"/>
                  <a:pt x="12150" y="0"/>
                </a:cubicBezTo>
                <a:cubicBezTo>
                  <a:pt x="12662" y="0"/>
                  <a:pt x="13091" y="293"/>
                  <a:pt x="13321" y="708"/>
                </a:cubicBezTo>
                <a:lnTo>
                  <a:pt x="13343" y="670"/>
                </a:lnTo>
                <a:cubicBezTo>
                  <a:pt x="13717" y="29"/>
                  <a:pt x="14541" y="-190"/>
                  <a:pt x="15188" y="181"/>
                </a:cubicBezTo>
                <a:cubicBezTo>
                  <a:pt x="15834" y="550"/>
                  <a:pt x="16056" y="1367"/>
                  <a:pt x="15682" y="2008"/>
                </a:cubicBezTo>
                <a:lnTo>
                  <a:pt x="14850" y="4349"/>
                </a:lnTo>
                <a:lnTo>
                  <a:pt x="9449" y="4349"/>
                </a:lnTo>
                <a:cubicBezTo>
                  <a:pt x="9449" y="4349"/>
                  <a:pt x="8618" y="2008"/>
                  <a:pt x="8618" y="2008"/>
                </a:cubicBezTo>
                <a:close/>
                <a:moveTo>
                  <a:pt x="15525" y="6021"/>
                </a:moveTo>
                <a:cubicBezTo>
                  <a:pt x="15525" y="6207"/>
                  <a:pt x="15374" y="6356"/>
                  <a:pt x="15188" y="6356"/>
                </a:cubicBezTo>
                <a:lnTo>
                  <a:pt x="9112" y="6356"/>
                </a:lnTo>
                <a:cubicBezTo>
                  <a:pt x="8926" y="6356"/>
                  <a:pt x="8775" y="6207"/>
                  <a:pt x="8775" y="6021"/>
                </a:cubicBezTo>
                <a:cubicBezTo>
                  <a:pt x="8775" y="5837"/>
                  <a:pt x="8926" y="5688"/>
                  <a:pt x="9112" y="5688"/>
                </a:cubicBezTo>
                <a:lnTo>
                  <a:pt x="15188" y="5688"/>
                </a:lnTo>
                <a:cubicBezTo>
                  <a:pt x="15374" y="5688"/>
                  <a:pt x="15525" y="5837"/>
                  <a:pt x="15525" y="6021"/>
                </a:cubicBezTo>
                <a:cubicBezTo>
                  <a:pt x="15525" y="6021"/>
                  <a:pt x="15525" y="6021"/>
                  <a:pt x="15525" y="6021"/>
                </a:cubicBezTo>
                <a:close/>
                <a:moveTo>
                  <a:pt x="15525" y="5019"/>
                </a:moveTo>
                <a:cubicBezTo>
                  <a:pt x="15525" y="5203"/>
                  <a:pt x="15374" y="5353"/>
                  <a:pt x="15188" y="5353"/>
                </a:cubicBezTo>
                <a:lnTo>
                  <a:pt x="9112" y="5353"/>
                </a:lnTo>
                <a:cubicBezTo>
                  <a:pt x="8926" y="5353"/>
                  <a:pt x="8775" y="5203"/>
                  <a:pt x="8775" y="5019"/>
                </a:cubicBezTo>
                <a:cubicBezTo>
                  <a:pt x="8775" y="4832"/>
                  <a:pt x="8926" y="4684"/>
                  <a:pt x="9112" y="4684"/>
                </a:cubicBezTo>
                <a:lnTo>
                  <a:pt x="15188" y="4684"/>
                </a:lnTo>
                <a:cubicBezTo>
                  <a:pt x="15374" y="4684"/>
                  <a:pt x="15525" y="4832"/>
                  <a:pt x="15525" y="5019"/>
                </a:cubicBezTo>
                <a:cubicBezTo>
                  <a:pt x="15525" y="5019"/>
                  <a:pt x="15525" y="5019"/>
                  <a:pt x="15525" y="5019"/>
                </a:cubicBezTo>
                <a:close/>
                <a:moveTo>
                  <a:pt x="5400" y="14719"/>
                </a:moveTo>
                <a:cubicBezTo>
                  <a:pt x="2887" y="14719"/>
                  <a:pt x="1350" y="13854"/>
                  <a:pt x="1350" y="13381"/>
                </a:cubicBezTo>
                <a:cubicBezTo>
                  <a:pt x="1350" y="12911"/>
                  <a:pt x="2887" y="12043"/>
                  <a:pt x="5400" y="12043"/>
                </a:cubicBezTo>
                <a:cubicBezTo>
                  <a:pt x="7913" y="12043"/>
                  <a:pt x="9449" y="12911"/>
                  <a:pt x="9449" y="13381"/>
                </a:cubicBezTo>
                <a:cubicBezTo>
                  <a:pt x="9449" y="13854"/>
                  <a:pt x="7913" y="14719"/>
                  <a:pt x="5400" y="14719"/>
                </a:cubicBezTo>
                <a:cubicBezTo>
                  <a:pt x="5400" y="14719"/>
                  <a:pt x="5400" y="14719"/>
                  <a:pt x="5400" y="14719"/>
                </a:cubicBezTo>
                <a:close/>
                <a:moveTo>
                  <a:pt x="5400" y="17396"/>
                </a:moveTo>
                <a:cubicBezTo>
                  <a:pt x="2887" y="17396"/>
                  <a:pt x="1350" y="16531"/>
                  <a:pt x="1350" y="16057"/>
                </a:cubicBezTo>
                <a:cubicBezTo>
                  <a:pt x="1350" y="15891"/>
                  <a:pt x="1554" y="15671"/>
                  <a:pt x="1919" y="15460"/>
                </a:cubicBezTo>
                <a:cubicBezTo>
                  <a:pt x="2904" y="15851"/>
                  <a:pt x="4150" y="16057"/>
                  <a:pt x="5400" y="16057"/>
                </a:cubicBezTo>
                <a:cubicBezTo>
                  <a:pt x="6650" y="16057"/>
                  <a:pt x="7895" y="15851"/>
                  <a:pt x="8881" y="15460"/>
                </a:cubicBezTo>
                <a:cubicBezTo>
                  <a:pt x="9246" y="15671"/>
                  <a:pt x="9449" y="15891"/>
                  <a:pt x="9449" y="16057"/>
                </a:cubicBezTo>
                <a:cubicBezTo>
                  <a:pt x="9449" y="16531"/>
                  <a:pt x="7913" y="17396"/>
                  <a:pt x="5400" y="17396"/>
                </a:cubicBezTo>
                <a:cubicBezTo>
                  <a:pt x="5400" y="17396"/>
                  <a:pt x="5400" y="17396"/>
                  <a:pt x="5400" y="17396"/>
                </a:cubicBezTo>
                <a:close/>
                <a:moveTo>
                  <a:pt x="5400" y="20071"/>
                </a:moveTo>
                <a:cubicBezTo>
                  <a:pt x="2887" y="20071"/>
                  <a:pt x="1350" y="19207"/>
                  <a:pt x="1350" y="18733"/>
                </a:cubicBezTo>
                <a:cubicBezTo>
                  <a:pt x="1350" y="18566"/>
                  <a:pt x="1554" y="18348"/>
                  <a:pt x="1919" y="18137"/>
                </a:cubicBezTo>
                <a:cubicBezTo>
                  <a:pt x="2904" y="18527"/>
                  <a:pt x="4150" y="18733"/>
                  <a:pt x="5400" y="18733"/>
                </a:cubicBezTo>
                <a:cubicBezTo>
                  <a:pt x="6650" y="18733"/>
                  <a:pt x="7895" y="18527"/>
                  <a:pt x="8881" y="18137"/>
                </a:cubicBezTo>
                <a:cubicBezTo>
                  <a:pt x="9246" y="18348"/>
                  <a:pt x="9449" y="18566"/>
                  <a:pt x="9449" y="18733"/>
                </a:cubicBezTo>
                <a:cubicBezTo>
                  <a:pt x="9449" y="19207"/>
                  <a:pt x="7913" y="20071"/>
                  <a:pt x="5400" y="20071"/>
                </a:cubicBezTo>
                <a:cubicBezTo>
                  <a:pt x="5400" y="20071"/>
                  <a:pt x="5400" y="20071"/>
                  <a:pt x="5400" y="20071"/>
                </a:cubicBezTo>
                <a:close/>
                <a:moveTo>
                  <a:pt x="10801" y="18733"/>
                </a:moveTo>
                <a:cubicBezTo>
                  <a:pt x="10801" y="18206"/>
                  <a:pt x="10537" y="17768"/>
                  <a:pt x="10122" y="17400"/>
                </a:cubicBezTo>
                <a:cubicBezTo>
                  <a:pt x="10535" y="17026"/>
                  <a:pt x="10801" y="16584"/>
                  <a:pt x="10801" y="16057"/>
                </a:cubicBezTo>
                <a:cubicBezTo>
                  <a:pt x="10801" y="15532"/>
                  <a:pt x="10537" y="15092"/>
                  <a:pt x="10122" y="14723"/>
                </a:cubicBezTo>
                <a:cubicBezTo>
                  <a:pt x="10535" y="14349"/>
                  <a:pt x="10801" y="13907"/>
                  <a:pt x="10801" y="13381"/>
                </a:cubicBezTo>
                <a:cubicBezTo>
                  <a:pt x="10801" y="9868"/>
                  <a:pt x="0" y="9868"/>
                  <a:pt x="0" y="13381"/>
                </a:cubicBezTo>
                <a:cubicBezTo>
                  <a:pt x="0" y="13907"/>
                  <a:pt x="264" y="14349"/>
                  <a:pt x="678" y="14723"/>
                </a:cubicBezTo>
                <a:cubicBezTo>
                  <a:pt x="263" y="15092"/>
                  <a:pt x="0" y="15532"/>
                  <a:pt x="0" y="16057"/>
                </a:cubicBezTo>
                <a:cubicBezTo>
                  <a:pt x="0" y="16584"/>
                  <a:pt x="264" y="17026"/>
                  <a:pt x="678" y="17400"/>
                </a:cubicBezTo>
                <a:cubicBezTo>
                  <a:pt x="263" y="17768"/>
                  <a:pt x="0" y="18206"/>
                  <a:pt x="0" y="18733"/>
                </a:cubicBezTo>
                <a:cubicBezTo>
                  <a:pt x="0" y="20491"/>
                  <a:pt x="2716" y="21410"/>
                  <a:pt x="5400" y="21410"/>
                </a:cubicBezTo>
                <a:cubicBezTo>
                  <a:pt x="8084" y="21410"/>
                  <a:pt x="10801" y="20491"/>
                  <a:pt x="10801" y="18733"/>
                </a:cubicBezTo>
                <a:cubicBezTo>
                  <a:pt x="10801" y="18733"/>
                  <a:pt x="10801" y="18733"/>
                  <a:pt x="10801" y="18733"/>
                </a:cubicBezTo>
                <a:close/>
              </a:path>
            </a:pathLst>
          </a:custGeom>
          <a:solidFill>
            <a:schemeClr val="accent1"/>
          </a:solidFill>
          <a:ln w="12700">
            <a:miter lim="400000"/>
          </a:ln>
        </p:spPr>
        <p:txBody>
          <a:bodyPr lIns="19051" tIns="19051" rIns="19051" bIns="19051"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3778" name="Shape 3778"/>
          <p:cNvSpPr/>
          <p:nvPr/>
        </p:nvSpPr>
        <p:spPr>
          <a:xfrm>
            <a:off x="5399876" y="2079179"/>
            <a:ext cx="513936" cy="602837"/>
          </a:xfrm>
          <a:custGeom>
            <a:avLst/>
            <a:gdLst/>
            <a:ahLst/>
            <a:cxnLst>
              <a:cxn ang="0">
                <a:pos x="wd2" y="hd2"/>
              </a:cxn>
              <a:cxn ang="5400000">
                <a:pos x="wd2" y="hd2"/>
              </a:cxn>
              <a:cxn ang="10800000">
                <a:pos x="wd2" y="hd2"/>
              </a:cxn>
              <a:cxn ang="16200000">
                <a:pos x="wd2" y="hd2"/>
              </a:cxn>
            </a:cxnLst>
            <a:rect l="0" t="0" r="r" b="b"/>
            <a:pathLst>
              <a:path w="21547" h="21600" extrusionOk="0">
                <a:moveTo>
                  <a:pt x="12168" y="3224"/>
                </a:moveTo>
                <a:cubicBezTo>
                  <a:pt x="13101" y="2016"/>
                  <a:pt x="15193" y="1403"/>
                  <a:pt x="18388" y="1403"/>
                </a:cubicBezTo>
                <a:cubicBezTo>
                  <a:pt x="18770" y="1403"/>
                  <a:pt x="19171" y="1413"/>
                  <a:pt x="19587" y="1430"/>
                </a:cubicBezTo>
                <a:cubicBezTo>
                  <a:pt x="18833" y="2994"/>
                  <a:pt x="16780" y="6270"/>
                  <a:pt x="12678" y="6637"/>
                </a:cubicBezTo>
                <a:cubicBezTo>
                  <a:pt x="12685" y="6616"/>
                  <a:pt x="12693" y="6594"/>
                  <a:pt x="12702" y="6568"/>
                </a:cubicBezTo>
                <a:cubicBezTo>
                  <a:pt x="12759" y="6410"/>
                  <a:pt x="12850" y="6180"/>
                  <a:pt x="12982" y="5908"/>
                </a:cubicBezTo>
                <a:cubicBezTo>
                  <a:pt x="13047" y="5772"/>
                  <a:pt x="13125" y="5626"/>
                  <a:pt x="13210" y="5473"/>
                </a:cubicBezTo>
                <a:cubicBezTo>
                  <a:pt x="13297" y="5321"/>
                  <a:pt x="13390" y="5160"/>
                  <a:pt x="13498" y="4999"/>
                </a:cubicBezTo>
                <a:cubicBezTo>
                  <a:pt x="13603" y="4836"/>
                  <a:pt x="13721" y="4672"/>
                  <a:pt x="13846" y="4509"/>
                </a:cubicBezTo>
                <a:cubicBezTo>
                  <a:pt x="13911" y="4428"/>
                  <a:pt x="13974" y="4344"/>
                  <a:pt x="14043" y="4264"/>
                </a:cubicBezTo>
                <a:lnTo>
                  <a:pt x="14145" y="4144"/>
                </a:lnTo>
                <a:lnTo>
                  <a:pt x="14252" y="4024"/>
                </a:lnTo>
                <a:cubicBezTo>
                  <a:pt x="14395" y="3866"/>
                  <a:pt x="14548" y="3715"/>
                  <a:pt x="14705" y="3568"/>
                </a:cubicBezTo>
                <a:cubicBezTo>
                  <a:pt x="14784" y="3496"/>
                  <a:pt x="14865" y="3427"/>
                  <a:pt x="14945" y="3357"/>
                </a:cubicBezTo>
                <a:cubicBezTo>
                  <a:pt x="15028" y="3291"/>
                  <a:pt x="15109" y="3224"/>
                  <a:pt x="15191" y="3159"/>
                </a:cubicBezTo>
                <a:cubicBezTo>
                  <a:pt x="15275" y="3098"/>
                  <a:pt x="15358" y="3037"/>
                  <a:pt x="15439" y="2978"/>
                </a:cubicBezTo>
                <a:cubicBezTo>
                  <a:pt x="15524" y="2921"/>
                  <a:pt x="15607" y="2866"/>
                  <a:pt x="15688" y="2812"/>
                </a:cubicBezTo>
                <a:cubicBezTo>
                  <a:pt x="15772" y="2762"/>
                  <a:pt x="15854" y="2713"/>
                  <a:pt x="15932" y="2665"/>
                </a:cubicBezTo>
                <a:cubicBezTo>
                  <a:pt x="16012" y="2617"/>
                  <a:pt x="16093" y="2578"/>
                  <a:pt x="16169" y="2536"/>
                </a:cubicBezTo>
                <a:cubicBezTo>
                  <a:pt x="16207" y="2516"/>
                  <a:pt x="16244" y="2495"/>
                  <a:pt x="16282" y="2476"/>
                </a:cubicBezTo>
                <a:cubicBezTo>
                  <a:pt x="16319" y="2458"/>
                  <a:pt x="16356" y="2440"/>
                  <a:pt x="16392" y="2423"/>
                </a:cubicBezTo>
                <a:cubicBezTo>
                  <a:pt x="16465" y="2389"/>
                  <a:pt x="16532" y="2355"/>
                  <a:pt x="16598" y="2326"/>
                </a:cubicBezTo>
                <a:cubicBezTo>
                  <a:pt x="16731" y="2273"/>
                  <a:pt x="16847" y="2222"/>
                  <a:pt x="16944" y="2185"/>
                </a:cubicBezTo>
                <a:cubicBezTo>
                  <a:pt x="17142" y="2115"/>
                  <a:pt x="17255" y="2074"/>
                  <a:pt x="17255" y="2074"/>
                </a:cubicBezTo>
                <a:cubicBezTo>
                  <a:pt x="17255" y="2074"/>
                  <a:pt x="17134" y="2094"/>
                  <a:pt x="16923" y="2128"/>
                </a:cubicBezTo>
                <a:cubicBezTo>
                  <a:pt x="16817" y="2147"/>
                  <a:pt x="16691" y="2175"/>
                  <a:pt x="16544" y="2206"/>
                </a:cubicBezTo>
                <a:cubicBezTo>
                  <a:pt x="16470" y="2223"/>
                  <a:pt x="16395" y="2244"/>
                  <a:pt x="16313" y="2265"/>
                </a:cubicBezTo>
                <a:cubicBezTo>
                  <a:pt x="16272" y="2275"/>
                  <a:pt x="16230" y="2287"/>
                  <a:pt x="16188" y="2298"/>
                </a:cubicBezTo>
                <a:cubicBezTo>
                  <a:pt x="16145" y="2311"/>
                  <a:pt x="16102" y="2324"/>
                  <a:pt x="16059" y="2338"/>
                </a:cubicBezTo>
                <a:cubicBezTo>
                  <a:pt x="15971" y="2366"/>
                  <a:pt x="15877" y="2392"/>
                  <a:pt x="15784" y="2426"/>
                </a:cubicBezTo>
                <a:cubicBezTo>
                  <a:pt x="15692" y="2460"/>
                  <a:pt x="15594" y="2496"/>
                  <a:pt x="15495" y="2532"/>
                </a:cubicBezTo>
                <a:cubicBezTo>
                  <a:pt x="15398" y="2572"/>
                  <a:pt x="15297" y="2614"/>
                  <a:pt x="15195" y="2657"/>
                </a:cubicBezTo>
                <a:cubicBezTo>
                  <a:pt x="15095" y="2703"/>
                  <a:pt x="14992" y="2751"/>
                  <a:pt x="14888" y="2799"/>
                </a:cubicBezTo>
                <a:cubicBezTo>
                  <a:pt x="14786" y="2852"/>
                  <a:pt x="14682" y="2905"/>
                  <a:pt x="14578" y="2960"/>
                </a:cubicBezTo>
                <a:cubicBezTo>
                  <a:pt x="14476" y="3018"/>
                  <a:pt x="14370" y="3075"/>
                  <a:pt x="14269" y="3137"/>
                </a:cubicBezTo>
                <a:cubicBezTo>
                  <a:pt x="14063" y="3262"/>
                  <a:pt x="13859" y="3394"/>
                  <a:pt x="13664" y="3536"/>
                </a:cubicBezTo>
                <a:cubicBezTo>
                  <a:pt x="13466" y="3676"/>
                  <a:pt x="13279" y="3826"/>
                  <a:pt x="13097" y="3978"/>
                </a:cubicBezTo>
                <a:cubicBezTo>
                  <a:pt x="12917" y="4129"/>
                  <a:pt x="12745" y="4285"/>
                  <a:pt x="12586" y="4441"/>
                </a:cubicBezTo>
                <a:cubicBezTo>
                  <a:pt x="12424" y="4595"/>
                  <a:pt x="12278" y="4752"/>
                  <a:pt x="12140" y="4901"/>
                </a:cubicBezTo>
                <a:cubicBezTo>
                  <a:pt x="12005" y="5054"/>
                  <a:pt x="11879" y="5199"/>
                  <a:pt x="11770" y="5337"/>
                </a:cubicBezTo>
                <a:cubicBezTo>
                  <a:pt x="11726" y="5391"/>
                  <a:pt x="11685" y="5443"/>
                  <a:pt x="11646" y="5494"/>
                </a:cubicBezTo>
                <a:cubicBezTo>
                  <a:pt x="11543" y="4703"/>
                  <a:pt x="11658" y="3885"/>
                  <a:pt x="12168" y="3224"/>
                </a:cubicBezTo>
                <a:cubicBezTo>
                  <a:pt x="12168" y="3224"/>
                  <a:pt x="12168" y="3224"/>
                  <a:pt x="12168" y="3224"/>
                </a:cubicBezTo>
                <a:close/>
                <a:moveTo>
                  <a:pt x="1574" y="5896"/>
                </a:moveTo>
                <a:cubicBezTo>
                  <a:pt x="3204" y="5086"/>
                  <a:pt x="4588" y="4676"/>
                  <a:pt x="5693" y="4676"/>
                </a:cubicBezTo>
                <a:cubicBezTo>
                  <a:pt x="7220" y="4676"/>
                  <a:pt x="7937" y="5497"/>
                  <a:pt x="8273" y="6270"/>
                </a:cubicBezTo>
                <a:cubicBezTo>
                  <a:pt x="8225" y="6247"/>
                  <a:pt x="8175" y="6223"/>
                  <a:pt x="8123" y="6200"/>
                </a:cubicBezTo>
                <a:cubicBezTo>
                  <a:pt x="7625" y="5968"/>
                  <a:pt x="6931" y="5715"/>
                  <a:pt x="6205" y="5576"/>
                </a:cubicBezTo>
                <a:cubicBezTo>
                  <a:pt x="6024" y="5540"/>
                  <a:pt x="5841" y="5512"/>
                  <a:pt x="5661" y="5490"/>
                </a:cubicBezTo>
                <a:cubicBezTo>
                  <a:pt x="5571" y="5479"/>
                  <a:pt x="5481" y="5472"/>
                  <a:pt x="5393" y="5463"/>
                </a:cubicBezTo>
                <a:cubicBezTo>
                  <a:pt x="5305" y="5458"/>
                  <a:pt x="5217" y="5453"/>
                  <a:pt x="5131" y="5447"/>
                </a:cubicBezTo>
                <a:cubicBezTo>
                  <a:pt x="5045" y="5445"/>
                  <a:pt x="4960" y="5444"/>
                  <a:pt x="4878" y="5443"/>
                </a:cubicBezTo>
                <a:cubicBezTo>
                  <a:pt x="4795" y="5444"/>
                  <a:pt x="4714" y="5445"/>
                  <a:pt x="4636" y="5447"/>
                </a:cubicBezTo>
                <a:cubicBezTo>
                  <a:pt x="4480" y="5456"/>
                  <a:pt x="4333" y="5465"/>
                  <a:pt x="4198" y="5481"/>
                </a:cubicBezTo>
                <a:cubicBezTo>
                  <a:pt x="4131" y="5488"/>
                  <a:pt x="4067" y="5497"/>
                  <a:pt x="4006" y="5508"/>
                </a:cubicBezTo>
                <a:cubicBezTo>
                  <a:pt x="3946" y="5517"/>
                  <a:pt x="3888" y="5525"/>
                  <a:pt x="3835" y="5534"/>
                </a:cubicBezTo>
                <a:cubicBezTo>
                  <a:pt x="3728" y="5556"/>
                  <a:pt x="3635" y="5573"/>
                  <a:pt x="3560" y="5592"/>
                </a:cubicBezTo>
                <a:cubicBezTo>
                  <a:pt x="3411" y="5629"/>
                  <a:pt x="3325" y="5651"/>
                  <a:pt x="3325" y="5651"/>
                </a:cubicBezTo>
                <a:cubicBezTo>
                  <a:pt x="3325" y="5651"/>
                  <a:pt x="3414" y="5645"/>
                  <a:pt x="3568" y="5634"/>
                </a:cubicBezTo>
                <a:cubicBezTo>
                  <a:pt x="3645" y="5630"/>
                  <a:pt x="3740" y="5630"/>
                  <a:pt x="3846" y="5628"/>
                </a:cubicBezTo>
                <a:cubicBezTo>
                  <a:pt x="3900" y="5628"/>
                  <a:pt x="3956" y="5630"/>
                  <a:pt x="4016" y="5631"/>
                </a:cubicBezTo>
                <a:cubicBezTo>
                  <a:pt x="4076" y="5633"/>
                  <a:pt x="4138" y="5635"/>
                  <a:pt x="4204" y="5641"/>
                </a:cubicBezTo>
                <a:cubicBezTo>
                  <a:pt x="4334" y="5648"/>
                  <a:pt x="4474" y="5664"/>
                  <a:pt x="4621" y="5683"/>
                </a:cubicBezTo>
                <a:cubicBezTo>
                  <a:pt x="4694" y="5695"/>
                  <a:pt x="4769" y="5706"/>
                  <a:pt x="4845" y="5719"/>
                </a:cubicBezTo>
                <a:cubicBezTo>
                  <a:pt x="4920" y="5734"/>
                  <a:pt x="4997" y="5750"/>
                  <a:pt x="5076" y="5766"/>
                </a:cubicBezTo>
                <a:cubicBezTo>
                  <a:pt x="5153" y="5785"/>
                  <a:pt x="5231" y="5804"/>
                  <a:pt x="5310" y="5823"/>
                </a:cubicBezTo>
                <a:cubicBezTo>
                  <a:pt x="5389" y="5846"/>
                  <a:pt x="5468" y="5867"/>
                  <a:pt x="5547" y="5892"/>
                </a:cubicBezTo>
                <a:cubicBezTo>
                  <a:pt x="5704" y="5941"/>
                  <a:pt x="5862" y="5995"/>
                  <a:pt x="6015" y="6057"/>
                </a:cubicBezTo>
                <a:cubicBezTo>
                  <a:pt x="6632" y="6298"/>
                  <a:pt x="7185" y="6634"/>
                  <a:pt x="7563" y="6910"/>
                </a:cubicBezTo>
                <a:cubicBezTo>
                  <a:pt x="7753" y="7048"/>
                  <a:pt x="7902" y="7171"/>
                  <a:pt x="8001" y="7256"/>
                </a:cubicBezTo>
                <a:cubicBezTo>
                  <a:pt x="8015" y="7270"/>
                  <a:pt x="8029" y="7282"/>
                  <a:pt x="8042" y="7294"/>
                </a:cubicBezTo>
                <a:cubicBezTo>
                  <a:pt x="7458" y="7488"/>
                  <a:pt x="6855" y="7587"/>
                  <a:pt x="6240" y="7587"/>
                </a:cubicBezTo>
                <a:cubicBezTo>
                  <a:pt x="4196" y="7587"/>
                  <a:pt x="2428" y="6516"/>
                  <a:pt x="1574" y="5896"/>
                </a:cubicBezTo>
                <a:cubicBezTo>
                  <a:pt x="1574" y="5896"/>
                  <a:pt x="1574" y="5896"/>
                  <a:pt x="1574" y="5896"/>
                </a:cubicBezTo>
                <a:close/>
                <a:moveTo>
                  <a:pt x="19487" y="4492"/>
                </a:moveTo>
                <a:cubicBezTo>
                  <a:pt x="20924" y="2767"/>
                  <a:pt x="21493" y="1056"/>
                  <a:pt x="21517" y="985"/>
                </a:cubicBezTo>
                <a:cubicBezTo>
                  <a:pt x="21582" y="784"/>
                  <a:pt x="21540" y="569"/>
                  <a:pt x="21402" y="397"/>
                </a:cubicBezTo>
                <a:cubicBezTo>
                  <a:pt x="21262" y="225"/>
                  <a:pt x="21042" y="116"/>
                  <a:pt x="20799" y="98"/>
                </a:cubicBezTo>
                <a:cubicBezTo>
                  <a:pt x="19950" y="33"/>
                  <a:pt x="19137" y="0"/>
                  <a:pt x="18388" y="0"/>
                </a:cubicBezTo>
                <a:cubicBezTo>
                  <a:pt x="14607" y="0"/>
                  <a:pt x="12054" y="825"/>
                  <a:pt x="10798" y="2451"/>
                </a:cubicBezTo>
                <a:cubicBezTo>
                  <a:pt x="9486" y="4149"/>
                  <a:pt x="10017" y="6170"/>
                  <a:pt x="10428" y="7184"/>
                </a:cubicBezTo>
                <a:cubicBezTo>
                  <a:pt x="10427" y="7185"/>
                  <a:pt x="10427" y="7186"/>
                  <a:pt x="10426" y="7187"/>
                </a:cubicBezTo>
                <a:cubicBezTo>
                  <a:pt x="10174" y="7011"/>
                  <a:pt x="9908" y="6874"/>
                  <a:pt x="9659" y="6774"/>
                </a:cubicBezTo>
                <a:cubicBezTo>
                  <a:pt x="9325" y="5228"/>
                  <a:pt x="8146" y="3659"/>
                  <a:pt x="5693" y="3659"/>
                </a:cubicBezTo>
                <a:cubicBezTo>
                  <a:pt x="4212" y="3659"/>
                  <a:pt x="2390" y="4239"/>
                  <a:pt x="276" y="5381"/>
                </a:cubicBezTo>
                <a:cubicBezTo>
                  <a:pt x="128" y="5462"/>
                  <a:pt x="27" y="5595"/>
                  <a:pt x="4" y="5744"/>
                </a:cubicBezTo>
                <a:cubicBezTo>
                  <a:pt x="-18" y="5894"/>
                  <a:pt x="38" y="6045"/>
                  <a:pt x="158" y="6155"/>
                </a:cubicBezTo>
                <a:cubicBezTo>
                  <a:pt x="267" y="6256"/>
                  <a:pt x="2851" y="8603"/>
                  <a:pt x="6240" y="8603"/>
                </a:cubicBezTo>
                <a:cubicBezTo>
                  <a:pt x="7081" y="8603"/>
                  <a:pt x="7899" y="8457"/>
                  <a:pt x="8684" y="8168"/>
                </a:cubicBezTo>
                <a:cubicBezTo>
                  <a:pt x="8891" y="8230"/>
                  <a:pt x="9481" y="8450"/>
                  <a:pt x="9654" y="8933"/>
                </a:cubicBezTo>
                <a:cubicBezTo>
                  <a:pt x="9500" y="9508"/>
                  <a:pt x="9404" y="10140"/>
                  <a:pt x="9368" y="10810"/>
                </a:cubicBezTo>
                <a:lnTo>
                  <a:pt x="1881" y="10810"/>
                </a:lnTo>
                <a:cubicBezTo>
                  <a:pt x="1372" y="10810"/>
                  <a:pt x="959" y="11163"/>
                  <a:pt x="959" y="11599"/>
                </a:cubicBezTo>
                <a:lnTo>
                  <a:pt x="959" y="12422"/>
                </a:lnTo>
                <a:cubicBezTo>
                  <a:pt x="959" y="12857"/>
                  <a:pt x="1372" y="13210"/>
                  <a:pt x="1881" y="13210"/>
                </a:cubicBezTo>
                <a:lnTo>
                  <a:pt x="2509" y="13210"/>
                </a:lnTo>
                <a:lnTo>
                  <a:pt x="3828" y="20926"/>
                </a:lnTo>
                <a:cubicBezTo>
                  <a:pt x="3893" y="21313"/>
                  <a:pt x="4282" y="21600"/>
                  <a:pt x="4741" y="21600"/>
                </a:cubicBezTo>
                <a:lnTo>
                  <a:pt x="16580" y="21600"/>
                </a:lnTo>
                <a:cubicBezTo>
                  <a:pt x="17038" y="21600"/>
                  <a:pt x="17427" y="21313"/>
                  <a:pt x="17493" y="20926"/>
                </a:cubicBezTo>
                <a:lnTo>
                  <a:pt x="18811" y="13210"/>
                </a:lnTo>
                <a:lnTo>
                  <a:pt x="19439" y="13210"/>
                </a:lnTo>
                <a:cubicBezTo>
                  <a:pt x="19949" y="13210"/>
                  <a:pt x="20362" y="12857"/>
                  <a:pt x="20362" y="12422"/>
                </a:cubicBezTo>
                <a:lnTo>
                  <a:pt x="20362" y="11599"/>
                </a:lnTo>
                <a:cubicBezTo>
                  <a:pt x="20362" y="11163"/>
                  <a:pt x="19949" y="10810"/>
                  <a:pt x="19439" y="10810"/>
                </a:cubicBezTo>
                <a:lnTo>
                  <a:pt x="11245" y="10810"/>
                </a:lnTo>
                <a:cubicBezTo>
                  <a:pt x="11316" y="9627"/>
                  <a:pt x="11601" y="8673"/>
                  <a:pt x="11994" y="8073"/>
                </a:cubicBezTo>
                <a:cubicBezTo>
                  <a:pt x="14962" y="8052"/>
                  <a:pt x="17551" y="6814"/>
                  <a:pt x="19487" y="4492"/>
                </a:cubicBezTo>
                <a:cubicBezTo>
                  <a:pt x="19487" y="4492"/>
                  <a:pt x="19487" y="4492"/>
                  <a:pt x="19487" y="4492"/>
                </a:cubicBezTo>
                <a:close/>
              </a:path>
            </a:pathLst>
          </a:custGeom>
          <a:solidFill>
            <a:schemeClr val="accent1">
              <a:lumMod val="75000"/>
            </a:schemeClr>
          </a:solidFill>
          <a:ln w="12700">
            <a:miter lim="400000"/>
          </a:ln>
        </p:spPr>
        <p:txBody>
          <a:bodyPr lIns="19051" tIns="19051" rIns="19051" bIns="19051"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nvGrpSpPr>
          <p:cNvPr id="3783" name="Group 3783"/>
          <p:cNvGrpSpPr/>
          <p:nvPr/>
        </p:nvGrpSpPr>
        <p:grpSpPr>
          <a:xfrm>
            <a:off x="4096521" y="728391"/>
            <a:ext cx="3120649" cy="859328"/>
            <a:chOff x="0" y="0"/>
            <a:chExt cx="6241297" cy="1718655"/>
          </a:xfrm>
        </p:grpSpPr>
        <p:grpSp>
          <p:nvGrpSpPr>
            <p:cNvPr id="3781" name="Group 3781"/>
            <p:cNvGrpSpPr/>
            <p:nvPr/>
          </p:nvGrpSpPr>
          <p:grpSpPr>
            <a:xfrm>
              <a:off x="1707945" y="0"/>
              <a:ext cx="4533353" cy="1718656"/>
              <a:chOff x="0" y="0"/>
              <a:chExt cx="4533352" cy="1718655"/>
            </a:xfrm>
          </p:grpSpPr>
          <p:sp>
            <p:nvSpPr>
              <p:cNvPr id="3779" name="Shape 3779"/>
              <p:cNvSpPr/>
              <p:nvPr/>
            </p:nvSpPr>
            <p:spPr>
              <a:xfrm>
                <a:off x="0" y="0"/>
                <a:ext cx="2870014" cy="562346"/>
              </a:xfrm>
              <a:prstGeom prst="rect">
                <a:avLst/>
              </a:prstGeom>
              <a:noFill/>
              <a:ln w="12700" cap="flat">
                <a:noFill/>
                <a:miter lim="400000"/>
              </a:ln>
              <a:effectLst/>
            </p:spPr>
            <p:txBody>
              <a:bodyPr wrap="square" lIns="0" tIns="0" rIns="0" bIns="0" numCol="1" anchor="ctr">
                <a:noAutofit/>
              </a:bodyPr>
              <a:lstStyle>
                <a:lvl1pPr algn="l" defTabSz="914400">
                  <a:lnSpc>
                    <a:spcPct val="65000"/>
                  </a:lnSpc>
                  <a:defRPr sz="3000">
                    <a:solidFill>
                      <a:srgbClr val="297DA8"/>
                    </a:solidFill>
                    <a:latin typeface="Roboto Bold"/>
                    <a:ea typeface="Roboto Bold"/>
                    <a:cs typeface="Roboto Bold"/>
                    <a:sym typeface="Roboto Bold"/>
                  </a:defRPr>
                </a:lvl1pPr>
              </a:lstStyle>
              <a:p>
                <a:pPr lvl="0">
                  <a:defRPr sz="1800">
                    <a:solidFill>
                      <a:srgbClr val="000000"/>
                    </a:solidFill>
                  </a:defRPr>
                </a:pPr>
                <a:r>
                  <a:rPr lang="zh-CN" altLang="en-US" sz="1465" dirty="0">
                    <a:solidFill>
                      <a:schemeClr val="accent1">
                        <a:lumMod val="75000"/>
                      </a:schemeClr>
                    </a:solidFill>
                  </a:rPr>
                  <a:t>点此替换文本</a:t>
                </a:r>
                <a:endParaRPr sz="1465" dirty="0">
                  <a:solidFill>
                    <a:schemeClr val="accent1">
                      <a:lumMod val="75000"/>
                    </a:schemeClr>
                  </a:solidFill>
                </a:endParaRPr>
              </a:p>
            </p:txBody>
          </p:sp>
          <p:sp>
            <p:nvSpPr>
              <p:cNvPr id="3780" name="Shape 3780"/>
              <p:cNvSpPr/>
              <p:nvPr/>
            </p:nvSpPr>
            <p:spPr>
              <a:xfrm>
                <a:off x="0" y="508693"/>
                <a:ext cx="4533353" cy="1209963"/>
              </a:xfrm>
              <a:prstGeom prst="rect">
                <a:avLst/>
              </a:prstGeom>
              <a:noFill/>
              <a:ln w="12700" cap="flat">
                <a:noFill/>
                <a:miter lim="400000"/>
              </a:ln>
              <a:effectLst/>
            </p:spPr>
            <p:txBody>
              <a:bodyPr wrap="square" lIns="0" tIns="0" rIns="0" bIns="0" numCol="1" anchor="ctr">
                <a:noAutofit/>
              </a:bodyPr>
              <a:lstStyle>
                <a:lvl1pPr algn="l" defTabSz="914400">
                  <a:lnSpc>
                    <a:spcPct val="130000"/>
                  </a:lnSpc>
                  <a:defRPr sz="1800">
                    <a:solidFill>
                      <a:srgbClr val="A6AAA9"/>
                    </a:solidFill>
                    <a:latin typeface="Roboto Regular"/>
                    <a:ea typeface="Roboto Regular"/>
                    <a:cs typeface="Roboto Regular"/>
                    <a:sym typeface="Roboto Regular"/>
                  </a:defRPr>
                </a:lvl1pPr>
              </a:lstStyle>
              <a:p>
                <a:pPr lvl="0">
                  <a:defRPr>
                    <a:solidFill>
                      <a:srgbClr val="000000"/>
                    </a:solidFill>
                  </a:defRPr>
                </a:pPr>
                <a:r>
                  <a:rPr sz="935" dirty="0"/>
                  <a:t>Lorem ipsum dolor sit amet, no pri modo autem laudem ne. Tota partem elaboraret ius ex, his insolens liberavisse.</a:t>
                </a:r>
              </a:p>
            </p:txBody>
          </p:sp>
        </p:grpSp>
        <p:sp>
          <p:nvSpPr>
            <p:cNvPr id="3782" name="Shape 3782"/>
            <p:cNvSpPr/>
            <p:nvPr/>
          </p:nvSpPr>
          <p:spPr>
            <a:xfrm>
              <a:off x="0" y="73576"/>
              <a:ext cx="1616302" cy="1571503"/>
            </a:xfrm>
            <a:prstGeom prst="rect">
              <a:avLst/>
            </a:prstGeom>
            <a:noFill/>
            <a:ln w="12700" cap="flat">
              <a:noFill/>
              <a:miter lim="400000"/>
            </a:ln>
            <a:effectLst/>
          </p:spPr>
          <p:txBody>
            <a:bodyPr wrap="square" lIns="0" tIns="0" rIns="0" bIns="0" numCol="1" anchor="ctr">
              <a:noAutofit/>
            </a:bodyPr>
            <a:lstStyle>
              <a:lvl1pPr algn="l" defTabSz="914400">
                <a:lnSpc>
                  <a:spcPct val="65000"/>
                </a:lnSpc>
                <a:defRPr sz="10000">
                  <a:solidFill>
                    <a:srgbClr val="A6AAA9"/>
                  </a:solidFill>
                  <a:latin typeface="Roboto Bold"/>
                  <a:ea typeface="Roboto Bold"/>
                  <a:cs typeface="Roboto Bold"/>
                  <a:sym typeface="Roboto Bold"/>
                </a:defRPr>
              </a:lvl1pPr>
            </a:lstStyle>
            <a:p>
              <a:pPr lvl="0">
                <a:defRPr sz="1800">
                  <a:solidFill>
                    <a:srgbClr val="000000"/>
                  </a:solidFill>
                </a:defRPr>
              </a:pPr>
              <a:r>
                <a:rPr sz="5065" dirty="0">
                  <a:solidFill>
                    <a:schemeClr val="accent1">
                      <a:lumMod val="75000"/>
                    </a:schemeClr>
                  </a:solidFill>
                </a:rPr>
                <a:t>01</a:t>
              </a:r>
            </a:p>
          </p:txBody>
        </p:sp>
      </p:grpSp>
      <p:grpSp>
        <p:nvGrpSpPr>
          <p:cNvPr id="3788" name="Group 3788"/>
          <p:cNvGrpSpPr/>
          <p:nvPr/>
        </p:nvGrpSpPr>
        <p:grpSpPr>
          <a:xfrm>
            <a:off x="7818684" y="5241208"/>
            <a:ext cx="3299165" cy="861536"/>
            <a:chOff x="693869" y="0"/>
            <a:chExt cx="6598327" cy="1723072"/>
          </a:xfrm>
        </p:grpSpPr>
        <p:sp>
          <p:nvSpPr>
            <p:cNvPr id="3784" name="Shape 3784"/>
            <p:cNvSpPr/>
            <p:nvPr/>
          </p:nvSpPr>
          <p:spPr>
            <a:xfrm>
              <a:off x="5675893" y="0"/>
              <a:ext cx="1616303" cy="1571503"/>
            </a:xfrm>
            <a:prstGeom prst="rect">
              <a:avLst/>
            </a:prstGeom>
            <a:noFill/>
            <a:ln w="12700" cap="flat">
              <a:noFill/>
              <a:miter lim="400000"/>
            </a:ln>
            <a:effectLst/>
          </p:spPr>
          <p:txBody>
            <a:bodyPr wrap="square" lIns="0" tIns="0" rIns="0" bIns="0" numCol="1" anchor="ctr">
              <a:noAutofit/>
            </a:bodyPr>
            <a:lstStyle>
              <a:lvl1pPr algn="l" defTabSz="914400">
                <a:lnSpc>
                  <a:spcPct val="65000"/>
                </a:lnSpc>
                <a:defRPr sz="10000">
                  <a:solidFill>
                    <a:srgbClr val="A6AAA9"/>
                  </a:solidFill>
                  <a:latin typeface="Roboto Bold"/>
                  <a:ea typeface="Roboto Bold"/>
                  <a:cs typeface="Roboto Bold"/>
                  <a:sym typeface="Roboto Bold"/>
                </a:defRPr>
              </a:lvl1pPr>
            </a:lstStyle>
            <a:p>
              <a:pPr lvl="0">
                <a:defRPr sz="1800">
                  <a:solidFill>
                    <a:srgbClr val="000000"/>
                  </a:solidFill>
                </a:defRPr>
              </a:pPr>
              <a:r>
                <a:rPr sz="5065" dirty="0">
                  <a:solidFill>
                    <a:schemeClr val="accent1"/>
                  </a:solidFill>
                </a:rPr>
                <a:t>02</a:t>
              </a:r>
            </a:p>
          </p:txBody>
        </p:sp>
        <p:grpSp>
          <p:nvGrpSpPr>
            <p:cNvPr id="3787" name="Group 3787"/>
            <p:cNvGrpSpPr/>
            <p:nvPr/>
          </p:nvGrpSpPr>
          <p:grpSpPr>
            <a:xfrm>
              <a:off x="693869" y="4416"/>
              <a:ext cx="4583839" cy="1718656"/>
              <a:chOff x="693869" y="0"/>
              <a:chExt cx="4583837" cy="1718655"/>
            </a:xfrm>
          </p:grpSpPr>
          <p:sp>
            <p:nvSpPr>
              <p:cNvPr id="3785" name="Shape 3785"/>
              <p:cNvSpPr/>
              <p:nvPr/>
            </p:nvSpPr>
            <p:spPr>
              <a:xfrm>
                <a:off x="2407691" y="0"/>
                <a:ext cx="2870015" cy="562346"/>
              </a:xfrm>
              <a:prstGeom prst="rect">
                <a:avLst/>
              </a:prstGeom>
              <a:noFill/>
              <a:ln w="12700" cap="flat">
                <a:noFill/>
                <a:miter lim="400000"/>
              </a:ln>
              <a:effectLst/>
            </p:spPr>
            <p:txBody>
              <a:bodyPr wrap="square" lIns="0" tIns="0" rIns="0" bIns="0" numCol="1" anchor="ctr">
                <a:noAutofit/>
              </a:bodyPr>
              <a:lstStyle>
                <a:lvl1pPr algn="r" defTabSz="914400">
                  <a:lnSpc>
                    <a:spcPct val="65000"/>
                  </a:lnSpc>
                  <a:defRPr sz="3000">
                    <a:solidFill>
                      <a:srgbClr val="3AA5DD"/>
                    </a:solidFill>
                    <a:latin typeface="Roboto Bold"/>
                    <a:ea typeface="Roboto Bold"/>
                    <a:cs typeface="Roboto Bold"/>
                    <a:sym typeface="Roboto Bold"/>
                  </a:defRPr>
                </a:lvl1pPr>
              </a:lstStyle>
              <a:p>
                <a:pPr lvl="0">
                  <a:defRPr sz="1800">
                    <a:solidFill>
                      <a:srgbClr val="000000"/>
                    </a:solidFill>
                  </a:defRPr>
                </a:pPr>
                <a:r>
                  <a:rPr lang="zh-CN" altLang="en-US" sz="1465" dirty="0">
                    <a:solidFill>
                      <a:schemeClr val="accent1"/>
                    </a:solidFill>
                  </a:rPr>
                  <a:t>点此替换文本</a:t>
                </a:r>
                <a:endParaRPr sz="1465" dirty="0">
                  <a:solidFill>
                    <a:schemeClr val="accent1"/>
                  </a:solidFill>
                </a:endParaRPr>
              </a:p>
            </p:txBody>
          </p:sp>
          <p:sp>
            <p:nvSpPr>
              <p:cNvPr id="3786" name="Shape 3786"/>
              <p:cNvSpPr/>
              <p:nvPr/>
            </p:nvSpPr>
            <p:spPr>
              <a:xfrm>
                <a:off x="693869" y="508693"/>
                <a:ext cx="4583835" cy="1209962"/>
              </a:xfrm>
              <a:prstGeom prst="rect">
                <a:avLst/>
              </a:prstGeom>
              <a:noFill/>
              <a:ln w="12700" cap="flat">
                <a:noFill/>
                <a:miter lim="400000"/>
              </a:ln>
              <a:effectLst/>
            </p:spPr>
            <p:txBody>
              <a:bodyPr wrap="square" lIns="0" tIns="0" rIns="0" bIns="0" numCol="1" anchor="ctr">
                <a:noAutofit/>
              </a:bodyPr>
              <a:lstStyle>
                <a:lvl1pPr algn="r" defTabSz="914400">
                  <a:lnSpc>
                    <a:spcPct val="130000"/>
                  </a:lnSpc>
                  <a:defRPr sz="1800">
                    <a:solidFill>
                      <a:srgbClr val="A6AAA9"/>
                    </a:solidFill>
                    <a:latin typeface="Roboto Regular"/>
                    <a:ea typeface="Roboto Regular"/>
                    <a:cs typeface="Roboto Regular"/>
                    <a:sym typeface="Roboto Regular"/>
                  </a:defRPr>
                </a:lvl1pPr>
              </a:lstStyle>
              <a:p>
                <a:pPr lvl="0">
                  <a:defRPr>
                    <a:solidFill>
                      <a:srgbClr val="000000"/>
                    </a:solidFill>
                  </a:defRPr>
                </a:pPr>
                <a:r>
                  <a:rPr sz="935" dirty="0"/>
                  <a:t>Lorem ipsum dolor sit amet, no pri modo autem laudem ne. Tota partem elaboraret ius ex, his insolens liberavisse.</a:t>
                </a:r>
              </a:p>
            </p:txBody>
          </p:sp>
        </p:grpSp>
      </p:grpSp>
      <p:sp>
        <p:nvSpPr>
          <p:cNvPr id="52" name="Freeform 106"/>
          <p:cNvSpPr>
            <a:spLocks noEditPoints="1"/>
          </p:cNvSpPr>
          <p:nvPr/>
        </p:nvSpPr>
        <p:spPr bwMode="auto">
          <a:xfrm>
            <a:off x="1622036" y="3209683"/>
            <a:ext cx="561682" cy="561682"/>
          </a:xfrm>
          <a:custGeom>
            <a:avLst/>
            <a:gdLst>
              <a:gd name="T0" fmla="*/ 73 w 114"/>
              <a:gd name="T1" fmla="*/ 0 h 115"/>
              <a:gd name="T2" fmla="*/ 23 w 114"/>
              <a:gd name="T3" fmla="*/ 0 h 115"/>
              <a:gd name="T4" fmla="*/ 0 w 114"/>
              <a:gd name="T5" fmla="*/ 103 h 115"/>
              <a:gd name="T6" fmla="*/ 30 w 114"/>
              <a:gd name="T7" fmla="*/ 103 h 115"/>
              <a:gd name="T8" fmla="*/ 37 w 114"/>
              <a:gd name="T9" fmla="*/ 69 h 115"/>
              <a:gd name="T10" fmla="*/ 58 w 114"/>
              <a:gd name="T11" fmla="*/ 69 h 115"/>
              <a:gd name="T12" fmla="*/ 100 w 114"/>
              <a:gd name="T13" fmla="*/ 35 h 115"/>
              <a:gd name="T14" fmla="*/ 73 w 114"/>
              <a:gd name="T15" fmla="*/ 0 h 115"/>
              <a:gd name="T16" fmla="*/ 51 w 114"/>
              <a:gd name="T17" fmla="*/ 49 h 115"/>
              <a:gd name="T18" fmla="*/ 41 w 114"/>
              <a:gd name="T19" fmla="*/ 49 h 115"/>
              <a:gd name="T20" fmla="*/ 48 w 114"/>
              <a:gd name="T21" fmla="*/ 21 h 115"/>
              <a:gd name="T22" fmla="*/ 62 w 114"/>
              <a:gd name="T23" fmla="*/ 21 h 115"/>
              <a:gd name="T24" fmla="*/ 72 w 114"/>
              <a:gd name="T25" fmla="*/ 28 h 115"/>
              <a:gd name="T26" fmla="*/ 70 w 114"/>
              <a:gd name="T27" fmla="*/ 28 h 115"/>
              <a:gd name="T28" fmla="*/ 56 w 114"/>
              <a:gd name="T29" fmla="*/ 28 h 115"/>
              <a:gd name="T30" fmla="*/ 51 w 114"/>
              <a:gd name="T31" fmla="*/ 49 h 115"/>
              <a:gd name="T32" fmla="*/ 72 w 114"/>
              <a:gd name="T33" fmla="*/ 35 h 115"/>
              <a:gd name="T34" fmla="*/ 56 w 114"/>
              <a:gd name="T35" fmla="*/ 49 h 115"/>
              <a:gd name="T36" fmla="*/ 59 w 114"/>
              <a:gd name="T37" fmla="*/ 34 h 115"/>
              <a:gd name="T38" fmla="*/ 72 w 114"/>
              <a:gd name="T39" fmla="*/ 34 h 115"/>
              <a:gd name="T40" fmla="*/ 72 w 114"/>
              <a:gd name="T41" fmla="*/ 35 h 115"/>
              <a:gd name="T42" fmla="*/ 108 w 114"/>
              <a:gd name="T43" fmla="*/ 42 h 115"/>
              <a:gd name="T44" fmla="*/ 107 w 114"/>
              <a:gd name="T45" fmla="*/ 23 h 115"/>
              <a:gd name="T46" fmla="*/ 111 w 114"/>
              <a:gd name="T47" fmla="*/ 48 h 115"/>
              <a:gd name="T48" fmla="*/ 70 w 114"/>
              <a:gd name="T49" fmla="*/ 81 h 115"/>
              <a:gd name="T50" fmla="*/ 49 w 114"/>
              <a:gd name="T51" fmla="*/ 81 h 115"/>
              <a:gd name="T52" fmla="*/ 41 w 114"/>
              <a:gd name="T53" fmla="*/ 115 h 115"/>
              <a:gd name="T54" fmla="*/ 12 w 114"/>
              <a:gd name="T55" fmla="*/ 115 h 115"/>
              <a:gd name="T56" fmla="*/ 13 w 114"/>
              <a:gd name="T57" fmla="*/ 110 h 115"/>
              <a:gd name="T58" fmla="*/ 38 w 114"/>
              <a:gd name="T59" fmla="*/ 110 h 115"/>
              <a:gd name="T60" fmla="*/ 45 w 114"/>
              <a:gd name="T61" fmla="*/ 76 h 115"/>
              <a:gd name="T62" fmla="*/ 66 w 114"/>
              <a:gd name="T63" fmla="*/ 76 h 115"/>
              <a:gd name="T64" fmla="*/ 108 w 114"/>
              <a:gd name="T65" fmla="*/ 4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115">
                <a:moveTo>
                  <a:pt x="73" y="0"/>
                </a:moveTo>
                <a:cubicBezTo>
                  <a:pt x="23" y="0"/>
                  <a:pt x="23" y="0"/>
                  <a:pt x="23" y="0"/>
                </a:cubicBezTo>
                <a:cubicBezTo>
                  <a:pt x="0" y="103"/>
                  <a:pt x="0" y="103"/>
                  <a:pt x="0" y="103"/>
                </a:cubicBezTo>
                <a:cubicBezTo>
                  <a:pt x="30" y="103"/>
                  <a:pt x="30" y="103"/>
                  <a:pt x="30" y="103"/>
                </a:cubicBezTo>
                <a:cubicBezTo>
                  <a:pt x="37" y="69"/>
                  <a:pt x="37" y="69"/>
                  <a:pt x="37" y="69"/>
                </a:cubicBezTo>
                <a:cubicBezTo>
                  <a:pt x="58" y="69"/>
                  <a:pt x="58" y="69"/>
                  <a:pt x="58" y="69"/>
                </a:cubicBezTo>
                <a:cubicBezTo>
                  <a:pt x="78" y="69"/>
                  <a:pt x="95" y="56"/>
                  <a:pt x="100" y="35"/>
                </a:cubicBezTo>
                <a:cubicBezTo>
                  <a:pt x="105" y="11"/>
                  <a:pt x="88" y="0"/>
                  <a:pt x="73" y="0"/>
                </a:cubicBezTo>
                <a:close/>
                <a:moveTo>
                  <a:pt x="51" y="49"/>
                </a:moveTo>
                <a:cubicBezTo>
                  <a:pt x="41" y="49"/>
                  <a:pt x="41" y="49"/>
                  <a:pt x="41" y="49"/>
                </a:cubicBezTo>
                <a:cubicBezTo>
                  <a:pt x="48" y="21"/>
                  <a:pt x="48" y="21"/>
                  <a:pt x="48" y="21"/>
                </a:cubicBezTo>
                <a:cubicBezTo>
                  <a:pt x="62" y="21"/>
                  <a:pt x="62" y="21"/>
                  <a:pt x="62" y="21"/>
                </a:cubicBezTo>
                <a:cubicBezTo>
                  <a:pt x="67" y="21"/>
                  <a:pt x="71" y="24"/>
                  <a:pt x="72" y="28"/>
                </a:cubicBezTo>
                <a:cubicBezTo>
                  <a:pt x="71" y="28"/>
                  <a:pt x="71" y="28"/>
                  <a:pt x="70" y="28"/>
                </a:cubicBezTo>
                <a:cubicBezTo>
                  <a:pt x="56" y="28"/>
                  <a:pt x="56" y="28"/>
                  <a:pt x="56" y="28"/>
                </a:cubicBezTo>
                <a:lnTo>
                  <a:pt x="51" y="49"/>
                </a:lnTo>
                <a:close/>
                <a:moveTo>
                  <a:pt x="72" y="35"/>
                </a:moveTo>
                <a:cubicBezTo>
                  <a:pt x="70" y="43"/>
                  <a:pt x="63" y="49"/>
                  <a:pt x="56" y="49"/>
                </a:cubicBezTo>
                <a:cubicBezTo>
                  <a:pt x="59" y="34"/>
                  <a:pt x="59" y="34"/>
                  <a:pt x="59" y="34"/>
                </a:cubicBezTo>
                <a:cubicBezTo>
                  <a:pt x="72" y="34"/>
                  <a:pt x="72" y="34"/>
                  <a:pt x="72" y="34"/>
                </a:cubicBezTo>
                <a:cubicBezTo>
                  <a:pt x="72" y="34"/>
                  <a:pt x="72" y="35"/>
                  <a:pt x="72" y="35"/>
                </a:cubicBezTo>
                <a:moveTo>
                  <a:pt x="108" y="42"/>
                </a:moveTo>
                <a:cubicBezTo>
                  <a:pt x="110" y="34"/>
                  <a:pt x="109" y="28"/>
                  <a:pt x="107" y="23"/>
                </a:cubicBezTo>
                <a:cubicBezTo>
                  <a:pt x="111" y="28"/>
                  <a:pt x="114" y="37"/>
                  <a:pt x="111" y="48"/>
                </a:cubicBezTo>
                <a:cubicBezTo>
                  <a:pt x="107" y="69"/>
                  <a:pt x="90" y="81"/>
                  <a:pt x="70" y="81"/>
                </a:cubicBezTo>
                <a:cubicBezTo>
                  <a:pt x="49" y="81"/>
                  <a:pt x="49" y="81"/>
                  <a:pt x="49" y="81"/>
                </a:cubicBezTo>
                <a:cubicBezTo>
                  <a:pt x="41" y="115"/>
                  <a:pt x="41" y="115"/>
                  <a:pt x="41" y="115"/>
                </a:cubicBezTo>
                <a:cubicBezTo>
                  <a:pt x="12" y="115"/>
                  <a:pt x="12" y="115"/>
                  <a:pt x="12" y="115"/>
                </a:cubicBezTo>
                <a:cubicBezTo>
                  <a:pt x="13" y="110"/>
                  <a:pt x="13" y="110"/>
                  <a:pt x="13" y="110"/>
                </a:cubicBezTo>
                <a:cubicBezTo>
                  <a:pt x="38" y="110"/>
                  <a:pt x="38" y="110"/>
                  <a:pt x="38" y="110"/>
                </a:cubicBezTo>
                <a:cubicBezTo>
                  <a:pt x="45" y="76"/>
                  <a:pt x="45" y="76"/>
                  <a:pt x="45" y="76"/>
                </a:cubicBezTo>
                <a:cubicBezTo>
                  <a:pt x="66" y="76"/>
                  <a:pt x="66" y="76"/>
                  <a:pt x="66" y="76"/>
                </a:cubicBezTo>
                <a:cubicBezTo>
                  <a:pt x="86" y="76"/>
                  <a:pt x="103" y="63"/>
                  <a:pt x="108" y="42"/>
                </a:cubicBezTo>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2"/>
              </a:solidFill>
            </a:endParaRPr>
          </a:p>
        </p:txBody>
      </p:sp>
    </p:spTree>
  </p:cSld>
  <p:clrMapOvr>
    <a:masterClrMapping/>
  </p:clrMapOvr>
  <p:transition spd="slow" advClick="0" advTm="0">
    <p:push/>
  </p:transition>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indefinite" fill="hold"/>
                                        <p:tgtEl>
                                          <p:spTgt spid="3742"/>
                                        </p:tgtEl>
                                        <p:attrNameLst>
                                          <p:attrName>style.visibility</p:attrName>
                                        </p:attrNameLst>
                                      </p:cBhvr>
                                      <p:to>
                                        <p:strVal val="visible"/>
                                      </p:to>
                                    </p:set>
                                    <p:animEffect transition="in" filter="dissolve(in)">
                                      <p:cBhvr>
                                        <p:cTn id="13" dur="499"/>
                                        <p:tgtEl>
                                          <p:spTgt spid="374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indefinite" fill="hold"/>
                                        <p:tgtEl>
                                          <p:spTgt spid="3767"/>
                                        </p:tgtEl>
                                        <p:attrNameLst>
                                          <p:attrName>style.visibility</p:attrName>
                                        </p:attrNameLst>
                                      </p:cBhvr>
                                      <p:to>
                                        <p:strVal val="visible"/>
                                      </p:to>
                                    </p:set>
                                    <p:animEffect transition="in" filter="dissolve(out)">
                                      <p:cBhvr>
                                        <p:cTn id="17" dur="499"/>
                                        <p:tgtEl>
                                          <p:spTgt spid="3767"/>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indefinite" fill="hold"/>
                                        <p:tgtEl>
                                          <p:spTgt spid="3743"/>
                                        </p:tgtEl>
                                        <p:attrNameLst>
                                          <p:attrName>style.visibility</p:attrName>
                                        </p:attrNameLst>
                                      </p:cBhvr>
                                      <p:to>
                                        <p:strVal val="visible"/>
                                      </p:to>
                                    </p:set>
                                    <p:animEffect transition="in" filter="wipe(left)">
                                      <p:cBhvr>
                                        <p:cTn id="21" dur="499"/>
                                        <p:tgtEl>
                                          <p:spTgt spid="3743"/>
                                        </p:tgtEl>
                                      </p:cBhvr>
                                    </p:animEffect>
                                  </p:childTnLst>
                                </p:cTn>
                              </p:par>
                            </p:childTnLst>
                          </p:cTn>
                        </p:par>
                        <p:par>
                          <p:cTn id="22" fill="hold">
                            <p:stCondLst>
                              <p:cond delay="2500"/>
                            </p:stCondLst>
                            <p:childTnLst>
                              <p:par>
                                <p:cTn id="23" presetID="9" presetClass="entr" presetSubtype="0" fill="hold" grpId="0" nodeType="afterEffect">
                                  <p:stCondLst>
                                    <p:cond delay="0"/>
                                  </p:stCondLst>
                                  <p:childTnLst>
                                    <p:set>
                                      <p:cBhvr>
                                        <p:cTn id="24" dur="indefinite" fill="hold"/>
                                        <p:tgtEl>
                                          <p:spTgt spid="3755"/>
                                        </p:tgtEl>
                                        <p:attrNameLst>
                                          <p:attrName>style.visibility</p:attrName>
                                        </p:attrNameLst>
                                      </p:cBhvr>
                                      <p:to>
                                        <p:strVal val="visible"/>
                                      </p:to>
                                    </p:set>
                                    <p:animEffect transition="in" filter="dissolve(in)">
                                      <p:cBhvr>
                                        <p:cTn id="25" dur="499"/>
                                        <p:tgtEl>
                                          <p:spTgt spid="3755"/>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indefinite" fill="hold"/>
                                        <p:tgtEl>
                                          <p:spTgt spid="3754"/>
                                        </p:tgtEl>
                                        <p:attrNameLst>
                                          <p:attrName>style.visibility</p:attrName>
                                        </p:attrNameLst>
                                      </p:cBhvr>
                                      <p:to>
                                        <p:strVal val="visible"/>
                                      </p:to>
                                    </p:set>
                                    <p:animEffect transition="in" filter="wipe(down)">
                                      <p:cBhvr>
                                        <p:cTn id="29" dur="499"/>
                                        <p:tgtEl>
                                          <p:spTgt spid="3754"/>
                                        </p:tgtEl>
                                      </p:cBhvr>
                                    </p:animEffect>
                                  </p:childTnLst>
                                </p:cTn>
                              </p:par>
                            </p:childTnLst>
                          </p:cTn>
                        </p:par>
                        <p:par>
                          <p:cTn id="30" fill="hold">
                            <p:stCondLst>
                              <p:cond delay="3500"/>
                            </p:stCondLst>
                            <p:childTnLst>
                              <p:par>
                                <p:cTn id="31" presetID="9" presetClass="entr" presetSubtype="0" fill="hold" grpId="0" nodeType="afterEffect">
                                  <p:stCondLst>
                                    <p:cond delay="0"/>
                                  </p:stCondLst>
                                  <p:childTnLst>
                                    <p:set>
                                      <p:cBhvr>
                                        <p:cTn id="32" dur="indefinite" fill="hold"/>
                                        <p:tgtEl>
                                          <p:spTgt spid="3756"/>
                                        </p:tgtEl>
                                        <p:attrNameLst>
                                          <p:attrName>style.visibility</p:attrName>
                                        </p:attrNameLst>
                                      </p:cBhvr>
                                      <p:to>
                                        <p:strVal val="visible"/>
                                      </p:to>
                                    </p:set>
                                    <p:animEffect transition="in" filter="dissolve">
                                      <p:cBhvr>
                                        <p:cTn id="33" dur="499"/>
                                        <p:tgtEl>
                                          <p:spTgt spid="3756"/>
                                        </p:tgtEl>
                                      </p:cBhvr>
                                    </p:animEffect>
                                  </p:childTnLst>
                                </p:cTn>
                              </p:par>
                            </p:childTnLst>
                          </p:cTn>
                        </p:par>
                        <p:par>
                          <p:cTn id="34" fill="hold">
                            <p:stCondLst>
                              <p:cond delay="4000"/>
                            </p:stCondLst>
                            <p:childTnLst>
                              <p:par>
                                <p:cTn id="35" presetID="2" presetClass="entr" presetSubtype="1" fill="hold" grpId="0" nodeType="afterEffect">
                                  <p:stCondLst>
                                    <p:cond delay="0"/>
                                  </p:stCondLst>
                                  <p:childTnLst>
                                    <p:set>
                                      <p:cBhvr>
                                        <p:cTn id="36" dur="indefinite" fill="hold"/>
                                        <p:tgtEl>
                                          <p:spTgt spid="3778"/>
                                        </p:tgtEl>
                                        <p:attrNameLst>
                                          <p:attrName>style.visibility</p:attrName>
                                        </p:attrNameLst>
                                      </p:cBhvr>
                                      <p:to>
                                        <p:strVal val="visible"/>
                                      </p:to>
                                    </p:set>
                                    <p:anim calcmode="lin" valueType="num">
                                      <p:cBhvr>
                                        <p:cTn id="37" dur="499" fill="hold"/>
                                        <p:tgtEl>
                                          <p:spTgt spid="3778"/>
                                        </p:tgtEl>
                                        <p:attrNameLst>
                                          <p:attrName>ppt_x</p:attrName>
                                        </p:attrNameLst>
                                      </p:cBhvr>
                                      <p:tavLst>
                                        <p:tav tm="0">
                                          <p:val>
                                            <p:strVal val="#ppt_x"/>
                                          </p:val>
                                        </p:tav>
                                        <p:tav tm="100000">
                                          <p:val>
                                            <p:strVal val="#ppt_x"/>
                                          </p:val>
                                        </p:tav>
                                      </p:tavLst>
                                    </p:anim>
                                    <p:anim calcmode="lin" valueType="num">
                                      <p:cBhvr>
                                        <p:cTn id="38" dur="499" fill="hold"/>
                                        <p:tgtEl>
                                          <p:spTgt spid="3778"/>
                                        </p:tgtEl>
                                        <p:attrNameLst>
                                          <p:attrName>ppt_y</p:attrName>
                                        </p:attrNameLst>
                                      </p:cBhvr>
                                      <p:tavLst>
                                        <p:tav tm="0">
                                          <p:val>
                                            <p:strVal val="0-#ppt_h/2"/>
                                          </p:val>
                                        </p:tav>
                                        <p:tav tm="100000">
                                          <p:val>
                                            <p:strVal val="#ppt_y"/>
                                          </p:val>
                                        </p:tav>
                                      </p:tavLst>
                                    </p:anim>
                                  </p:childTnLst>
                                </p:cTn>
                              </p:par>
                            </p:childTnLst>
                          </p:cTn>
                        </p:par>
                        <p:par>
                          <p:cTn id="39" fill="hold">
                            <p:stCondLst>
                              <p:cond delay="4500"/>
                            </p:stCondLst>
                            <p:childTnLst>
                              <p:par>
                                <p:cTn id="40" presetID="2" presetClass="entr" presetSubtype="1" fill="hold" grpId="0" nodeType="afterEffect">
                                  <p:stCondLst>
                                    <p:cond delay="0"/>
                                  </p:stCondLst>
                                  <p:childTnLst>
                                    <p:set>
                                      <p:cBhvr>
                                        <p:cTn id="41" dur="indefinite" fill="hold"/>
                                        <p:tgtEl>
                                          <p:spTgt spid="3783"/>
                                        </p:tgtEl>
                                        <p:attrNameLst>
                                          <p:attrName>style.visibility</p:attrName>
                                        </p:attrNameLst>
                                      </p:cBhvr>
                                      <p:to>
                                        <p:strVal val="visible"/>
                                      </p:to>
                                    </p:set>
                                    <p:anim calcmode="lin" valueType="num">
                                      <p:cBhvr>
                                        <p:cTn id="42" dur="499" fill="hold"/>
                                        <p:tgtEl>
                                          <p:spTgt spid="3783"/>
                                        </p:tgtEl>
                                        <p:attrNameLst>
                                          <p:attrName>ppt_x</p:attrName>
                                        </p:attrNameLst>
                                      </p:cBhvr>
                                      <p:tavLst>
                                        <p:tav tm="0">
                                          <p:val>
                                            <p:strVal val="#ppt_x"/>
                                          </p:val>
                                        </p:tav>
                                        <p:tav tm="100000">
                                          <p:val>
                                            <p:strVal val="#ppt_x"/>
                                          </p:val>
                                        </p:tav>
                                      </p:tavLst>
                                    </p:anim>
                                    <p:anim calcmode="lin" valueType="num">
                                      <p:cBhvr>
                                        <p:cTn id="43" dur="499" fill="hold"/>
                                        <p:tgtEl>
                                          <p:spTgt spid="3783"/>
                                        </p:tgtEl>
                                        <p:attrNameLst>
                                          <p:attrName>ppt_y</p:attrName>
                                        </p:attrNameLst>
                                      </p:cBhvr>
                                      <p:tavLst>
                                        <p:tav tm="0">
                                          <p:val>
                                            <p:strVal val="0-#ppt_h/2"/>
                                          </p:val>
                                        </p:tav>
                                        <p:tav tm="100000">
                                          <p:val>
                                            <p:strVal val="#ppt_y"/>
                                          </p:val>
                                        </p:tav>
                                      </p:tavLst>
                                    </p:anim>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indefinite" fill="hold"/>
                                        <p:tgtEl>
                                          <p:spTgt spid="3768"/>
                                        </p:tgtEl>
                                        <p:attrNameLst>
                                          <p:attrName>style.visibility</p:attrName>
                                        </p:attrNameLst>
                                      </p:cBhvr>
                                      <p:to>
                                        <p:strVal val="visible"/>
                                      </p:to>
                                    </p:set>
                                    <p:animEffect transition="in" filter="wipe(up)">
                                      <p:cBhvr>
                                        <p:cTn id="47" dur="499"/>
                                        <p:tgtEl>
                                          <p:spTgt spid="3768"/>
                                        </p:tgtEl>
                                      </p:cBhvr>
                                    </p:animEffect>
                                  </p:childTnLst>
                                </p:cTn>
                              </p:par>
                            </p:childTnLst>
                          </p:cTn>
                        </p:par>
                        <p:par>
                          <p:cTn id="48" fill="hold">
                            <p:stCondLst>
                              <p:cond delay="5500"/>
                            </p:stCondLst>
                            <p:childTnLst>
                              <p:par>
                                <p:cTn id="49" presetID="9" presetClass="entr" presetSubtype="0" fill="hold" grpId="0" nodeType="afterEffect">
                                  <p:stCondLst>
                                    <p:cond delay="0"/>
                                  </p:stCondLst>
                                  <p:childTnLst>
                                    <p:set>
                                      <p:cBhvr>
                                        <p:cTn id="50" dur="indefinite" fill="hold"/>
                                        <p:tgtEl>
                                          <p:spTgt spid="3770"/>
                                        </p:tgtEl>
                                        <p:attrNameLst>
                                          <p:attrName>style.visibility</p:attrName>
                                        </p:attrNameLst>
                                      </p:cBhvr>
                                      <p:to>
                                        <p:strVal val="visible"/>
                                      </p:to>
                                    </p:set>
                                    <p:animEffect transition="in" filter="dissolve(out)">
                                      <p:cBhvr>
                                        <p:cTn id="51" dur="499"/>
                                        <p:tgtEl>
                                          <p:spTgt spid="3770"/>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indefinite" fill="hold"/>
                                        <p:tgtEl>
                                          <p:spTgt spid="3740"/>
                                        </p:tgtEl>
                                        <p:attrNameLst>
                                          <p:attrName>style.visibility</p:attrName>
                                        </p:attrNameLst>
                                      </p:cBhvr>
                                      <p:to>
                                        <p:strVal val="visible"/>
                                      </p:to>
                                    </p:set>
                                    <p:animEffect transition="in" filter="wipe(left)">
                                      <p:cBhvr>
                                        <p:cTn id="55" dur="499"/>
                                        <p:tgtEl>
                                          <p:spTgt spid="3740"/>
                                        </p:tgtEl>
                                      </p:cBhvr>
                                    </p:animEffect>
                                  </p:childTnLst>
                                </p:cTn>
                              </p:par>
                            </p:childTnLst>
                          </p:cTn>
                        </p:par>
                        <p:par>
                          <p:cTn id="56" fill="hold">
                            <p:stCondLst>
                              <p:cond delay="6500"/>
                            </p:stCondLst>
                            <p:childTnLst>
                              <p:par>
                                <p:cTn id="57" presetID="9" presetClass="entr" presetSubtype="0" fill="hold" grpId="0" nodeType="afterEffect">
                                  <p:stCondLst>
                                    <p:cond delay="0"/>
                                  </p:stCondLst>
                                  <p:childTnLst>
                                    <p:set>
                                      <p:cBhvr>
                                        <p:cTn id="58" dur="indefinite" fill="hold"/>
                                        <p:tgtEl>
                                          <p:spTgt spid="3766"/>
                                        </p:tgtEl>
                                        <p:attrNameLst>
                                          <p:attrName>style.visibility</p:attrName>
                                        </p:attrNameLst>
                                      </p:cBhvr>
                                      <p:to>
                                        <p:strVal val="visible"/>
                                      </p:to>
                                    </p:set>
                                    <p:animEffect transition="in" filter="dissolve(in)">
                                      <p:cBhvr>
                                        <p:cTn id="59" dur="499"/>
                                        <p:tgtEl>
                                          <p:spTgt spid="3766"/>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indefinite" fill="hold"/>
                                        <p:tgtEl>
                                          <p:spTgt spid="3757"/>
                                        </p:tgtEl>
                                        <p:attrNameLst>
                                          <p:attrName>style.visibility</p:attrName>
                                        </p:attrNameLst>
                                      </p:cBhvr>
                                      <p:to>
                                        <p:strVal val="visible"/>
                                      </p:to>
                                    </p:set>
                                    <p:animEffect transition="in" filter="wipe(up)">
                                      <p:cBhvr>
                                        <p:cTn id="63" dur="499"/>
                                        <p:tgtEl>
                                          <p:spTgt spid="3757"/>
                                        </p:tgtEl>
                                      </p:cBhvr>
                                    </p:animEffect>
                                  </p:childTnLst>
                                </p:cTn>
                              </p:par>
                            </p:childTnLst>
                          </p:cTn>
                        </p:par>
                        <p:par>
                          <p:cTn id="64" fill="hold">
                            <p:stCondLst>
                              <p:cond delay="7500"/>
                            </p:stCondLst>
                            <p:childTnLst>
                              <p:par>
                                <p:cTn id="65" presetID="9" presetClass="entr" presetSubtype="0" fill="hold" grpId="0" nodeType="afterEffect">
                                  <p:stCondLst>
                                    <p:cond delay="0"/>
                                  </p:stCondLst>
                                  <p:childTnLst>
                                    <p:set>
                                      <p:cBhvr>
                                        <p:cTn id="66" dur="indefinite" fill="hold"/>
                                        <p:tgtEl>
                                          <p:spTgt spid="3758"/>
                                        </p:tgtEl>
                                        <p:attrNameLst>
                                          <p:attrName>style.visibility</p:attrName>
                                        </p:attrNameLst>
                                      </p:cBhvr>
                                      <p:to>
                                        <p:strVal val="visible"/>
                                      </p:to>
                                    </p:set>
                                    <p:animEffect transition="in" filter="dissolve">
                                      <p:cBhvr>
                                        <p:cTn id="67" dur="499"/>
                                        <p:tgtEl>
                                          <p:spTgt spid="3758"/>
                                        </p:tgtEl>
                                      </p:cBhvr>
                                    </p:animEffect>
                                  </p:childTnLst>
                                </p:cTn>
                              </p:par>
                            </p:childTnLst>
                          </p:cTn>
                        </p:par>
                        <p:par>
                          <p:cTn id="68" fill="hold">
                            <p:stCondLst>
                              <p:cond delay="8000"/>
                            </p:stCondLst>
                            <p:childTnLst>
                              <p:par>
                                <p:cTn id="69" presetID="2" presetClass="entr" presetSubtype="1" fill="hold" grpId="0" nodeType="afterEffect">
                                  <p:stCondLst>
                                    <p:cond delay="0"/>
                                  </p:stCondLst>
                                  <p:childTnLst>
                                    <p:set>
                                      <p:cBhvr>
                                        <p:cTn id="70" dur="indefinite" fill="hold"/>
                                        <p:tgtEl>
                                          <p:spTgt spid="3777"/>
                                        </p:tgtEl>
                                        <p:attrNameLst>
                                          <p:attrName>style.visibility</p:attrName>
                                        </p:attrNameLst>
                                      </p:cBhvr>
                                      <p:to>
                                        <p:strVal val="visible"/>
                                      </p:to>
                                    </p:set>
                                    <p:anim calcmode="lin" valueType="num">
                                      <p:cBhvr>
                                        <p:cTn id="71" dur="499" fill="hold"/>
                                        <p:tgtEl>
                                          <p:spTgt spid="3777"/>
                                        </p:tgtEl>
                                        <p:attrNameLst>
                                          <p:attrName>ppt_x</p:attrName>
                                        </p:attrNameLst>
                                      </p:cBhvr>
                                      <p:tavLst>
                                        <p:tav tm="0">
                                          <p:val>
                                            <p:strVal val="#ppt_x"/>
                                          </p:val>
                                        </p:tav>
                                        <p:tav tm="100000">
                                          <p:val>
                                            <p:strVal val="#ppt_x"/>
                                          </p:val>
                                        </p:tav>
                                      </p:tavLst>
                                    </p:anim>
                                    <p:anim calcmode="lin" valueType="num">
                                      <p:cBhvr>
                                        <p:cTn id="72" dur="499" fill="hold"/>
                                        <p:tgtEl>
                                          <p:spTgt spid="3777"/>
                                        </p:tgtEl>
                                        <p:attrNameLst>
                                          <p:attrName>ppt_y</p:attrName>
                                        </p:attrNameLst>
                                      </p:cBhvr>
                                      <p:tavLst>
                                        <p:tav tm="0">
                                          <p:val>
                                            <p:strVal val="0-#ppt_h/2"/>
                                          </p:val>
                                        </p:tav>
                                        <p:tav tm="100000">
                                          <p:val>
                                            <p:strVal val="#ppt_y"/>
                                          </p:val>
                                        </p:tav>
                                      </p:tavLst>
                                    </p:anim>
                                  </p:childTnLst>
                                </p:cTn>
                              </p:par>
                            </p:childTnLst>
                          </p:cTn>
                        </p:par>
                        <p:par>
                          <p:cTn id="73" fill="hold">
                            <p:stCondLst>
                              <p:cond delay="8500"/>
                            </p:stCondLst>
                            <p:childTnLst>
                              <p:par>
                                <p:cTn id="74" presetID="2" presetClass="entr" presetSubtype="4" fill="hold" grpId="0" nodeType="afterEffect">
                                  <p:stCondLst>
                                    <p:cond delay="0"/>
                                  </p:stCondLst>
                                  <p:childTnLst>
                                    <p:set>
                                      <p:cBhvr>
                                        <p:cTn id="75" dur="indefinite" fill="hold"/>
                                        <p:tgtEl>
                                          <p:spTgt spid="3788"/>
                                        </p:tgtEl>
                                        <p:attrNameLst>
                                          <p:attrName>style.visibility</p:attrName>
                                        </p:attrNameLst>
                                      </p:cBhvr>
                                      <p:to>
                                        <p:strVal val="visible"/>
                                      </p:to>
                                    </p:set>
                                    <p:anim calcmode="lin" valueType="num">
                                      <p:cBhvr>
                                        <p:cTn id="76" dur="499" fill="hold"/>
                                        <p:tgtEl>
                                          <p:spTgt spid="3788"/>
                                        </p:tgtEl>
                                        <p:attrNameLst>
                                          <p:attrName>ppt_x</p:attrName>
                                        </p:attrNameLst>
                                      </p:cBhvr>
                                      <p:tavLst>
                                        <p:tav tm="0">
                                          <p:val>
                                            <p:strVal val="#ppt_x"/>
                                          </p:val>
                                        </p:tav>
                                        <p:tav tm="100000">
                                          <p:val>
                                            <p:strVal val="#ppt_x"/>
                                          </p:val>
                                        </p:tav>
                                      </p:tavLst>
                                    </p:anim>
                                    <p:anim calcmode="lin" valueType="num">
                                      <p:cBhvr>
                                        <p:cTn id="77" dur="499" fill="hold"/>
                                        <p:tgtEl>
                                          <p:spTgt spid="3788"/>
                                        </p:tgtEl>
                                        <p:attrNameLst>
                                          <p:attrName>ppt_y</p:attrName>
                                        </p:attrNameLst>
                                      </p:cBhvr>
                                      <p:tavLst>
                                        <p:tav tm="0">
                                          <p:val>
                                            <p:strVal val="1+#ppt_h/2"/>
                                          </p:val>
                                        </p:tav>
                                        <p:tav tm="100000">
                                          <p:val>
                                            <p:strVal val="#ppt_y"/>
                                          </p:val>
                                        </p:tav>
                                      </p:tavLst>
                                    </p:anim>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indefinite" fill="hold"/>
                                        <p:tgtEl>
                                          <p:spTgt spid="3771"/>
                                        </p:tgtEl>
                                        <p:attrNameLst>
                                          <p:attrName>style.visibility</p:attrName>
                                        </p:attrNameLst>
                                      </p:cBhvr>
                                      <p:to>
                                        <p:strVal val="visible"/>
                                      </p:to>
                                    </p:set>
                                    <p:animEffect transition="in" filter="wipe(down)">
                                      <p:cBhvr>
                                        <p:cTn id="81" dur="499"/>
                                        <p:tgtEl>
                                          <p:spTgt spid="3771"/>
                                        </p:tgtEl>
                                      </p:cBhvr>
                                    </p:animEffect>
                                  </p:childTnLst>
                                </p:cTn>
                              </p:par>
                            </p:childTnLst>
                          </p:cTn>
                        </p:par>
                        <p:par>
                          <p:cTn id="82" fill="hold">
                            <p:stCondLst>
                              <p:cond delay="9500"/>
                            </p:stCondLst>
                            <p:childTnLst>
                              <p:par>
                                <p:cTn id="83" presetID="9" presetClass="entr" presetSubtype="0" fill="hold" grpId="0" nodeType="afterEffect">
                                  <p:stCondLst>
                                    <p:cond delay="0"/>
                                  </p:stCondLst>
                                  <p:childTnLst>
                                    <p:set>
                                      <p:cBhvr>
                                        <p:cTn id="84" dur="indefinite" fill="hold"/>
                                        <p:tgtEl>
                                          <p:spTgt spid="3773"/>
                                        </p:tgtEl>
                                        <p:attrNameLst>
                                          <p:attrName>style.visibility</p:attrName>
                                        </p:attrNameLst>
                                      </p:cBhvr>
                                      <p:to>
                                        <p:strVal val="visible"/>
                                      </p:to>
                                    </p:set>
                                    <p:animEffect transition="in" filter="dissolve(out)">
                                      <p:cBhvr>
                                        <p:cTn id="85" dur="499"/>
                                        <p:tgtEl>
                                          <p:spTgt spid="3773"/>
                                        </p:tgtEl>
                                      </p:cBhvr>
                                    </p:animEffect>
                                  </p:childTnLst>
                                </p:cTn>
                              </p:par>
                            </p:childTnLst>
                          </p:cTn>
                        </p:par>
                        <p:par>
                          <p:cTn id="86" fill="hold">
                            <p:stCondLst>
                              <p:cond delay="10000"/>
                            </p:stCondLst>
                            <p:childTnLst>
                              <p:par>
                                <p:cTn id="87" presetID="22" presetClass="entr" presetSubtype="8" fill="hold" grpId="0" nodeType="afterEffect">
                                  <p:stCondLst>
                                    <p:cond delay="0"/>
                                  </p:stCondLst>
                                  <p:childTnLst>
                                    <p:set>
                                      <p:cBhvr>
                                        <p:cTn id="88" dur="indefinite" fill="hold"/>
                                        <p:tgtEl>
                                          <p:spTgt spid="3741"/>
                                        </p:tgtEl>
                                        <p:attrNameLst>
                                          <p:attrName>style.visibility</p:attrName>
                                        </p:attrNameLst>
                                      </p:cBhvr>
                                      <p:to>
                                        <p:strVal val="visible"/>
                                      </p:to>
                                    </p:set>
                                    <p:animEffect transition="in" filter="wipe(left)">
                                      <p:cBhvr>
                                        <p:cTn id="89" dur="499"/>
                                        <p:tgtEl>
                                          <p:spTgt spid="3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0" grpId="0" animBg="1" advAuto="0"/>
      <p:bldP spid="3741" grpId="0" animBg="1" advAuto="0"/>
      <p:bldP spid="3742" grpId="0" animBg="1" advAuto="0"/>
      <p:bldP spid="3743" grpId="0" animBg="1" advAuto="0"/>
      <p:bldP spid="3754" grpId="0" animBg="1" advAuto="0"/>
      <p:bldP spid="3755" grpId="0" animBg="1" advAuto="0"/>
      <p:bldP spid="3756" grpId="0" animBg="1" advAuto="0"/>
      <p:bldP spid="3757" grpId="0" animBg="1" advAuto="0"/>
      <p:bldP spid="3758" grpId="0" animBg="1" advAuto="0"/>
      <p:bldP spid="3766" grpId="0" animBg="1" advAuto="0"/>
      <p:bldP spid="3767" grpId="0" animBg="1" advAuto="0"/>
      <p:bldP spid="3768" grpId="0" animBg="1" advAuto="0"/>
      <p:bldP spid="3770" grpId="0" animBg="1" advAuto="0"/>
      <p:bldP spid="3771" grpId="0" animBg="1" advAuto="0"/>
      <p:bldP spid="3773" grpId="0" animBg="1" advAuto="0"/>
      <p:bldP spid="3777" grpId="0" animBg="1" advAuto="0"/>
      <p:bldP spid="3778" grpId="0" animBg="1" advAuto="0"/>
      <p:bldP spid="3783" grpId="0" animBg="1" advAuto="0"/>
      <p:bldP spid="3788" grpId="0" animBg="1" advAuto="0"/>
      <p:bldP spid="5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sz="quarter" idx="26"/>
          </p:nvPr>
        </p:nvPicPr>
        <p:blipFill>
          <a:blip r:embed="rId3" cstate="print">
            <a:extLst>
              <a:ext uri="{28A0092B-C50C-407E-A947-70E740481C1C}">
                <a14:useLocalDpi xmlns:a14="http://schemas.microsoft.com/office/drawing/2010/main" val="0"/>
              </a:ext>
            </a:extLst>
          </a:blip>
          <a:srcRect t="12635" b="12635"/>
          <a:stretch>
            <a:fillRect/>
          </a:stretch>
        </p:blipFill>
        <p:spPr/>
      </p:pic>
      <p:sp>
        <p:nvSpPr>
          <p:cNvPr id="3790" name="Shape 3790"/>
          <p:cNvSpPr>
            <a:spLocks noGrp="1"/>
          </p:cNvSpPr>
          <p:nvPr>
            <p:ph type="sldNum" sz="quarter" idx="4294967295"/>
          </p:nvPr>
        </p:nvSpPr>
        <p:spPr>
          <a:xfrm>
            <a:off x="11781386" y="162566"/>
            <a:ext cx="308559" cy="123111"/>
          </a:xfrm>
          <a:prstGeom prst="rect">
            <a:avLst/>
          </a:prstGeom>
        </p:spPr>
        <p:txBody>
          <a:bodyPr/>
          <a:lstStyle/>
          <a:p>
            <a:pPr lvl="0">
              <a:defRPr>
                <a:solidFill>
                  <a:srgbClr val="000000"/>
                </a:solidFill>
              </a:defRPr>
            </a:pPr>
            <a:fld id="{86CB4B4D-7CA3-9044-876B-883B54F8677D}" type="slidenum">
              <a:rPr>
                <a:solidFill>
                  <a:srgbClr val="FFFFFF"/>
                </a:solidFill>
              </a:rPr>
              <a:t>21</a:t>
            </a:fld>
            <a:endParaRPr>
              <a:solidFill>
                <a:srgbClr val="FFFFFF"/>
              </a:solidFill>
            </a:endParaRPr>
          </a:p>
        </p:txBody>
      </p:sp>
      <p:pic>
        <p:nvPicPr>
          <p:cNvPr id="4" name="图片占位符 3"/>
          <p:cNvPicPr>
            <a:picLocks noGrp="1" noChangeAspect="1"/>
          </p:cNvPicPr>
          <p:nvPr>
            <p:ph type="pic" sz="quarter" idx="27"/>
          </p:nvPr>
        </p:nvPicPr>
        <p:blipFill>
          <a:blip r:embed="rId4" cstate="print">
            <a:extLst>
              <a:ext uri="{28A0092B-C50C-407E-A947-70E740481C1C}">
                <a14:useLocalDpi xmlns:a14="http://schemas.microsoft.com/office/drawing/2010/main" val="0"/>
              </a:ext>
            </a:extLst>
          </a:blip>
          <a:srcRect t="5716" b="5716"/>
          <a:stretch>
            <a:fillRect/>
          </a:stretch>
        </p:blipFill>
        <p:spPr/>
      </p:pic>
      <p:sp>
        <p:nvSpPr>
          <p:cNvPr id="3791" name="Shape 3791"/>
          <p:cNvSpPr/>
          <p:nvPr/>
        </p:nvSpPr>
        <p:spPr>
          <a:xfrm>
            <a:off x="-13129" y="3363978"/>
            <a:ext cx="3010161" cy="130047"/>
          </a:xfrm>
          <a:prstGeom prst="rect">
            <a:avLst/>
          </a:prstGeom>
          <a:solidFill>
            <a:schemeClr val="accent1"/>
          </a:solidFill>
          <a:ln w="12700">
            <a:miter lim="400000"/>
          </a:ln>
        </p:spPr>
        <p:txBody>
          <a:bodyPr lIns="0" tIns="0" rIns="0" bIns="0" anchor="ctr"/>
          <a:lstStyle/>
          <a:p>
            <a:pPr lvl="0">
              <a:defRPr sz="3200">
                <a:solidFill>
                  <a:srgbClr val="FFFFFF"/>
                </a:solidFill>
              </a:defRPr>
            </a:pPr>
            <a:endParaRPr sz="4265"/>
          </a:p>
        </p:txBody>
      </p:sp>
      <p:sp>
        <p:nvSpPr>
          <p:cNvPr id="3792" name="Shape 3792"/>
          <p:cNvSpPr/>
          <p:nvPr/>
        </p:nvSpPr>
        <p:spPr>
          <a:xfrm>
            <a:off x="9131605" y="3363978"/>
            <a:ext cx="3068516" cy="130047"/>
          </a:xfrm>
          <a:prstGeom prst="rect">
            <a:avLst/>
          </a:prstGeom>
          <a:solidFill>
            <a:schemeClr val="accent2"/>
          </a:solidFill>
          <a:ln w="12700">
            <a:miter lim="400000"/>
          </a:ln>
        </p:spPr>
        <p:txBody>
          <a:bodyPr lIns="0" tIns="0" rIns="0" bIns="0" anchor="ctr"/>
          <a:lstStyle/>
          <a:p>
            <a:pPr lvl="0">
              <a:defRPr sz="3200">
                <a:solidFill>
                  <a:srgbClr val="FFFFFF"/>
                </a:solidFill>
              </a:defRPr>
            </a:pPr>
            <a:endParaRPr sz="4265"/>
          </a:p>
        </p:txBody>
      </p:sp>
      <p:sp>
        <p:nvSpPr>
          <p:cNvPr id="3793" name="Shape 3793"/>
          <p:cNvSpPr/>
          <p:nvPr/>
        </p:nvSpPr>
        <p:spPr>
          <a:xfrm>
            <a:off x="3137356" y="3363978"/>
            <a:ext cx="5993416" cy="130047"/>
          </a:xfrm>
          <a:prstGeom prst="rect">
            <a:avLst/>
          </a:prstGeom>
          <a:solidFill>
            <a:schemeClr val="accent2">
              <a:lumMod val="75000"/>
            </a:schemeClr>
          </a:solidFill>
          <a:ln w="12700">
            <a:miter lim="400000"/>
          </a:ln>
        </p:spPr>
        <p:txBody>
          <a:bodyPr lIns="0" tIns="0" rIns="0" bIns="0" anchor="ctr"/>
          <a:lstStyle/>
          <a:p>
            <a:pPr lvl="0">
              <a:defRPr sz="3200">
                <a:solidFill>
                  <a:srgbClr val="FFFFFF"/>
                </a:solidFill>
              </a:defRPr>
            </a:pPr>
            <a:endParaRPr sz="4265"/>
          </a:p>
        </p:txBody>
      </p:sp>
      <p:sp>
        <p:nvSpPr>
          <p:cNvPr id="3794" name="Shape 3794"/>
          <p:cNvSpPr/>
          <p:nvPr/>
        </p:nvSpPr>
        <p:spPr>
          <a:xfrm>
            <a:off x="3009979" y="2894420"/>
            <a:ext cx="36963" cy="389533"/>
          </a:xfrm>
          <a:prstGeom prst="rect">
            <a:avLst/>
          </a:prstGeom>
          <a:solidFill>
            <a:schemeClr val="accent2">
              <a:lumMod val="75000"/>
            </a:schemeClr>
          </a:solidFill>
          <a:ln w="12700">
            <a:miter lim="400000"/>
          </a:ln>
        </p:spPr>
        <p:txBody>
          <a:bodyPr lIns="0" tIns="0" rIns="0" bIns="0" anchor="ctr"/>
          <a:lstStyle/>
          <a:p>
            <a:pPr lvl="0">
              <a:defRPr sz="3200">
                <a:solidFill>
                  <a:srgbClr val="FFFFFF"/>
                </a:solidFill>
              </a:defRPr>
            </a:pPr>
            <a:endParaRPr sz="4265"/>
          </a:p>
        </p:txBody>
      </p:sp>
      <p:sp>
        <p:nvSpPr>
          <p:cNvPr id="3795" name="Shape 3795"/>
          <p:cNvSpPr/>
          <p:nvPr/>
        </p:nvSpPr>
        <p:spPr>
          <a:xfrm>
            <a:off x="2870097" y="3238302"/>
            <a:ext cx="316712" cy="389533"/>
          </a:xfrm>
          <a:custGeom>
            <a:avLst/>
            <a:gdLst/>
            <a:ahLst/>
            <a:cxnLst>
              <a:cxn ang="0">
                <a:pos x="wd2" y="hd2"/>
              </a:cxn>
              <a:cxn ang="5400000">
                <a:pos x="wd2" y="hd2"/>
              </a:cxn>
              <a:cxn ang="10800000">
                <a:pos x="wd2" y="hd2"/>
              </a:cxn>
              <a:cxn ang="16200000">
                <a:pos x="wd2" y="hd2"/>
              </a:cxn>
            </a:cxnLst>
            <a:rect l="0" t="0" r="r" b="b"/>
            <a:pathLst>
              <a:path w="21566" h="21600" extrusionOk="0">
                <a:moveTo>
                  <a:pt x="10783" y="0"/>
                </a:moveTo>
                <a:lnTo>
                  <a:pt x="7918" y="2333"/>
                </a:lnTo>
                <a:cubicBezTo>
                  <a:pt x="7544" y="2417"/>
                  <a:pt x="7202" y="2581"/>
                  <a:pt x="6837" y="2696"/>
                </a:cubicBezTo>
                <a:cubicBezTo>
                  <a:pt x="6766" y="2719"/>
                  <a:pt x="6693" y="2738"/>
                  <a:pt x="6621" y="2762"/>
                </a:cubicBezTo>
                <a:cubicBezTo>
                  <a:pt x="5374" y="3178"/>
                  <a:pt x="4175" y="3720"/>
                  <a:pt x="3162" y="4544"/>
                </a:cubicBezTo>
                <a:cubicBezTo>
                  <a:pt x="1041" y="6272"/>
                  <a:pt x="-17" y="8541"/>
                  <a:pt x="0" y="10806"/>
                </a:cubicBezTo>
                <a:cubicBezTo>
                  <a:pt x="-14" y="13066"/>
                  <a:pt x="1044" y="15331"/>
                  <a:pt x="3162" y="17056"/>
                </a:cubicBezTo>
                <a:cubicBezTo>
                  <a:pt x="4175" y="17880"/>
                  <a:pt x="5374" y="18422"/>
                  <a:pt x="6621" y="18838"/>
                </a:cubicBezTo>
                <a:cubicBezTo>
                  <a:pt x="6693" y="18862"/>
                  <a:pt x="6766" y="18881"/>
                  <a:pt x="6837" y="18904"/>
                </a:cubicBezTo>
                <a:cubicBezTo>
                  <a:pt x="7202" y="19019"/>
                  <a:pt x="7544" y="19183"/>
                  <a:pt x="7918" y="19267"/>
                </a:cubicBezTo>
                <a:lnTo>
                  <a:pt x="10783" y="21600"/>
                </a:lnTo>
                <a:lnTo>
                  <a:pt x="13648" y="19267"/>
                </a:lnTo>
                <a:cubicBezTo>
                  <a:pt x="14022" y="19183"/>
                  <a:pt x="14364" y="19019"/>
                  <a:pt x="14729" y="18904"/>
                </a:cubicBezTo>
                <a:cubicBezTo>
                  <a:pt x="14800" y="18881"/>
                  <a:pt x="14873" y="18862"/>
                  <a:pt x="14945" y="18838"/>
                </a:cubicBezTo>
                <a:cubicBezTo>
                  <a:pt x="16192" y="18422"/>
                  <a:pt x="17391" y="17880"/>
                  <a:pt x="18404" y="17056"/>
                </a:cubicBezTo>
                <a:cubicBezTo>
                  <a:pt x="20522" y="15331"/>
                  <a:pt x="21580" y="13066"/>
                  <a:pt x="21566" y="10806"/>
                </a:cubicBezTo>
                <a:cubicBezTo>
                  <a:pt x="21583" y="8541"/>
                  <a:pt x="20525" y="6272"/>
                  <a:pt x="18404" y="4544"/>
                </a:cubicBezTo>
                <a:cubicBezTo>
                  <a:pt x="17391" y="3720"/>
                  <a:pt x="16192" y="3178"/>
                  <a:pt x="14945" y="2762"/>
                </a:cubicBezTo>
                <a:cubicBezTo>
                  <a:pt x="14873" y="2738"/>
                  <a:pt x="14800" y="2719"/>
                  <a:pt x="14729" y="2696"/>
                </a:cubicBezTo>
                <a:cubicBezTo>
                  <a:pt x="14364" y="2581"/>
                  <a:pt x="14022" y="2417"/>
                  <a:pt x="13648" y="2333"/>
                </a:cubicBezTo>
                <a:lnTo>
                  <a:pt x="10783" y="0"/>
                </a:lnTo>
                <a:close/>
              </a:path>
            </a:pathLst>
          </a:custGeom>
          <a:solidFill>
            <a:schemeClr val="accent2">
              <a:lumMod val="75000"/>
            </a:schemeClr>
          </a:solidFill>
          <a:ln w="12700">
            <a:miter lim="400000"/>
          </a:ln>
        </p:spPr>
        <p:txBody>
          <a:bodyPr lIns="0" tIns="0" rIns="0" bIns="0" anchor="ctr"/>
          <a:lstStyle/>
          <a:p>
            <a:pPr lvl="0">
              <a:defRPr sz="3200">
                <a:solidFill>
                  <a:srgbClr val="FFFFFF"/>
                </a:solidFill>
              </a:defRPr>
            </a:pPr>
            <a:endParaRPr sz="4265"/>
          </a:p>
        </p:txBody>
      </p:sp>
      <p:sp>
        <p:nvSpPr>
          <p:cNvPr id="3796" name="Shape 3796"/>
          <p:cNvSpPr/>
          <p:nvPr/>
        </p:nvSpPr>
        <p:spPr>
          <a:xfrm>
            <a:off x="2531680" y="1910119"/>
            <a:ext cx="993560" cy="9935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8575" cmpd="sng">
            <a:solidFill>
              <a:schemeClr val="accent2">
                <a:lumMod val="75000"/>
              </a:schemeClr>
            </a:solidFill>
            <a:miter/>
          </a:ln>
        </p:spPr>
        <p:txBody>
          <a:bodyPr lIns="0" tIns="0" rIns="0" bIns="0" anchor="ctr"/>
          <a:lstStyle/>
          <a:p>
            <a:pPr lvl="0">
              <a:defRPr sz="3200">
                <a:solidFill>
                  <a:srgbClr val="FFFFFF"/>
                </a:solidFill>
              </a:defRPr>
            </a:pPr>
            <a:endParaRPr sz="4265"/>
          </a:p>
        </p:txBody>
      </p:sp>
      <p:sp>
        <p:nvSpPr>
          <p:cNvPr id="3797" name="Shape 3797"/>
          <p:cNvSpPr/>
          <p:nvPr/>
        </p:nvSpPr>
        <p:spPr>
          <a:xfrm rot="10800000" flipH="1">
            <a:off x="9110743" y="3505852"/>
            <a:ext cx="36963" cy="452211"/>
          </a:xfrm>
          <a:prstGeom prst="rect">
            <a:avLst/>
          </a:prstGeom>
          <a:solidFill>
            <a:schemeClr val="accent2"/>
          </a:solidFill>
          <a:ln w="12700">
            <a:miter lim="400000"/>
          </a:ln>
        </p:spPr>
        <p:txBody>
          <a:bodyPr lIns="0" tIns="0" rIns="0" bIns="0" anchor="ctr"/>
          <a:lstStyle/>
          <a:p>
            <a:pPr lvl="0">
              <a:defRPr sz="3200">
                <a:solidFill>
                  <a:srgbClr val="FFFFFF"/>
                </a:solidFill>
              </a:defRPr>
            </a:pPr>
            <a:endParaRPr sz="4265"/>
          </a:p>
        </p:txBody>
      </p:sp>
      <p:sp>
        <p:nvSpPr>
          <p:cNvPr id="3798" name="Shape 3798"/>
          <p:cNvSpPr/>
          <p:nvPr/>
        </p:nvSpPr>
        <p:spPr>
          <a:xfrm rot="10800000" flipH="1">
            <a:off x="8632532" y="3963141"/>
            <a:ext cx="993560" cy="9935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8575" cmpd="sng">
            <a:solidFill>
              <a:schemeClr val="accent2"/>
            </a:solidFill>
            <a:miter/>
          </a:ln>
        </p:spPr>
        <p:txBody>
          <a:bodyPr lIns="0" tIns="0" rIns="0" bIns="0" anchor="ctr"/>
          <a:lstStyle/>
          <a:p>
            <a:pPr lvl="0">
              <a:defRPr sz="3200">
                <a:solidFill>
                  <a:srgbClr val="FFFFFF"/>
                </a:solidFill>
              </a:defRPr>
            </a:pPr>
            <a:endParaRPr sz="4265"/>
          </a:p>
        </p:txBody>
      </p:sp>
      <p:sp>
        <p:nvSpPr>
          <p:cNvPr id="3799" name="Shape 3799"/>
          <p:cNvSpPr/>
          <p:nvPr/>
        </p:nvSpPr>
        <p:spPr>
          <a:xfrm>
            <a:off x="8970869" y="3238302"/>
            <a:ext cx="316713" cy="389533"/>
          </a:xfrm>
          <a:custGeom>
            <a:avLst/>
            <a:gdLst/>
            <a:ahLst/>
            <a:cxnLst>
              <a:cxn ang="0">
                <a:pos x="wd2" y="hd2"/>
              </a:cxn>
              <a:cxn ang="5400000">
                <a:pos x="wd2" y="hd2"/>
              </a:cxn>
              <a:cxn ang="10800000">
                <a:pos x="wd2" y="hd2"/>
              </a:cxn>
              <a:cxn ang="16200000">
                <a:pos x="wd2" y="hd2"/>
              </a:cxn>
            </a:cxnLst>
            <a:rect l="0" t="0" r="r" b="b"/>
            <a:pathLst>
              <a:path w="21566" h="21600" extrusionOk="0">
                <a:moveTo>
                  <a:pt x="10783" y="0"/>
                </a:moveTo>
                <a:lnTo>
                  <a:pt x="7918" y="2333"/>
                </a:lnTo>
                <a:cubicBezTo>
                  <a:pt x="7544" y="2417"/>
                  <a:pt x="7202" y="2581"/>
                  <a:pt x="6837" y="2696"/>
                </a:cubicBezTo>
                <a:cubicBezTo>
                  <a:pt x="6766" y="2719"/>
                  <a:pt x="6693" y="2738"/>
                  <a:pt x="6621" y="2762"/>
                </a:cubicBezTo>
                <a:cubicBezTo>
                  <a:pt x="5374" y="3178"/>
                  <a:pt x="4175" y="3720"/>
                  <a:pt x="3162" y="4544"/>
                </a:cubicBezTo>
                <a:cubicBezTo>
                  <a:pt x="1041" y="6272"/>
                  <a:pt x="-17" y="8541"/>
                  <a:pt x="0" y="10806"/>
                </a:cubicBezTo>
                <a:cubicBezTo>
                  <a:pt x="-14" y="13066"/>
                  <a:pt x="1044" y="15331"/>
                  <a:pt x="3162" y="17056"/>
                </a:cubicBezTo>
                <a:cubicBezTo>
                  <a:pt x="4175" y="17880"/>
                  <a:pt x="5374" y="18422"/>
                  <a:pt x="6621" y="18838"/>
                </a:cubicBezTo>
                <a:cubicBezTo>
                  <a:pt x="6693" y="18862"/>
                  <a:pt x="6766" y="18881"/>
                  <a:pt x="6837" y="18904"/>
                </a:cubicBezTo>
                <a:cubicBezTo>
                  <a:pt x="7202" y="19019"/>
                  <a:pt x="7544" y="19183"/>
                  <a:pt x="7918" y="19267"/>
                </a:cubicBezTo>
                <a:lnTo>
                  <a:pt x="10783" y="21600"/>
                </a:lnTo>
                <a:lnTo>
                  <a:pt x="13648" y="19267"/>
                </a:lnTo>
                <a:cubicBezTo>
                  <a:pt x="14022" y="19183"/>
                  <a:pt x="14364" y="19019"/>
                  <a:pt x="14729" y="18904"/>
                </a:cubicBezTo>
                <a:cubicBezTo>
                  <a:pt x="14800" y="18881"/>
                  <a:pt x="14873" y="18862"/>
                  <a:pt x="14945" y="18838"/>
                </a:cubicBezTo>
                <a:cubicBezTo>
                  <a:pt x="16192" y="18422"/>
                  <a:pt x="17391" y="17880"/>
                  <a:pt x="18404" y="17056"/>
                </a:cubicBezTo>
                <a:cubicBezTo>
                  <a:pt x="20522" y="15331"/>
                  <a:pt x="21580" y="13066"/>
                  <a:pt x="21566" y="10806"/>
                </a:cubicBezTo>
                <a:cubicBezTo>
                  <a:pt x="21583" y="8541"/>
                  <a:pt x="20525" y="6272"/>
                  <a:pt x="18404" y="4544"/>
                </a:cubicBezTo>
                <a:cubicBezTo>
                  <a:pt x="17391" y="3720"/>
                  <a:pt x="16192" y="3178"/>
                  <a:pt x="14945" y="2762"/>
                </a:cubicBezTo>
                <a:cubicBezTo>
                  <a:pt x="14873" y="2738"/>
                  <a:pt x="14800" y="2719"/>
                  <a:pt x="14729" y="2696"/>
                </a:cubicBezTo>
                <a:cubicBezTo>
                  <a:pt x="14364" y="2581"/>
                  <a:pt x="14022" y="2417"/>
                  <a:pt x="13648" y="2333"/>
                </a:cubicBezTo>
                <a:lnTo>
                  <a:pt x="10783" y="0"/>
                </a:lnTo>
                <a:close/>
              </a:path>
            </a:pathLst>
          </a:custGeom>
          <a:solidFill>
            <a:schemeClr val="accent2"/>
          </a:solidFill>
          <a:ln w="12700">
            <a:miter lim="400000"/>
          </a:ln>
        </p:spPr>
        <p:txBody>
          <a:bodyPr lIns="0" tIns="0" rIns="0" bIns="0" anchor="ctr"/>
          <a:lstStyle/>
          <a:p>
            <a:pPr lvl="0">
              <a:defRPr sz="3200">
                <a:solidFill>
                  <a:srgbClr val="FFFFFF"/>
                </a:solidFill>
              </a:defRPr>
            </a:pPr>
            <a:endParaRPr sz="4265"/>
          </a:p>
        </p:txBody>
      </p:sp>
      <p:sp>
        <p:nvSpPr>
          <p:cNvPr id="3800" name="Shape 3800"/>
          <p:cNvSpPr/>
          <p:nvPr/>
        </p:nvSpPr>
        <p:spPr>
          <a:xfrm>
            <a:off x="3009979" y="3584039"/>
            <a:ext cx="36963" cy="654212"/>
          </a:xfrm>
          <a:prstGeom prst="rect">
            <a:avLst/>
          </a:prstGeom>
          <a:solidFill>
            <a:schemeClr val="accent2">
              <a:lumMod val="75000"/>
            </a:schemeClr>
          </a:solidFill>
          <a:ln w="12700">
            <a:miter lim="400000"/>
          </a:ln>
        </p:spPr>
        <p:txBody>
          <a:bodyPr lIns="0" tIns="0" rIns="0" bIns="0" anchor="ctr"/>
          <a:lstStyle/>
          <a:p>
            <a:pPr lvl="0">
              <a:defRPr sz="3200">
                <a:solidFill>
                  <a:srgbClr val="FFFFFF"/>
                </a:solidFill>
              </a:defRPr>
            </a:pPr>
            <a:endParaRPr sz="4265"/>
          </a:p>
        </p:txBody>
      </p:sp>
      <p:sp>
        <p:nvSpPr>
          <p:cNvPr id="3802" name="Shape 3802"/>
          <p:cNvSpPr/>
          <p:nvPr/>
        </p:nvSpPr>
        <p:spPr>
          <a:xfrm>
            <a:off x="1432993" y="4245324"/>
            <a:ext cx="3190937" cy="1705981"/>
          </a:xfrm>
          <a:prstGeom prst="rect">
            <a:avLst/>
          </a:prstGeom>
          <a:ln w="28575" cmpd="sng">
            <a:solidFill>
              <a:schemeClr val="accent2">
                <a:lumMod val="75000"/>
              </a:schemeClr>
            </a:solidFill>
            <a:miter/>
          </a:ln>
        </p:spPr>
        <p:txBody>
          <a:bodyPr lIns="0" tIns="0" rIns="0" bIns="0" anchor="ctr"/>
          <a:lstStyle/>
          <a:p>
            <a:pPr lvl="0">
              <a:defRPr sz="3200">
                <a:solidFill>
                  <a:srgbClr val="FFFFFF"/>
                </a:solidFill>
              </a:defRPr>
            </a:pPr>
            <a:endParaRPr sz="4265"/>
          </a:p>
        </p:txBody>
      </p:sp>
      <p:sp>
        <p:nvSpPr>
          <p:cNvPr id="3803" name="Shape 3803"/>
          <p:cNvSpPr/>
          <p:nvPr/>
        </p:nvSpPr>
        <p:spPr>
          <a:xfrm>
            <a:off x="9110743" y="2634941"/>
            <a:ext cx="36963" cy="654212"/>
          </a:xfrm>
          <a:prstGeom prst="rect">
            <a:avLst/>
          </a:prstGeom>
          <a:solidFill>
            <a:schemeClr val="accent2"/>
          </a:solidFill>
          <a:ln w="12700">
            <a:miter lim="400000"/>
          </a:ln>
        </p:spPr>
        <p:txBody>
          <a:bodyPr lIns="0" tIns="0" rIns="0" bIns="0" anchor="ctr"/>
          <a:lstStyle/>
          <a:p>
            <a:pPr lvl="0">
              <a:defRPr sz="3200">
                <a:solidFill>
                  <a:srgbClr val="FFFFFF"/>
                </a:solidFill>
              </a:defRPr>
            </a:pPr>
            <a:endParaRPr sz="4265"/>
          </a:p>
        </p:txBody>
      </p:sp>
      <p:sp>
        <p:nvSpPr>
          <p:cNvPr id="3805" name="Shape 3805"/>
          <p:cNvSpPr/>
          <p:nvPr/>
        </p:nvSpPr>
        <p:spPr>
          <a:xfrm>
            <a:off x="7531093" y="934508"/>
            <a:ext cx="3190937" cy="1705981"/>
          </a:xfrm>
          <a:prstGeom prst="rect">
            <a:avLst/>
          </a:prstGeom>
          <a:ln w="28575" cmpd="sng">
            <a:solidFill>
              <a:schemeClr val="accent2"/>
            </a:solidFill>
            <a:miter/>
          </a:ln>
        </p:spPr>
        <p:txBody>
          <a:bodyPr lIns="0" tIns="0" rIns="0" bIns="0" anchor="ctr"/>
          <a:lstStyle/>
          <a:p>
            <a:pPr lvl="0">
              <a:defRPr sz="3200">
                <a:solidFill>
                  <a:srgbClr val="FFFFFF"/>
                </a:solidFill>
              </a:defRPr>
            </a:pPr>
            <a:endParaRPr sz="4265"/>
          </a:p>
        </p:txBody>
      </p:sp>
      <p:grpSp>
        <p:nvGrpSpPr>
          <p:cNvPr id="3808" name="Group 3808"/>
          <p:cNvGrpSpPr/>
          <p:nvPr/>
        </p:nvGrpSpPr>
        <p:grpSpPr>
          <a:xfrm>
            <a:off x="6120557" y="750572"/>
            <a:ext cx="27011" cy="5360544"/>
            <a:chOff x="0" y="0"/>
            <a:chExt cx="54020" cy="10721087"/>
          </a:xfrm>
        </p:grpSpPr>
        <p:sp>
          <p:nvSpPr>
            <p:cNvPr id="3806" name="Shape 3806"/>
            <p:cNvSpPr/>
            <p:nvPr/>
          </p:nvSpPr>
          <p:spPr>
            <a:xfrm>
              <a:off x="0" y="0"/>
              <a:ext cx="54021" cy="4307975"/>
            </a:xfrm>
            <a:prstGeom prst="rect">
              <a:avLst/>
            </a:prstGeom>
            <a:solidFill>
              <a:srgbClr val="E7E8EB"/>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3807" name="Shape 3807"/>
            <p:cNvSpPr/>
            <p:nvPr/>
          </p:nvSpPr>
          <p:spPr>
            <a:xfrm>
              <a:off x="0" y="6413113"/>
              <a:ext cx="54021" cy="4307975"/>
            </a:xfrm>
            <a:prstGeom prst="rect">
              <a:avLst/>
            </a:prstGeom>
            <a:solidFill>
              <a:srgbClr val="E7E8EB"/>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grpSp>
      <p:sp>
        <p:nvSpPr>
          <p:cNvPr id="3809" name="Shape 3809"/>
          <p:cNvSpPr/>
          <p:nvPr/>
        </p:nvSpPr>
        <p:spPr>
          <a:xfrm>
            <a:off x="2723935" y="2078131"/>
            <a:ext cx="609052" cy="604935"/>
          </a:xfrm>
          <a:custGeom>
            <a:avLst/>
            <a:gdLst/>
            <a:ahLst/>
            <a:cxnLst>
              <a:cxn ang="0">
                <a:pos x="wd2" y="hd2"/>
              </a:cxn>
              <a:cxn ang="5400000">
                <a:pos x="wd2" y="hd2"/>
              </a:cxn>
              <a:cxn ang="10800000">
                <a:pos x="wd2" y="hd2"/>
              </a:cxn>
              <a:cxn ang="16200000">
                <a:pos x="wd2" y="hd2"/>
              </a:cxn>
            </a:cxnLst>
            <a:rect l="0" t="0" r="r" b="b"/>
            <a:pathLst>
              <a:path w="21600" h="21600" extrusionOk="0">
                <a:moveTo>
                  <a:pt x="3601" y="20856"/>
                </a:moveTo>
                <a:cubicBezTo>
                  <a:pt x="3193" y="20856"/>
                  <a:pt x="2862" y="20523"/>
                  <a:pt x="2862" y="20111"/>
                </a:cubicBezTo>
                <a:cubicBezTo>
                  <a:pt x="2862" y="19701"/>
                  <a:pt x="3193" y="19368"/>
                  <a:pt x="3601" y="19368"/>
                </a:cubicBezTo>
                <a:cubicBezTo>
                  <a:pt x="4009" y="19368"/>
                  <a:pt x="4341" y="19701"/>
                  <a:pt x="4341" y="20111"/>
                </a:cubicBezTo>
                <a:cubicBezTo>
                  <a:pt x="4341" y="20523"/>
                  <a:pt x="4009" y="20856"/>
                  <a:pt x="3601" y="20856"/>
                </a:cubicBezTo>
                <a:cubicBezTo>
                  <a:pt x="3601" y="20856"/>
                  <a:pt x="3601" y="20856"/>
                  <a:pt x="3601" y="20856"/>
                </a:cubicBezTo>
                <a:close/>
                <a:moveTo>
                  <a:pt x="3601" y="18625"/>
                </a:moveTo>
                <a:cubicBezTo>
                  <a:pt x="2784" y="18625"/>
                  <a:pt x="2123" y="19290"/>
                  <a:pt x="2123" y="20111"/>
                </a:cubicBezTo>
                <a:cubicBezTo>
                  <a:pt x="2123" y="20934"/>
                  <a:pt x="2784" y="21600"/>
                  <a:pt x="3601" y="21600"/>
                </a:cubicBezTo>
                <a:cubicBezTo>
                  <a:pt x="4416" y="21600"/>
                  <a:pt x="5080" y="20934"/>
                  <a:pt x="5080" y="20111"/>
                </a:cubicBezTo>
                <a:cubicBezTo>
                  <a:pt x="5080" y="19290"/>
                  <a:pt x="4416" y="18625"/>
                  <a:pt x="3601" y="18625"/>
                </a:cubicBezTo>
                <a:cubicBezTo>
                  <a:pt x="3601" y="18625"/>
                  <a:pt x="3601" y="18625"/>
                  <a:pt x="3601" y="18625"/>
                </a:cubicBezTo>
                <a:close/>
                <a:moveTo>
                  <a:pt x="11334" y="20856"/>
                </a:moveTo>
                <a:cubicBezTo>
                  <a:pt x="10926" y="20856"/>
                  <a:pt x="10596" y="20523"/>
                  <a:pt x="10596" y="20111"/>
                </a:cubicBezTo>
                <a:cubicBezTo>
                  <a:pt x="10596" y="19701"/>
                  <a:pt x="10926" y="19368"/>
                  <a:pt x="11334" y="19368"/>
                </a:cubicBezTo>
                <a:cubicBezTo>
                  <a:pt x="11743" y="19368"/>
                  <a:pt x="12073" y="19701"/>
                  <a:pt x="12073" y="20111"/>
                </a:cubicBezTo>
                <a:cubicBezTo>
                  <a:pt x="12073" y="20523"/>
                  <a:pt x="11743" y="20856"/>
                  <a:pt x="11334" y="20856"/>
                </a:cubicBezTo>
                <a:cubicBezTo>
                  <a:pt x="11334" y="20856"/>
                  <a:pt x="11334" y="20856"/>
                  <a:pt x="11334" y="20856"/>
                </a:cubicBezTo>
                <a:close/>
                <a:moveTo>
                  <a:pt x="11334" y="18625"/>
                </a:moveTo>
                <a:cubicBezTo>
                  <a:pt x="10518" y="18625"/>
                  <a:pt x="9856" y="19290"/>
                  <a:pt x="9856" y="20111"/>
                </a:cubicBezTo>
                <a:cubicBezTo>
                  <a:pt x="9856" y="20934"/>
                  <a:pt x="10518" y="21600"/>
                  <a:pt x="11334" y="21600"/>
                </a:cubicBezTo>
                <a:cubicBezTo>
                  <a:pt x="12151" y="21600"/>
                  <a:pt x="12813" y="20934"/>
                  <a:pt x="12813" y="20111"/>
                </a:cubicBezTo>
                <a:cubicBezTo>
                  <a:pt x="12813" y="19290"/>
                  <a:pt x="12151" y="18625"/>
                  <a:pt x="11334" y="18625"/>
                </a:cubicBezTo>
                <a:cubicBezTo>
                  <a:pt x="11334" y="18625"/>
                  <a:pt x="11334" y="18625"/>
                  <a:pt x="11334" y="18625"/>
                </a:cubicBezTo>
                <a:close/>
                <a:moveTo>
                  <a:pt x="14744" y="17523"/>
                </a:moveTo>
                <a:lnTo>
                  <a:pt x="14744" y="19111"/>
                </a:lnTo>
                <a:cubicBezTo>
                  <a:pt x="14744" y="19507"/>
                  <a:pt x="14424" y="19828"/>
                  <a:pt x="14032" y="19828"/>
                </a:cubicBezTo>
                <a:lnTo>
                  <a:pt x="13270" y="19828"/>
                </a:lnTo>
                <a:cubicBezTo>
                  <a:pt x="13132" y="18875"/>
                  <a:pt x="12317" y="18145"/>
                  <a:pt x="11334" y="18145"/>
                </a:cubicBezTo>
                <a:cubicBezTo>
                  <a:pt x="10352" y="18145"/>
                  <a:pt x="9538" y="18875"/>
                  <a:pt x="9399" y="19828"/>
                </a:cubicBezTo>
                <a:lnTo>
                  <a:pt x="5535" y="19828"/>
                </a:lnTo>
                <a:cubicBezTo>
                  <a:pt x="5397" y="18875"/>
                  <a:pt x="4582" y="18145"/>
                  <a:pt x="3601" y="18145"/>
                </a:cubicBezTo>
                <a:cubicBezTo>
                  <a:pt x="2620" y="18145"/>
                  <a:pt x="1806" y="18875"/>
                  <a:pt x="1668" y="19828"/>
                </a:cubicBezTo>
                <a:lnTo>
                  <a:pt x="713" y="19828"/>
                </a:lnTo>
                <a:cubicBezTo>
                  <a:pt x="319" y="19828"/>
                  <a:pt x="0" y="19507"/>
                  <a:pt x="0" y="19111"/>
                </a:cubicBezTo>
                <a:lnTo>
                  <a:pt x="0" y="17523"/>
                </a:lnTo>
                <a:cubicBezTo>
                  <a:pt x="0" y="17523"/>
                  <a:pt x="14744" y="17523"/>
                  <a:pt x="14744" y="17523"/>
                </a:cubicBezTo>
                <a:close/>
                <a:moveTo>
                  <a:pt x="10421" y="13797"/>
                </a:moveTo>
                <a:cubicBezTo>
                  <a:pt x="10421" y="13735"/>
                  <a:pt x="10471" y="13685"/>
                  <a:pt x="10533" y="13685"/>
                </a:cubicBezTo>
                <a:lnTo>
                  <a:pt x="11048" y="13685"/>
                </a:lnTo>
                <a:cubicBezTo>
                  <a:pt x="11076" y="13685"/>
                  <a:pt x="11105" y="13696"/>
                  <a:pt x="11126" y="13715"/>
                </a:cubicBezTo>
                <a:lnTo>
                  <a:pt x="13318" y="15822"/>
                </a:lnTo>
                <a:cubicBezTo>
                  <a:pt x="13392" y="15892"/>
                  <a:pt x="13343" y="16016"/>
                  <a:pt x="13242" y="16016"/>
                </a:cubicBezTo>
                <a:lnTo>
                  <a:pt x="10533" y="16016"/>
                </a:lnTo>
                <a:cubicBezTo>
                  <a:pt x="10471" y="16016"/>
                  <a:pt x="10421" y="15966"/>
                  <a:pt x="10421" y="15904"/>
                </a:cubicBezTo>
                <a:cubicBezTo>
                  <a:pt x="10421" y="15904"/>
                  <a:pt x="10421" y="13797"/>
                  <a:pt x="10421" y="13797"/>
                </a:cubicBezTo>
                <a:close/>
                <a:moveTo>
                  <a:pt x="14744" y="17127"/>
                </a:moveTo>
                <a:lnTo>
                  <a:pt x="14744" y="16603"/>
                </a:lnTo>
                <a:cubicBezTo>
                  <a:pt x="14744" y="16347"/>
                  <a:pt x="14643" y="16102"/>
                  <a:pt x="14463" y="15922"/>
                </a:cubicBezTo>
                <a:lnTo>
                  <a:pt x="11663" y="13134"/>
                </a:lnTo>
                <a:cubicBezTo>
                  <a:pt x="11486" y="12957"/>
                  <a:pt x="11245" y="12857"/>
                  <a:pt x="10995" y="12857"/>
                </a:cubicBezTo>
                <a:lnTo>
                  <a:pt x="9583" y="12857"/>
                </a:lnTo>
                <a:lnTo>
                  <a:pt x="9583" y="12323"/>
                </a:lnTo>
                <a:cubicBezTo>
                  <a:pt x="9583" y="11926"/>
                  <a:pt x="9264" y="11606"/>
                  <a:pt x="8870" y="11606"/>
                </a:cubicBezTo>
                <a:lnTo>
                  <a:pt x="713" y="11606"/>
                </a:lnTo>
                <a:cubicBezTo>
                  <a:pt x="319" y="11606"/>
                  <a:pt x="0" y="11926"/>
                  <a:pt x="0" y="12323"/>
                </a:cubicBezTo>
                <a:lnTo>
                  <a:pt x="0" y="17127"/>
                </a:lnTo>
                <a:cubicBezTo>
                  <a:pt x="0" y="17127"/>
                  <a:pt x="14744" y="17127"/>
                  <a:pt x="14744" y="17127"/>
                </a:cubicBezTo>
                <a:close/>
                <a:moveTo>
                  <a:pt x="18619" y="14546"/>
                </a:moveTo>
                <a:cubicBezTo>
                  <a:pt x="18096" y="14256"/>
                  <a:pt x="17514" y="14007"/>
                  <a:pt x="16887" y="13800"/>
                </a:cubicBezTo>
                <a:cubicBezTo>
                  <a:pt x="17228" y="12637"/>
                  <a:pt x="17434" y="11325"/>
                  <a:pt x="17471" y="9922"/>
                </a:cubicBezTo>
                <a:lnTo>
                  <a:pt x="20357" y="9922"/>
                </a:lnTo>
                <a:cubicBezTo>
                  <a:pt x="20263" y="11608"/>
                  <a:pt x="19657" y="13222"/>
                  <a:pt x="18619" y="14546"/>
                </a:cubicBezTo>
                <a:cubicBezTo>
                  <a:pt x="18619" y="14546"/>
                  <a:pt x="18619" y="14546"/>
                  <a:pt x="18619" y="14546"/>
                </a:cubicBezTo>
                <a:close/>
                <a:moveTo>
                  <a:pt x="15257" y="1827"/>
                </a:moveTo>
                <a:cubicBezTo>
                  <a:pt x="16276" y="2240"/>
                  <a:pt x="17210" y="2863"/>
                  <a:pt x="17998" y="3663"/>
                </a:cubicBezTo>
                <a:cubicBezTo>
                  <a:pt x="17571" y="3885"/>
                  <a:pt x="17104" y="4081"/>
                  <a:pt x="16598" y="4249"/>
                </a:cubicBezTo>
                <a:cubicBezTo>
                  <a:pt x="16241" y="3299"/>
                  <a:pt x="15785" y="2480"/>
                  <a:pt x="15257" y="1827"/>
                </a:cubicBezTo>
                <a:cubicBezTo>
                  <a:pt x="15257" y="1827"/>
                  <a:pt x="15257" y="1827"/>
                  <a:pt x="15257" y="1827"/>
                </a:cubicBezTo>
                <a:close/>
                <a:moveTo>
                  <a:pt x="12664" y="8998"/>
                </a:moveTo>
                <a:lnTo>
                  <a:pt x="12664" y="5840"/>
                </a:lnTo>
                <a:cubicBezTo>
                  <a:pt x="13824" y="5809"/>
                  <a:pt x="14939" y="5658"/>
                  <a:pt x="15992" y="5389"/>
                </a:cubicBezTo>
                <a:cubicBezTo>
                  <a:pt x="16315" y="6475"/>
                  <a:pt x="16515" y="7702"/>
                  <a:pt x="16553" y="8998"/>
                </a:cubicBezTo>
                <a:cubicBezTo>
                  <a:pt x="16553" y="8998"/>
                  <a:pt x="12664" y="8998"/>
                  <a:pt x="12664" y="8998"/>
                </a:cubicBezTo>
                <a:close/>
                <a:moveTo>
                  <a:pt x="12664" y="1244"/>
                </a:moveTo>
                <a:cubicBezTo>
                  <a:pt x="12826" y="1254"/>
                  <a:pt x="12988" y="1269"/>
                  <a:pt x="13147" y="1288"/>
                </a:cubicBezTo>
                <a:cubicBezTo>
                  <a:pt x="14172" y="1742"/>
                  <a:pt x="15071" y="2913"/>
                  <a:pt x="15690" y="4504"/>
                </a:cubicBezTo>
                <a:cubicBezTo>
                  <a:pt x="14738" y="4737"/>
                  <a:pt x="13709" y="4870"/>
                  <a:pt x="12664" y="4900"/>
                </a:cubicBezTo>
                <a:cubicBezTo>
                  <a:pt x="12664" y="4900"/>
                  <a:pt x="12664" y="1244"/>
                  <a:pt x="12664" y="1244"/>
                </a:cubicBezTo>
                <a:close/>
                <a:moveTo>
                  <a:pt x="20357" y="8998"/>
                </a:moveTo>
                <a:lnTo>
                  <a:pt x="17471" y="8998"/>
                </a:lnTo>
                <a:cubicBezTo>
                  <a:pt x="17434" y="7595"/>
                  <a:pt x="17228" y="6284"/>
                  <a:pt x="16888" y="5122"/>
                </a:cubicBezTo>
                <a:cubicBezTo>
                  <a:pt x="17515" y="4913"/>
                  <a:pt x="18096" y="4665"/>
                  <a:pt x="18618" y="4376"/>
                </a:cubicBezTo>
                <a:cubicBezTo>
                  <a:pt x="19656" y="5698"/>
                  <a:pt x="20262" y="7311"/>
                  <a:pt x="20357" y="8998"/>
                </a:cubicBezTo>
                <a:cubicBezTo>
                  <a:pt x="20357" y="8998"/>
                  <a:pt x="20357" y="8998"/>
                  <a:pt x="20357" y="8998"/>
                </a:cubicBezTo>
                <a:close/>
                <a:moveTo>
                  <a:pt x="11746" y="4900"/>
                </a:moveTo>
                <a:cubicBezTo>
                  <a:pt x="10701" y="4870"/>
                  <a:pt x="9673" y="4737"/>
                  <a:pt x="8720" y="4502"/>
                </a:cubicBezTo>
                <a:cubicBezTo>
                  <a:pt x="9339" y="2913"/>
                  <a:pt x="10238" y="1742"/>
                  <a:pt x="11262" y="1288"/>
                </a:cubicBezTo>
                <a:cubicBezTo>
                  <a:pt x="11422" y="1269"/>
                  <a:pt x="11584" y="1254"/>
                  <a:pt x="11746" y="1244"/>
                </a:cubicBezTo>
                <a:cubicBezTo>
                  <a:pt x="11746" y="1244"/>
                  <a:pt x="11746" y="4900"/>
                  <a:pt x="11746" y="4900"/>
                </a:cubicBezTo>
                <a:close/>
                <a:moveTo>
                  <a:pt x="11746" y="8998"/>
                </a:moveTo>
                <a:lnTo>
                  <a:pt x="7857" y="8998"/>
                </a:lnTo>
                <a:cubicBezTo>
                  <a:pt x="7897" y="7702"/>
                  <a:pt x="8096" y="6474"/>
                  <a:pt x="8419" y="5389"/>
                </a:cubicBezTo>
                <a:cubicBezTo>
                  <a:pt x="9471" y="5658"/>
                  <a:pt x="10586" y="5809"/>
                  <a:pt x="11746" y="5840"/>
                </a:cubicBezTo>
                <a:cubicBezTo>
                  <a:pt x="11746" y="5840"/>
                  <a:pt x="11746" y="8998"/>
                  <a:pt x="11746" y="8998"/>
                </a:cubicBezTo>
                <a:close/>
                <a:moveTo>
                  <a:pt x="7812" y="4249"/>
                </a:moveTo>
                <a:cubicBezTo>
                  <a:pt x="7307" y="4082"/>
                  <a:pt x="6841" y="3885"/>
                  <a:pt x="6414" y="3662"/>
                </a:cubicBezTo>
                <a:cubicBezTo>
                  <a:pt x="7200" y="2863"/>
                  <a:pt x="8133" y="2240"/>
                  <a:pt x="9154" y="1827"/>
                </a:cubicBezTo>
                <a:cubicBezTo>
                  <a:pt x="8625" y="2480"/>
                  <a:pt x="8170" y="3299"/>
                  <a:pt x="7812" y="4249"/>
                </a:cubicBezTo>
                <a:cubicBezTo>
                  <a:pt x="7812" y="4249"/>
                  <a:pt x="7812" y="4249"/>
                  <a:pt x="7812" y="4249"/>
                </a:cubicBezTo>
                <a:close/>
                <a:moveTo>
                  <a:pt x="6939" y="8998"/>
                </a:moveTo>
                <a:lnTo>
                  <a:pt x="4053" y="8998"/>
                </a:lnTo>
                <a:cubicBezTo>
                  <a:pt x="4148" y="7315"/>
                  <a:pt x="4755" y="5702"/>
                  <a:pt x="5795" y="4375"/>
                </a:cubicBezTo>
                <a:cubicBezTo>
                  <a:pt x="6318" y="4665"/>
                  <a:pt x="6897" y="4913"/>
                  <a:pt x="7522" y="5122"/>
                </a:cubicBezTo>
                <a:cubicBezTo>
                  <a:pt x="7182" y="6284"/>
                  <a:pt x="6976" y="7595"/>
                  <a:pt x="6939" y="8998"/>
                </a:cubicBezTo>
                <a:cubicBezTo>
                  <a:pt x="6939" y="8998"/>
                  <a:pt x="6939" y="8998"/>
                  <a:pt x="6939" y="8998"/>
                </a:cubicBezTo>
                <a:close/>
                <a:moveTo>
                  <a:pt x="19328" y="3296"/>
                </a:moveTo>
                <a:cubicBezTo>
                  <a:pt x="17544" y="1201"/>
                  <a:pt x="14948" y="0"/>
                  <a:pt x="12206" y="0"/>
                </a:cubicBezTo>
                <a:cubicBezTo>
                  <a:pt x="9462" y="0"/>
                  <a:pt x="6866" y="1201"/>
                  <a:pt x="5085" y="3294"/>
                </a:cubicBezTo>
                <a:cubicBezTo>
                  <a:pt x="3618" y="5008"/>
                  <a:pt x="2809" y="7198"/>
                  <a:pt x="2809" y="9461"/>
                </a:cubicBezTo>
                <a:cubicBezTo>
                  <a:pt x="2809" y="9872"/>
                  <a:pt x="2836" y="10279"/>
                  <a:pt x="2889" y="10683"/>
                </a:cubicBezTo>
                <a:lnTo>
                  <a:pt x="4135" y="10683"/>
                </a:lnTo>
                <a:cubicBezTo>
                  <a:pt x="4097" y="10431"/>
                  <a:pt x="4067" y="10178"/>
                  <a:pt x="4053" y="9922"/>
                </a:cubicBezTo>
                <a:lnTo>
                  <a:pt x="6939" y="9922"/>
                </a:lnTo>
                <a:cubicBezTo>
                  <a:pt x="6946" y="10179"/>
                  <a:pt x="6965" y="10431"/>
                  <a:pt x="6982" y="10683"/>
                </a:cubicBezTo>
                <a:lnTo>
                  <a:pt x="7903" y="10683"/>
                </a:lnTo>
                <a:cubicBezTo>
                  <a:pt x="7883" y="10431"/>
                  <a:pt x="7864" y="10179"/>
                  <a:pt x="7857" y="9922"/>
                </a:cubicBezTo>
                <a:lnTo>
                  <a:pt x="11746" y="9922"/>
                </a:lnTo>
                <a:lnTo>
                  <a:pt x="11746" y="12094"/>
                </a:lnTo>
                <a:cubicBezTo>
                  <a:pt x="11953" y="12185"/>
                  <a:pt x="12143" y="12312"/>
                  <a:pt x="12308" y="12476"/>
                </a:cubicBezTo>
                <a:lnTo>
                  <a:pt x="12664" y="12831"/>
                </a:lnTo>
                <a:lnTo>
                  <a:pt x="12664" y="9922"/>
                </a:lnTo>
                <a:lnTo>
                  <a:pt x="16553" y="9922"/>
                </a:lnTo>
                <a:cubicBezTo>
                  <a:pt x="16515" y="11218"/>
                  <a:pt x="16313" y="12446"/>
                  <a:pt x="15992" y="13532"/>
                </a:cubicBezTo>
                <a:cubicBezTo>
                  <a:pt x="15021" y="13283"/>
                  <a:pt x="13994" y="13139"/>
                  <a:pt x="12927" y="13093"/>
                </a:cubicBezTo>
                <a:lnTo>
                  <a:pt x="13953" y="14114"/>
                </a:lnTo>
                <a:cubicBezTo>
                  <a:pt x="14549" y="14182"/>
                  <a:pt x="15134" y="14281"/>
                  <a:pt x="15689" y="14418"/>
                </a:cubicBezTo>
                <a:cubicBezTo>
                  <a:pt x="15553" y="14771"/>
                  <a:pt x="15399" y="15099"/>
                  <a:pt x="15236" y="15408"/>
                </a:cubicBezTo>
                <a:cubicBezTo>
                  <a:pt x="15495" y="15726"/>
                  <a:pt x="15645" y="16127"/>
                  <a:pt x="15658" y="16540"/>
                </a:cubicBezTo>
                <a:cubicBezTo>
                  <a:pt x="16018" y="15997"/>
                  <a:pt x="16335" y="15371"/>
                  <a:pt x="16598" y="14672"/>
                </a:cubicBezTo>
                <a:cubicBezTo>
                  <a:pt x="17104" y="14839"/>
                  <a:pt x="17571" y="15035"/>
                  <a:pt x="17999" y="15258"/>
                </a:cubicBezTo>
                <a:cubicBezTo>
                  <a:pt x="17317" y="15951"/>
                  <a:pt x="16525" y="16508"/>
                  <a:pt x="15662" y="16915"/>
                </a:cubicBezTo>
                <a:lnTo>
                  <a:pt x="15662" y="18257"/>
                </a:lnTo>
                <a:cubicBezTo>
                  <a:pt x="17060" y="17699"/>
                  <a:pt x="18323" y="16805"/>
                  <a:pt x="19328" y="15628"/>
                </a:cubicBezTo>
                <a:cubicBezTo>
                  <a:pt x="20793" y="13917"/>
                  <a:pt x="21600" y="11727"/>
                  <a:pt x="21600" y="9461"/>
                </a:cubicBezTo>
                <a:cubicBezTo>
                  <a:pt x="21600" y="7195"/>
                  <a:pt x="20793" y="5004"/>
                  <a:pt x="19328" y="3296"/>
                </a:cubicBezTo>
                <a:cubicBezTo>
                  <a:pt x="19328" y="3296"/>
                  <a:pt x="19328" y="3296"/>
                  <a:pt x="19328" y="3296"/>
                </a:cubicBezTo>
                <a:close/>
              </a:path>
            </a:pathLst>
          </a:custGeom>
          <a:solidFill>
            <a:schemeClr val="accent2">
              <a:lumMod val="75000"/>
            </a:schemeClr>
          </a:solidFill>
          <a:ln w="12700">
            <a:miter lim="400000"/>
          </a:ln>
        </p:spPr>
        <p:txBody>
          <a:bodyPr lIns="19051" tIns="19051" rIns="19051" bIns="19051"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3810" name="Shape 3810"/>
          <p:cNvSpPr/>
          <p:nvPr/>
        </p:nvSpPr>
        <p:spPr>
          <a:xfrm>
            <a:off x="8868761" y="4238251"/>
            <a:ext cx="515599" cy="515197"/>
          </a:xfrm>
          <a:custGeom>
            <a:avLst/>
            <a:gdLst/>
            <a:ahLst/>
            <a:cxnLst>
              <a:cxn ang="0">
                <a:pos x="wd2" y="hd2"/>
              </a:cxn>
              <a:cxn ang="5400000">
                <a:pos x="wd2" y="hd2"/>
              </a:cxn>
              <a:cxn ang="10800000">
                <a:pos x="wd2" y="hd2"/>
              </a:cxn>
              <a:cxn ang="16200000">
                <a:pos x="wd2" y="hd2"/>
              </a:cxn>
            </a:cxnLst>
            <a:rect l="0" t="0" r="r" b="b"/>
            <a:pathLst>
              <a:path w="21374" h="21600" extrusionOk="0">
                <a:moveTo>
                  <a:pt x="18045" y="20079"/>
                </a:moveTo>
                <a:cubicBezTo>
                  <a:pt x="18045" y="20917"/>
                  <a:pt x="17374" y="21600"/>
                  <a:pt x="16547" y="21600"/>
                </a:cubicBezTo>
                <a:cubicBezTo>
                  <a:pt x="15718" y="21600"/>
                  <a:pt x="15048" y="20917"/>
                  <a:pt x="15048" y="20079"/>
                </a:cubicBezTo>
                <a:cubicBezTo>
                  <a:pt x="15048" y="19243"/>
                  <a:pt x="15718" y="18564"/>
                  <a:pt x="16547" y="18564"/>
                </a:cubicBezTo>
                <a:cubicBezTo>
                  <a:pt x="17374" y="18564"/>
                  <a:pt x="18045" y="19243"/>
                  <a:pt x="18045" y="20079"/>
                </a:cubicBezTo>
                <a:cubicBezTo>
                  <a:pt x="18045" y="20079"/>
                  <a:pt x="18045" y="20079"/>
                  <a:pt x="18045" y="20079"/>
                </a:cubicBezTo>
                <a:close/>
                <a:moveTo>
                  <a:pt x="13084" y="20079"/>
                </a:moveTo>
                <a:cubicBezTo>
                  <a:pt x="13084" y="20917"/>
                  <a:pt x="12409" y="21600"/>
                  <a:pt x="11581" y="21600"/>
                </a:cubicBezTo>
                <a:cubicBezTo>
                  <a:pt x="10753" y="21600"/>
                  <a:pt x="10083" y="20917"/>
                  <a:pt x="10083" y="20079"/>
                </a:cubicBezTo>
                <a:cubicBezTo>
                  <a:pt x="10083" y="19243"/>
                  <a:pt x="10753" y="18564"/>
                  <a:pt x="11581" y="18564"/>
                </a:cubicBezTo>
                <a:cubicBezTo>
                  <a:pt x="12409" y="18564"/>
                  <a:pt x="13084" y="19243"/>
                  <a:pt x="13084" y="20079"/>
                </a:cubicBezTo>
                <a:cubicBezTo>
                  <a:pt x="13084" y="20079"/>
                  <a:pt x="13084" y="20079"/>
                  <a:pt x="13084" y="20079"/>
                </a:cubicBezTo>
                <a:close/>
                <a:moveTo>
                  <a:pt x="15844" y="13343"/>
                </a:moveTo>
                <a:lnTo>
                  <a:pt x="15844" y="11839"/>
                </a:lnTo>
                <a:lnTo>
                  <a:pt x="17354" y="11839"/>
                </a:lnTo>
                <a:lnTo>
                  <a:pt x="16663" y="13343"/>
                </a:lnTo>
                <a:cubicBezTo>
                  <a:pt x="16663" y="13343"/>
                  <a:pt x="15844" y="13343"/>
                  <a:pt x="15844" y="13343"/>
                </a:cubicBezTo>
                <a:close/>
                <a:moveTo>
                  <a:pt x="12535" y="11839"/>
                </a:moveTo>
                <a:lnTo>
                  <a:pt x="14765" y="11839"/>
                </a:lnTo>
                <a:lnTo>
                  <a:pt x="14765" y="13343"/>
                </a:lnTo>
                <a:lnTo>
                  <a:pt x="12535" y="13343"/>
                </a:lnTo>
                <a:cubicBezTo>
                  <a:pt x="12535" y="13343"/>
                  <a:pt x="12535" y="11839"/>
                  <a:pt x="12535" y="11839"/>
                </a:cubicBezTo>
                <a:close/>
                <a:moveTo>
                  <a:pt x="10091" y="13343"/>
                </a:moveTo>
                <a:cubicBezTo>
                  <a:pt x="10058" y="13343"/>
                  <a:pt x="10030" y="13330"/>
                  <a:pt x="10002" y="13314"/>
                </a:cubicBezTo>
                <a:lnTo>
                  <a:pt x="9546" y="11839"/>
                </a:lnTo>
                <a:lnTo>
                  <a:pt x="11457" y="11839"/>
                </a:lnTo>
                <a:lnTo>
                  <a:pt x="11457" y="13343"/>
                </a:lnTo>
                <a:cubicBezTo>
                  <a:pt x="11457" y="13343"/>
                  <a:pt x="10091" y="13343"/>
                  <a:pt x="10091" y="13343"/>
                </a:cubicBezTo>
                <a:close/>
                <a:moveTo>
                  <a:pt x="11945" y="2124"/>
                </a:moveTo>
                <a:lnTo>
                  <a:pt x="14401" y="5020"/>
                </a:lnTo>
                <a:lnTo>
                  <a:pt x="9489" y="5020"/>
                </a:lnTo>
                <a:cubicBezTo>
                  <a:pt x="9489" y="5020"/>
                  <a:pt x="11945" y="2124"/>
                  <a:pt x="11945" y="2124"/>
                </a:cubicBezTo>
                <a:close/>
                <a:moveTo>
                  <a:pt x="16922" y="2577"/>
                </a:moveTo>
                <a:lnTo>
                  <a:pt x="18130" y="5020"/>
                </a:lnTo>
                <a:lnTo>
                  <a:pt x="16579" y="5020"/>
                </a:lnTo>
                <a:lnTo>
                  <a:pt x="15124" y="3305"/>
                </a:lnTo>
                <a:cubicBezTo>
                  <a:pt x="15124" y="3305"/>
                  <a:pt x="16922" y="2577"/>
                  <a:pt x="16922" y="2577"/>
                </a:cubicBezTo>
                <a:close/>
                <a:moveTo>
                  <a:pt x="15844" y="9330"/>
                </a:moveTo>
                <a:lnTo>
                  <a:pt x="18510" y="9330"/>
                </a:lnTo>
                <a:lnTo>
                  <a:pt x="17854" y="10752"/>
                </a:lnTo>
                <a:lnTo>
                  <a:pt x="15844" y="10752"/>
                </a:lnTo>
                <a:cubicBezTo>
                  <a:pt x="15844" y="10752"/>
                  <a:pt x="15844" y="9330"/>
                  <a:pt x="15844" y="9330"/>
                </a:cubicBezTo>
                <a:close/>
                <a:moveTo>
                  <a:pt x="12535" y="9330"/>
                </a:moveTo>
                <a:lnTo>
                  <a:pt x="14765" y="9330"/>
                </a:lnTo>
                <a:lnTo>
                  <a:pt x="14765" y="10752"/>
                </a:lnTo>
                <a:lnTo>
                  <a:pt x="12535" y="10752"/>
                </a:lnTo>
                <a:cubicBezTo>
                  <a:pt x="12535" y="10752"/>
                  <a:pt x="12535" y="9330"/>
                  <a:pt x="12535" y="9330"/>
                </a:cubicBezTo>
                <a:close/>
                <a:moveTo>
                  <a:pt x="8765" y="9330"/>
                </a:moveTo>
                <a:lnTo>
                  <a:pt x="11457" y="9330"/>
                </a:lnTo>
                <a:lnTo>
                  <a:pt x="11457" y="10752"/>
                </a:lnTo>
                <a:lnTo>
                  <a:pt x="9206" y="10752"/>
                </a:lnTo>
                <a:cubicBezTo>
                  <a:pt x="9206" y="10752"/>
                  <a:pt x="8765" y="9330"/>
                  <a:pt x="8765" y="9330"/>
                </a:cubicBezTo>
                <a:close/>
                <a:moveTo>
                  <a:pt x="11457" y="8240"/>
                </a:moveTo>
                <a:lnTo>
                  <a:pt x="8426" y="8240"/>
                </a:lnTo>
                <a:lnTo>
                  <a:pt x="8031" y="6974"/>
                </a:lnTo>
                <a:cubicBezTo>
                  <a:pt x="8007" y="6880"/>
                  <a:pt x="7986" y="6802"/>
                  <a:pt x="7974" y="6741"/>
                </a:cubicBezTo>
                <a:lnTo>
                  <a:pt x="11457" y="6741"/>
                </a:lnTo>
                <a:cubicBezTo>
                  <a:pt x="11457" y="6741"/>
                  <a:pt x="11457" y="8240"/>
                  <a:pt x="11457" y="8240"/>
                </a:cubicBezTo>
                <a:close/>
                <a:moveTo>
                  <a:pt x="14769" y="8240"/>
                </a:moveTo>
                <a:lnTo>
                  <a:pt x="12535" y="8240"/>
                </a:lnTo>
                <a:lnTo>
                  <a:pt x="12535" y="6741"/>
                </a:lnTo>
                <a:lnTo>
                  <a:pt x="14765" y="6741"/>
                </a:lnTo>
                <a:lnTo>
                  <a:pt x="14765" y="8240"/>
                </a:lnTo>
                <a:cubicBezTo>
                  <a:pt x="14765" y="8240"/>
                  <a:pt x="14769" y="8240"/>
                  <a:pt x="14769" y="8240"/>
                </a:cubicBezTo>
                <a:close/>
                <a:moveTo>
                  <a:pt x="19664" y="6741"/>
                </a:moveTo>
                <a:cubicBezTo>
                  <a:pt x="19657" y="6798"/>
                  <a:pt x="19641" y="6862"/>
                  <a:pt x="19612" y="6935"/>
                </a:cubicBezTo>
                <a:lnTo>
                  <a:pt x="19010" y="8240"/>
                </a:lnTo>
                <a:lnTo>
                  <a:pt x="15844" y="8240"/>
                </a:lnTo>
                <a:lnTo>
                  <a:pt x="15844" y="6741"/>
                </a:lnTo>
                <a:cubicBezTo>
                  <a:pt x="15844" y="6741"/>
                  <a:pt x="19664" y="6741"/>
                  <a:pt x="19664" y="6741"/>
                </a:cubicBezTo>
                <a:close/>
                <a:moveTo>
                  <a:pt x="18202" y="14070"/>
                </a:moveTo>
                <a:lnTo>
                  <a:pt x="21171" y="7623"/>
                </a:lnTo>
                <a:cubicBezTo>
                  <a:pt x="21600" y="6578"/>
                  <a:pt x="21414" y="5221"/>
                  <a:pt x="19996" y="5053"/>
                </a:cubicBezTo>
                <a:lnTo>
                  <a:pt x="18061" y="1142"/>
                </a:lnTo>
                <a:cubicBezTo>
                  <a:pt x="17871" y="751"/>
                  <a:pt x="17414" y="579"/>
                  <a:pt x="17014" y="739"/>
                </a:cubicBezTo>
                <a:lnTo>
                  <a:pt x="14151" y="1896"/>
                </a:lnTo>
                <a:cubicBezTo>
                  <a:pt x="14098" y="1916"/>
                  <a:pt x="14058" y="1957"/>
                  <a:pt x="14009" y="1989"/>
                </a:cubicBezTo>
                <a:lnTo>
                  <a:pt x="12575" y="290"/>
                </a:lnTo>
                <a:cubicBezTo>
                  <a:pt x="12418" y="106"/>
                  <a:pt x="12187" y="0"/>
                  <a:pt x="11945" y="0"/>
                </a:cubicBezTo>
                <a:cubicBezTo>
                  <a:pt x="11703" y="0"/>
                  <a:pt x="11473" y="106"/>
                  <a:pt x="11315" y="290"/>
                </a:cubicBezTo>
                <a:lnTo>
                  <a:pt x="7283" y="5050"/>
                </a:lnTo>
                <a:cubicBezTo>
                  <a:pt x="7276" y="5058"/>
                  <a:pt x="7276" y="5069"/>
                  <a:pt x="7271" y="5078"/>
                </a:cubicBezTo>
                <a:cubicBezTo>
                  <a:pt x="6839" y="3599"/>
                  <a:pt x="6516" y="2488"/>
                  <a:pt x="6444" y="2226"/>
                </a:cubicBezTo>
                <a:cubicBezTo>
                  <a:pt x="6120" y="1128"/>
                  <a:pt x="5542" y="0"/>
                  <a:pt x="3696" y="0"/>
                </a:cubicBezTo>
                <a:lnTo>
                  <a:pt x="828" y="0"/>
                </a:lnTo>
                <a:cubicBezTo>
                  <a:pt x="372" y="0"/>
                  <a:pt x="0" y="376"/>
                  <a:pt x="0" y="836"/>
                </a:cubicBezTo>
                <a:cubicBezTo>
                  <a:pt x="0" y="1299"/>
                  <a:pt x="372" y="1675"/>
                  <a:pt x="828" y="1675"/>
                </a:cubicBezTo>
                <a:lnTo>
                  <a:pt x="3696" y="1675"/>
                </a:lnTo>
                <a:cubicBezTo>
                  <a:pt x="4371" y="1675"/>
                  <a:pt x="4593" y="1800"/>
                  <a:pt x="4852" y="2700"/>
                </a:cubicBezTo>
                <a:cubicBezTo>
                  <a:pt x="5130" y="3656"/>
                  <a:pt x="8725" y="16035"/>
                  <a:pt x="8725" y="16035"/>
                </a:cubicBezTo>
                <a:cubicBezTo>
                  <a:pt x="8734" y="16059"/>
                  <a:pt x="8746" y="16089"/>
                  <a:pt x="8754" y="16116"/>
                </a:cubicBezTo>
                <a:cubicBezTo>
                  <a:pt x="8794" y="16207"/>
                  <a:pt x="9707" y="18408"/>
                  <a:pt x="12006" y="18408"/>
                </a:cubicBezTo>
                <a:lnTo>
                  <a:pt x="18485" y="18408"/>
                </a:lnTo>
                <a:cubicBezTo>
                  <a:pt x="18941" y="18408"/>
                  <a:pt x="19313" y="18032"/>
                  <a:pt x="19313" y="17572"/>
                </a:cubicBezTo>
                <a:cubicBezTo>
                  <a:pt x="19313" y="17110"/>
                  <a:pt x="18941" y="16734"/>
                  <a:pt x="18485" y="16734"/>
                </a:cubicBezTo>
                <a:lnTo>
                  <a:pt x="12006" y="16734"/>
                </a:lnTo>
                <a:cubicBezTo>
                  <a:pt x="10919" y="16734"/>
                  <a:pt x="10386" y="15700"/>
                  <a:pt x="10301" y="15511"/>
                </a:cubicBezTo>
                <a:cubicBezTo>
                  <a:pt x="10277" y="15434"/>
                  <a:pt x="10232" y="15279"/>
                  <a:pt x="10168" y="15058"/>
                </a:cubicBezTo>
                <a:lnTo>
                  <a:pt x="16873" y="15058"/>
                </a:lnTo>
                <a:cubicBezTo>
                  <a:pt x="17725" y="15058"/>
                  <a:pt x="18121" y="14339"/>
                  <a:pt x="18202" y="14070"/>
                </a:cubicBezTo>
                <a:cubicBezTo>
                  <a:pt x="18202" y="14070"/>
                  <a:pt x="18202" y="14070"/>
                  <a:pt x="18202" y="14070"/>
                </a:cubicBezTo>
                <a:close/>
              </a:path>
            </a:pathLst>
          </a:custGeom>
          <a:solidFill>
            <a:schemeClr val="accent2"/>
          </a:solidFill>
          <a:ln w="12700">
            <a:miter lim="400000"/>
          </a:ln>
        </p:spPr>
        <p:txBody>
          <a:bodyPr lIns="19051" tIns="19051" rIns="19051" bIns="19051"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nvGrpSpPr>
          <p:cNvPr id="3815" name="Group 3815"/>
          <p:cNvGrpSpPr/>
          <p:nvPr/>
        </p:nvGrpSpPr>
        <p:grpSpPr>
          <a:xfrm>
            <a:off x="1498912" y="728391"/>
            <a:ext cx="3120649" cy="859328"/>
            <a:chOff x="0" y="0"/>
            <a:chExt cx="6241297" cy="1718655"/>
          </a:xfrm>
        </p:grpSpPr>
        <p:grpSp>
          <p:nvGrpSpPr>
            <p:cNvPr id="3813" name="Group 3813"/>
            <p:cNvGrpSpPr/>
            <p:nvPr/>
          </p:nvGrpSpPr>
          <p:grpSpPr>
            <a:xfrm>
              <a:off x="1707945" y="0"/>
              <a:ext cx="4533353" cy="1718656"/>
              <a:chOff x="0" y="0"/>
              <a:chExt cx="4533352" cy="1718655"/>
            </a:xfrm>
          </p:grpSpPr>
          <p:sp>
            <p:nvSpPr>
              <p:cNvPr id="3811" name="Shape 3811"/>
              <p:cNvSpPr/>
              <p:nvPr/>
            </p:nvSpPr>
            <p:spPr>
              <a:xfrm>
                <a:off x="0" y="0"/>
                <a:ext cx="2870014" cy="562346"/>
              </a:xfrm>
              <a:prstGeom prst="rect">
                <a:avLst/>
              </a:prstGeom>
              <a:noFill/>
              <a:ln w="12700" cap="flat">
                <a:noFill/>
                <a:miter lim="400000"/>
              </a:ln>
              <a:effectLst/>
            </p:spPr>
            <p:txBody>
              <a:bodyPr wrap="square" lIns="0" tIns="0" rIns="0" bIns="0" numCol="1" anchor="ctr">
                <a:noAutofit/>
              </a:bodyPr>
              <a:lstStyle>
                <a:lvl1pPr algn="l" defTabSz="914400">
                  <a:lnSpc>
                    <a:spcPct val="65000"/>
                  </a:lnSpc>
                  <a:defRPr sz="3000">
                    <a:solidFill>
                      <a:srgbClr val="01826F"/>
                    </a:solidFill>
                    <a:latin typeface="Roboto Bold"/>
                    <a:ea typeface="Roboto Bold"/>
                    <a:cs typeface="Roboto Bold"/>
                    <a:sym typeface="Roboto Bold"/>
                  </a:defRPr>
                </a:lvl1pPr>
              </a:lstStyle>
              <a:p>
                <a:pPr lvl="0">
                  <a:defRPr sz="1800">
                    <a:solidFill>
                      <a:srgbClr val="000000"/>
                    </a:solidFill>
                  </a:defRPr>
                </a:pPr>
                <a:r>
                  <a:rPr lang="zh-CN" altLang="en-US" sz="1465" dirty="0">
                    <a:solidFill>
                      <a:schemeClr val="accent2">
                        <a:lumMod val="75000"/>
                      </a:schemeClr>
                    </a:solidFill>
                  </a:rPr>
                  <a:t>点此替换文本</a:t>
                </a:r>
                <a:endParaRPr sz="1465" dirty="0">
                  <a:solidFill>
                    <a:schemeClr val="accent2">
                      <a:lumMod val="75000"/>
                    </a:schemeClr>
                  </a:solidFill>
                </a:endParaRPr>
              </a:p>
            </p:txBody>
          </p:sp>
          <p:sp>
            <p:nvSpPr>
              <p:cNvPr id="3812" name="Shape 3812"/>
              <p:cNvSpPr/>
              <p:nvPr/>
            </p:nvSpPr>
            <p:spPr>
              <a:xfrm>
                <a:off x="0" y="508693"/>
                <a:ext cx="4533353" cy="1209963"/>
              </a:xfrm>
              <a:prstGeom prst="rect">
                <a:avLst/>
              </a:prstGeom>
              <a:noFill/>
              <a:ln w="12700" cap="flat">
                <a:noFill/>
                <a:miter lim="400000"/>
              </a:ln>
              <a:effectLst/>
            </p:spPr>
            <p:txBody>
              <a:bodyPr wrap="square" lIns="0" tIns="0" rIns="0" bIns="0" numCol="1" anchor="ctr">
                <a:noAutofit/>
              </a:bodyPr>
              <a:lstStyle>
                <a:lvl1pPr algn="l" defTabSz="914400">
                  <a:lnSpc>
                    <a:spcPct val="130000"/>
                  </a:lnSpc>
                  <a:defRPr sz="1800">
                    <a:solidFill>
                      <a:srgbClr val="A6AAA9"/>
                    </a:solidFill>
                    <a:latin typeface="Roboto Regular"/>
                    <a:ea typeface="Roboto Regular"/>
                    <a:cs typeface="Roboto Regular"/>
                    <a:sym typeface="Roboto Regular"/>
                  </a:defRPr>
                </a:lvl1pPr>
              </a:lstStyle>
              <a:p>
                <a:pPr lvl="0">
                  <a:defRPr>
                    <a:solidFill>
                      <a:srgbClr val="000000"/>
                    </a:solidFill>
                  </a:defRPr>
                </a:pPr>
                <a:r>
                  <a:rPr sz="935" dirty="0"/>
                  <a:t>Lorem ipsum dolor sit amet, no pri modo autem laudem ne. Tota partem elaboraret ius ex, his insolens liberavisse.</a:t>
                </a:r>
              </a:p>
            </p:txBody>
          </p:sp>
        </p:grpSp>
        <p:sp>
          <p:nvSpPr>
            <p:cNvPr id="3814" name="Shape 3814"/>
            <p:cNvSpPr/>
            <p:nvPr/>
          </p:nvSpPr>
          <p:spPr>
            <a:xfrm>
              <a:off x="0" y="73576"/>
              <a:ext cx="1616302" cy="1571503"/>
            </a:xfrm>
            <a:prstGeom prst="rect">
              <a:avLst/>
            </a:prstGeom>
            <a:noFill/>
            <a:ln w="12700" cap="flat">
              <a:noFill/>
              <a:miter lim="400000"/>
            </a:ln>
            <a:effectLst/>
          </p:spPr>
          <p:txBody>
            <a:bodyPr wrap="square" lIns="0" tIns="0" rIns="0" bIns="0" numCol="1" anchor="ctr">
              <a:noAutofit/>
            </a:bodyPr>
            <a:lstStyle>
              <a:lvl1pPr algn="l" defTabSz="914400">
                <a:lnSpc>
                  <a:spcPct val="65000"/>
                </a:lnSpc>
                <a:defRPr sz="10000">
                  <a:solidFill>
                    <a:srgbClr val="A6AAA9"/>
                  </a:solidFill>
                  <a:latin typeface="Roboto Bold"/>
                  <a:ea typeface="Roboto Bold"/>
                  <a:cs typeface="Roboto Bold"/>
                  <a:sym typeface="Roboto Bold"/>
                </a:defRPr>
              </a:lvl1pPr>
            </a:lstStyle>
            <a:p>
              <a:pPr lvl="0">
                <a:defRPr sz="1800">
                  <a:solidFill>
                    <a:srgbClr val="000000"/>
                  </a:solidFill>
                </a:defRPr>
              </a:pPr>
              <a:r>
                <a:rPr sz="5065" dirty="0">
                  <a:solidFill>
                    <a:schemeClr val="accent2">
                      <a:lumMod val="75000"/>
                    </a:schemeClr>
                  </a:solidFill>
                </a:rPr>
                <a:t>03</a:t>
              </a:r>
            </a:p>
          </p:txBody>
        </p:sp>
      </p:grpSp>
      <p:grpSp>
        <p:nvGrpSpPr>
          <p:cNvPr id="3820" name="Group 3820"/>
          <p:cNvGrpSpPr/>
          <p:nvPr/>
        </p:nvGrpSpPr>
        <p:grpSpPr>
          <a:xfrm>
            <a:off x="7531094" y="5241208"/>
            <a:ext cx="3213455" cy="861536"/>
            <a:chOff x="865287" y="0"/>
            <a:chExt cx="6426909" cy="1723072"/>
          </a:xfrm>
        </p:grpSpPr>
        <p:sp>
          <p:nvSpPr>
            <p:cNvPr id="3816" name="Shape 3816"/>
            <p:cNvSpPr/>
            <p:nvPr/>
          </p:nvSpPr>
          <p:spPr>
            <a:xfrm>
              <a:off x="5675893" y="0"/>
              <a:ext cx="1616303" cy="1571503"/>
            </a:xfrm>
            <a:prstGeom prst="rect">
              <a:avLst/>
            </a:prstGeom>
            <a:noFill/>
            <a:ln w="12700" cap="flat">
              <a:noFill/>
              <a:miter lim="400000"/>
            </a:ln>
            <a:effectLst/>
          </p:spPr>
          <p:txBody>
            <a:bodyPr wrap="square" lIns="0" tIns="0" rIns="0" bIns="0" numCol="1" anchor="ctr">
              <a:noAutofit/>
            </a:bodyPr>
            <a:lstStyle>
              <a:lvl1pPr algn="l" defTabSz="914400">
                <a:lnSpc>
                  <a:spcPct val="65000"/>
                </a:lnSpc>
                <a:defRPr sz="10000">
                  <a:solidFill>
                    <a:srgbClr val="A6AAA9"/>
                  </a:solidFill>
                  <a:latin typeface="Roboto Bold"/>
                  <a:ea typeface="Roboto Bold"/>
                  <a:cs typeface="Roboto Bold"/>
                  <a:sym typeface="Roboto Bold"/>
                </a:defRPr>
              </a:lvl1pPr>
            </a:lstStyle>
            <a:p>
              <a:pPr lvl="0">
                <a:defRPr sz="1800">
                  <a:solidFill>
                    <a:srgbClr val="000000"/>
                  </a:solidFill>
                </a:defRPr>
              </a:pPr>
              <a:r>
                <a:rPr sz="5065" dirty="0">
                  <a:solidFill>
                    <a:schemeClr val="accent2"/>
                  </a:solidFill>
                </a:rPr>
                <a:t>04</a:t>
              </a:r>
            </a:p>
          </p:txBody>
        </p:sp>
        <p:grpSp>
          <p:nvGrpSpPr>
            <p:cNvPr id="3819" name="Group 3819"/>
            <p:cNvGrpSpPr/>
            <p:nvPr/>
          </p:nvGrpSpPr>
          <p:grpSpPr>
            <a:xfrm>
              <a:off x="865287" y="4416"/>
              <a:ext cx="4412421" cy="1718656"/>
              <a:chOff x="865287" y="0"/>
              <a:chExt cx="4412419" cy="1718655"/>
            </a:xfrm>
          </p:grpSpPr>
          <p:sp>
            <p:nvSpPr>
              <p:cNvPr id="3817" name="Shape 3817"/>
              <p:cNvSpPr/>
              <p:nvPr/>
            </p:nvSpPr>
            <p:spPr>
              <a:xfrm>
                <a:off x="2407691" y="0"/>
                <a:ext cx="2870015" cy="562346"/>
              </a:xfrm>
              <a:prstGeom prst="rect">
                <a:avLst/>
              </a:prstGeom>
              <a:noFill/>
              <a:ln w="12700" cap="flat">
                <a:noFill/>
                <a:miter lim="400000"/>
              </a:ln>
              <a:effectLst/>
            </p:spPr>
            <p:txBody>
              <a:bodyPr wrap="square" lIns="0" tIns="0" rIns="0" bIns="0" numCol="1" anchor="ctr">
                <a:noAutofit/>
              </a:bodyPr>
              <a:lstStyle>
                <a:lvl1pPr algn="r" defTabSz="914400">
                  <a:lnSpc>
                    <a:spcPct val="65000"/>
                  </a:lnSpc>
                  <a:defRPr sz="3000">
                    <a:solidFill>
                      <a:srgbClr val="02AF95"/>
                    </a:solidFill>
                    <a:latin typeface="Roboto Bold"/>
                    <a:ea typeface="Roboto Bold"/>
                    <a:cs typeface="Roboto Bold"/>
                    <a:sym typeface="Roboto Bold"/>
                  </a:defRPr>
                </a:lvl1pPr>
              </a:lstStyle>
              <a:p>
                <a:pPr lvl="0">
                  <a:defRPr sz="1800">
                    <a:solidFill>
                      <a:srgbClr val="000000"/>
                    </a:solidFill>
                  </a:defRPr>
                </a:pPr>
                <a:r>
                  <a:rPr lang="zh-CN" altLang="en-US" sz="1465" dirty="0">
                    <a:solidFill>
                      <a:schemeClr val="accent2"/>
                    </a:solidFill>
                  </a:rPr>
                  <a:t>点此替换文本</a:t>
                </a:r>
                <a:endParaRPr sz="1465" dirty="0">
                  <a:solidFill>
                    <a:schemeClr val="accent2"/>
                  </a:solidFill>
                </a:endParaRPr>
              </a:p>
            </p:txBody>
          </p:sp>
          <p:sp>
            <p:nvSpPr>
              <p:cNvPr id="3818" name="Shape 3818"/>
              <p:cNvSpPr/>
              <p:nvPr/>
            </p:nvSpPr>
            <p:spPr>
              <a:xfrm>
                <a:off x="865287" y="508693"/>
                <a:ext cx="4412419" cy="1209962"/>
              </a:xfrm>
              <a:prstGeom prst="rect">
                <a:avLst/>
              </a:prstGeom>
              <a:noFill/>
              <a:ln w="12700" cap="flat">
                <a:noFill/>
                <a:miter lim="400000"/>
              </a:ln>
              <a:effectLst/>
            </p:spPr>
            <p:txBody>
              <a:bodyPr wrap="square" lIns="0" tIns="0" rIns="0" bIns="0" numCol="1" anchor="ctr">
                <a:noAutofit/>
              </a:bodyPr>
              <a:lstStyle>
                <a:lvl1pPr algn="r" defTabSz="914400">
                  <a:lnSpc>
                    <a:spcPct val="130000"/>
                  </a:lnSpc>
                  <a:defRPr sz="1800">
                    <a:solidFill>
                      <a:srgbClr val="A6AAA9"/>
                    </a:solidFill>
                    <a:latin typeface="Roboto Regular"/>
                    <a:ea typeface="Roboto Regular"/>
                    <a:cs typeface="Roboto Regular"/>
                    <a:sym typeface="Roboto Regular"/>
                  </a:defRPr>
                </a:lvl1pPr>
              </a:lstStyle>
              <a:p>
                <a:pPr lvl="0">
                  <a:defRPr>
                    <a:solidFill>
                      <a:srgbClr val="000000"/>
                    </a:solidFill>
                  </a:defRPr>
                </a:pPr>
                <a:r>
                  <a:rPr sz="935" dirty="0"/>
                  <a:t>Lorem ipsum dolor sit amet, no pri modo autem laudem ne. Tota partem elaboraret ius ex, his insolens liberavisse.</a:t>
                </a:r>
              </a:p>
            </p:txBody>
          </p:sp>
        </p:grpSp>
      </p:grpSp>
    </p:spTree>
  </p:cSld>
  <p:clrMapOvr>
    <a:masterClrMapping/>
  </p:clrMapOvr>
  <p:transition spd="slow" advClick="0" advTm="0">
    <p:push/>
  </p:transition>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indefinite" fill="hold"/>
                                        <p:tgtEl>
                                          <p:spTgt spid="3791"/>
                                        </p:tgtEl>
                                        <p:attrNameLst>
                                          <p:attrName>style.visibility</p:attrName>
                                        </p:attrNameLst>
                                      </p:cBhvr>
                                      <p:to>
                                        <p:strVal val="visible"/>
                                      </p:to>
                                    </p:set>
                                    <p:animEffect transition="in" filter="wipe(left)">
                                      <p:cBhvr>
                                        <p:cTn id="7" dur="650"/>
                                        <p:tgtEl>
                                          <p:spTgt spid="3791"/>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indefinite" fill="hold"/>
                                        <p:tgtEl>
                                          <p:spTgt spid="3795"/>
                                        </p:tgtEl>
                                        <p:attrNameLst>
                                          <p:attrName>style.visibility</p:attrName>
                                        </p:attrNameLst>
                                      </p:cBhvr>
                                      <p:to>
                                        <p:strVal val="visible"/>
                                      </p:to>
                                    </p:set>
                                    <p:animEffect transition="in" filter="dissolve(in)">
                                      <p:cBhvr>
                                        <p:cTn id="11" dur="650"/>
                                        <p:tgtEl>
                                          <p:spTgt spid="3795"/>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indefinite" fill="hold"/>
                                        <p:tgtEl>
                                          <p:spTgt spid="3794"/>
                                        </p:tgtEl>
                                        <p:attrNameLst>
                                          <p:attrName>style.visibility</p:attrName>
                                        </p:attrNameLst>
                                      </p:cBhvr>
                                      <p:to>
                                        <p:strVal val="visible"/>
                                      </p:to>
                                    </p:set>
                                    <p:animEffect transition="in" filter="wipe(down)">
                                      <p:cBhvr>
                                        <p:cTn id="15" dur="650"/>
                                        <p:tgtEl>
                                          <p:spTgt spid="3794"/>
                                        </p:tgtEl>
                                      </p:cBhvr>
                                    </p:animEffec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indefinite" fill="hold"/>
                                        <p:tgtEl>
                                          <p:spTgt spid="3796"/>
                                        </p:tgtEl>
                                        <p:attrNameLst>
                                          <p:attrName>style.visibility</p:attrName>
                                        </p:attrNameLst>
                                      </p:cBhvr>
                                      <p:to>
                                        <p:strVal val="visible"/>
                                      </p:to>
                                    </p:set>
                                    <p:animEffect transition="in" filter="dissolve">
                                      <p:cBhvr>
                                        <p:cTn id="19" dur="650"/>
                                        <p:tgtEl>
                                          <p:spTgt spid="3796"/>
                                        </p:tgtEl>
                                      </p:cBhvr>
                                    </p:animEffect>
                                  </p:childTnLst>
                                </p:cTn>
                              </p:par>
                            </p:childTnLst>
                          </p:cTn>
                        </p:par>
                        <p:par>
                          <p:cTn id="20" fill="hold">
                            <p:stCondLst>
                              <p:cond delay="4000"/>
                            </p:stCondLst>
                            <p:childTnLst>
                              <p:par>
                                <p:cTn id="21" presetID="2" presetClass="entr" presetSubtype="1" fill="hold" grpId="0" nodeType="afterEffect">
                                  <p:stCondLst>
                                    <p:cond delay="0"/>
                                  </p:stCondLst>
                                  <p:childTnLst>
                                    <p:set>
                                      <p:cBhvr>
                                        <p:cTn id="22" dur="indefinite" fill="hold"/>
                                        <p:tgtEl>
                                          <p:spTgt spid="3809"/>
                                        </p:tgtEl>
                                        <p:attrNameLst>
                                          <p:attrName>style.visibility</p:attrName>
                                        </p:attrNameLst>
                                      </p:cBhvr>
                                      <p:to>
                                        <p:strVal val="visible"/>
                                      </p:to>
                                    </p:set>
                                    <p:anim calcmode="lin" valueType="num">
                                      <p:cBhvr>
                                        <p:cTn id="23" dur="650" fill="hold"/>
                                        <p:tgtEl>
                                          <p:spTgt spid="3809"/>
                                        </p:tgtEl>
                                        <p:attrNameLst>
                                          <p:attrName>ppt_x</p:attrName>
                                        </p:attrNameLst>
                                      </p:cBhvr>
                                      <p:tavLst>
                                        <p:tav tm="0">
                                          <p:val>
                                            <p:strVal val="#ppt_x"/>
                                          </p:val>
                                        </p:tav>
                                        <p:tav tm="100000">
                                          <p:val>
                                            <p:strVal val="#ppt_x"/>
                                          </p:val>
                                        </p:tav>
                                      </p:tavLst>
                                    </p:anim>
                                    <p:anim calcmode="lin" valueType="num">
                                      <p:cBhvr>
                                        <p:cTn id="24" dur="650" fill="hold"/>
                                        <p:tgtEl>
                                          <p:spTgt spid="3809"/>
                                        </p:tgtEl>
                                        <p:attrNameLst>
                                          <p:attrName>ppt_y</p:attrName>
                                        </p:attrNameLst>
                                      </p:cBhvr>
                                      <p:tavLst>
                                        <p:tav tm="0">
                                          <p:val>
                                            <p:strVal val="0-#ppt_h/2"/>
                                          </p:val>
                                        </p:tav>
                                        <p:tav tm="100000">
                                          <p:val>
                                            <p:strVal val="#ppt_y"/>
                                          </p:val>
                                        </p:tav>
                                      </p:tavLst>
                                    </p:anim>
                                  </p:childTnLst>
                                </p:cTn>
                              </p:par>
                            </p:childTnLst>
                          </p:cTn>
                        </p:par>
                        <p:par>
                          <p:cTn id="25" fill="hold">
                            <p:stCondLst>
                              <p:cond delay="5000"/>
                            </p:stCondLst>
                            <p:childTnLst>
                              <p:par>
                                <p:cTn id="26" presetID="2" presetClass="entr" presetSubtype="1" fill="hold" grpId="0" nodeType="afterEffect">
                                  <p:stCondLst>
                                    <p:cond delay="0"/>
                                  </p:stCondLst>
                                  <p:childTnLst>
                                    <p:set>
                                      <p:cBhvr>
                                        <p:cTn id="27" dur="indefinite" fill="hold"/>
                                        <p:tgtEl>
                                          <p:spTgt spid="3815"/>
                                        </p:tgtEl>
                                        <p:attrNameLst>
                                          <p:attrName>style.visibility</p:attrName>
                                        </p:attrNameLst>
                                      </p:cBhvr>
                                      <p:to>
                                        <p:strVal val="visible"/>
                                      </p:to>
                                    </p:set>
                                    <p:anim calcmode="lin" valueType="num">
                                      <p:cBhvr>
                                        <p:cTn id="28" dur="650" fill="hold"/>
                                        <p:tgtEl>
                                          <p:spTgt spid="3815"/>
                                        </p:tgtEl>
                                        <p:attrNameLst>
                                          <p:attrName>ppt_x</p:attrName>
                                        </p:attrNameLst>
                                      </p:cBhvr>
                                      <p:tavLst>
                                        <p:tav tm="0">
                                          <p:val>
                                            <p:strVal val="#ppt_x"/>
                                          </p:val>
                                        </p:tav>
                                        <p:tav tm="100000">
                                          <p:val>
                                            <p:strVal val="#ppt_x"/>
                                          </p:val>
                                        </p:tav>
                                      </p:tavLst>
                                    </p:anim>
                                    <p:anim calcmode="lin" valueType="num">
                                      <p:cBhvr>
                                        <p:cTn id="29" dur="650" fill="hold"/>
                                        <p:tgtEl>
                                          <p:spTgt spid="3815"/>
                                        </p:tgtEl>
                                        <p:attrNameLst>
                                          <p:attrName>ppt_y</p:attrName>
                                        </p:attrNameLst>
                                      </p:cBhvr>
                                      <p:tavLst>
                                        <p:tav tm="0">
                                          <p:val>
                                            <p:strVal val="0-#ppt_h/2"/>
                                          </p:val>
                                        </p:tav>
                                        <p:tav tm="100000">
                                          <p:val>
                                            <p:strVal val="#ppt_y"/>
                                          </p:val>
                                        </p:tav>
                                      </p:tavLst>
                                    </p:anim>
                                  </p:childTnLst>
                                </p:cTn>
                              </p:par>
                            </p:childTnLst>
                          </p:cTn>
                        </p:par>
                        <p:par>
                          <p:cTn id="30" fill="hold">
                            <p:stCondLst>
                              <p:cond delay="6000"/>
                            </p:stCondLst>
                            <p:childTnLst>
                              <p:par>
                                <p:cTn id="31" presetID="22" presetClass="entr" presetSubtype="1" fill="hold" grpId="0" nodeType="afterEffect">
                                  <p:stCondLst>
                                    <p:cond delay="0"/>
                                  </p:stCondLst>
                                  <p:childTnLst>
                                    <p:set>
                                      <p:cBhvr>
                                        <p:cTn id="32" dur="indefinite" fill="hold"/>
                                        <p:tgtEl>
                                          <p:spTgt spid="3800"/>
                                        </p:tgtEl>
                                        <p:attrNameLst>
                                          <p:attrName>style.visibility</p:attrName>
                                        </p:attrNameLst>
                                      </p:cBhvr>
                                      <p:to>
                                        <p:strVal val="visible"/>
                                      </p:to>
                                    </p:set>
                                    <p:animEffect transition="in" filter="wipe(up)">
                                      <p:cBhvr>
                                        <p:cTn id="33" dur="650"/>
                                        <p:tgtEl>
                                          <p:spTgt spid="3800"/>
                                        </p:tgtEl>
                                      </p:cBhvr>
                                    </p:animEffect>
                                  </p:childTnLst>
                                </p:cTn>
                              </p:par>
                            </p:childTnLst>
                          </p:cTn>
                        </p:par>
                        <p:par>
                          <p:cTn id="34" fill="hold">
                            <p:stCondLst>
                              <p:cond delay="7000"/>
                            </p:stCondLst>
                            <p:childTnLst>
                              <p:par>
                                <p:cTn id="35" presetID="9" presetClass="entr" presetSubtype="0" fill="hold" grpId="0" nodeType="afterEffect">
                                  <p:stCondLst>
                                    <p:cond delay="0"/>
                                  </p:stCondLst>
                                  <p:childTnLst>
                                    <p:set>
                                      <p:cBhvr>
                                        <p:cTn id="36" dur="indefinite" fill="hold"/>
                                        <p:tgtEl>
                                          <p:spTgt spid="3802"/>
                                        </p:tgtEl>
                                        <p:attrNameLst>
                                          <p:attrName>style.visibility</p:attrName>
                                        </p:attrNameLst>
                                      </p:cBhvr>
                                      <p:to>
                                        <p:strVal val="visible"/>
                                      </p:to>
                                    </p:set>
                                    <p:animEffect transition="in" filter="dissolve">
                                      <p:cBhvr>
                                        <p:cTn id="37" dur="650"/>
                                        <p:tgtEl>
                                          <p:spTgt spid="3802"/>
                                        </p:tgtEl>
                                      </p:cBhvr>
                                    </p:animEffect>
                                  </p:childTnLst>
                                </p:cTn>
                              </p:par>
                            </p:childTnLst>
                          </p:cTn>
                        </p:par>
                        <p:par>
                          <p:cTn id="38" fill="hold">
                            <p:stCondLst>
                              <p:cond delay="8000"/>
                            </p:stCondLst>
                            <p:childTnLst>
                              <p:par>
                                <p:cTn id="39" presetID="22" presetClass="entr" presetSubtype="8" fill="hold" grpId="0" nodeType="afterEffect">
                                  <p:stCondLst>
                                    <p:cond delay="0"/>
                                  </p:stCondLst>
                                  <p:childTnLst>
                                    <p:set>
                                      <p:cBhvr>
                                        <p:cTn id="40" dur="indefinite" fill="hold"/>
                                        <p:tgtEl>
                                          <p:spTgt spid="3793"/>
                                        </p:tgtEl>
                                        <p:attrNameLst>
                                          <p:attrName>style.visibility</p:attrName>
                                        </p:attrNameLst>
                                      </p:cBhvr>
                                      <p:to>
                                        <p:strVal val="visible"/>
                                      </p:to>
                                    </p:set>
                                    <p:animEffect transition="in" filter="wipe(left)">
                                      <p:cBhvr>
                                        <p:cTn id="41" dur="650"/>
                                        <p:tgtEl>
                                          <p:spTgt spid="3793"/>
                                        </p:tgtEl>
                                      </p:cBhvr>
                                    </p:animEffect>
                                  </p:childTnLst>
                                </p:cTn>
                              </p:par>
                            </p:childTnLst>
                          </p:cTn>
                        </p:par>
                        <p:par>
                          <p:cTn id="42" fill="hold">
                            <p:stCondLst>
                              <p:cond delay="9000"/>
                            </p:stCondLst>
                            <p:childTnLst>
                              <p:par>
                                <p:cTn id="43" presetID="4" presetClass="entr" presetSubtype="32" fill="hold" grpId="0" nodeType="afterEffect">
                                  <p:stCondLst>
                                    <p:cond delay="0"/>
                                  </p:stCondLst>
                                  <p:childTnLst>
                                    <p:set>
                                      <p:cBhvr>
                                        <p:cTn id="44" dur="indefinite" fill="hold"/>
                                        <p:tgtEl>
                                          <p:spTgt spid="3808"/>
                                        </p:tgtEl>
                                        <p:attrNameLst>
                                          <p:attrName>style.visibility</p:attrName>
                                        </p:attrNameLst>
                                      </p:cBhvr>
                                      <p:to>
                                        <p:strVal val="visible"/>
                                      </p:to>
                                    </p:set>
                                    <p:animEffect transition="in" filter="box(out)">
                                      <p:cBhvr>
                                        <p:cTn id="45" dur="650"/>
                                        <p:tgtEl>
                                          <p:spTgt spid="3808"/>
                                        </p:tgtEl>
                                      </p:cBhvr>
                                    </p:animEffect>
                                  </p:childTnLst>
                                </p:cTn>
                              </p:par>
                            </p:childTnLst>
                          </p:cTn>
                        </p:par>
                        <p:par>
                          <p:cTn id="46" fill="hold">
                            <p:stCondLst>
                              <p:cond delay="10000"/>
                            </p:stCondLst>
                            <p:childTnLst>
                              <p:par>
                                <p:cTn id="47" presetID="9" presetClass="entr" presetSubtype="0" fill="hold" grpId="0" nodeType="afterEffect">
                                  <p:stCondLst>
                                    <p:cond delay="0"/>
                                  </p:stCondLst>
                                  <p:childTnLst>
                                    <p:set>
                                      <p:cBhvr>
                                        <p:cTn id="48" dur="indefinite" fill="hold"/>
                                        <p:tgtEl>
                                          <p:spTgt spid="3799"/>
                                        </p:tgtEl>
                                        <p:attrNameLst>
                                          <p:attrName>style.visibility</p:attrName>
                                        </p:attrNameLst>
                                      </p:cBhvr>
                                      <p:to>
                                        <p:strVal val="visible"/>
                                      </p:to>
                                    </p:set>
                                    <p:animEffect transition="in" filter="dissolve(in)">
                                      <p:cBhvr>
                                        <p:cTn id="49" dur="650"/>
                                        <p:tgtEl>
                                          <p:spTgt spid="3799"/>
                                        </p:tgtEl>
                                      </p:cBhvr>
                                    </p:animEffect>
                                  </p:childTnLst>
                                </p:cTn>
                              </p:par>
                            </p:childTnLst>
                          </p:cTn>
                        </p:par>
                        <p:par>
                          <p:cTn id="50" fill="hold">
                            <p:stCondLst>
                              <p:cond delay="11000"/>
                            </p:stCondLst>
                            <p:childTnLst>
                              <p:par>
                                <p:cTn id="51" presetID="22" presetClass="entr" presetSubtype="1" fill="hold" grpId="0" nodeType="afterEffect">
                                  <p:stCondLst>
                                    <p:cond delay="0"/>
                                  </p:stCondLst>
                                  <p:childTnLst>
                                    <p:set>
                                      <p:cBhvr>
                                        <p:cTn id="52" dur="indefinite" fill="hold"/>
                                        <p:tgtEl>
                                          <p:spTgt spid="3797"/>
                                        </p:tgtEl>
                                        <p:attrNameLst>
                                          <p:attrName>style.visibility</p:attrName>
                                        </p:attrNameLst>
                                      </p:cBhvr>
                                      <p:to>
                                        <p:strVal val="visible"/>
                                      </p:to>
                                    </p:set>
                                    <p:animEffect transition="in" filter="wipe(up)">
                                      <p:cBhvr>
                                        <p:cTn id="53" dur="650"/>
                                        <p:tgtEl>
                                          <p:spTgt spid="3797"/>
                                        </p:tgtEl>
                                      </p:cBhvr>
                                    </p:animEffect>
                                  </p:childTnLst>
                                </p:cTn>
                              </p:par>
                            </p:childTnLst>
                          </p:cTn>
                        </p:par>
                        <p:par>
                          <p:cTn id="54" fill="hold">
                            <p:stCondLst>
                              <p:cond delay="12000"/>
                            </p:stCondLst>
                            <p:childTnLst>
                              <p:par>
                                <p:cTn id="55" presetID="9" presetClass="entr" presetSubtype="0" fill="hold" grpId="0" nodeType="afterEffect">
                                  <p:stCondLst>
                                    <p:cond delay="0"/>
                                  </p:stCondLst>
                                  <p:childTnLst>
                                    <p:set>
                                      <p:cBhvr>
                                        <p:cTn id="56" dur="indefinite" fill="hold"/>
                                        <p:tgtEl>
                                          <p:spTgt spid="3798"/>
                                        </p:tgtEl>
                                        <p:attrNameLst>
                                          <p:attrName>style.visibility</p:attrName>
                                        </p:attrNameLst>
                                      </p:cBhvr>
                                      <p:to>
                                        <p:strVal val="visible"/>
                                      </p:to>
                                    </p:set>
                                    <p:animEffect transition="in" filter="dissolve">
                                      <p:cBhvr>
                                        <p:cTn id="57" dur="650"/>
                                        <p:tgtEl>
                                          <p:spTgt spid="3798"/>
                                        </p:tgtEl>
                                      </p:cBhvr>
                                    </p:animEffect>
                                  </p:childTnLst>
                                </p:cTn>
                              </p:par>
                            </p:childTnLst>
                          </p:cTn>
                        </p:par>
                        <p:par>
                          <p:cTn id="58" fill="hold">
                            <p:stCondLst>
                              <p:cond delay="13000"/>
                            </p:stCondLst>
                            <p:childTnLst>
                              <p:par>
                                <p:cTn id="59" presetID="2" presetClass="entr" presetSubtype="1" fill="hold" grpId="0" nodeType="afterEffect">
                                  <p:stCondLst>
                                    <p:cond delay="0"/>
                                  </p:stCondLst>
                                  <p:childTnLst>
                                    <p:set>
                                      <p:cBhvr>
                                        <p:cTn id="60" dur="indefinite" fill="hold"/>
                                        <p:tgtEl>
                                          <p:spTgt spid="3810"/>
                                        </p:tgtEl>
                                        <p:attrNameLst>
                                          <p:attrName>style.visibility</p:attrName>
                                        </p:attrNameLst>
                                      </p:cBhvr>
                                      <p:to>
                                        <p:strVal val="visible"/>
                                      </p:to>
                                    </p:set>
                                    <p:anim calcmode="lin" valueType="num">
                                      <p:cBhvr>
                                        <p:cTn id="61" dur="650" fill="hold"/>
                                        <p:tgtEl>
                                          <p:spTgt spid="3810"/>
                                        </p:tgtEl>
                                        <p:attrNameLst>
                                          <p:attrName>ppt_x</p:attrName>
                                        </p:attrNameLst>
                                      </p:cBhvr>
                                      <p:tavLst>
                                        <p:tav tm="0">
                                          <p:val>
                                            <p:strVal val="#ppt_x"/>
                                          </p:val>
                                        </p:tav>
                                        <p:tav tm="100000">
                                          <p:val>
                                            <p:strVal val="#ppt_x"/>
                                          </p:val>
                                        </p:tav>
                                      </p:tavLst>
                                    </p:anim>
                                    <p:anim calcmode="lin" valueType="num">
                                      <p:cBhvr>
                                        <p:cTn id="62" dur="650" fill="hold"/>
                                        <p:tgtEl>
                                          <p:spTgt spid="3810"/>
                                        </p:tgtEl>
                                        <p:attrNameLst>
                                          <p:attrName>ppt_y</p:attrName>
                                        </p:attrNameLst>
                                      </p:cBhvr>
                                      <p:tavLst>
                                        <p:tav tm="0">
                                          <p:val>
                                            <p:strVal val="0-#ppt_h/2"/>
                                          </p:val>
                                        </p:tav>
                                        <p:tav tm="100000">
                                          <p:val>
                                            <p:strVal val="#ppt_y"/>
                                          </p:val>
                                        </p:tav>
                                      </p:tavLst>
                                    </p:anim>
                                  </p:childTnLst>
                                </p:cTn>
                              </p:par>
                            </p:childTnLst>
                          </p:cTn>
                        </p:par>
                        <p:par>
                          <p:cTn id="63" fill="hold">
                            <p:stCondLst>
                              <p:cond delay="14000"/>
                            </p:stCondLst>
                            <p:childTnLst>
                              <p:par>
                                <p:cTn id="64" presetID="2" presetClass="entr" presetSubtype="4" fill="hold" grpId="0" nodeType="afterEffect">
                                  <p:stCondLst>
                                    <p:cond delay="0"/>
                                  </p:stCondLst>
                                  <p:childTnLst>
                                    <p:set>
                                      <p:cBhvr>
                                        <p:cTn id="65" dur="indefinite" fill="hold"/>
                                        <p:tgtEl>
                                          <p:spTgt spid="3820"/>
                                        </p:tgtEl>
                                        <p:attrNameLst>
                                          <p:attrName>style.visibility</p:attrName>
                                        </p:attrNameLst>
                                      </p:cBhvr>
                                      <p:to>
                                        <p:strVal val="visible"/>
                                      </p:to>
                                    </p:set>
                                    <p:anim calcmode="lin" valueType="num">
                                      <p:cBhvr>
                                        <p:cTn id="66" dur="650" fill="hold"/>
                                        <p:tgtEl>
                                          <p:spTgt spid="3820"/>
                                        </p:tgtEl>
                                        <p:attrNameLst>
                                          <p:attrName>ppt_x</p:attrName>
                                        </p:attrNameLst>
                                      </p:cBhvr>
                                      <p:tavLst>
                                        <p:tav tm="0">
                                          <p:val>
                                            <p:strVal val="#ppt_x"/>
                                          </p:val>
                                        </p:tav>
                                        <p:tav tm="100000">
                                          <p:val>
                                            <p:strVal val="#ppt_x"/>
                                          </p:val>
                                        </p:tav>
                                      </p:tavLst>
                                    </p:anim>
                                    <p:anim calcmode="lin" valueType="num">
                                      <p:cBhvr>
                                        <p:cTn id="67" dur="650" fill="hold"/>
                                        <p:tgtEl>
                                          <p:spTgt spid="3820"/>
                                        </p:tgtEl>
                                        <p:attrNameLst>
                                          <p:attrName>ppt_y</p:attrName>
                                        </p:attrNameLst>
                                      </p:cBhvr>
                                      <p:tavLst>
                                        <p:tav tm="0">
                                          <p:val>
                                            <p:strVal val="1+#ppt_h/2"/>
                                          </p:val>
                                        </p:tav>
                                        <p:tav tm="100000">
                                          <p:val>
                                            <p:strVal val="#ppt_y"/>
                                          </p:val>
                                        </p:tav>
                                      </p:tavLst>
                                    </p:anim>
                                  </p:childTnLst>
                                </p:cTn>
                              </p:par>
                            </p:childTnLst>
                          </p:cTn>
                        </p:par>
                        <p:par>
                          <p:cTn id="68" fill="hold">
                            <p:stCondLst>
                              <p:cond delay="15000"/>
                            </p:stCondLst>
                            <p:childTnLst>
                              <p:par>
                                <p:cTn id="69" presetID="22" presetClass="entr" presetSubtype="4" fill="hold" grpId="0" nodeType="afterEffect">
                                  <p:stCondLst>
                                    <p:cond delay="0"/>
                                  </p:stCondLst>
                                  <p:childTnLst>
                                    <p:set>
                                      <p:cBhvr>
                                        <p:cTn id="70" dur="indefinite" fill="hold"/>
                                        <p:tgtEl>
                                          <p:spTgt spid="3803"/>
                                        </p:tgtEl>
                                        <p:attrNameLst>
                                          <p:attrName>style.visibility</p:attrName>
                                        </p:attrNameLst>
                                      </p:cBhvr>
                                      <p:to>
                                        <p:strVal val="visible"/>
                                      </p:to>
                                    </p:set>
                                    <p:animEffect transition="in" filter="wipe(down)">
                                      <p:cBhvr>
                                        <p:cTn id="71" dur="650"/>
                                        <p:tgtEl>
                                          <p:spTgt spid="3803"/>
                                        </p:tgtEl>
                                      </p:cBhvr>
                                    </p:animEffect>
                                  </p:childTnLst>
                                </p:cTn>
                              </p:par>
                            </p:childTnLst>
                          </p:cTn>
                        </p:par>
                        <p:par>
                          <p:cTn id="72" fill="hold">
                            <p:stCondLst>
                              <p:cond delay="16000"/>
                            </p:stCondLst>
                            <p:childTnLst>
                              <p:par>
                                <p:cTn id="73" presetID="9" presetClass="entr" presetSubtype="0" fill="hold" grpId="0" nodeType="afterEffect">
                                  <p:stCondLst>
                                    <p:cond delay="0"/>
                                  </p:stCondLst>
                                  <p:childTnLst>
                                    <p:set>
                                      <p:cBhvr>
                                        <p:cTn id="74" dur="indefinite" fill="hold"/>
                                        <p:tgtEl>
                                          <p:spTgt spid="3805"/>
                                        </p:tgtEl>
                                        <p:attrNameLst>
                                          <p:attrName>style.visibility</p:attrName>
                                        </p:attrNameLst>
                                      </p:cBhvr>
                                      <p:to>
                                        <p:strVal val="visible"/>
                                      </p:to>
                                    </p:set>
                                    <p:animEffect transition="in" filter="dissolve(out)">
                                      <p:cBhvr>
                                        <p:cTn id="75" dur="650"/>
                                        <p:tgtEl>
                                          <p:spTgt spid="3805"/>
                                        </p:tgtEl>
                                      </p:cBhvr>
                                    </p:animEffect>
                                  </p:childTnLst>
                                </p:cTn>
                              </p:par>
                            </p:childTnLst>
                          </p:cTn>
                        </p:par>
                        <p:par>
                          <p:cTn id="76" fill="hold">
                            <p:stCondLst>
                              <p:cond delay="17000"/>
                            </p:stCondLst>
                            <p:childTnLst>
                              <p:par>
                                <p:cTn id="77" presetID="22" presetClass="entr" presetSubtype="8" fill="hold" grpId="0" nodeType="afterEffect">
                                  <p:stCondLst>
                                    <p:cond delay="0"/>
                                  </p:stCondLst>
                                  <p:childTnLst>
                                    <p:set>
                                      <p:cBhvr>
                                        <p:cTn id="78" dur="indefinite" fill="hold"/>
                                        <p:tgtEl>
                                          <p:spTgt spid="3792"/>
                                        </p:tgtEl>
                                        <p:attrNameLst>
                                          <p:attrName>style.visibility</p:attrName>
                                        </p:attrNameLst>
                                      </p:cBhvr>
                                      <p:to>
                                        <p:strVal val="visible"/>
                                      </p:to>
                                    </p:set>
                                    <p:animEffect transition="in" filter="wipe(left)">
                                      <p:cBhvr>
                                        <p:cTn id="79" dur="650"/>
                                        <p:tgtEl>
                                          <p:spTgt spid="3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1" grpId="0" animBg="1" advAuto="0"/>
      <p:bldP spid="3792" grpId="0" animBg="1" advAuto="0"/>
      <p:bldP spid="3793" grpId="0" animBg="1" advAuto="0"/>
      <p:bldP spid="3794" grpId="0" animBg="1" advAuto="0"/>
      <p:bldP spid="3795" grpId="0" animBg="1" advAuto="0"/>
      <p:bldP spid="3796" grpId="0" animBg="1" advAuto="0"/>
      <p:bldP spid="3797" grpId="0" animBg="1" advAuto="0"/>
      <p:bldP spid="3798" grpId="0" animBg="1" advAuto="0"/>
      <p:bldP spid="3799" grpId="0" animBg="1" advAuto="0"/>
      <p:bldP spid="3800" grpId="0" animBg="1" advAuto="0"/>
      <p:bldP spid="3802" grpId="0" animBg="1" advAuto="0"/>
      <p:bldP spid="3803" grpId="0" animBg="1" advAuto="0"/>
      <p:bldP spid="3805" grpId="0" animBg="1" advAuto="0"/>
      <p:bldP spid="3808" grpId="0" animBg="1" advAuto="0"/>
      <p:bldP spid="3809" grpId="0" animBg="1" advAuto="0"/>
      <p:bldP spid="3810" grpId="0" animBg="1" advAuto="0"/>
      <p:bldP spid="3815" grpId="0" animBg="1" advAuto="0"/>
      <p:bldP spid="3820" grpId="0"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26"/>
          </p:nvPr>
        </p:nvPicPr>
        <p:blipFill>
          <a:blip r:embed="rId3">
            <a:extLst>
              <a:ext uri="{28A0092B-C50C-407E-A947-70E740481C1C}">
                <a14:useLocalDpi xmlns:a14="http://schemas.microsoft.com/office/drawing/2010/main" val="0"/>
              </a:ext>
            </a:extLst>
          </a:blip>
          <a:srcRect t="12710" b="12710"/>
          <a:stretch>
            <a:fillRect/>
          </a:stretch>
        </p:blipFill>
        <p:spPr/>
      </p:pic>
      <p:sp>
        <p:nvSpPr>
          <p:cNvPr id="3822" name="Shape 3822"/>
          <p:cNvSpPr>
            <a:spLocks noGrp="1"/>
          </p:cNvSpPr>
          <p:nvPr>
            <p:ph type="sldNum" sz="quarter" idx="4294967295"/>
          </p:nvPr>
        </p:nvSpPr>
        <p:spPr>
          <a:xfrm>
            <a:off x="11781386" y="162566"/>
            <a:ext cx="308559" cy="123111"/>
          </a:xfrm>
          <a:prstGeom prst="rect">
            <a:avLst/>
          </a:prstGeom>
        </p:spPr>
        <p:txBody>
          <a:bodyPr/>
          <a:lstStyle/>
          <a:p>
            <a:pPr lvl="0">
              <a:defRPr>
                <a:solidFill>
                  <a:srgbClr val="000000"/>
                </a:solidFill>
              </a:defRPr>
            </a:pPr>
            <a:fld id="{86CB4B4D-7CA3-9044-876B-883B54F8677D}" type="slidenum">
              <a:rPr>
                <a:solidFill>
                  <a:srgbClr val="FFFFFF"/>
                </a:solidFill>
              </a:rPr>
              <a:t>22</a:t>
            </a:fld>
            <a:endParaRPr>
              <a:solidFill>
                <a:srgbClr val="FFFFFF"/>
              </a:solidFill>
            </a:endParaRPr>
          </a:p>
        </p:txBody>
      </p:sp>
      <p:pic>
        <p:nvPicPr>
          <p:cNvPr id="5" name="图片占位符 4"/>
          <p:cNvPicPr>
            <a:picLocks noGrp="1" noChangeAspect="1"/>
          </p:cNvPicPr>
          <p:nvPr>
            <p:ph type="pic" sz="quarter" idx="27"/>
          </p:nvPr>
        </p:nvPicPr>
        <p:blipFill>
          <a:blip r:embed="rId4" cstate="print">
            <a:extLst>
              <a:ext uri="{28A0092B-C50C-407E-A947-70E740481C1C}">
                <a14:useLocalDpi xmlns:a14="http://schemas.microsoft.com/office/drawing/2010/main" val="0"/>
              </a:ext>
            </a:extLst>
          </a:blip>
          <a:srcRect t="12635" b="12635"/>
          <a:stretch>
            <a:fillRect/>
          </a:stretch>
        </p:blipFill>
        <p:spPr/>
      </p:pic>
      <p:sp>
        <p:nvSpPr>
          <p:cNvPr id="3823" name="Shape 3823"/>
          <p:cNvSpPr/>
          <p:nvPr/>
        </p:nvSpPr>
        <p:spPr>
          <a:xfrm>
            <a:off x="-13129" y="3363978"/>
            <a:ext cx="3010161" cy="130047"/>
          </a:xfrm>
          <a:prstGeom prst="rect">
            <a:avLst/>
          </a:prstGeom>
          <a:solidFill>
            <a:schemeClr val="accent2"/>
          </a:solidFill>
          <a:ln w="12700">
            <a:miter lim="400000"/>
          </a:ln>
        </p:spPr>
        <p:txBody>
          <a:bodyPr lIns="0" tIns="0" rIns="0" bIns="0" anchor="ctr"/>
          <a:lstStyle/>
          <a:p>
            <a:pPr lvl="0">
              <a:defRPr sz="3200">
                <a:solidFill>
                  <a:srgbClr val="FFFFFF"/>
                </a:solidFill>
              </a:defRPr>
            </a:pPr>
            <a:endParaRPr sz="4265"/>
          </a:p>
        </p:txBody>
      </p:sp>
      <p:sp>
        <p:nvSpPr>
          <p:cNvPr id="3824" name="Shape 3824"/>
          <p:cNvSpPr/>
          <p:nvPr/>
        </p:nvSpPr>
        <p:spPr>
          <a:xfrm>
            <a:off x="9131605" y="3363978"/>
            <a:ext cx="3068516" cy="130047"/>
          </a:xfrm>
          <a:prstGeom prst="rect">
            <a:avLst/>
          </a:prstGeom>
          <a:solidFill>
            <a:schemeClr val="accent3"/>
          </a:solidFill>
          <a:ln w="12700">
            <a:miter lim="400000"/>
          </a:ln>
        </p:spPr>
        <p:txBody>
          <a:bodyPr lIns="0" tIns="0" rIns="0" bIns="0" anchor="ctr"/>
          <a:lstStyle/>
          <a:p>
            <a:pPr lvl="0">
              <a:defRPr sz="3200">
                <a:solidFill>
                  <a:srgbClr val="FFFFFF"/>
                </a:solidFill>
              </a:defRPr>
            </a:pPr>
            <a:endParaRPr sz="4265"/>
          </a:p>
        </p:txBody>
      </p:sp>
      <p:sp>
        <p:nvSpPr>
          <p:cNvPr id="3825" name="Shape 3825"/>
          <p:cNvSpPr/>
          <p:nvPr/>
        </p:nvSpPr>
        <p:spPr>
          <a:xfrm>
            <a:off x="3137356" y="3363978"/>
            <a:ext cx="5993416" cy="130047"/>
          </a:xfrm>
          <a:prstGeom prst="rect">
            <a:avLst/>
          </a:prstGeom>
          <a:solidFill>
            <a:schemeClr val="accent3">
              <a:lumMod val="75000"/>
            </a:schemeClr>
          </a:solidFill>
          <a:ln w="12700">
            <a:miter lim="400000"/>
          </a:ln>
        </p:spPr>
        <p:txBody>
          <a:bodyPr lIns="0" tIns="0" rIns="0" bIns="0" anchor="ctr"/>
          <a:lstStyle/>
          <a:p>
            <a:pPr lvl="0">
              <a:defRPr sz="3200">
                <a:solidFill>
                  <a:srgbClr val="FFFFFF"/>
                </a:solidFill>
              </a:defRPr>
            </a:pPr>
            <a:endParaRPr sz="4265"/>
          </a:p>
        </p:txBody>
      </p:sp>
      <p:sp>
        <p:nvSpPr>
          <p:cNvPr id="3826" name="Shape 3826"/>
          <p:cNvSpPr/>
          <p:nvPr/>
        </p:nvSpPr>
        <p:spPr>
          <a:xfrm>
            <a:off x="3009979" y="2894420"/>
            <a:ext cx="36963" cy="389533"/>
          </a:xfrm>
          <a:prstGeom prst="rect">
            <a:avLst/>
          </a:prstGeom>
          <a:solidFill>
            <a:schemeClr val="accent3">
              <a:lumMod val="75000"/>
            </a:schemeClr>
          </a:solidFill>
          <a:ln w="12700">
            <a:miter lim="400000"/>
          </a:ln>
        </p:spPr>
        <p:txBody>
          <a:bodyPr lIns="0" tIns="0" rIns="0" bIns="0" anchor="ctr"/>
          <a:lstStyle/>
          <a:p>
            <a:pPr lvl="0">
              <a:defRPr sz="3200">
                <a:solidFill>
                  <a:srgbClr val="FFFFFF"/>
                </a:solidFill>
              </a:defRPr>
            </a:pPr>
            <a:endParaRPr sz="4265"/>
          </a:p>
        </p:txBody>
      </p:sp>
      <p:sp>
        <p:nvSpPr>
          <p:cNvPr id="3827" name="Shape 3827"/>
          <p:cNvSpPr/>
          <p:nvPr/>
        </p:nvSpPr>
        <p:spPr>
          <a:xfrm>
            <a:off x="2870097" y="3238302"/>
            <a:ext cx="316712" cy="389533"/>
          </a:xfrm>
          <a:custGeom>
            <a:avLst/>
            <a:gdLst/>
            <a:ahLst/>
            <a:cxnLst>
              <a:cxn ang="0">
                <a:pos x="wd2" y="hd2"/>
              </a:cxn>
              <a:cxn ang="5400000">
                <a:pos x="wd2" y="hd2"/>
              </a:cxn>
              <a:cxn ang="10800000">
                <a:pos x="wd2" y="hd2"/>
              </a:cxn>
              <a:cxn ang="16200000">
                <a:pos x="wd2" y="hd2"/>
              </a:cxn>
            </a:cxnLst>
            <a:rect l="0" t="0" r="r" b="b"/>
            <a:pathLst>
              <a:path w="21566" h="21600" extrusionOk="0">
                <a:moveTo>
                  <a:pt x="10783" y="0"/>
                </a:moveTo>
                <a:lnTo>
                  <a:pt x="7918" y="2333"/>
                </a:lnTo>
                <a:cubicBezTo>
                  <a:pt x="7544" y="2417"/>
                  <a:pt x="7202" y="2581"/>
                  <a:pt x="6837" y="2696"/>
                </a:cubicBezTo>
                <a:cubicBezTo>
                  <a:pt x="6766" y="2719"/>
                  <a:pt x="6693" y="2738"/>
                  <a:pt x="6621" y="2762"/>
                </a:cubicBezTo>
                <a:cubicBezTo>
                  <a:pt x="5374" y="3178"/>
                  <a:pt x="4175" y="3720"/>
                  <a:pt x="3162" y="4544"/>
                </a:cubicBezTo>
                <a:cubicBezTo>
                  <a:pt x="1041" y="6272"/>
                  <a:pt x="-17" y="8541"/>
                  <a:pt x="0" y="10806"/>
                </a:cubicBezTo>
                <a:cubicBezTo>
                  <a:pt x="-14" y="13066"/>
                  <a:pt x="1044" y="15331"/>
                  <a:pt x="3162" y="17056"/>
                </a:cubicBezTo>
                <a:cubicBezTo>
                  <a:pt x="4175" y="17880"/>
                  <a:pt x="5374" y="18422"/>
                  <a:pt x="6621" y="18838"/>
                </a:cubicBezTo>
                <a:cubicBezTo>
                  <a:pt x="6693" y="18862"/>
                  <a:pt x="6766" y="18881"/>
                  <a:pt x="6837" y="18904"/>
                </a:cubicBezTo>
                <a:cubicBezTo>
                  <a:pt x="7202" y="19019"/>
                  <a:pt x="7544" y="19183"/>
                  <a:pt x="7918" y="19267"/>
                </a:cubicBezTo>
                <a:lnTo>
                  <a:pt x="10783" y="21600"/>
                </a:lnTo>
                <a:lnTo>
                  <a:pt x="13648" y="19267"/>
                </a:lnTo>
                <a:cubicBezTo>
                  <a:pt x="14022" y="19183"/>
                  <a:pt x="14364" y="19019"/>
                  <a:pt x="14729" y="18904"/>
                </a:cubicBezTo>
                <a:cubicBezTo>
                  <a:pt x="14800" y="18881"/>
                  <a:pt x="14873" y="18862"/>
                  <a:pt x="14945" y="18838"/>
                </a:cubicBezTo>
                <a:cubicBezTo>
                  <a:pt x="16192" y="18422"/>
                  <a:pt x="17391" y="17880"/>
                  <a:pt x="18404" y="17056"/>
                </a:cubicBezTo>
                <a:cubicBezTo>
                  <a:pt x="20522" y="15331"/>
                  <a:pt x="21580" y="13066"/>
                  <a:pt x="21566" y="10806"/>
                </a:cubicBezTo>
                <a:cubicBezTo>
                  <a:pt x="21583" y="8541"/>
                  <a:pt x="20525" y="6272"/>
                  <a:pt x="18404" y="4544"/>
                </a:cubicBezTo>
                <a:cubicBezTo>
                  <a:pt x="17391" y="3720"/>
                  <a:pt x="16192" y="3178"/>
                  <a:pt x="14945" y="2762"/>
                </a:cubicBezTo>
                <a:cubicBezTo>
                  <a:pt x="14873" y="2738"/>
                  <a:pt x="14800" y="2719"/>
                  <a:pt x="14729" y="2696"/>
                </a:cubicBezTo>
                <a:cubicBezTo>
                  <a:pt x="14364" y="2581"/>
                  <a:pt x="14022" y="2417"/>
                  <a:pt x="13648" y="2333"/>
                </a:cubicBezTo>
                <a:lnTo>
                  <a:pt x="10783" y="0"/>
                </a:lnTo>
                <a:close/>
              </a:path>
            </a:pathLst>
          </a:custGeom>
          <a:solidFill>
            <a:schemeClr val="accent3">
              <a:lumMod val="75000"/>
            </a:schemeClr>
          </a:solidFill>
          <a:ln w="12700">
            <a:miter lim="400000"/>
          </a:ln>
        </p:spPr>
        <p:txBody>
          <a:bodyPr lIns="0" tIns="0" rIns="0" bIns="0" anchor="ctr"/>
          <a:lstStyle/>
          <a:p>
            <a:pPr lvl="0">
              <a:defRPr sz="3200">
                <a:solidFill>
                  <a:srgbClr val="FFFFFF"/>
                </a:solidFill>
              </a:defRPr>
            </a:pPr>
            <a:endParaRPr sz="4265"/>
          </a:p>
        </p:txBody>
      </p:sp>
      <p:sp>
        <p:nvSpPr>
          <p:cNvPr id="3828" name="Shape 3828"/>
          <p:cNvSpPr/>
          <p:nvPr/>
        </p:nvSpPr>
        <p:spPr>
          <a:xfrm>
            <a:off x="2531680" y="1910119"/>
            <a:ext cx="993560" cy="9935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19050" cmpd="sng">
            <a:solidFill>
              <a:schemeClr val="accent3">
                <a:lumMod val="75000"/>
              </a:schemeClr>
            </a:solidFill>
            <a:miter/>
          </a:ln>
        </p:spPr>
        <p:txBody>
          <a:bodyPr lIns="0" tIns="0" rIns="0" bIns="0" anchor="ctr"/>
          <a:lstStyle/>
          <a:p>
            <a:pPr lvl="0">
              <a:defRPr sz="3200">
                <a:solidFill>
                  <a:srgbClr val="FFFFFF"/>
                </a:solidFill>
              </a:defRPr>
            </a:pPr>
            <a:endParaRPr sz="4265"/>
          </a:p>
        </p:txBody>
      </p:sp>
      <p:sp>
        <p:nvSpPr>
          <p:cNvPr id="3829" name="Shape 3829"/>
          <p:cNvSpPr/>
          <p:nvPr/>
        </p:nvSpPr>
        <p:spPr>
          <a:xfrm rot="10800000" flipH="1">
            <a:off x="9110743" y="3505852"/>
            <a:ext cx="36963" cy="452211"/>
          </a:xfrm>
          <a:prstGeom prst="rect">
            <a:avLst/>
          </a:prstGeom>
          <a:solidFill>
            <a:schemeClr val="accent3"/>
          </a:solidFill>
          <a:ln w="12700">
            <a:miter lim="400000"/>
          </a:ln>
        </p:spPr>
        <p:txBody>
          <a:bodyPr lIns="0" tIns="0" rIns="0" bIns="0" anchor="ctr"/>
          <a:lstStyle/>
          <a:p>
            <a:pPr lvl="0">
              <a:defRPr sz="3200">
                <a:solidFill>
                  <a:srgbClr val="FFFFFF"/>
                </a:solidFill>
              </a:defRPr>
            </a:pPr>
            <a:endParaRPr sz="4265"/>
          </a:p>
        </p:txBody>
      </p:sp>
      <p:sp>
        <p:nvSpPr>
          <p:cNvPr id="3830" name="Shape 3830"/>
          <p:cNvSpPr/>
          <p:nvPr/>
        </p:nvSpPr>
        <p:spPr>
          <a:xfrm rot="10800000" flipH="1">
            <a:off x="8632532" y="3963141"/>
            <a:ext cx="993560" cy="9935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8575" cmpd="sng">
            <a:solidFill>
              <a:schemeClr val="accent3"/>
            </a:solidFill>
            <a:miter/>
          </a:ln>
        </p:spPr>
        <p:txBody>
          <a:bodyPr lIns="0" tIns="0" rIns="0" bIns="0" anchor="ctr"/>
          <a:lstStyle/>
          <a:p>
            <a:pPr lvl="0">
              <a:defRPr sz="3200">
                <a:solidFill>
                  <a:srgbClr val="FFFFFF"/>
                </a:solidFill>
              </a:defRPr>
            </a:pPr>
            <a:endParaRPr sz="4265"/>
          </a:p>
        </p:txBody>
      </p:sp>
      <p:sp>
        <p:nvSpPr>
          <p:cNvPr id="3831" name="Shape 3831"/>
          <p:cNvSpPr/>
          <p:nvPr/>
        </p:nvSpPr>
        <p:spPr>
          <a:xfrm>
            <a:off x="8970869" y="3238302"/>
            <a:ext cx="316713" cy="389533"/>
          </a:xfrm>
          <a:custGeom>
            <a:avLst/>
            <a:gdLst/>
            <a:ahLst/>
            <a:cxnLst>
              <a:cxn ang="0">
                <a:pos x="wd2" y="hd2"/>
              </a:cxn>
              <a:cxn ang="5400000">
                <a:pos x="wd2" y="hd2"/>
              </a:cxn>
              <a:cxn ang="10800000">
                <a:pos x="wd2" y="hd2"/>
              </a:cxn>
              <a:cxn ang="16200000">
                <a:pos x="wd2" y="hd2"/>
              </a:cxn>
            </a:cxnLst>
            <a:rect l="0" t="0" r="r" b="b"/>
            <a:pathLst>
              <a:path w="21566" h="21600" extrusionOk="0">
                <a:moveTo>
                  <a:pt x="10783" y="0"/>
                </a:moveTo>
                <a:lnTo>
                  <a:pt x="7918" y="2333"/>
                </a:lnTo>
                <a:cubicBezTo>
                  <a:pt x="7544" y="2417"/>
                  <a:pt x="7202" y="2581"/>
                  <a:pt x="6837" y="2696"/>
                </a:cubicBezTo>
                <a:cubicBezTo>
                  <a:pt x="6766" y="2719"/>
                  <a:pt x="6693" y="2738"/>
                  <a:pt x="6621" y="2762"/>
                </a:cubicBezTo>
                <a:cubicBezTo>
                  <a:pt x="5374" y="3178"/>
                  <a:pt x="4175" y="3720"/>
                  <a:pt x="3162" y="4544"/>
                </a:cubicBezTo>
                <a:cubicBezTo>
                  <a:pt x="1041" y="6272"/>
                  <a:pt x="-17" y="8541"/>
                  <a:pt x="0" y="10806"/>
                </a:cubicBezTo>
                <a:cubicBezTo>
                  <a:pt x="-14" y="13066"/>
                  <a:pt x="1044" y="15331"/>
                  <a:pt x="3162" y="17056"/>
                </a:cubicBezTo>
                <a:cubicBezTo>
                  <a:pt x="4175" y="17880"/>
                  <a:pt x="5374" y="18422"/>
                  <a:pt x="6621" y="18838"/>
                </a:cubicBezTo>
                <a:cubicBezTo>
                  <a:pt x="6693" y="18862"/>
                  <a:pt x="6766" y="18881"/>
                  <a:pt x="6837" y="18904"/>
                </a:cubicBezTo>
                <a:cubicBezTo>
                  <a:pt x="7202" y="19019"/>
                  <a:pt x="7544" y="19183"/>
                  <a:pt x="7918" y="19267"/>
                </a:cubicBezTo>
                <a:lnTo>
                  <a:pt x="10783" y="21600"/>
                </a:lnTo>
                <a:lnTo>
                  <a:pt x="13648" y="19267"/>
                </a:lnTo>
                <a:cubicBezTo>
                  <a:pt x="14022" y="19183"/>
                  <a:pt x="14364" y="19019"/>
                  <a:pt x="14729" y="18904"/>
                </a:cubicBezTo>
                <a:cubicBezTo>
                  <a:pt x="14800" y="18881"/>
                  <a:pt x="14873" y="18862"/>
                  <a:pt x="14945" y="18838"/>
                </a:cubicBezTo>
                <a:cubicBezTo>
                  <a:pt x="16192" y="18422"/>
                  <a:pt x="17391" y="17880"/>
                  <a:pt x="18404" y="17056"/>
                </a:cubicBezTo>
                <a:cubicBezTo>
                  <a:pt x="20522" y="15331"/>
                  <a:pt x="21580" y="13066"/>
                  <a:pt x="21566" y="10806"/>
                </a:cubicBezTo>
                <a:cubicBezTo>
                  <a:pt x="21583" y="8541"/>
                  <a:pt x="20525" y="6272"/>
                  <a:pt x="18404" y="4544"/>
                </a:cubicBezTo>
                <a:cubicBezTo>
                  <a:pt x="17391" y="3720"/>
                  <a:pt x="16192" y="3178"/>
                  <a:pt x="14945" y="2762"/>
                </a:cubicBezTo>
                <a:cubicBezTo>
                  <a:pt x="14873" y="2738"/>
                  <a:pt x="14800" y="2719"/>
                  <a:pt x="14729" y="2696"/>
                </a:cubicBezTo>
                <a:cubicBezTo>
                  <a:pt x="14364" y="2581"/>
                  <a:pt x="14022" y="2417"/>
                  <a:pt x="13648" y="2333"/>
                </a:cubicBezTo>
                <a:lnTo>
                  <a:pt x="10783" y="0"/>
                </a:lnTo>
                <a:close/>
              </a:path>
            </a:pathLst>
          </a:custGeom>
          <a:solidFill>
            <a:schemeClr val="accent3"/>
          </a:solidFill>
          <a:ln w="12700">
            <a:miter lim="400000"/>
          </a:ln>
        </p:spPr>
        <p:txBody>
          <a:bodyPr lIns="0" tIns="0" rIns="0" bIns="0" anchor="ctr"/>
          <a:lstStyle/>
          <a:p>
            <a:pPr lvl="0">
              <a:defRPr sz="3200">
                <a:solidFill>
                  <a:srgbClr val="FFFFFF"/>
                </a:solidFill>
              </a:defRPr>
            </a:pPr>
            <a:endParaRPr sz="4265"/>
          </a:p>
        </p:txBody>
      </p:sp>
      <p:sp>
        <p:nvSpPr>
          <p:cNvPr id="3832" name="Shape 3832"/>
          <p:cNvSpPr/>
          <p:nvPr/>
        </p:nvSpPr>
        <p:spPr>
          <a:xfrm>
            <a:off x="3009979" y="3584039"/>
            <a:ext cx="36963" cy="654212"/>
          </a:xfrm>
          <a:prstGeom prst="rect">
            <a:avLst/>
          </a:prstGeom>
          <a:solidFill>
            <a:schemeClr val="accent3">
              <a:lumMod val="75000"/>
            </a:schemeClr>
          </a:solidFill>
          <a:ln w="12700">
            <a:miter lim="400000"/>
          </a:ln>
        </p:spPr>
        <p:txBody>
          <a:bodyPr lIns="0" tIns="0" rIns="0" bIns="0" anchor="ctr"/>
          <a:lstStyle/>
          <a:p>
            <a:pPr lvl="0">
              <a:defRPr sz="3200">
                <a:solidFill>
                  <a:srgbClr val="FFFFFF"/>
                </a:solidFill>
              </a:defRPr>
            </a:pPr>
            <a:endParaRPr sz="4265"/>
          </a:p>
        </p:txBody>
      </p:sp>
      <p:sp>
        <p:nvSpPr>
          <p:cNvPr id="3834" name="Shape 3834"/>
          <p:cNvSpPr/>
          <p:nvPr/>
        </p:nvSpPr>
        <p:spPr>
          <a:xfrm>
            <a:off x="1432993" y="4245324"/>
            <a:ext cx="3190937" cy="1705981"/>
          </a:xfrm>
          <a:prstGeom prst="rect">
            <a:avLst/>
          </a:prstGeom>
          <a:ln w="19050" cmpd="sng">
            <a:solidFill>
              <a:schemeClr val="accent3">
                <a:lumMod val="75000"/>
              </a:schemeClr>
            </a:solidFill>
            <a:miter/>
          </a:ln>
        </p:spPr>
        <p:txBody>
          <a:bodyPr lIns="0" tIns="0" rIns="0" bIns="0" anchor="ctr"/>
          <a:lstStyle/>
          <a:p>
            <a:pPr lvl="0">
              <a:defRPr sz="3200">
                <a:solidFill>
                  <a:srgbClr val="FFFFFF"/>
                </a:solidFill>
              </a:defRPr>
            </a:pPr>
            <a:endParaRPr sz="4265"/>
          </a:p>
        </p:txBody>
      </p:sp>
      <p:sp>
        <p:nvSpPr>
          <p:cNvPr id="3835" name="Shape 3835"/>
          <p:cNvSpPr/>
          <p:nvPr/>
        </p:nvSpPr>
        <p:spPr>
          <a:xfrm>
            <a:off x="9110743" y="2634941"/>
            <a:ext cx="36963" cy="654212"/>
          </a:xfrm>
          <a:prstGeom prst="rect">
            <a:avLst/>
          </a:prstGeom>
          <a:solidFill>
            <a:schemeClr val="accent3"/>
          </a:solidFill>
          <a:ln w="12700">
            <a:miter lim="400000"/>
          </a:ln>
        </p:spPr>
        <p:txBody>
          <a:bodyPr lIns="0" tIns="0" rIns="0" bIns="0" anchor="ctr"/>
          <a:lstStyle/>
          <a:p>
            <a:pPr lvl="0">
              <a:defRPr sz="3200">
                <a:solidFill>
                  <a:srgbClr val="FFFFFF"/>
                </a:solidFill>
              </a:defRPr>
            </a:pPr>
            <a:endParaRPr sz="4265"/>
          </a:p>
        </p:txBody>
      </p:sp>
      <p:sp>
        <p:nvSpPr>
          <p:cNvPr id="3837" name="Shape 3837"/>
          <p:cNvSpPr/>
          <p:nvPr/>
        </p:nvSpPr>
        <p:spPr>
          <a:xfrm>
            <a:off x="7531093" y="934508"/>
            <a:ext cx="3190937" cy="1705981"/>
          </a:xfrm>
          <a:prstGeom prst="rect">
            <a:avLst/>
          </a:prstGeom>
          <a:ln w="28575" cmpd="sng">
            <a:solidFill>
              <a:schemeClr val="accent3"/>
            </a:solidFill>
            <a:miter/>
          </a:ln>
        </p:spPr>
        <p:txBody>
          <a:bodyPr lIns="0" tIns="0" rIns="0" bIns="0" anchor="ctr"/>
          <a:lstStyle/>
          <a:p>
            <a:pPr lvl="0">
              <a:defRPr sz="3200">
                <a:solidFill>
                  <a:srgbClr val="FFFFFF"/>
                </a:solidFill>
              </a:defRPr>
            </a:pPr>
            <a:endParaRPr sz="4265">
              <a:ln w="12700" cmpd="sng">
                <a:solidFill>
                  <a:schemeClr val="tx1"/>
                </a:solidFill>
              </a:ln>
            </a:endParaRPr>
          </a:p>
        </p:txBody>
      </p:sp>
      <p:grpSp>
        <p:nvGrpSpPr>
          <p:cNvPr id="3840" name="Group 3840"/>
          <p:cNvGrpSpPr/>
          <p:nvPr/>
        </p:nvGrpSpPr>
        <p:grpSpPr>
          <a:xfrm>
            <a:off x="6120557" y="750572"/>
            <a:ext cx="27011" cy="5360544"/>
            <a:chOff x="0" y="0"/>
            <a:chExt cx="54020" cy="10721087"/>
          </a:xfrm>
        </p:grpSpPr>
        <p:sp>
          <p:nvSpPr>
            <p:cNvPr id="3838" name="Shape 3838"/>
            <p:cNvSpPr/>
            <p:nvPr/>
          </p:nvSpPr>
          <p:spPr>
            <a:xfrm>
              <a:off x="0" y="0"/>
              <a:ext cx="54021" cy="4307975"/>
            </a:xfrm>
            <a:prstGeom prst="rect">
              <a:avLst/>
            </a:prstGeom>
            <a:solidFill>
              <a:srgbClr val="E7E8EB"/>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3839" name="Shape 3839"/>
            <p:cNvSpPr/>
            <p:nvPr/>
          </p:nvSpPr>
          <p:spPr>
            <a:xfrm>
              <a:off x="0" y="6413113"/>
              <a:ext cx="54021" cy="4307975"/>
            </a:xfrm>
            <a:prstGeom prst="rect">
              <a:avLst/>
            </a:prstGeom>
            <a:solidFill>
              <a:srgbClr val="E7E8EB"/>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grpSp>
      <p:sp>
        <p:nvSpPr>
          <p:cNvPr id="3841" name="Shape 3841"/>
          <p:cNvSpPr/>
          <p:nvPr/>
        </p:nvSpPr>
        <p:spPr>
          <a:xfrm>
            <a:off x="2751490" y="2159079"/>
            <a:ext cx="498709" cy="495640"/>
          </a:xfrm>
          <a:custGeom>
            <a:avLst/>
            <a:gdLst/>
            <a:ahLst/>
            <a:cxnLst>
              <a:cxn ang="0">
                <a:pos x="wd2" y="hd2"/>
              </a:cxn>
              <a:cxn ang="5400000">
                <a:pos x="wd2" y="hd2"/>
              </a:cxn>
              <a:cxn ang="10800000">
                <a:pos x="wd2" y="hd2"/>
              </a:cxn>
              <a:cxn ang="16200000">
                <a:pos x="wd2" y="hd2"/>
              </a:cxn>
            </a:cxnLst>
            <a:rect l="0" t="0" r="r" b="b"/>
            <a:pathLst>
              <a:path w="21473" h="21600" extrusionOk="0">
                <a:moveTo>
                  <a:pt x="961" y="0"/>
                </a:moveTo>
                <a:cubicBezTo>
                  <a:pt x="427" y="0"/>
                  <a:pt x="0" y="434"/>
                  <a:pt x="0" y="973"/>
                </a:cubicBezTo>
                <a:cubicBezTo>
                  <a:pt x="0" y="1339"/>
                  <a:pt x="190" y="1663"/>
                  <a:pt x="481" y="1835"/>
                </a:cubicBezTo>
                <a:lnTo>
                  <a:pt x="481" y="13243"/>
                </a:lnTo>
                <a:cubicBezTo>
                  <a:pt x="481" y="13512"/>
                  <a:pt x="695" y="13751"/>
                  <a:pt x="961" y="13751"/>
                </a:cubicBezTo>
                <a:lnTo>
                  <a:pt x="3954" y="13751"/>
                </a:lnTo>
                <a:lnTo>
                  <a:pt x="2206" y="20362"/>
                </a:lnTo>
                <a:cubicBezTo>
                  <a:pt x="2070" y="20886"/>
                  <a:pt x="2387" y="21415"/>
                  <a:pt x="2905" y="21556"/>
                </a:cubicBezTo>
                <a:cubicBezTo>
                  <a:pt x="2990" y="21577"/>
                  <a:pt x="3060" y="21600"/>
                  <a:pt x="3145" y="21600"/>
                </a:cubicBezTo>
                <a:cubicBezTo>
                  <a:pt x="3573" y="21600"/>
                  <a:pt x="3969" y="21311"/>
                  <a:pt x="4085" y="20870"/>
                </a:cubicBezTo>
                <a:lnTo>
                  <a:pt x="5963" y="13751"/>
                </a:lnTo>
                <a:lnTo>
                  <a:pt x="8082" y="13751"/>
                </a:lnTo>
                <a:lnTo>
                  <a:pt x="9960" y="20870"/>
                </a:lnTo>
                <a:cubicBezTo>
                  <a:pt x="10076" y="21311"/>
                  <a:pt x="10470" y="21600"/>
                  <a:pt x="10900" y="21600"/>
                </a:cubicBezTo>
                <a:cubicBezTo>
                  <a:pt x="10982" y="21600"/>
                  <a:pt x="11077" y="21577"/>
                  <a:pt x="11162" y="21556"/>
                </a:cubicBezTo>
                <a:cubicBezTo>
                  <a:pt x="11677" y="21415"/>
                  <a:pt x="11974" y="20886"/>
                  <a:pt x="11839" y="20362"/>
                </a:cubicBezTo>
                <a:lnTo>
                  <a:pt x="10091" y="13751"/>
                </a:lnTo>
                <a:lnTo>
                  <a:pt x="13084" y="13751"/>
                </a:lnTo>
                <a:cubicBezTo>
                  <a:pt x="13353" y="13751"/>
                  <a:pt x="13565" y="13512"/>
                  <a:pt x="13565" y="13243"/>
                </a:cubicBezTo>
                <a:lnTo>
                  <a:pt x="13565" y="10303"/>
                </a:lnTo>
                <a:lnTo>
                  <a:pt x="12603" y="10104"/>
                </a:lnTo>
                <a:cubicBezTo>
                  <a:pt x="12603" y="10104"/>
                  <a:pt x="12603" y="12757"/>
                  <a:pt x="12603" y="12757"/>
                </a:cubicBezTo>
                <a:lnTo>
                  <a:pt x="1442" y="12757"/>
                </a:lnTo>
                <a:lnTo>
                  <a:pt x="1442" y="1968"/>
                </a:lnTo>
                <a:lnTo>
                  <a:pt x="12603" y="1968"/>
                </a:lnTo>
                <a:lnTo>
                  <a:pt x="12603" y="6080"/>
                </a:lnTo>
                <a:lnTo>
                  <a:pt x="13565" y="6301"/>
                </a:lnTo>
                <a:lnTo>
                  <a:pt x="13565" y="1835"/>
                </a:lnTo>
                <a:cubicBezTo>
                  <a:pt x="13852" y="1663"/>
                  <a:pt x="14045" y="1339"/>
                  <a:pt x="14045" y="973"/>
                </a:cubicBezTo>
                <a:cubicBezTo>
                  <a:pt x="14045" y="434"/>
                  <a:pt x="13618" y="0"/>
                  <a:pt x="13084" y="0"/>
                </a:cubicBezTo>
                <a:lnTo>
                  <a:pt x="961" y="0"/>
                </a:lnTo>
                <a:close/>
                <a:moveTo>
                  <a:pt x="4674" y="2830"/>
                </a:moveTo>
                <a:cubicBezTo>
                  <a:pt x="4406" y="2830"/>
                  <a:pt x="4194" y="3045"/>
                  <a:pt x="4194" y="3316"/>
                </a:cubicBezTo>
                <a:lnTo>
                  <a:pt x="4194" y="10922"/>
                </a:lnTo>
                <a:cubicBezTo>
                  <a:pt x="4194" y="11195"/>
                  <a:pt x="4406" y="11408"/>
                  <a:pt x="4674" y="11408"/>
                </a:cubicBezTo>
                <a:cubicBezTo>
                  <a:pt x="4943" y="11408"/>
                  <a:pt x="5155" y="11194"/>
                  <a:pt x="5155" y="10922"/>
                </a:cubicBezTo>
                <a:lnTo>
                  <a:pt x="5155" y="3316"/>
                </a:lnTo>
                <a:cubicBezTo>
                  <a:pt x="5155" y="3045"/>
                  <a:pt x="4941" y="2830"/>
                  <a:pt x="4674" y="2830"/>
                </a:cubicBezTo>
                <a:close/>
                <a:moveTo>
                  <a:pt x="17103" y="3537"/>
                </a:moveTo>
                <a:cubicBezTo>
                  <a:pt x="16153" y="3537"/>
                  <a:pt x="15378" y="4319"/>
                  <a:pt x="15377" y="5284"/>
                </a:cubicBezTo>
                <a:cubicBezTo>
                  <a:pt x="15377" y="6246"/>
                  <a:pt x="16153" y="7031"/>
                  <a:pt x="17103" y="7031"/>
                </a:cubicBezTo>
                <a:cubicBezTo>
                  <a:pt x="18054" y="7031"/>
                  <a:pt x="18829" y="6246"/>
                  <a:pt x="18829" y="5284"/>
                </a:cubicBezTo>
                <a:cubicBezTo>
                  <a:pt x="18829" y="4323"/>
                  <a:pt x="18054" y="3537"/>
                  <a:pt x="17103" y="3537"/>
                </a:cubicBezTo>
                <a:close/>
                <a:moveTo>
                  <a:pt x="7470" y="4952"/>
                </a:moveTo>
                <a:cubicBezTo>
                  <a:pt x="7202" y="4952"/>
                  <a:pt x="6990" y="5167"/>
                  <a:pt x="6990" y="5439"/>
                </a:cubicBezTo>
                <a:lnTo>
                  <a:pt x="6990" y="11076"/>
                </a:lnTo>
                <a:cubicBezTo>
                  <a:pt x="6990" y="11349"/>
                  <a:pt x="7202" y="11585"/>
                  <a:pt x="7470" y="11585"/>
                </a:cubicBezTo>
                <a:cubicBezTo>
                  <a:pt x="7738" y="11585"/>
                  <a:pt x="7951" y="11349"/>
                  <a:pt x="7951" y="11076"/>
                </a:cubicBezTo>
                <a:lnTo>
                  <a:pt x="7951" y="5439"/>
                </a:lnTo>
                <a:cubicBezTo>
                  <a:pt x="7951" y="5166"/>
                  <a:pt x="7738" y="4952"/>
                  <a:pt x="7470" y="4952"/>
                </a:cubicBezTo>
                <a:close/>
                <a:moveTo>
                  <a:pt x="2577" y="6367"/>
                </a:moveTo>
                <a:cubicBezTo>
                  <a:pt x="2309" y="6367"/>
                  <a:pt x="2097" y="6582"/>
                  <a:pt x="2097" y="6854"/>
                </a:cubicBezTo>
                <a:lnTo>
                  <a:pt x="2097" y="11032"/>
                </a:lnTo>
                <a:cubicBezTo>
                  <a:pt x="2097" y="11302"/>
                  <a:pt x="2309" y="11519"/>
                  <a:pt x="2577" y="11519"/>
                </a:cubicBezTo>
                <a:cubicBezTo>
                  <a:pt x="2846" y="11519"/>
                  <a:pt x="3058" y="11302"/>
                  <a:pt x="3058" y="11032"/>
                </a:cubicBezTo>
                <a:lnTo>
                  <a:pt x="3058" y="6854"/>
                </a:lnTo>
                <a:cubicBezTo>
                  <a:pt x="3058" y="6582"/>
                  <a:pt x="2846" y="6367"/>
                  <a:pt x="2577" y="6367"/>
                </a:cubicBezTo>
                <a:close/>
                <a:moveTo>
                  <a:pt x="9567" y="6389"/>
                </a:moveTo>
                <a:cubicBezTo>
                  <a:pt x="9044" y="6273"/>
                  <a:pt x="8521" y="6610"/>
                  <a:pt x="8410" y="7141"/>
                </a:cubicBezTo>
                <a:cubicBezTo>
                  <a:pt x="8297" y="7675"/>
                  <a:pt x="8629" y="8199"/>
                  <a:pt x="9152" y="8313"/>
                </a:cubicBezTo>
                <a:lnTo>
                  <a:pt x="14810" y="9529"/>
                </a:lnTo>
                <a:cubicBezTo>
                  <a:pt x="14867" y="9538"/>
                  <a:pt x="14924" y="9551"/>
                  <a:pt x="14984" y="9551"/>
                </a:cubicBezTo>
                <a:lnTo>
                  <a:pt x="14984" y="14083"/>
                </a:lnTo>
                <a:lnTo>
                  <a:pt x="14613" y="20539"/>
                </a:lnTo>
                <a:cubicBezTo>
                  <a:pt x="14582" y="21082"/>
                  <a:pt x="14995" y="21543"/>
                  <a:pt x="15530" y="21578"/>
                </a:cubicBezTo>
                <a:cubicBezTo>
                  <a:pt x="15551" y="21578"/>
                  <a:pt x="15580" y="21578"/>
                  <a:pt x="15596" y="21578"/>
                </a:cubicBezTo>
                <a:cubicBezTo>
                  <a:pt x="16106" y="21578"/>
                  <a:pt x="16527" y="21174"/>
                  <a:pt x="16557" y="20649"/>
                </a:cubicBezTo>
                <a:lnTo>
                  <a:pt x="16863" y="15122"/>
                </a:lnTo>
                <a:lnTo>
                  <a:pt x="17190" y="20649"/>
                </a:lnTo>
                <a:cubicBezTo>
                  <a:pt x="17219" y="21174"/>
                  <a:pt x="17640" y="21578"/>
                  <a:pt x="18152" y="21578"/>
                </a:cubicBezTo>
                <a:cubicBezTo>
                  <a:pt x="18167" y="21578"/>
                  <a:pt x="18197" y="21578"/>
                  <a:pt x="18217" y="21578"/>
                </a:cubicBezTo>
                <a:cubicBezTo>
                  <a:pt x="18753" y="21543"/>
                  <a:pt x="19165" y="21082"/>
                  <a:pt x="19134" y="20539"/>
                </a:cubicBezTo>
                <a:lnTo>
                  <a:pt x="18763" y="14083"/>
                </a:lnTo>
                <a:lnTo>
                  <a:pt x="18763" y="11364"/>
                </a:lnTo>
                <a:lnTo>
                  <a:pt x="19615" y="13597"/>
                </a:lnTo>
                <a:cubicBezTo>
                  <a:pt x="19808" y="14102"/>
                  <a:pt x="20362" y="14346"/>
                  <a:pt x="20860" y="14149"/>
                </a:cubicBezTo>
                <a:cubicBezTo>
                  <a:pt x="21356" y="13956"/>
                  <a:pt x="21600" y="13395"/>
                  <a:pt x="21406" y="12889"/>
                </a:cubicBezTo>
                <a:lnTo>
                  <a:pt x="19637" y="8224"/>
                </a:lnTo>
                <a:cubicBezTo>
                  <a:pt x="19494" y="7850"/>
                  <a:pt x="19143" y="7583"/>
                  <a:pt x="18741" y="7583"/>
                </a:cubicBezTo>
                <a:lnTo>
                  <a:pt x="17780" y="7583"/>
                </a:lnTo>
                <a:cubicBezTo>
                  <a:pt x="17512" y="7583"/>
                  <a:pt x="17280" y="7714"/>
                  <a:pt x="17103" y="7893"/>
                </a:cubicBezTo>
                <a:lnTo>
                  <a:pt x="17562" y="11231"/>
                </a:lnTo>
                <a:lnTo>
                  <a:pt x="16863" y="11828"/>
                </a:lnTo>
                <a:lnTo>
                  <a:pt x="16186" y="11231"/>
                </a:lnTo>
                <a:lnTo>
                  <a:pt x="16623" y="7893"/>
                </a:lnTo>
                <a:cubicBezTo>
                  <a:pt x="16448" y="7714"/>
                  <a:pt x="16236" y="7583"/>
                  <a:pt x="15967" y="7583"/>
                </a:cubicBezTo>
                <a:lnTo>
                  <a:pt x="15115" y="7583"/>
                </a:lnTo>
                <a:lnTo>
                  <a:pt x="9567" y="6389"/>
                </a:lnTo>
                <a:close/>
              </a:path>
            </a:pathLst>
          </a:custGeom>
          <a:solidFill>
            <a:schemeClr val="accent3">
              <a:lumMod val="75000"/>
            </a:schemeClr>
          </a:solidFill>
          <a:ln w="12700">
            <a:miter lim="400000"/>
          </a:ln>
        </p:spPr>
        <p:txBody>
          <a:bodyPr lIns="19051" tIns="19051" rIns="19051" bIns="19051"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3842" name="Shape 3842"/>
          <p:cNvSpPr/>
          <p:nvPr/>
        </p:nvSpPr>
        <p:spPr>
          <a:xfrm>
            <a:off x="8866416" y="4202887"/>
            <a:ext cx="520288" cy="514069"/>
          </a:xfrm>
          <a:custGeom>
            <a:avLst/>
            <a:gdLst/>
            <a:ahLst/>
            <a:cxnLst>
              <a:cxn ang="0">
                <a:pos x="wd2" y="hd2"/>
              </a:cxn>
              <a:cxn ang="5400000">
                <a:pos x="wd2" y="hd2"/>
              </a:cxn>
              <a:cxn ang="10800000">
                <a:pos x="wd2" y="hd2"/>
              </a:cxn>
              <a:cxn ang="16200000">
                <a:pos x="wd2" y="hd2"/>
              </a:cxn>
            </a:cxnLst>
            <a:rect l="0" t="0" r="r" b="b"/>
            <a:pathLst>
              <a:path w="21600" h="21341" extrusionOk="0">
                <a:moveTo>
                  <a:pt x="19969" y="10194"/>
                </a:moveTo>
                <a:lnTo>
                  <a:pt x="13338" y="10194"/>
                </a:lnTo>
                <a:lnTo>
                  <a:pt x="13338" y="6979"/>
                </a:lnTo>
                <a:lnTo>
                  <a:pt x="19969" y="6979"/>
                </a:lnTo>
                <a:cubicBezTo>
                  <a:pt x="19969" y="6979"/>
                  <a:pt x="19969" y="10194"/>
                  <a:pt x="19969" y="10194"/>
                </a:cubicBezTo>
                <a:close/>
                <a:moveTo>
                  <a:pt x="18263" y="19707"/>
                </a:moveTo>
                <a:lnTo>
                  <a:pt x="12508" y="19707"/>
                </a:lnTo>
                <a:lnTo>
                  <a:pt x="12508" y="11828"/>
                </a:lnTo>
                <a:lnTo>
                  <a:pt x="18263" y="11828"/>
                </a:lnTo>
                <a:cubicBezTo>
                  <a:pt x="18263" y="11828"/>
                  <a:pt x="18263" y="19707"/>
                  <a:pt x="18263" y="19707"/>
                </a:cubicBezTo>
                <a:close/>
                <a:moveTo>
                  <a:pt x="3388" y="11828"/>
                </a:moveTo>
                <a:lnTo>
                  <a:pt x="9111" y="11828"/>
                </a:lnTo>
                <a:lnTo>
                  <a:pt x="9111" y="19707"/>
                </a:lnTo>
                <a:lnTo>
                  <a:pt x="3388" y="19707"/>
                </a:lnTo>
                <a:cubicBezTo>
                  <a:pt x="3388" y="19707"/>
                  <a:pt x="3388" y="11828"/>
                  <a:pt x="3388" y="11828"/>
                </a:cubicBezTo>
                <a:close/>
                <a:moveTo>
                  <a:pt x="1631" y="6979"/>
                </a:moveTo>
                <a:lnTo>
                  <a:pt x="8312" y="6979"/>
                </a:lnTo>
                <a:lnTo>
                  <a:pt x="8312" y="10194"/>
                </a:lnTo>
                <a:lnTo>
                  <a:pt x="1631" y="10194"/>
                </a:lnTo>
                <a:cubicBezTo>
                  <a:pt x="1631" y="10194"/>
                  <a:pt x="1631" y="6979"/>
                  <a:pt x="1631" y="6979"/>
                </a:cubicBezTo>
                <a:close/>
                <a:moveTo>
                  <a:pt x="6045" y="1930"/>
                </a:moveTo>
                <a:cubicBezTo>
                  <a:pt x="6403" y="1571"/>
                  <a:pt x="7014" y="1544"/>
                  <a:pt x="7401" y="1860"/>
                </a:cubicBezTo>
                <a:lnTo>
                  <a:pt x="8958" y="4759"/>
                </a:lnTo>
                <a:lnTo>
                  <a:pt x="5969" y="3280"/>
                </a:lnTo>
                <a:cubicBezTo>
                  <a:pt x="5653" y="2881"/>
                  <a:pt x="5679" y="2298"/>
                  <a:pt x="6045" y="1930"/>
                </a:cubicBezTo>
                <a:cubicBezTo>
                  <a:pt x="6045" y="1930"/>
                  <a:pt x="6045" y="1930"/>
                  <a:pt x="6045" y="1930"/>
                </a:cubicBezTo>
                <a:close/>
                <a:moveTo>
                  <a:pt x="13915" y="1860"/>
                </a:moveTo>
                <a:cubicBezTo>
                  <a:pt x="14312" y="1537"/>
                  <a:pt x="14900" y="1558"/>
                  <a:pt x="15271" y="1930"/>
                </a:cubicBezTo>
                <a:cubicBezTo>
                  <a:pt x="15463" y="2121"/>
                  <a:pt x="15569" y="2376"/>
                  <a:pt x="15569" y="2647"/>
                </a:cubicBezTo>
                <a:cubicBezTo>
                  <a:pt x="15569" y="2878"/>
                  <a:pt x="15492" y="3100"/>
                  <a:pt x="15348" y="3280"/>
                </a:cubicBezTo>
                <a:lnTo>
                  <a:pt x="12357" y="4759"/>
                </a:lnTo>
                <a:cubicBezTo>
                  <a:pt x="12357" y="4759"/>
                  <a:pt x="13915" y="1860"/>
                  <a:pt x="13915" y="1860"/>
                </a:cubicBezTo>
                <a:close/>
                <a:moveTo>
                  <a:pt x="11708" y="10194"/>
                </a:moveTo>
                <a:lnTo>
                  <a:pt x="9943" y="10194"/>
                </a:lnTo>
                <a:lnTo>
                  <a:pt x="9943" y="6979"/>
                </a:lnTo>
                <a:lnTo>
                  <a:pt x="11708" y="6979"/>
                </a:lnTo>
                <a:cubicBezTo>
                  <a:pt x="11708" y="6979"/>
                  <a:pt x="11708" y="10194"/>
                  <a:pt x="11708" y="10194"/>
                </a:cubicBezTo>
                <a:close/>
                <a:moveTo>
                  <a:pt x="9928" y="19707"/>
                </a:moveTo>
                <a:lnTo>
                  <a:pt x="9928" y="11828"/>
                </a:lnTo>
                <a:lnTo>
                  <a:pt x="11693" y="11828"/>
                </a:lnTo>
                <a:lnTo>
                  <a:pt x="11693" y="19707"/>
                </a:lnTo>
                <a:cubicBezTo>
                  <a:pt x="11693" y="19707"/>
                  <a:pt x="9928" y="19707"/>
                  <a:pt x="9928" y="19707"/>
                </a:cubicBezTo>
                <a:close/>
                <a:moveTo>
                  <a:pt x="20783" y="5346"/>
                </a:moveTo>
                <a:lnTo>
                  <a:pt x="14854" y="5346"/>
                </a:lnTo>
                <a:lnTo>
                  <a:pt x="16209" y="4673"/>
                </a:lnTo>
                <a:cubicBezTo>
                  <a:pt x="16289" y="4635"/>
                  <a:pt x="16361" y="4583"/>
                  <a:pt x="16424" y="4520"/>
                </a:cubicBezTo>
                <a:cubicBezTo>
                  <a:pt x="16922" y="4020"/>
                  <a:pt x="17199" y="3354"/>
                  <a:pt x="17199" y="2647"/>
                </a:cubicBezTo>
                <a:cubicBezTo>
                  <a:pt x="17199" y="1940"/>
                  <a:pt x="16924" y="1275"/>
                  <a:pt x="16424" y="774"/>
                </a:cubicBezTo>
                <a:cubicBezTo>
                  <a:pt x="15393" y="-257"/>
                  <a:pt x="13719" y="-257"/>
                  <a:pt x="12686" y="774"/>
                </a:cubicBezTo>
                <a:cubicBezTo>
                  <a:pt x="12631" y="831"/>
                  <a:pt x="12584" y="895"/>
                  <a:pt x="12546" y="965"/>
                </a:cubicBezTo>
                <a:lnTo>
                  <a:pt x="10659" y="4476"/>
                </a:lnTo>
                <a:lnTo>
                  <a:pt x="8772" y="966"/>
                </a:lnTo>
                <a:cubicBezTo>
                  <a:pt x="8732" y="895"/>
                  <a:pt x="8687" y="831"/>
                  <a:pt x="8629" y="776"/>
                </a:cubicBezTo>
                <a:cubicBezTo>
                  <a:pt x="7601" y="-259"/>
                  <a:pt x="5923" y="-259"/>
                  <a:pt x="4893" y="776"/>
                </a:cubicBezTo>
                <a:cubicBezTo>
                  <a:pt x="3864" y="1807"/>
                  <a:pt x="3864" y="3487"/>
                  <a:pt x="4893" y="4520"/>
                </a:cubicBezTo>
                <a:cubicBezTo>
                  <a:pt x="4956" y="4583"/>
                  <a:pt x="5029" y="4635"/>
                  <a:pt x="5109" y="4673"/>
                </a:cubicBezTo>
                <a:lnTo>
                  <a:pt x="6462" y="5346"/>
                </a:lnTo>
                <a:lnTo>
                  <a:pt x="816" y="5346"/>
                </a:lnTo>
                <a:cubicBezTo>
                  <a:pt x="365" y="5346"/>
                  <a:pt x="0" y="5711"/>
                  <a:pt x="0" y="6162"/>
                </a:cubicBezTo>
                <a:lnTo>
                  <a:pt x="0" y="11012"/>
                </a:lnTo>
                <a:cubicBezTo>
                  <a:pt x="0" y="11463"/>
                  <a:pt x="365" y="11828"/>
                  <a:pt x="816" y="11828"/>
                </a:cubicBezTo>
                <a:lnTo>
                  <a:pt x="1758" y="11828"/>
                </a:lnTo>
                <a:lnTo>
                  <a:pt x="1758" y="20524"/>
                </a:lnTo>
                <a:cubicBezTo>
                  <a:pt x="1758" y="20976"/>
                  <a:pt x="2122" y="21341"/>
                  <a:pt x="2573" y="21341"/>
                </a:cubicBezTo>
                <a:lnTo>
                  <a:pt x="19078" y="21341"/>
                </a:lnTo>
                <a:cubicBezTo>
                  <a:pt x="19528" y="21341"/>
                  <a:pt x="19893" y="20976"/>
                  <a:pt x="19893" y="20524"/>
                </a:cubicBezTo>
                <a:lnTo>
                  <a:pt x="19893" y="11828"/>
                </a:lnTo>
                <a:lnTo>
                  <a:pt x="20783" y="11828"/>
                </a:lnTo>
                <a:cubicBezTo>
                  <a:pt x="21234" y="11828"/>
                  <a:pt x="21600" y="11463"/>
                  <a:pt x="21600" y="11012"/>
                </a:cubicBezTo>
                <a:lnTo>
                  <a:pt x="21600" y="6162"/>
                </a:lnTo>
                <a:cubicBezTo>
                  <a:pt x="21600" y="5711"/>
                  <a:pt x="21234" y="5346"/>
                  <a:pt x="20783" y="5346"/>
                </a:cubicBezTo>
                <a:cubicBezTo>
                  <a:pt x="20783" y="5346"/>
                  <a:pt x="20783" y="5346"/>
                  <a:pt x="20783" y="5346"/>
                </a:cubicBezTo>
                <a:close/>
              </a:path>
            </a:pathLst>
          </a:custGeom>
          <a:solidFill>
            <a:schemeClr val="accent3"/>
          </a:solidFill>
          <a:ln w="12700">
            <a:miter lim="400000"/>
          </a:ln>
        </p:spPr>
        <p:txBody>
          <a:bodyPr lIns="19051" tIns="19051" rIns="19051" bIns="19051"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nvGrpSpPr>
          <p:cNvPr id="3847" name="Group 3847"/>
          <p:cNvGrpSpPr/>
          <p:nvPr/>
        </p:nvGrpSpPr>
        <p:grpSpPr>
          <a:xfrm>
            <a:off x="1429061" y="740451"/>
            <a:ext cx="3126875" cy="835208"/>
            <a:chOff x="-139700" y="24120"/>
            <a:chExt cx="6253749" cy="1670413"/>
          </a:xfrm>
        </p:grpSpPr>
        <p:grpSp>
          <p:nvGrpSpPr>
            <p:cNvPr id="3845" name="Group 3845"/>
            <p:cNvGrpSpPr/>
            <p:nvPr/>
          </p:nvGrpSpPr>
          <p:grpSpPr>
            <a:xfrm>
              <a:off x="1707945" y="24120"/>
              <a:ext cx="4406105" cy="1670415"/>
              <a:chOff x="0" y="0"/>
              <a:chExt cx="4406103" cy="1670413"/>
            </a:xfrm>
          </p:grpSpPr>
          <p:sp>
            <p:nvSpPr>
              <p:cNvPr id="3843" name="Shape 3843"/>
              <p:cNvSpPr/>
              <p:nvPr/>
            </p:nvSpPr>
            <p:spPr>
              <a:xfrm>
                <a:off x="0" y="0"/>
                <a:ext cx="2789454" cy="546561"/>
              </a:xfrm>
              <a:prstGeom prst="rect">
                <a:avLst/>
              </a:prstGeom>
              <a:noFill/>
              <a:ln w="12700" cap="flat">
                <a:noFill/>
                <a:miter lim="400000"/>
              </a:ln>
              <a:effectLst/>
            </p:spPr>
            <p:txBody>
              <a:bodyPr wrap="square" lIns="0" tIns="0" rIns="0" bIns="0" numCol="1" anchor="ctr">
                <a:noAutofit/>
              </a:bodyPr>
              <a:lstStyle>
                <a:lvl1pPr algn="l" defTabSz="914400">
                  <a:lnSpc>
                    <a:spcPct val="65000"/>
                  </a:lnSpc>
                  <a:defRPr sz="3000">
                    <a:solidFill>
                      <a:srgbClr val="477525"/>
                    </a:solidFill>
                    <a:latin typeface="Roboto Bold"/>
                    <a:ea typeface="Roboto Bold"/>
                    <a:cs typeface="Roboto Bold"/>
                    <a:sym typeface="Roboto Bold"/>
                  </a:defRPr>
                </a:lvl1pPr>
              </a:lstStyle>
              <a:p>
                <a:pPr lvl="0">
                  <a:defRPr sz="1800">
                    <a:solidFill>
                      <a:srgbClr val="000000"/>
                    </a:solidFill>
                  </a:defRPr>
                </a:pPr>
                <a:r>
                  <a:rPr lang="zh-CN" altLang="en-US" sz="1465" dirty="0">
                    <a:solidFill>
                      <a:schemeClr val="accent3">
                        <a:lumMod val="75000"/>
                      </a:schemeClr>
                    </a:solidFill>
                  </a:rPr>
                  <a:t>点此替换文本</a:t>
                </a:r>
                <a:endParaRPr sz="1465" dirty="0">
                  <a:solidFill>
                    <a:schemeClr val="accent3">
                      <a:lumMod val="75000"/>
                    </a:schemeClr>
                  </a:solidFill>
                </a:endParaRPr>
              </a:p>
            </p:txBody>
          </p:sp>
          <p:sp>
            <p:nvSpPr>
              <p:cNvPr id="3844" name="Shape 3844"/>
              <p:cNvSpPr/>
              <p:nvPr/>
            </p:nvSpPr>
            <p:spPr>
              <a:xfrm>
                <a:off x="0" y="494415"/>
                <a:ext cx="4406104" cy="1175999"/>
              </a:xfrm>
              <a:prstGeom prst="rect">
                <a:avLst/>
              </a:prstGeom>
              <a:noFill/>
              <a:ln w="12700" cap="flat">
                <a:noFill/>
                <a:miter lim="400000"/>
              </a:ln>
              <a:effectLst/>
            </p:spPr>
            <p:txBody>
              <a:bodyPr wrap="square" lIns="0" tIns="0" rIns="0" bIns="0" numCol="1" anchor="ctr">
                <a:noAutofit/>
              </a:bodyPr>
              <a:lstStyle>
                <a:lvl1pPr algn="l" defTabSz="914400">
                  <a:lnSpc>
                    <a:spcPct val="130000"/>
                  </a:lnSpc>
                  <a:defRPr sz="1800">
                    <a:solidFill>
                      <a:srgbClr val="A6AAA9"/>
                    </a:solidFill>
                    <a:latin typeface="Roboto Regular"/>
                    <a:ea typeface="Roboto Regular"/>
                    <a:cs typeface="Roboto Regular"/>
                    <a:sym typeface="Roboto Regular"/>
                  </a:defRPr>
                </a:lvl1pPr>
              </a:lstStyle>
              <a:p>
                <a:pPr lvl="0">
                  <a:defRPr>
                    <a:solidFill>
                      <a:srgbClr val="000000"/>
                    </a:solidFill>
                  </a:defRPr>
                </a:pPr>
                <a:r>
                  <a:rPr sz="935" dirty="0"/>
                  <a:t>Lorem ipsum dolor sit amet, no pri modo autem laudem ne. Tota partem elaboraret ius ex, his insolens liberavisse.</a:t>
                </a:r>
              </a:p>
            </p:txBody>
          </p:sp>
        </p:grpSp>
        <p:sp>
          <p:nvSpPr>
            <p:cNvPr id="3846" name="Shape 3846"/>
            <p:cNvSpPr/>
            <p:nvPr/>
          </p:nvSpPr>
          <p:spPr>
            <a:xfrm>
              <a:off x="-139700" y="73576"/>
              <a:ext cx="1616302" cy="1571503"/>
            </a:xfrm>
            <a:prstGeom prst="rect">
              <a:avLst/>
            </a:prstGeom>
            <a:noFill/>
            <a:ln w="12700" cap="flat">
              <a:noFill/>
              <a:miter lim="400000"/>
            </a:ln>
            <a:effectLst/>
          </p:spPr>
          <p:txBody>
            <a:bodyPr wrap="square" lIns="0" tIns="0" rIns="0" bIns="0" numCol="1" anchor="ctr">
              <a:noAutofit/>
            </a:bodyPr>
            <a:lstStyle>
              <a:lvl1pPr algn="l" defTabSz="914400">
                <a:lnSpc>
                  <a:spcPct val="65000"/>
                </a:lnSpc>
                <a:defRPr sz="10000">
                  <a:solidFill>
                    <a:srgbClr val="A6AAA9"/>
                  </a:solidFill>
                  <a:latin typeface="Roboto Bold"/>
                  <a:ea typeface="Roboto Bold"/>
                  <a:cs typeface="Roboto Bold"/>
                  <a:sym typeface="Roboto Bold"/>
                </a:defRPr>
              </a:lvl1pPr>
            </a:lstStyle>
            <a:p>
              <a:pPr lvl="0">
                <a:defRPr sz="1800">
                  <a:solidFill>
                    <a:srgbClr val="000000"/>
                  </a:solidFill>
                </a:defRPr>
              </a:pPr>
              <a:r>
                <a:rPr sz="5065" dirty="0">
                  <a:solidFill>
                    <a:schemeClr val="accent3">
                      <a:lumMod val="75000"/>
                    </a:schemeClr>
                  </a:solidFill>
                </a:rPr>
                <a:t>05</a:t>
              </a:r>
            </a:p>
          </p:txBody>
        </p:sp>
      </p:grpSp>
      <p:grpSp>
        <p:nvGrpSpPr>
          <p:cNvPr id="3852" name="Group 3852"/>
          <p:cNvGrpSpPr/>
          <p:nvPr/>
        </p:nvGrpSpPr>
        <p:grpSpPr>
          <a:xfrm>
            <a:off x="7398285" y="5241208"/>
            <a:ext cx="3308164" cy="861536"/>
            <a:chOff x="650468" y="0"/>
            <a:chExt cx="6616328" cy="1723072"/>
          </a:xfrm>
        </p:grpSpPr>
        <p:sp>
          <p:nvSpPr>
            <p:cNvPr id="3848" name="Shape 3848"/>
            <p:cNvSpPr/>
            <p:nvPr/>
          </p:nvSpPr>
          <p:spPr>
            <a:xfrm>
              <a:off x="5650493" y="0"/>
              <a:ext cx="1616303" cy="1571503"/>
            </a:xfrm>
            <a:prstGeom prst="rect">
              <a:avLst/>
            </a:prstGeom>
            <a:noFill/>
            <a:ln w="12700" cap="flat">
              <a:noFill/>
              <a:miter lim="400000"/>
            </a:ln>
            <a:effectLst/>
          </p:spPr>
          <p:txBody>
            <a:bodyPr wrap="square" lIns="0" tIns="0" rIns="0" bIns="0" numCol="1" anchor="ctr">
              <a:noAutofit/>
            </a:bodyPr>
            <a:lstStyle>
              <a:lvl1pPr algn="l" defTabSz="914400">
                <a:lnSpc>
                  <a:spcPct val="65000"/>
                </a:lnSpc>
                <a:defRPr sz="10000">
                  <a:solidFill>
                    <a:srgbClr val="A6AAA9"/>
                  </a:solidFill>
                  <a:latin typeface="Roboto Bold"/>
                  <a:ea typeface="Roboto Bold"/>
                  <a:cs typeface="Roboto Bold"/>
                  <a:sym typeface="Roboto Bold"/>
                </a:defRPr>
              </a:lvl1pPr>
            </a:lstStyle>
            <a:p>
              <a:pPr lvl="0">
                <a:defRPr sz="1800">
                  <a:solidFill>
                    <a:srgbClr val="000000"/>
                  </a:solidFill>
                </a:defRPr>
              </a:pPr>
              <a:r>
                <a:rPr sz="5065" dirty="0">
                  <a:solidFill>
                    <a:schemeClr val="accent3"/>
                  </a:solidFill>
                </a:rPr>
                <a:t>06</a:t>
              </a:r>
            </a:p>
          </p:txBody>
        </p:sp>
        <p:grpSp>
          <p:nvGrpSpPr>
            <p:cNvPr id="3851" name="Group 3851"/>
            <p:cNvGrpSpPr/>
            <p:nvPr/>
          </p:nvGrpSpPr>
          <p:grpSpPr>
            <a:xfrm>
              <a:off x="650468" y="4416"/>
              <a:ext cx="4627240" cy="1718656"/>
              <a:chOff x="650468" y="0"/>
              <a:chExt cx="4627238" cy="1718655"/>
            </a:xfrm>
          </p:grpSpPr>
          <p:sp>
            <p:nvSpPr>
              <p:cNvPr id="3849" name="Shape 3849"/>
              <p:cNvSpPr/>
              <p:nvPr/>
            </p:nvSpPr>
            <p:spPr>
              <a:xfrm>
                <a:off x="2407691" y="0"/>
                <a:ext cx="2870015" cy="562346"/>
              </a:xfrm>
              <a:prstGeom prst="rect">
                <a:avLst/>
              </a:prstGeom>
              <a:noFill/>
              <a:ln w="12700" cap="flat">
                <a:noFill/>
                <a:miter lim="400000"/>
              </a:ln>
              <a:effectLst/>
            </p:spPr>
            <p:txBody>
              <a:bodyPr wrap="square" lIns="0" tIns="0" rIns="0" bIns="0" numCol="1" anchor="ctr">
                <a:noAutofit/>
              </a:bodyPr>
              <a:lstStyle>
                <a:lvl1pPr algn="r" defTabSz="914400">
                  <a:lnSpc>
                    <a:spcPct val="65000"/>
                  </a:lnSpc>
                  <a:defRPr sz="3000">
                    <a:solidFill>
                      <a:srgbClr val="78BE42"/>
                    </a:solidFill>
                    <a:latin typeface="Roboto Bold"/>
                    <a:ea typeface="Roboto Bold"/>
                    <a:cs typeface="Roboto Bold"/>
                    <a:sym typeface="Roboto Bold"/>
                  </a:defRPr>
                </a:lvl1pPr>
              </a:lstStyle>
              <a:p>
                <a:pPr lvl="0">
                  <a:defRPr sz="1800">
                    <a:solidFill>
                      <a:srgbClr val="000000"/>
                    </a:solidFill>
                  </a:defRPr>
                </a:pPr>
                <a:r>
                  <a:rPr lang="zh-CN" altLang="en-US" sz="1465" dirty="0">
                    <a:solidFill>
                      <a:schemeClr val="accent3"/>
                    </a:solidFill>
                  </a:rPr>
                  <a:t>点此替换文本</a:t>
                </a:r>
                <a:endParaRPr sz="1465" dirty="0">
                  <a:solidFill>
                    <a:schemeClr val="accent3"/>
                  </a:solidFill>
                </a:endParaRPr>
              </a:p>
            </p:txBody>
          </p:sp>
          <p:sp>
            <p:nvSpPr>
              <p:cNvPr id="3850" name="Shape 3850"/>
              <p:cNvSpPr/>
              <p:nvPr/>
            </p:nvSpPr>
            <p:spPr>
              <a:xfrm>
                <a:off x="650468" y="508693"/>
                <a:ext cx="4627238" cy="1209962"/>
              </a:xfrm>
              <a:prstGeom prst="rect">
                <a:avLst/>
              </a:prstGeom>
              <a:noFill/>
              <a:ln w="12700" cap="flat">
                <a:noFill/>
                <a:miter lim="400000"/>
              </a:ln>
              <a:effectLst/>
            </p:spPr>
            <p:txBody>
              <a:bodyPr wrap="square" lIns="0" tIns="0" rIns="0" bIns="0" numCol="1" anchor="ctr">
                <a:noAutofit/>
              </a:bodyPr>
              <a:lstStyle>
                <a:lvl1pPr algn="r" defTabSz="914400">
                  <a:lnSpc>
                    <a:spcPct val="130000"/>
                  </a:lnSpc>
                  <a:defRPr sz="1800">
                    <a:solidFill>
                      <a:srgbClr val="A6AAA9"/>
                    </a:solidFill>
                    <a:latin typeface="Roboto Regular"/>
                    <a:ea typeface="Roboto Regular"/>
                    <a:cs typeface="Roboto Regular"/>
                    <a:sym typeface="Roboto Regular"/>
                  </a:defRPr>
                </a:lvl1pPr>
              </a:lstStyle>
              <a:p>
                <a:pPr lvl="0">
                  <a:defRPr>
                    <a:solidFill>
                      <a:srgbClr val="000000"/>
                    </a:solidFill>
                  </a:defRPr>
                </a:pPr>
                <a:r>
                  <a:rPr sz="935" dirty="0"/>
                  <a:t>Lorem ipsum dolor sit amet, no pri modo autem laudem ne. Tota partem elaboraret ius ex, his insolens liberavisse.</a:t>
                </a:r>
              </a:p>
            </p:txBody>
          </p:sp>
        </p:grpSp>
      </p:grpSp>
    </p:spTree>
  </p:cSld>
  <p:clrMapOvr>
    <a:masterClrMapping/>
  </p:clrMapOvr>
  <p:transition spd="slow" advClick="0" advTm="0">
    <p:push/>
  </p:transition>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indefinite" fill="hold"/>
                                        <p:tgtEl>
                                          <p:spTgt spid="3823"/>
                                        </p:tgtEl>
                                        <p:attrNameLst>
                                          <p:attrName>style.visibility</p:attrName>
                                        </p:attrNameLst>
                                      </p:cBhvr>
                                      <p:to>
                                        <p:strVal val="visible"/>
                                      </p:to>
                                    </p:set>
                                    <p:animEffect transition="in" filter="wipe(left)">
                                      <p:cBhvr>
                                        <p:cTn id="7" dur="500"/>
                                        <p:tgtEl>
                                          <p:spTgt spid="382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indefinite" fill="hold"/>
                                        <p:tgtEl>
                                          <p:spTgt spid="3827"/>
                                        </p:tgtEl>
                                        <p:attrNameLst>
                                          <p:attrName>style.visibility</p:attrName>
                                        </p:attrNameLst>
                                      </p:cBhvr>
                                      <p:to>
                                        <p:strVal val="visible"/>
                                      </p:to>
                                    </p:set>
                                    <p:animEffect transition="in" filter="dissolve(in)">
                                      <p:cBhvr>
                                        <p:cTn id="11" dur="500"/>
                                        <p:tgtEl>
                                          <p:spTgt spid="382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indefinite" fill="hold"/>
                                        <p:tgtEl>
                                          <p:spTgt spid="3826"/>
                                        </p:tgtEl>
                                        <p:attrNameLst>
                                          <p:attrName>style.visibility</p:attrName>
                                        </p:attrNameLst>
                                      </p:cBhvr>
                                      <p:to>
                                        <p:strVal val="visible"/>
                                      </p:to>
                                    </p:set>
                                    <p:animEffect transition="in" filter="wipe(down)">
                                      <p:cBhvr>
                                        <p:cTn id="15" dur="500"/>
                                        <p:tgtEl>
                                          <p:spTgt spid="3826"/>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indefinite" fill="hold"/>
                                        <p:tgtEl>
                                          <p:spTgt spid="3828"/>
                                        </p:tgtEl>
                                        <p:attrNameLst>
                                          <p:attrName>style.visibility</p:attrName>
                                        </p:attrNameLst>
                                      </p:cBhvr>
                                      <p:to>
                                        <p:strVal val="visible"/>
                                      </p:to>
                                    </p:set>
                                    <p:animEffect transition="in" filter="dissolve">
                                      <p:cBhvr>
                                        <p:cTn id="19" dur="500"/>
                                        <p:tgtEl>
                                          <p:spTgt spid="3828"/>
                                        </p:tgtEl>
                                      </p:cBhvr>
                                    </p:animEffect>
                                  </p:childTnLst>
                                </p:cTn>
                              </p:par>
                            </p:childTnLst>
                          </p:cTn>
                        </p:par>
                        <p:par>
                          <p:cTn id="20" fill="hold">
                            <p:stCondLst>
                              <p:cond delay="2000"/>
                            </p:stCondLst>
                            <p:childTnLst>
                              <p:par>
                                <p:cTn id="21" presetID="2" presetClass="entr" presetSubtype="1" fill="hold" grpId="0" nodeType="afterEffect">
                                  <p:stCondLst>
                                    <p:cond delay="0"/>
                                  </p:stCondLst>
                                  <p:childTnLst>
                                    <p:set>
                                      <p:cBhvr>
                                        <p:cTn id="22" dur="indefinite" fill="hold"/>
                                        <p:tgtEl>
                                          <p:spTgt spid="3841"/>
                                        </p:tgtEl>
                                        <p:attrNameLst>
                                          <p:attrName>style.visibility</p:attrName>
                                        </p:attrNameLst>
                                      </p:cBhvr>
                                      <p:to>
                                        <p:strVal val="visible"/>
                                      </p:to>
                                    </p:set>
                                    <p:anim calcmode="lin" valueType="num">
                                      <p:cBhvr>
                                        <p:cTn id="23" dur="500" fill="hold"/>
                                        <p:tgtEl>
                                          <p:spTgt spid="3841"/>
                                        </p:tgtEl>
                                        <p:attrNameLst>
                                          <p:attrName>ppt_x</p:attrName>
                                        </p:attrNameLst>
                                      </p:cBhvr>
                                      <p:tavLst>
                                        <p:tav tm="0">
                                          <p:val>
                                            <p:strVal val="#ppt_x"/>
                                          </p:val>
                                        </p:tav>
                                        <p:tav tm="100000">
                                          <p:val>
                                            <p:strVal val="#ppt_x"/>
                                          </p:val>
                                        </p:tav>
                                      </p:tavLst>
                                    </p:anim>
                                    <p:anim calcmode="lin" valueType="num">
                                      <p:cBhvr>
                                        <p:cTn id="24" dur="500" fill="hold"/>
                                        <p:tgtEl>
                                          <p:spTgt spid="3841"/>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2" presetClass="entr" presetSubtype="1" fill="hold" grpId="0" nodeType="afterEffect">
                                  <p:stCondLst>
                                    <p:cond delay="0"/>
                                  </p:stCondLst>
                                  <p:childTnLst>
                                    <p:set>
                                      <p:cBhvr>
                                        <p:cTn id="27" dur="indefinite" fill="hold"/>
                                        <p:tgtEl>
                                          <p:spTgt spid="3847"/>
                                        </p:tgtEl>
                                        <p:attrNameLst>
                                          <p:attrName>style.visibility</p:attrName>
                                        </p:attrNameLst>
                                      </p:cBhvr>
                                      <p:to>
                                        <p:strVal val="visible"/>
                                      </p:to>
                                    </p:set>
                                    <p:anim calcmode="lin" valueType="num">
                                      <p:cBhvr>
                                        <p:cTn id="28" dur="500" fill="hold"/>
                                        <p:tgtEl>
                                          <p:spTgt spid="3847"/>
                                        </p:tgtEl>
                                        <p:attrNameLst>
                                          <p:attrName>ppt_x</p:attrName>
                                        </p:attrNameLst>
                                      </p:cBhvr>
                                      <p:tavLst>
                                        <p:tav tm="0">
                                          <p:val>
                                            <p:strVal val="#ppt_x"/>
                                          </p:val>
                                        </p:tav>
                                        <p:tav tm="100000">
                                          <p:val>
                                            <p:strVal val="#ppt_x"/>
                                          </p:val>
                                        </p:tav>
                                      </p:tavLst>
                                    </p:anim>
                                    <p:anim calcmode="lin" valueType="num">
                                      <p:cBhvr>
                                        <p:cTn id="29" dur="500" fill="hold"/>
                                        <p:tgtEl>
                                          <p:spTgt spid="3847"/>
                                        </p:tgtEl>
                                        <p:attrNameLst>
                                          <p:attrName>ppt_y</p:attrName>
                                        </p:attrNameLst>
                                      </p:cBhvr>
                                      <p:tavLst>
                                        <p:tav tm="0">
                                          <p:val>
                                            <p:strVal val="0-#ppt_h/2"/>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indefinite" fill="hold"/>
                                        <p:tgtEl>
                                          <p:spTgt spid="3832"/>
                                        </p:tgtEl>
                                        <p:attrNameLst>
                                          <p:attrName>style.visibility</p:attrName>
                                        </p:attrNameLst>
                                      </p:cBhvr>
                                      <p:to>
                                        <p:strVal val="visible"/>
                                      </p:to>
                                    </p:set>
                                    <p:animEffect transition="in" filter="wipe(up)">
                                      <p:cBhvr>
                                        <p:cTn id="33" dur="500"/>
                                        <p:tgtEl>
                                          <p:spTgt spid="3832"/>
                                        </p:tgtEl>
                                      </p:cBhvr>
                                    </p:animEffect>
                                  </p:childTnLst>
                                </p:cTn>
                              </p:par>
                            </p:childTnLst>
                          </p:cTn>
                        </p:par>
                        <p:par>
                          <p:cTn id="34" fill="hold">
                            <p:stCondLst>
                              <p:cond delay="3500"/>
                            </p:stCondLst>
                            <p:childTnLst>
                              <p:par>
                                <p:cTn id="35" presetID="9" presetClass="entr" presetSubtype="0" fill="hold" grpId="0" nodeType="afterEffect">
                                  <p:stCondLst>
                                    <p:cond delay="0"/>
                                  </p:stCondLst>
                                  <p:childTnLst>
                                    <p:set>
                                      <p:cBhvr>
                                        <p:cTn id="36" dur="indefinite" fill="hold"/>
                                        <p:tgtEl>
                                          <p:spTgt spid="3834"/>
                                        </p:tgtEl>
                                        <p:attrNameLst>
                                          <p:attrName>style.visibility</p:attrName>
                                        </p:attrNameLst>
                                      </p:cBhvr>
                                      <p:to>
                                        <p:strVal val="visible"/>
                                      </p:to>
                                    </p:set>
                                    <p:animEffect transition="in" filter="dissolve(out)">
                                      <p:cBhvr>
                                        <p:cTn id="37" dur="500"/>
                                        <p:tgtEl>
                                          <p:spTgt spid="3834"/>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indefinite" fill="hold"/>
                                        <p:tgtEl>
                                          <p:spTgt spid="3825"/>
                                        </p:tgtEl>
                                        <p:attrNameLst>
                                          <p:attrName>style.visibility</p:attrName>
                                        </p:attrNameLst>
                                      </p:cBhvr>
                                      <p:to>
                                        <p:strVal val="visible"/>
                                      </p:to>
                                    </p:set>
                                    <p:animEffect transition="in" filter="wipe(left)">
                                      <p:cBhvr>
                                        <p:cTn id="41" dur="500"/>
                                        <p:tgtEl>
                                          <p:spTgt spid="3825"/>
                                        </p:tgtEl>
                                      </p:cBhvr>
                                    </p:animEffect>
                                  </p:childTnLst>
                                </p:cTn>
                              </p:par>
                            </p:childTnLst>
                          </p:cTn>
                        </p:par>
                        <p:par>
                          <p:cTn id="42" fill="hold">
                            <p:stCondLst>
                              <p:cond delay="4500"/>
                            </p:stCondLst>
                            <p:childTnLst>
                              <p:par>
                                <p:cTn id="43" presetID="4" presetClass="entr" presetSubtype="32" fill="hold" grpId="0" nodeType="afterEffect">
                                  <p:stCondLst>
                                    <p:cond delay="0"/>
                                  </p:stCondLst>
                                  <p:childTnLst>
                                    <p:set>
                                      <p:cBhvr>
                                        <p:cTn id="44" dur="indefinite" fill="hold"/>
                                        <p:tgtEl>
                                          <p:spTgt spid="3840"/>
                                        </p:tgtEl>
                                        <p:attrNameLst>
                                          <p:attrName>style.visibility</p:attrName>
                                        </p:attrNameLst>
                                      </p:cBhvr>
                                      <p:to>
                                        <p:strVal val="visible"/>
                                      </p:to>
                                    </p:set>
                                    <p:animEffect transition="in" filter="box(out)">
                                      <p:cBhvr>
                                        <p:cTn id="45" dur="500"/>
                                        <p:tgtEl>
                                          <p:spTgt spid="3840"/>
                                        </p:tgtEl>
                                      </p:cBhvr>
                                    </p:animEffect>
                                  </p:childTnLst>
                                </p:cTn>
                              </p:par>
                            </p:childTnLst>
                          </p:cTn>
                        </p:par>
                        <p:par>
                          <p:cTn id="46" fill="hold">
                            <p:stCondLst>
                              <p:cond delay="5000"/>
                            </p:stCondLst>
                            <p:childTnLst>
                              <p:par>
                                <p:cTn id="47" presetID="9" presetClass="entr" presetSubtype="0" fill="hold" grpId="0" nodeType="afterEffect">
                                  <p:stCondLst>
                                    <p:cond delay="0"/>
                                  </p:stCondLst>
                                  <p:childTnLst>
                                    <p:set>
                                      <p:cBhvr>
                                        <p:cTn id="48" dur="indefinite" fill="hold"/>
                                        <p:tgtEl>
                                          <p:spTgt spid="3831"/>
                                        </p:tgtEl>
                                        <p:attrNameLst>
                                          <p:attrName>style.visibility</p:attrName>
                                        </p:attrNameLst>
                                      </p:cBhvr>
                                      <p:to>
                                        <p:strVal val="visible"/>
                                      </p:to>
                                    </p:set>
                                    <p:animEffect transition="in" filter="dissolve(in)">
                                      <p:cBhvr>
                                        <p:cTn id="49" dur="500"/>
                                        <p:tgtEl>
                                          <p:spTgt spid="3831"/>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indefinite" fill="hold"/>
                                        <p:tgtEl>
                                          <p:spTgt spid="3829"/>
                                        </p:tgtEl>
                                        <p:attrNameLst>
                                          <p:attrName>style.visibility</p:attrName>
                                        </p:attrNameLst>
                                      </p:cBhvr>
                                      <p:to>
                                        <p:strVal val="visible"/>
                                      </p:to>
                                    </p:set>
                                    <p:animEffect transition="in" filter="wipe(up)">
                                      <p:cBhvr>
                                        <p:cTn id="53" dur="500"/>
                                        <p:tgtEl>
                                          <p:spTgt spid="3829"/>
                                        </p:tgtEl>
                                      </p:cBhvr>
                                    </p:animEffect>
                                  </p:childTnLst>
                                </p:cTn>
                              </p:par>
                            </p:childTnLst>
                          </p:cTn>
                        </p:par>
                        <p:par>
                          <p:cTn id="54" fill="hold">
                            <p:stCondLst>
                              <p:cond delay="6000"/>
                            </p:stCondLst>
                            <p:childTnLst>
                              <p:par>
                                <p:cTn id="55" presetID="9" presetClass="entr" presetSubtype="0" fill="hold" grpId="0" nodeType="afterEffect">
                                  <p:stCondLst>
                                    <p:cond delay="0"/>
                                  </p:stCondLst>
                                  <p:childTnLst>
                                    <p:set>
                                      <p:cBhvr>
                                        <p:cTn id="56" dur="indefinite" fill="hold"/>
                                        <p:tgtEl>
                                          <p:spTgt spid="3830"/>
                                        </p:tgtEl>
                                        <p:attrNameLst>
                                          <p:attrName>style.visibility</p:attrName>
                                        </p:attrNameLst>
                                      </p:cBhvr>
                                      <p:to>
                                        <p:strVal val="visible"/>
                                      </p:to>
                                    </p:set>
                                    <p:animEffect transition="in" filter="dissolve(out)">
                                      <p:cBhvr>
                                        <p:cTn id="57" dur="500"/>
                                        <p:tgtEl>
                                          <p:spTgt spid="3830"/>
                                        </p:tgtEl>
                                      </p:cBhvr>
                                    </p:animEffect>
                                  </p:childTnLst>
                                </p:cTn>
                              </p:par>
                            </p:childTnLst>
                          </p:cTn>
                        </p:par>
                        <p:par>
                          <p:cTn id="58" fill="hold">
                            <p:stCondLst>
                              <p:cond delay="6500"/>
                            </p:stCondLst>
                            <p:childTnLst>
                              <p:par>
                                <p:cTn id="59" presetID="2" presetClass="entr" presetSubtype="1" fill="hold" grpId="0" nodeType="afterEffect">
                                  <p:stCondLst>
                                    <p:cond delay="0"/>
                                  </p:stCondLst>
                                  <p:childTnLst>
                                    <p:set>
                                      <p:cBhvr>
                                        <p:cTn id="60" dur="indefinite" fill="hold"/>
                                        <p:tgtEl>
                                          <p:spTgt spid="3842"/>
                                        </p:tgtEl>
                                        <p:attrNameLst>
                                          <p:attrName>style.visibility</p:attrName>
                                        </p:attrNameLst>
                                      </p:cBhvr>
                                      <p:to>
                                        <p:strVal val="visible"/>
                                      </p:to>
                                    </p:set>
                                    <p:anim calcmode="lin" valueType="num">
                                      <p:cBhvr>
                                        <p:cTn id="61" dur="500" fill="hold"/>
                                        <p:tgtEl>
                                          <p:spTgt spid="3842"/>
                                        </p:tgtEl>
                                        <p:attrNameLst>
                                          <p:attrName>ppt_x</p:attrName>
                                        </p:attrNameLst>
                                      </p:cBhvr>
                                      <p:tavLst>
                                        <p:tav tm="0">
                                          <p:val>
                                            <p:strVal val="#ppt_x"/>
                                          </p:val>
                                        </p:tav>
                                        <p:tav tm="100000">
                                          <p:val>
                                            <p:strVal val="#ppt_x"/>
                                          </p:val>
                                        </p:tav>
                                      </p:tavLst>
                                    </p:anim>
                                    <p:anim calcmode="lin" valueType="num">
                                      <p:cBhvr>
                                        <p:cTn id="62" dur="500" fill="hold"/>
                                        <p:tgtEl>
                                          <p:spTgt spid="3842"/>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2" presetClass="entr" presetSubtype="4" fill="hold" grpId="0" nodeType="afterEffect">
                                  <p:stCondLst>
                                    <p:cond delay="0"/>
                                  </p:stCondLst>
                                  <p:childTnLst>
                                    <p:set>
                                      <p:cBhvr>
                                        <p:cTn id="65" dur="indefinite" fill="hold"/>
                                        <p:tgtEl>
                                          <p:spTgt spid="3852"/>
                                        </p:tgtEl>
                                        <p:attrNameLst>
                                          <p:attrName>style.visibility</p:attrName>
                                        </p:attrNameLst>
                                      </p:cBhvr>
                                      <p:to>
                                        <p:strVal val="visible"/>
                                      </p:to>
                                    </p:set>
                                    <p:anim calcmode="lin" valueType="num">
                                      <p:cBhvr>
                                        <p:cTn id="66" dur="500" fill="hold"/>
                                        <p:tgtEl>
                                          <p:spTgt spid="3852"/>
                                        </p:tgtEl>
                                        <p:attrNameLst>
                                          <p:attrName>ppt_x</p:attrName>
                                        </p:attrNameLst>
                                      </p:cBhvr>
                                      <p:tavLst>
                                        <p:tav tm="0">
                                          <p:val>
                                            <p:strVal val="#ppt_x"/>
                                          </p:val>
                                        </p:tav>
                                        <p:tav tm="100000">
                                          <p:val>
                                            <p:strVal val="#ppt_x"/>
                                          </p:val>
                                        </p:tav>
                                      </p:tavLst>
                                    </p:anim>
                                    <p:anim calcmode="lin" valueType="num">
                                      <p:cBhvr>
                                        <p:cTn id="67" dur="500" fill="hold"/>
                                        <p:tgtEl>
                                          <p:spTgt spid="3852"/>
                                        </p:tgtEl>
                                        <p:attrNameLst>
                                          <p:attrName>ppt_y</p:attrName>
                                        </p:attrNameLst>
                                      </p:cBhvr>
                                      <p:tavLst>
                                        <p:tav tm="0">
                                          <p:val>
                                            <p:strVal val="1+#ppt_h/2"/>
                                          </p:val>
                                        </p:tav>
                                        <p:tav tm="100000">
                                          <p:val>
                                            <p:strVal val="#ppt_y"/>
                                          </p:val>
                                        </p:tav>
                                      </p:tavLst>
                                    </p:anim>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indefinite" fill="hold"/>
                                        <p:tgtEl>
                                          <p:spTgt spid="3835"/>
                                        </p:tgtEl>
                                        <p:attrNameLst>
                                          <p:attrName>style.visibility</p:attrName>
                                        </p:attrNameLst>
                                      </p:cBhvr>
                                      <p:to>
                                        <p:strVal val="visible"/>
                                      </p:to>
                                    </p:set>
                                    <p:animEffect transition="in" filter="wipe(down)">
                                      <p:cBhvr>
                                        <p:cTn id="71" dur="500"/>
                                        <p:tgtEl>
                                          <p:spTgt spid="3835"/>
                                        </p:tgtEl>
                                      </p:cBhvr>
                                    </p:animEffect>
                                  </p:childTnLst>
                                </p:cTn>
                              </p:par>
                            </p:childTnLst>
                          </p:cTn>
                        </p:par>
                        <p:par>
                          <p:cTn id="72" fill="hold">
                            <p:stCondLst>
                              <p:cond delay="8000"/>
                            </p:stCondLst>
                            <p:childTnLst>
                              <p:par>
                                <p:cTn id="73" presetID="9" presetClass="entr" presetSubtype="0" fill="hold" grpId="0" nodeType="afterEffect">
                                  <p:stCondLst>
                                    <p:cond delay="0"/>
                                  </p:stCondLst>
                                  <p:childTnLst>
                                    <p:set>
                                      <p:cBhvr>
                                        <p:cTn id="74" dur="indefinite" fill="hold"/>
                                        <p:tgtEl>
                                          <p:spTgt spid="3837"/>
                                        </p:tgtEl>
                                        <p:attrNameLst>
                                          <p:attrName>style.visibility</p:attrName>
                                        </p:attrNameLst>
                                      </p:cBhvr>
                                      <p:to>
                                        <p:strVal val="visible"/>
                                      </p:to>
                                    </p:set>
                                    <p:animEffect transition="in" filter="dissolve(out)">
                                      <p:cBhvr>
                                        <p:cTn id="75" dur="500"/>
                                        <p:tgtEl>
                                          <p:spTgt spid="3837"/>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indefinite" fill="hold"/>
                                        <p:tgtEl>
                                          <p:spTgt spid="3824"/>
                                        </p:tgtEl>
                                        <p:attrNameLst>
                                          <p:attrName>style.visibility</p:attrName>
                                        </p:attrNameLst>
                                      </p:cBhvr>
                                      <p:to>
                                        <p:strVal val="visible"/>
                                      </p:to>
                                    </p:set>
                                    <p:animEffect transition="in" filter="wipe(left)">
                                      <p:cBhvr>
                                        <p:cTn id="79" dur="500"/>
                                        <p:tgtEl>
                                          <p:spTgt spid="3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3" grpId="0" animBg="1" advAuto="0"/>
      <p:bldP spid="3824" grpId="0" animBg="1" advAuto="0"/>
      <p:bldP spid="3825" grpId="0" animBg="1" advAuto="0"/>
      <p:bldP spid="3826" grpId="0" animBg="1" advAuto="0"/>
      <p:bldP spid="3827" grpId="0" animBg="1" advAuto="0"/>
      <p:bldP spid="3828" grpId="0" animBg="1" advAuto="0"/>
      <p:bldP spid="3829" grpId="0" animBg="1" advAuto="0"/>
      <p:bldP spid="3830" grpId="0" animBg="1" advAuto="0"/>
      <p:bldP spid="3831" grpId="0" animBg="1" advAuto="0"/>
      <p:bldP spid="3832" grpId="0" animBg="1" advAuto="0"/>
      <p:bldP spid="3834" grpId="0" animBg="1" advAuto="0"/>
      <p:bldP spid="3835" grpId="0" animBg="1" advAuto="0"/>
      <p:bldP spid="3837" grpId="0" animBg="1" advAuto="0"/>
      <p:bldP spid="3840" grpId="0" animBg="1" advAuto="0"/>
      <p:bldP spid="3841" grpId="0" animBg="1" advAuto="0"/>
      <p:bldP spid="3842" grpId="0" animBg="1" advAuto="0"/>
      <p:bldP spid="3847" grpId="0" animBg="1" advAuto="0"/>
      <p:bldP spid="3852" grpId="0"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sz="quarter" idx="26"/>
          </p:nvPr>
        </p:nvPicPr>
        <p:blipFill>
          <a:blip r:embed="rId3" cstate="print">
            <a:extLst>
              <a:ext uri="{28A0092B-C50C-407E-A947-70E740481C1C}">
                <a14:useLocalDpi xmlns:a14="http://schemas.microsoft.com/office/drawing/2010/main" val="0"/>
              </a:ext>
            </a:extLst>
          </a:blip>
          <a:srcRect t="14429" b="14429"/>
          <a:stretch>
            <a:fillRect/>
          </a:stretch>
        </p:blipFill>
        <p:spPr/>
      </p:pic>
      <p:sp>
        <p:nvSpPr>
          <p:cNvPr id="3854" name="Shape 3854"/>
          <p:cNvSpPr>
            <a:spLocks noGrp="1"/>
          </p:cNvSpPr>
          <p:nvPr>
            <p:ph type="sldNum" sz="quarter" idx="4294967295"/>
          </p:nvPr>
        </p:nvSpPr>
        <p:spPr>
          <a:xfrm>
            <a:off x="11781386" y="162566"/>
            <a:ext cx="308559" cy="123111"/>
          </a:xfrm>
          <a:prstGeom prst="rect">
            <a:avLst/>
          </a:prstGeom>
        </p:spPr>
        <p:txBody>
          <a:bodyPr/>
          <a:lstStyle/>
          <a:p>
            <a:pPr lvl="0">
              <a:defRPr>
                <a:solidFill>
                  <a:srgbClr val="000000"/>
                </a:solidFill>
              </a:defRPr>
            </a:pPr>
            <a:fld id="{86CB4B4D-7CA3-9044-876B-883B54F8677D}" type="slidenum">
              <a:rPr>
                <a:solidFill>
                  <a:srgbClr val="FFFFFF"/>
                </a:solidFill>
              </a:rPr>
              <a:t>23</a:t>
            </a:fld>
            <a:endParaRPr>
              <a:solidFill>
                <a:srgbClr val="FFFFFF"/>
              </a:solidFill>
            </a:endParaRPr>
          </a:p>
        </p:txBody>
      </p:sp>
      <p:pic>
        <p:nvPicPr>
          <p:cNvPr id="4" name="图片占位符 3"/>
          <p:cNvPicPr>
            <a:picLocks noGrp="1" noChangeAspect="1"/>
          </p:cNvPicPr>
          <p:nvPr>
            <p:ph type="pic" sz="quarter" idx="27"/>
          </p:nvPr>
        </p:nvPicPr>
        <p:blipFill>
          <a:blip r:embed="rId4">
            <a:extLst>
              <a:ext uri="{28A0092B-C50C-407E-A947-70E740481C1C}">
                <a14:useLocalDpi xmlns:a14="http://schemas.microsoft.com/office/drawing/2010/main" val="0"/>
              </a:ext>
            </a:extLst>
          </a:blip>
          <a:srcRect t="17261" b="17261"/>
          <a:stretch>
            <a:fillRect/>
          </a:stretch>
        </p:blipFill>
        <p:spPr/>
      </p:pic>
      <p:sp>
        <p:nvSpPr>
          <p:cNvPr id="3855" name="Shape 3855"/>
          <p:cNvSpPr/>
          <p:nvPr/>
        </p:nvSpPr>
        <p:spPr>
          <a:xfrm>
            <a:off x="-13129" y="3363978"/>
            <a:ext cx="3010161" cy="130047"/>
          </a:xfrm>
          <a:prstGeom prst="rect">
            <a:avLst/>
          </a:prstGeom>
          <a:solidFill>
            <a:schemeClr val="accent3"/>
          </a:solidFill>
          <a:ln w="12700">
            <a:miter lim="400000"/>
          </a:ln>
        </p:spPr>
        <p:txBody>
          <a:bodyPr lIns="0" tIns="0" rIns="0" bIns="0" anchor="ctr"/>
          <a:lstStyle/>
          <a:p>
            <a:pPr lvl="0">
              <a:defRPr sz="3200">
                <a:solidFill>
                  <a:srgbClr val="FFFFFF"/>
                </a:solidFill>
              </a:defRPr>
            </a:pPr>
            <a:endParaRPr sz="4265"/>
          </a:p>
        </p:txBody>
      </p:sp>
      <p:sp>
        <p:nvSpPr>
          <p:cNvPr id="3856" name="Shape 3856"/>
          <p:cNvSpPr/>
          <p:nvPr/>
        </p:nvSpPr>
        <p:spPr>
          <a:xfrm>
            <a:off x="9131605" y="3363978"/>
            <a:ext cx="3068516" cy="130047"/>
          </a:xfrm>
          <a:prstGeom prst="rect">
            <a:avLst/>
          </a:prstGeom>
          <a:solidFill>
            <a:schemeClr val="accent4"/>
          </a:solidFill>
          <a:ln w="12700">
            <a:miter lim="400000"/>
          </a:ln>
        </p:spPr>
        <p:txBody>
          <a:bodyPr lIns="0" tIns="0" rIns="0" bIns="0" anchor="ctr"/>
          <a:lstStyle/>
          <a:p>
            <a:pPr lvl="0">
              <a:defRPr sz="3200">
                <a:solidFill>
                  <a:srgbClr val="FFFFFF"/>
                </a:solidFill>
              </a:defRPr>
            </a:pPr>
            <a:endParaRPr sz="4265"/>
          </a:p>
        </p:txBody>
      </p:sp>
      <p:sp>
        <p:nvSpPr>
          <p:cNvPr id="3857" name="Shape 3857"/>
          <p:cNvSpPr/>
          <p:nvPr/>
        </p:nvSpPr>
        <p:spPr>
          <a:xfrm>
            <a:off x="3137356" y="3363978"/>
            <a:ext cx="5993416" cy="130047"/>
          </a:xfrm>
          <a:prstGeom prst="rect">
            <a:avLst/>
          </a:prstGeom>
          <a:solidFill>
            <a:schemeClr val="accent4">
              <a:lumMod val="75000"/>
            </a:schemeClr>
          </a:solidFill>
          <a:ln w="12700">
            <a:miter lim="400000"/>
          </a:ln>
        </p:spPr>
        <p:txBody>
          <a:bodyPr lIns="0" tIns="0" rIns="0" bIns="0" anchor="ctr"/>
          <a:lstStyle/>
          <a:p>
            <a:pPr lvl="0">
              <a:defRPr sz="3200">
                <a:solidFill>
                  <a:srgbClr val="FFFFFF"/>
                </a:solidFill>
              </a:defRPr>
            </a:pPr>
            <a:endParaRPr sz="4265"/>
          </a:p>
        </p:txBody>
      </p:sp>
      <p:sp>
        <p:nvSpPr>
          <p:cNvPr id="3858" name="Shape 3858"/>
          <p:cNvSpPr/>
          <p:nvPr/>
        </p:nvSpPr>
        <p:spPr>
          <a:xfrm>
            <a:off x="3009979" y="2894420"/>
            <a:ext cx="36963" cy="389533"/>
          </a:xfrm>
          <a:prstGeom prst="rect">
            <a:avLst/>
          </a:prstGeom>
          <a:solidFill>
            <a:schemeClr val="accent4">
              <a:lumMod val="75000"/>
            </a:schemeClr>
          </a:solidFill>
          <a:ln w="12700">
            <a:miter lim="400000"/>
          </a:ln>
        </p:spPr>
        <p:txBody>
          <a:bodyPr lIns="0" tIns="0" rIns="0" bIns="0" anchor="ctr"/>
          <a:lstStyle/>
          <a:p>
            <a:pPr lvl="0">
              <a:defRPr sz="3200">
                <a:solidFill>
                  <a:srgbClr val="FFFFFF"/>
                </a:solidFill>
              </a:defRPr>
            </a:pPr>
            <a:endParaRPr sz="4265"/>
          </a:p>
        </p:txBody>
      </p:sp>
      <p:sp>
        <p:nvSpPr>
          <p:cNvPr id="3859" name="Shape 3859"/>
          <p:cNvSpPr/>
          <p:nvPr/>
        </p:nvSpPr>
        <p:spPr>
          <a:xfrm>
            <a:off x="2870097" y="3238302"/>
            <a:ext cx="316712" cy="389533"/>
          </a:xfrm>
          <a:custGeom>
            <a:avLst/>
            <a:gdLst/>
            <a:ahLst/>
            <a:cxnLst>
              <a:cxn ang="0">
                <a:pos x="wd2" y="hd2"/>
              </a:cxn>
              <a:cxn ang="5400000">
                <a:pos x="wd2" y="hd2"/>
              </a:cxn>
              <a:cxn ang="10800000">
                <a:pos x="wd2" y="hd2"/>
              </a:cxn>
              <a:cxn ang="16200000">
                <a:pos x="wd2" y="hd2"/>
              </a:cxn>
            </a:cxnLst>
            <a:rect l="0" t="0" r="r" b="b"/>
            <a:pathLst>
              <a:path w="21566" h="21600" extrusionOk="0">
                <a:moveTo>
                  <a:pt x="10783" y="0"/>
                </a:moveTo>
                <a:lnTo>
                  <a:pt x="7918" y="2333"/>
                </a:lnTo>
                <a:cubicBezTo>
                  <a:pt x="7544" y="2417"/>
                  <a:pt x="7202" y="2581"/>
                  <a:pt x="6837" y="2696"/>
                </a:cubicBezTo>
                <a:cubicBezTo>
                  <a:pt x="6766" y="2719"/>
                  <a:pt x="6693" y="2738"/>
                  <a:pt x="6621" y="2762"/>
                </a:cubicBezTo>
                <a:cubicBezTo>
                  <a:pt x="5374" y="3178"/>
                  <a:pt x="4175" y="3720"/>
                  <a:pt x="3162" y="4544"/>
                </a:cubicBezTo>
                <a:cubicBezTo>
                  <a:pt x="1041" y="6272"/>
                  <a:pt x="-17" y="8541"/>
                  <a:pt x="0" y="10806"/>
                </a:cubicBezTo>
                <a:cubicBezTo>
                  <a:pt x="-14" y="13066"/>
                  <a:pt x="1044" y="15331"/>
                  <a:pt x="3162" y="17056"/>
                </a:cubicBezTo>
                <a:cubicBezTo>
                  <a:pt x="4175" y="17880"/>
                  <a:pt x="5374" y="18422"/>
                  <a:pt x="6621" y="18838"/>
                </a:cubicBezTo>
                <a:cubicBezTo>
                  <a:pt x="6693" y="18862"/>
                  <a:pt x="6766" y="18881"/>
                  <a:pt x="6837" y="18904"/>
                </a:cubicBezTo>
                <a:cubicBezTo>
                  <a:pt x="7202" y="19019"/>
                  <a:pt x="7544" y="19183"/>
                  <a:pt x="7918" y="19267"/>
                </a:cubicBezTo>
                <a:lnTo>
                  <a:pt x="10783" y="21600"/>
                </a:lnTo>
                <a:lnTo>
                  <a:pt x="13648" y="19267"/>
                </a:lnTo>
                <a:cubicBezTo>
                  <a:pt x="14022" y="19183"/>
                  <a:pt x="14364" y="19019"/>
                  <a:pt x="14729" y="18904"/>
                </a:cubicBezTo>
                <a:cubicBezTo>
                  <a:pt x="14800" y="18881"/>
                  <a:pt x="14873" y="18862"/>
                  <a:pt x="14945" y="18838"/>
                </a:cubicBezTo>
                <a:cubicBezTo>
                  <a:pt x="16192" y="18422"/>
                  <a:pt x="17391" y="17880"/>
                  <a:pt x="18404" y="17056"/>
                </a:cubicBezTo>
                <a:cubicBezTo>
                  <a:pt x="20522" y="15331"/>
                  <a:pt x="21580" y="13066"/>
                  <a:pt x="21566" y="10806"/>
                </a:cubicBezTo>
                <a:cubicBezTo>
                  <a:pt x="21583" y="8541"/>
                  <a:pt x="20525" y="6272"/>
                  <a:pt x="18404" y="4544"/>
                </a:cubicBezTo>
                <a:cubicBezTo>
                  <a:pt x="17391" y="3720"/>
                  <a:pt x="16192" y="3178"/>
                  <a:pt x="14945" y="2762"/>
                </a:cubicBezTo>
                <a:cubicBezTo>
                  <a:pt x="14873" y="2738"/>
                  <a:pt x="14800" y="2719"/>
                  <a:pt x="14729" y="2696"/>
                </a:cubicBezTo>
                <a:cubicBezTo>
                  <a:pt x="14364" y="2581"/>
                  <a:pt x="14022" y="2417"/>
                  <a:pt x="13648" y="2333"/>
                </a:cubicBezTo>
                <a:lnTo>
                  <a:pt x="10783" y="0"/>
                </a:lnTo>
                <a:close/>
              </a:path>
            </a:pathLst>
          </a:custGeom>
          <a:solidFill>
            <a:schemeClr val="accent4">
              <a:lumMod val="75000"/>
            </a:schemeClr>
          </a:solidFill>
          <a:ln w="12700">
            <a:miter lim="400000"/>
          </a:ln>
        </p:spPr>
        <p:txBody>
          <a:bodyPr lIns="0" tIns="0" rIns="0" bIns="0" anchor="ctr"/>
          <a:lstStyle/>
          <a:p>
            <a:pPr lvl="0">
              <a:defRPr sz="3200">
                <a:solidFill>
                  <a:srgbClr val="FFFFFF"/>
                </a:solidFill>
              </a:defRPr>
            </a:pPr>
            <a:endParaRPr sz="4265"/>
          </a:p>
        </p:txBody>
      </p:sp>
      <p:sp>
        <p:nvSpPr>
          <p:cNvPr id="3860" name="Shape 3860"/>
          <p:cNvSpPr/>
          <p:nvPr/>
        </p:nvSpPr>
        <p:spPr>
          <a:xfrm>
            <a:off x="2531681" y="1910200"/>
            <a:ext cx="993560" cy="9935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8575" cmpd="sng">
            <a:solidFill>
              <a:schemeClr val="accent4">
                <a:lumMod val="75000"/>
              </a:schemeClr>
            </a:solidFill>
            <a:miter/>
          </a:ln>
        </p:spPr>
        <p:txBody>
          <a:bodyPr lIns="0" tIns="0" rIns="0" bIns="0" anchor="ctr"/>
          <a:lstStyle/>
          <a:p>
            <a:pPr lvl="0">
              <a:defRPr sz="3200">
                <a:solidFill>
                  <a:srgbClr val="FFFFFF"/>
                </a:solidFill>
              </a:defRPr>
            </a:pPr>
            <a:endParaRPr sz="4265"/>
          </a:p>
        </p:txBody>
      </p:sp>
      <p:sp>
        <p:nvSpPr>
          <p:cNvPr id="3861" name="Shape 3861"/>
          <p:cNvSpPr/>
          <p:nvPr/>
        </p:nvSpPr>
        <p:spPr>
          <a:xfrm rot="10800000" flipH="1">
            <a:off x="9110743" y="3505852"/>
            <a:ext cx="36963" cy="452211"/>
          </a:xfrm>
          <a:prstGeom prst="rect">
            <a:avLst/>
          </a:prstGeom>
          <a:solidFill>
            <a:schemeClr val="accent4"/>
          </a:solidFill>
          <a:ln w="12700">
            <a:miter lim="400000"/>
          </a:ln>
        </p:spPr>
        <p:txBody>
          <a:bodyPr lIns="0" tIns="0" rIns="0" bIns="0" anchor="ctr"/>
          <a:lstStyle/>
          <a:p>
            <a:pPr lvl="0">
              <a:defRPr sz="3200">
                <a:solidFill>
                  <a:srgbClr val="FFFFFF"/>
                </a:solidFill>
              </a:defRPr>
            </a:pPr>
            <a:endParaRPr sz="4265"/>
          </a:p>
        </p:txBody>
      </p:sp>
      <p:sp>
        <p:nvSpPr>
          <p:cNvPr id="3862" name="Shape 3862"/>
          <p:cNvSpPr/>
          <p:nvPr/>
        </p:nvSpPr>
        <p:spPr>
          <a:xfrm rot="10800000" flipH="1">
            <a:off x="8632532" y="3963141"/>
            <a:ext cx="993560" cy="9935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8575" cmpd="sng">
            <a:solidFill>
              <a:schemeClr val="accent4"/>
            </a:solidFill>
            <a:miter/>
          </a:ln>
        </p:spPr>
        <p:txBody>
          <a:bodyPr lIns="0" tIns="0" rIns="0" bIns="0" anchor="ctr"/>
          <a:lstStyle/>
          <a:p>
            <a:pPr lvl="0">
              <a:defRPr sz="3200">
                <a:solidFill>
                  <a:srgbClr val="FFFFFF"/>
                </a:solidFill>
              </a:defRPr>
            </a:pPr>
            <a:endParaRPr sz="4265"/>
          </a:p>
        </p:txBody>
      </p:sp>
      <p:sp>
        <p:nvSpPr>
          <p:cNvPr id="3863" name="Shape 3863"/>
          <p:cNvSpPr/>
          <p:nvPr/>
        </p:nvSpPr>
        <p:spPr>
          <a:xfrm>
            <a:off x="8970869" y="3238302"/>
            <a:ext cx="316713" cy="389533"/>
          </a:xfrm>
          <a:custGeom>
            <a:avLst/>
            <a:gdLst/>
            <a:ahLst/>
            <a:cxnLst>
              <a:cxn ang="0">
                <a:pos x="wd2" y="hd2"/>
              </a:cxn>
              <a:cxn ang="5400000">
                <a:pos x="wd2" y="hd2"/>
              </a:cxn>
              <a:cxn ang="10800000">
                <a:pos x="wd2" y="hd2"/>
              </a:cxn>
              <a:cxn ang="16200000">
                <a:pos x="wd2" y="hd2"/>
              </a:cxn>
            </a:cxnLst>
            <a:rect l="0" t="0" r="r" b="b"/>
            <a:pathLst>
              <a:path w="21566" h="21600" extrusionOk="0">
                <a:moveTo>
                  <a:pt x="10783" y="0"/>
                </a:moveTo>
                <a:lnTo>
                  <a:pt x="7918" y="2333"/>
                </a:lnTo>
                <a:cubicBezTo>
                  <a:pt x="7544" y="2417"/>
                  <a:pt x="7202" y="2581"/>
                  <a:pt x="6837" y="2696"/>
                </a:cubicBezTo>
                <a:cubicBezTo>
                  <a:pt x="6766" y="2719"/>
                  <a:pt x="6693" y="2738"/>
                  <a:pt x="6621" y="2762"/>
                </a:cubicBezTo>
                <a:cubicBezTo>
                  <a:pt x="5374" y="3178"/>
                  <a:pt x="4175" y="3720"/>
                  <a:pt x="3162" y="4544"/>
                </a:cubicBezTo>
                <a:cubicBezTo>
                  <a:pt x="1041" y="6272"/>
                  <a:pt x="-17" y="8541"/>
                  <a:pt x="0" y="10806"/>
                </a:cubicBezTo>
                <a:cubicBezTo>
                  <a:pt x="-14" y="13066"/>
                  <a:pt x="1044" y="15331"/>
                  <a:pt x="3162" y="17056"/>
                </a:cubicBezTo>
                <a:cubicBezTo>
                  <a:pt x="4175" y="17880"/>
                  <a:pt x="5374" y="18422"/>
                  <a:pt x="6621" y="18838"/>
                </a:cubicBezTo>
                <a:cubicBezTo>
                  <a:pt x="6693" y="18862"/>
                  <a:pt x="6766" y="18881"/>
                  <a:pt x="6837" y="18904"/>
                </a:cubicBezTo>
                <a:cubicBezTo>
                  <a:pt x="7202" y="19019"/>
                  <a:pt x="7544" y="19183"/>
                  <a:pt x="7918" y="19267"/>
                </a:cubicBezTo>
                <a:lnTo>
                  <a:pt x="10783" y="21600"/>
                </a:lnTo>
                <a:lnTo>
                  <a:pt x="13648" y="19267"/>
                </a:lnTo>
                <a:cubicBezTo>
                  <a:pt x="14022" y="19183"/>
                  <a:pt x="14364" y="19019"/>
                  <a:pt x="14729" y="18904"/>
                </a:cubicBezTo>
                <a:cubicBezTo>
                  <a:pt x="14800" y="18881"/>
                  <a:pt x="14873" y="18862"/>
                  <a:pt x="14945" y="18838"/>
                </a:cubicBezTo>
                <a:cubicBezTo>
                  <a:pt x="16192" y="18422"/>
                  <a:pt x="17391" y="17880"/>
                  <a:pt x="18404" y="17056"/>
                </a:cubicBezTo>
                <a:cubicBezTo>
                  <a:pt x="20522" y="15331"/>
                  <a:pt x="21580" y="13066"/>
                  <a:pt x="21566" y="10806"/>
                </a:cubicBezTo>
                <a:cubicBezTo>
                  <a:pt x="21583" y="8541"/>
                  <a:pt x="20525" y="6272"/>
                  <a:pt x="18404" y="4544"/>
                </a:cubicBezTo>
                <a:cubicBezTo>
                  <a:pt x="17391" y="3720"/>
                  <a:pt x="16192" y="3178"/>
                  <a:pt x="14945" y="2762"/>
                </a:cubicBezTo>
                <a:cubicBezTo>
                  <a:pt x="14873" y="2738"/>
                  <a:pt x="14800" y="2719"/>
                  <a:pt x="14729" y="2696"/>
                </a:cubicBezTo>
                <a:cubicBezTo>
                  <a:pt x="14364" y="2581"/>
                  <a:pt x="14022" y="2417"/>
                  <a:pt x="13648" y="2333"/>
                </a:cubicBezTo>
                <a:lnTo>
                  <a:pt x="10783" y="0"/>
                </a:lnTo>
                <a:close/>
              </a:path>
            </a:pathLst>
          </a:custGeom>
          <a:solidFill>
            <a:schemeClr val="accent4"/>
          </a:solidFill>
          <a:ln w="12700">
            <a:miter lim="400000"/>
          </a:ln>
        </p:spPr>
        <p:txBody>
          <a:bodyPr lIns="0" tIns="0" rIns="0" bIns="0" anchor="ctr"/>
          <a:lstStyle/>
          <a:p>
            <a:pPr lvl="0">
              <a:defRPr sz="3200">
                <a:solidFill>
                  <a:srgbClr val="FFFFFF"/>
                </a:solidFill>
              </a:defRPr>
            </a:pPr>
            <a:endParaRPr sz="4265"/>
          </a:p>
        </p:txBody>
      </p:sp>
      <p:sp>
        <p:nvSpPr>
          <p:cNvPr id="3864" name="Shape 3864"/>
          <p:cNvSpPr/>
          <p:nvPr/>
        </p:nvSpPr>
        <p:spPr>
          <a:xfrm>
            <a:off x="3009979" y="3584039"/>
            <a:ext cx="36963" cy="654212"/>
          </a:xfrm>
          <a:prstGeom prst="rect">
            <a:avLst/>
          </a:prstGeom>
          <a:solidFill>
            <a:schemeClr val="accent4">
              <a:lumMod val="75000"/>
            </a:schemeClr>
          </a:solidFill>
          <a:ln w="12700">
            <a:miter lim="400000"/>
          </a:ln>
        </p:spPr>
        <p:txBody>
          <a:bodyPr lIns="0" tIns="0" rIns="0" bIns="0" anchor="ctr"/>
          <a:lstStyle/>
          <a:p>
            <a:pPr lvl="0">
              <a:defRPr sz="3200">
                <a:solidFill>
                  <a:srgbClr val="FFFFFF"/>
                </a:solidFill>
              </a:defRPr>
            </a:pPr>
            <a:endParaRPr sz="4265"/>
          </a:p>
        </p:txBody>
      </p:sp>
      <p:sp>
        <p:nvSpPr>
          <p:cNvPr id="3866" name="Shape 3866"/>
          <p:cNvSpPr/>
          <p:nvPr/>
        </p:nvSpPr>
        <p:spPr>
          <a:xfrm>
            <a:off x="1432993" y="4245324"/>
            <a:ext cx="3190937" cy="1705981"/>
          </a:xfrm>
          <a:prstGeom prst="rect">
            <a:avLst/>
          </a:prstGeom>
          <a:ln w="28575" cmpd="sng">
            <a:solidFill>
              <a:schemeClr val="accent4">
                <a:lumMod val="75000"/>
              </a:schemeClr>
            </a:solidFill>
            <a:miter/>
          </a:ln>
        </p:spPr>
        <p:txBody>
          <a:bodyPr lIns="0" tIns="0" rIns="0" bIns="0" anchor="ctr"/>
          <a:lstStyle/>
          <a:p>
            <a:pPr lvl="0">
              <a:defRPr sz="3200">
                <a:solidFill>
                  <a:srgbClr val="FFFFFF"/>
                </a:solidFill>
              </a:defRPr>
            </a:pPr>
            <a:endParaRPr sz="4265"/>
          </a:p>
        </p:txBody>
      </p:sp>
      <p:sp>
        <p:nvSpPr>
          <p:cNvPr id="3867" name="Shape 3867"/>
          <p:cNvSpPr/>
          <p:nvPr/>
        </p:nvSpPr>
        <p:spPr>
          <a:xfrm>
            <a:off x="9110743" y="2634941"/>
            <a:ext cx="36963" cy="654212"/>
          </a:xfrm>
          <a:prstGeom prst="rect">
            <a:avLst/>
          </a:prstGeom>
          <a:solidFill>
            <a:schemeClr val="accent4"/>
          </a:solidFill>
          <a:ln w="12700">
            <a:miter lim="400000"/>
          </a:ln>
        </p:spPr>
        <p:txBody>
          <a:bodyPr lIns="0" tIns="0" rIns="0" bIns="0" anchor="ctr"/>
          <a:lstStyle/>
          <a:p>
            <a:pPr lvl="0">
              <a:defRPr sz="3200">
                <a:solidFill>
                  <a:srgbClr val="FFFFFF"/>
                </a:solidFill>
              </a:defRPr>
            </a:pPr>
            <a:endParaRPr sz="4265"/>
          </a:p>
        </p:txBody>
      </p:sp>
      <p:sp>
        <p:nvSpPr>
          <p:cNvPr id="3869" name="Shape 3869"/>
          <p:cNvSpPr/>
          <p:nvPr/>
        </p:nvSpPr>
        <p:spPr>
          <a:xfrm>
            <a:off x="7531093" y="934508"/>
            <a:ext cx="3190937" cy="1705981"/>
          </a:xfrm>
          <a:prstGeom prst="rect">
            <a:avLst/>
          </a:prstGeom>
          <a:ln w="28575" cmpd="sng">
            <a:solidFill>
              <a:schemeClr val="accent4"/>
            </a:solidFill>
            <a:miter/>
          </a:ln>
        </p:spPr>
        <p:txBody>
          <a:bodyPr lIns="0" tIns="0" rIns="0" bIns="0" anchor="ctr"/>
          <a:lstStyle/>
          <a:p>
            <a:pPr lvl="0">
              <a:defRPr sz="3200">
                <a:solidFill>
                  <a:srgbClr val="FFFFFF"/>
                </a:solidFill>
              </a:defRPr>
            </a:pPr>
            <a:endParaRPr sz="4265"/>
          </a:p>
        </p:txBody>
      </p:sp>
      <p:grpSp>
        <p:nvGrpSpPr>
          <p:cNvPr id="3872" name="Group 3872"/>
          <p:cNvGrpSpPr/>
          <p:nvPr/>
        </p:nvGrpSpPr>
        <p:grpSpPr>
          <a:xfrm>
            <a:off x="6120557" y="750572"/>
            <a:ext cx="27011" cy="5360544"/>
            <a:chOff x="0" y="0"/>
            <a:chExt cx="54020" cy="10721087"/>
          </a:xfrm>
        </p:grpSpPr>
        <p:sp>
          <p:nvSpPr>
            <p:cNvPr id="3870" name="Shape 3870"/>
            <p:cNvSpPr/>
            <p:nvPr/>
          </p:nvSpPr>
          <p:spPr>
            <a:xfrm>
              <a:off x="0" y="0"/>
              <a:ext cx="54021" cy="4307975"/>
            </a:xfrm>
            <a:prstGeom prst="rect">
              <a:avLst/>
            </a:prstGeom>
            <a:solidFill>
              <a:srgbClr val="E7E8EB"/>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3871" name="Shape 3871"/>
            <p:cNvSpPr/>
            <p:nvPr/>
          </p:nvSpPr>
          <p:spPr>
            <a:xfrm>
              <a:off x="0" y="6413113"/>
              <a:ext cx="54021" cy="4307975"/>
            </a:xfrm>
            <a:prstGeom prst="rect">
              <a:avLst/>
            </a:prstGeom>
            <a:solidFill>
              <a:srgbClr val="E7E8EB"/>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grpSp>
      <p:sp>
        <p:nvSpPr>
          <p:cNvPr id="3873" name="Shape 3873"/>
          <p:cNvSpPr/>
          <p:nvPr/>
        </p:nvSpPr>
        <p:spPr>
          <a:xfrm>
            <a:off x="8893794" y="4225647"/>
            <a:ext cx="485535" cy="480691"/>
          </a:xfrm>
          <a:custGeom>
            <a:avLst/>
            <a:gdLst/>
            <a:ahLst/>
            <a:cxnLst>
              <a:cxn ang="0">
                <a:pos x="wd2" y="hd2"/>
              </a:cxn>
              <a:cxn ang="5400000">
                <a:pos x="wd2" y="hd2"/>
              </a:cxn>
              <a:cxn ang="10800000">
                <a:pos x="wd2" y="hd2"/>
              </a:cxn>
              <a:cxn ang="16200000">
                <a:pos x="wd2" y="hd2"/>
              </a:cxn>
            </a:cxnLst>
            <a:rect l="0" t="0" r="r" b="b"/>
            <a:pathLst>
              <a:path w="21600" h="21596" extrusionOk="0">
                <a:moveTo>
                  <a:pt x="4320" y="0"/>
                </a:moveTo>
                <a:cubicBezTo>
                  <a:pt x="1849" y="0"/>
                  <a:pt x="0" y="2271"/>
                  <a:pt x="0" y="4561"/>
                </a:cubicBezTo>
                <a:cubicBezTo>
                  <a:pt x="0" y="5792"/>
                  <a:pt x="406" y="6937"/>
                  <a:pt x="1276" y="7813"/>
                </a:cubicBezTo>
                <a:cubicBezTo>
                  <a:pt x="1528" y="8066"/>
                  <a:pt x="1838" y="8210"/>
                  <a:pt x="2199" y="8210"/>
                </a:cubicBezTo>
                <a:lnTo>
                  <a:pt x="3927" y="8210"/>
                </a:lnTo>
                <a:cubicBezTo>
                  <a:pt x="3935" y="8222"/>
                  <a:pt x="4246" y="9733"/>
                  <a:pt x="1257" y="13782"/>
                </a:cubicBezTo>
                <a:cubicBezTo>
                  <a:pt x="1257" y="13782"/>
                  <a:pt x="0" y="15311"/>
                  <a:pt x="0" y="17253"/>
                </a:cubicBezTo>
                <a:cubicBezTo>
                  <a:pt x="0" y="19604"/>
                  <a:pt x="1438" y="21383"/>
                  <a:pt x="3731" y="21596"/>
                </a:cubicBezTo>
                <a:cubicBezTo>
                  <a:pt x="3768" y="21600"/>
                  <a:pt x="16266" y="21576"/>
                  <a:pt x="16750" y="21576"/>
                </a:cubicBezTo>
                <a:cubicBezTo>
                  <a:pt x="19234" y="21576"/>
                  <a:pt x="21600" y="19762"/>
                  <a:pt x="21600" y="17253"/>
                </a:cubicBezTo>
                <a:cubicBezTo>
                  <a:pt x="21600" y="16492"/>
                  <a:pt x="21407" y="15738"/>
                  <a:pt x="21031" y="15052"/>
                </a:cubicBezTo>
                <a:cubicBezTo>
                  <a:pt x="20794" y="14621"/>
                  <a:pt x="20341" y="14338"/>
                  <a:pt x="19852" y="14338"/>
                </a:cubicBezTo>
                <a:lnTo>
                  <a:pt x="16632" y="14338"/>
                </a:lnTo>
                <a:cubicBezTo>
                  <a:pt x="18144" y="12780"/>
                  <a:pt x="21600" y="9038"/>
                  <a:pt x="21600" y="4561"/>
                </a:cubicBezTo>
                <a:cubicBezTo>
                  <a:pt x="21600" y="2054"/>
                  <a:pt x="19588" y="0"/>
                  <a:pt x="17103" y="0"/>
                </a:cubicBezTo>
                <a:lnTo>
                  <a:pt x="4320" y="0"/>
                </a:lnTo>
                <a:close/>
                <a:moveTo>
                  <a:pt x="4241" y="1071"/>
                </a:moveTo>
                <a:lnTo>
                  <a:pt x="14806" y="1071"/>
                </a:lnTo>
                <a:cubicBezTo>
                  <a:pt x="13810" y="1775"/>
                  <a:pt x="13137" y="2928"/>
                  <a:pt x="13137" y="4244"/>
                </a:cubicBezTo>
                <a:cubicBezTo>
                  <a:pt x="13137" y="5105"/>
                  <a:pt x="13358" y="6190"/>
                  <a:pt x="13765" y="7080"/>
                </a:cubicBezTo>
                <a:cubicBezTo>
                  <a:pt x="13765" y="7080"/>
                  <a:pt x="2062" y="7080"/>
                  <a:pt x="2062" y="7080"/>
                </a:cubicBezTo>
                <a:cubicBezTo>
                  <a:pt x="2062" y="7080"/>
                  <a:pt x="1111" y="6133"/>
                  <a:pt x="1139" y="4244"/>
                </a:cubicBezTo>
                <a:cubicBezTo>
                  <a:pt x="1163" y="2538"/>
                  <a:pt x="2623" y="1071"/>
                  <a:pt x="4241" y="1071"/>
                </a:cubicBezTo>
                <a:close/>
                <a:moveTo>
                  <a:pt x="17437" y="1329"/>
                </a:moveTo>
                <a:cubicBezTo>
                  <a:pt x="19210" y="1329"/>
                  <a:pt x="20599" y="2803"/>
                  <a:pt x="20520" y="4561"/>
                </a:cubicBezTo>
                <a:cubicBezTo>
                  <a:pt x="20301" y="9462"/>
                  <a:pt x="15159" y="14080"/>
                  <a:pt x="15159" y="14080"/>
                </a:cubicBezTo>
                <a:cubicBezTo>
                  <a:pt x="14139" y="14953"/>
                  <a:pt x="13451" y="15938"/>
                  <a:pt x="13451" y="17253"/>
                </a:cubicBezTo>
                <a:cubicBezTo>
                  <a:pt x="13451" y="18586"/>
                  <a:pt x="14181" y="19764"/>
                  <a:pt x="15199" y="20465"/>
                </a:cubicBezTo>
                <a:cubicBezTo>
                  <a:pt x="15199" y="20465"/>
                  <a:pt x="3927" y="20465"/>
                  <a:pt x="3927" y="20465"/>
                </a:cubicBezTo>
                <a:cubicBezTo>
                  <a:pt x="2328" y="20317"/>
                  <a:pt x="1060" y="18910"/>
                  <a:pt x="1060" y="17253"/>
                </a:cubicBezTo>
                <a:cubicBezTo>
                  <a:pt x="1060" y="16381"/>
                  <a:pt x="1398" y="15590"/>
                  <a:pt x="1924" y="14774"/>
                </a:cubicBezTo>
                <a:cubicBezTo>
                  <a:pt x="2973" y="13278"/>
                  <a:pt x="4869" y="10914"/>
                  <a:pt x="5125" y="8230"/>
                </a:cubicBezTo>
                <a:lnTo>
                  <a:pt x="14649" y="8210"/>
                </a:lnTo>
                <a:cubicBezTo>
                  <a:pt x="15414" y="8210"/>
                  <a:pt x="15350" y="7791"/>
                  <a:pt x="15277" y="7655"/>
                </a:cubicBezTo>
                <a:cubicBezTo>
                  <a:pt x="15204" y="7518"/>
                  <a:pt x="15116" y="7343"/>
                  <a:pt x="15022" y="7139"/>
                </a:cubicBezTo>
                <a:cubicBezTo>
                  <a:pt x="14057" y="5525"/>
                  <a:pt x="13607" y="1329"/>
                  <a:pt x="17437" y="1329"/>
                </a:cubicBezTo>
                <a:close/>
                <a:moveTo>
                  <a:pt x="6912" y="10153"/>
                </a:moveTo>
                <a:cubicBezTo>
                  <a:pt x="6912" y="10153"/>
                  <a:pt x="6284" y="11621"/>
                  <a:pt x="6284" y="11621"/>
                </a:cubicBezTo>
                <a:lnTo>
                  <a:pt x="14884" y="11621"/>
                </a:lnTo>
                <a:lnTo>
                  <a:pt x="15552" y="10153"/>
                </a:lnTo>
                <a:lnTo>
                  <a:pt x="6912" y="10153"/>
                </a:lnTo>
                <a:close/>
                <a:moveTo>
                  <a:pt x="5164" y="13326"/>
                </a:moveTo>
                <a:cubicBezTo>
                  <a:pt x="5164" y="13326"/>
                  <a:pt x="4399" y="14794"/>
                  <a:pt x="4399" y="14794"/>
                </a:cubicBezTo>
                <a:lnTo>
                  <a:pt x="13019" y="14794"/>
                </a:lnTo>
                <a:lnTo>
                  <a:pt x="13706" y="13326"/>
                </a:lnTo>
                <a:lnTo>
                  <a:pt x="5164" y="13326"/>
                </a:lnTo>
                <a:close/>
                <a:moveTo>
                  <a:pt x="15532" y="15567"/>
                </a:moveTo>
                <a:lnTo>
                  <a:pt x="20068" y="15567"/>
                </a:lnTo>
                <a:cubicBezTo>
                  <a:pt x="20976" y="16670"/>
                  <a:pt x="20492" y="20208"/>
                  <a:pt x="17457" y="20208"/>
                </a:cubicBezTo>
                <a:cubicBezTo>
                  <a:pt x="15558" y="20208"/>
                  <a:pt x="13622" y="17385"/>
                  <a:pt x="15532" y="15567"/>
                </a:cubicBezTo>
                <a:close/>
                <a:moveTo>
                  <a:pt x="3986" y="15865"/>
                </a:moveTo>
                <a:cubicBezTo>
                  <a:pt x="3986" y="15865"/>
                  <a:pt x="3142" y="17332"/>
                  <a:pt x="3142" y="17332"/>
                </a:cubicBezTo>
                <a:lnTo>
                  <a:pt x="11998" y="17332"/>
                </a:lnTo>
                <a:lnTo>
                  <a:pt x="12646" y="15865"/>
                </a:lnTo>
                <a:lnTo>
                  <a:pt x="3986" y="15865"/>
                </a:lnTo>
                <a:close/>
              </a:path>
            </a:pathLst>
          </a:custGeom>
          <a:solidFill>
            <a:schemeClr val="accent4"/>
          </a:solidFill>
          <a:ln w="12700">
            <a:miter lim="400000"/>
          </a:ln>
        </p:spPr>
        <p:txBody>
          <a:bodyPr lIns="19051" tIns="19051" rIns="19051" bIns="19051"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3874" name="Shape 3874"/>
          <p:cNvSpPr/>
          <p:nvPr/>
        </p:nvSpPr>
        <p:spPr>
          <a:xfrm>
            <a:off x="2729718" y="2169240"/>
            <a:ext cx="597487" cy="475317"/>
          </a:xfrm>
          <a:custGeom>
            <a:avLst/>
            <a:gdLst/>
            <a:ahLst/>
            <a:cxnLst>
              <a:cxn ang="0">
                <a:pos x="wd2" y="hd2"/>
              </a:cxn>
              <a:cxn ang="5400000">
                <a:pos x="wd2" y="hd2"/>
              </a:cxn>
              <a:cxn ang="10800000">
                <a:pos x="wd2" y="hd2"/>
              </a:cxn>
              <a:cxn ang="16200000">
                <a:pos x="wd2" y="hd2"/>
              </a:cxn>
            </a:cxnLst>
            <a:rect l="0" t="0" r="r" b="b"/>
            <a:pathLst>
              <a:path w="21247" h="21600" extrusionOk="0">
                <a:moveTo>
                  <a:pt x="11836" y="15693"/>
                </a:moveTo>
                <a:cubicBezTo>
                  <a:pt x="11625" y="15171"/>
                  <a:pt x="9094" y="9550"/>
                  <a:pt x="8316" y="7930"/>
                </a:cubicBezTo>
                <a:lnTo>
                  <a:pt x="8197" y="7677"/>
                </a:lnTo>
                <a:lnTo>
                  <a:pt x="6095" y="7677"/>
                </a:lnTo>
                <a:lnTo>
                  <a:pt x="5979" y="7930"/>
                </a:lnTo>
                <a:cubicBezTo>
                  <a:pt x="5186" y="9585"/>
                  <a:pt x="2786" y="14947"/>
                  <a:pt x="2519" y="15525"/>
                </a:cubicBezTo>
                <a:cubicBezTo>
                  <a:pt x="2500" y="15573"/>
                  <a:pt x="2478" y="15632"/>
                  <a:pt x="2453" y="15693"/>
                </a:cubicBezTo>
                <a:cubicBezTo>
                  <a:pt x="2453" y="15693"/>
                  <a:pt x="11836" y="15693"/>
                  <a:pt x="11836" y="15693"/>
                </a:cubicBezTo>
                <a:close/>
                <a:moveTo>
                  <a:pt x="14123" y="18117"/>
                </a:moveTo>
                <a:cubicBezTo>
                  <a:pt x="14598" y="19922"/>
                  <a:pt x="14074" y="21600"/>
                  <a:pt x="12552" y="21600"/>
                </a:cubicBezTo>
                <a:lnTo>
                  <a:pt x="1741" y="21600"/>
                </a:lnTo>
                <a:cubicBezTo>
                  <a:pt x="219" y="21600"/>
                  <a:pt x="-306" y="19940"/>
                  <a:pt x="170" y="18135"/>
                </a:cubicBezTo>
                <a:cubicBezTo>
                  <a:pt x="170" y="18135"/>
                  <a:pt x="2046" y="13670"/>
                  <a:pt x="5099" y="7259"/>
                </a:cubicBezTo>
                <a:lnTo>
                  <a:pt x="5099" y="3551"/>
                </a:lnTo>
                <a:lnTo>
                  <a:pt x="4910" y="3551"/>
                </a:lnTo>
                <a:cubicBezTo>
                  <a:pt x="4637" y="3551"/>
                  <a:pt x="4415" y="3266"/>
                  <a:pt x="4415" y="2916"/>
                </a:cubicBezTo>
                <a:cubicBezTo>
                  <a:pt x="4415" y="2570"/>
                  <a:pt x="4640" y="2285"/>
                  <a:pt x="4910" y="2285"/>
                </a:cubicBezTo>
                <a:lnTo>
                  <a:pt x="5696" y="2285"/>
                </a:lnTo>
                <a:lnTo>
                  <a:pt x="5231" y="0"/>
                </a:lnTo>
                <a:lnTo>
                  <a:pt x="9030" y="0"/>
                </a:lnTo>
                <a:lnTo>
                  <a:pt x="8562" y="2285"/>
                </a:lnTo>
                <a:lnTo>
                  <a:pt x="9386" y="2285"/>
                </a:lnTo>
                <a:cubicBezTo>
                  <a:pt x="9655" y="2285"/>
                  <a:pt x="9877" y="2570"/>
                  <a:pt x="9877" y="2916"/>
                </a:cubicBezTo>
                <a:cubicBezTo>
                  <a:pt x="9874" y="3266"/>
                  <a:pt x="9655" y="3551"/>
                  <a:pt x="9382" y="3551"/>
                </a:cubicBezTo>
                <a:lnTo>
                  <a:pt x="9194" y="3551"/>
                </a:lnTo>
                <a:lnTo>
                  <a:pt x="9194" y="7259"/>
                </a:lnTo>
                <a:cubicBezTo>
                  <a:pt x="12247" y="13670"/>
                  <a:pt x="14123" y="18117"/>
                  <a:pt x="14123" y="18117"/>
                </a:cubicBezTo>
                <a:cubicBezTo>
                  <a:pt x="14123" y="18117"/>
                  <a:pt x="14123" y="18117"/>
                  <a:pt x="14123" y="18117"/>
                </a:cubicBezTo>
                <a:close/>
                <a:moveTo>
                  <a:pt x="8152" y="11538"/>
                </a:moveTo>
                <a:cubicBezTo>
                  <a:pt x="8152" y="11142"/>
                  <a:pt x="7903" y="10820"/>
                  <a:pt x="7593" y="10820"/>
                </a:cubicBezTo>
                <a:cubicBezTo>
                  <a:pt x="7283" y="10820"/>
                  <a:pt x="7030" y="11142"/>
                  <a:pt x="7030" y="11538"/>
                </a:cubicBezTo>
                <a:cubicBezTo>
                  <a:pt x="7030" y="11934"/>
                  <a:pt x="7283" y="12259"/>
                  <a:pt x="7593" y="12259"/>
                </a:cubicBezTo>
                <a:cubicBezTo>
                  <a:pt x="7903" y="12259"/>
                  <a:pt x="8152" y="11934"/>
                  <a:pt x="8152" y="11538"/>
                </a:cubicBezTo>
                <a:cubicBezTo>
                  <a:pt x="8152" y="11538"/>
                  <a:pt x="8152" y="11538"/>
                  <a:pt x="8152" y="11538"/>
                </a:cubicBezTo>
                <a:close/>
                <a:moveTo>
                  <a:pt x="5996" y="12285"/>
                </a:moveTo>
                <a:cubicBezTo>
                  <a:pt x="5572" y="12285"/>
                  <a:pt x="5231" y="12725"/>
                  <a:pt x="5231" y="13261"/>
                </a:cubicBezTo>
                <a:cubicBezTo>
                  <a:pt x="5231" y="13804"/>
                  <a:pt x="5576" y="14242"/>
                  <a:pt x="5996" y="14242"/>
                </a:cubicBezTo>
                <a:cubicBezTo>
                  <a:pt x="6419" y="14242"/>
                  <a:pt x="6762" y="13804"/>
                  <a:pt x="6762" y="13261"/>
                </a:cubicBezTo>
                <a:cubicBezTo>
                  <a:pt x="6762" y="12725"/>
                  <a:pt x="6419" y="12285"/>
                  <a:pt x="5996" y="12285"/>
                </a:cubicBezTo>
                <a:cubicBezTo>
                  <a:pt x="5996" y="12285"/>
                  <a:pt x="5996" y="12285"/>
                  <a:pt x="5996" y="12285"/>
                </a:cubicBezTo>
                <a:close/>
                <a:moveTo>
                  <a:pt x="7458" y="13807"/>
                </a:moveTo>
                <a:cubicBezTo>
                  <a:pt x="7458" y="14363"/>
                  <a:pt x="7811" y="14811"/>
                  <a:pt x="8242" y="14811"/>
                </a:cubicBezTo>
                <a:cubicBezTo>
                  <a:pt x="8676" y="14811"/>
                  <a:pt x="9030" y="14363"/>
                  <a:pt x="9030" y="13807"/>
                </a:cubicBezTo>
                <a:cubicBezTo>
                  <a:pt x="9030" y="13253"/>
                  <a:pt x="8676" y="12803"/>
                  <a:pt x="8242" y="12803"/>
                </a:cubicBezTo>
                <a:cubicBezTo>
                  <a:pt x="7811" y="12803"/>
                  <a:pt x="7458" y="13253"/>
                  <a:pt x="7458" y="13807"/>
                </a:cubicBezTo>
                <a:cubicBezTo>
                  <a:pt x="7458" y="13807"/>
                  <a:pt x="7458" y="13807"/>
                  <a:pt x="7458" y="13807"/>
                </a:cubicBezTo>
                <a:close/>
                <a:moveTo>
                  <a:pt x="19492" y="7380"/>
                </a:moveTo>
                <a:lnTo>
                  <a:pt x="16665" y="3762"/>
                </a:lnTo>
                <a:lnTo>
                  <a:pt x="12730" y="8817"/>
                </a:lnTo>
                <a:lnTo>
                  <a:pt x="11941" y="9830"/>
                </a:lnTo>
                <a:lnTo>
                  <a:pt x="17592" y="9830"/>
                </a:lnTo>
                <a:cubicBezTo>
                  <a:pt x="17592" y="9830"/>
                  <a:pt x="19492" y="7380"/>
                  <a:pt x="19492" y="7380"/>
                </a:cubicBezTo>
                <a:close/>
                <a:moveTo>
                  <a:pt x="21107" y="8582"/>
                </a:moveTo>
                <a:cubicBezTo>
                  <a:pt x="20923" y="8817"/>
                  <a:pt x="20620" y="8817"/>
                  <a:pt x="20432" y="8582"/>
                </a:cubicBezTo>
                <a:lnTo>
                  <a:pt x="20201" y="8286"/>
                </a:lnTo>
                <a:lnTo>
                  <a:pt x="14039" y="16164"/>
                </a:lnTo>
                <a:lnTo>
                  <a:pt x="10871" y="9355"/>
                </a:lnTo>
                <a:lnTo>
                  <a:pt x="15956" y="2857"/>
                </a:lnTo>
                <a:lnTo>
                  <a:pt x="15723" y="2561"/>
                </a:lnTo>
                <a:cubicBezTo>
                  <a:pt x="15535" y="2325"/>
                  <a:pt x="15539" y="1940"/>
                  <a:pt x="15723" y="1703"/>
                </a:cubicBezTo>
                <a:cubicBezTo>
                  <a:pt x="15907" y="1470"/>
                  <a:pt x="16209" y="1464"/>
                  <a:pt x="16397" y="1703"/>
                </a:cubicBezTo>
                <a:lnTo>
                  <a:pt x="21107" y="7721"/>
                </a:lnTo>
                <a:cubicBezTo>
                  <a:pt x="21294" y="7957"/>
                  <a:pt x="21294" y="8343"/>
                  <a:pt x="21107" y="8582"/>
                </a:cubicBezTo>
                <a:cubicBezTo>
                  <a:pt x="21107" y="8582"/>
                  <a:pt x="21107" y="8582"/>
                  <a:pt x="21107" y="8582"/>
                </a:cubicBezTo>
                <a:close/>
                <a:moveTo>
                  <a:pt x="16178" y="6435"/>
                </a:moveTo>
                <a:cubicBezTo>
                  <a:pt x="16178" y="6790"/>
                  <a:pt x="16400" y="7073"/>
                  <a:pt x="16678" y="7073"/>
                </a:cubicBezTo>
                <a:cubicBezTo>
                  <a:pt x="16953" y="7073"/>
                  <a:pt x="17178" y="6790"/>
                  <a:pt x="17178" y="6435"/>
                </a:cubicBezTo>
                <a:cubicBezTo>
                  <a:pt x="17178" y="6083"/>
                  <a:pt x="16953" y="5795"/>
                  <a:pt x="16678" y="5795"/>
                </a:cubicBezTo>
                <a:cubicBezTo>
                  <a:pt x="16400" y="5795"/>
                  <a:pt x="16178" y="6083"/>
                  <a:pt x="16178" y="6435"/>
                </a:cubicBezTo>
                <a:cubicBezTo>
                  <a:pt x="16178" y="6435"/>
                  <a:pt x="16178" y="6435"/>
                  <a:pt x="16178" y="6435"/>
                </a:cubicBezTo>
                <a:close/>
                <a:moveTo>
                  <a:pt x="15425" y="7719"/>
                </a:moveTo>
                <a:cubicBezTo>
                  <a:pt x="15012" y="7719"/>
                  <a:pt x="14674" y="8144"/>
                  <a:pt x="14674" y="8676"/>
                </a:cubicBezTo>
                <a:cubicBezTo>
                  <a:pt x="14674" y="9204"/>
                  <a:pt x="15012" y="9634"/>
                  <a:pt x="15425" y="9634"/>
                </a:cubicBezTo>
                <a:cubicBezTo>
                  <a:pt x="15841" y="9634"/>
                  <a:pt x="16175" y="9204"/>
                  <a:pt x="16175" y="8676"/>
                </a:cubicBezTo>
                <a:cubicBezTo>
                  <a:pt x="16175" y="8144"/>
                  <a:pt x="15841" y="7719"/>
                  <a:pt x="15425" y="7719"/>
                </a:cubicBezTo>
                <a:cubicBezTo>
                  <a:pt x="15425" y="7719"/>
                  <a:pt x="15425" y="7719"/>
                  <a:pt x="15425" y="7719"/>
                </a:cubicBezTo>
                <a:close/>
                <a:moveTo>
                  <a:pt x="17096" y="7714"/>
                </a:moveTo>
                <a:cubicBezTo>
                  <a:pt x="17297" y="7714"/>
                  <a:pt x="17463" y="7926"/>
                  <a:pt x="17463" y="8184"/>
                </a:cubicBezTo>
                <a:cubicBezTo>
                  <a:pt x="17463" y="8444"/>
                  <a:pt x="17297" y="8659"/>
                  <a:pt x="17096" y="8659"/>
                </a:cubicBezTo>
                <a:cubicBezTo>
                  <a:pt x="16891" y="8659"/>
                  <a:pt x="16726" y="8444"/>
                  <a:pt x="16726" y="8184"/>
                </a:cubicBezTo>
                <a:cubicBezTo>
                  <a:pt x="16726" y="7926"/>
                  <a:pt x="16891" y="7714"/>
                  <a:pt x="17096" y="7714"/>
                </a:cubicBezTo>
                <a:cubicBezTo>
                  <a:pt x="17096" y="7714"/>
                  <a:pt x="17096" y="7714"/>
                  <a:pt x="17096" y="7714"/>
                </a:cubicBezTo>
                <a:close/>
              </a:path>
            </a:pathLst>
          </a:custGeom>
          <a:solidFill>
            <a:schemeClr val="accent4">
              <a:lumMod val="75000"/>
            </a:schemeClr>
          </a:solidFill>
          <a:ln w="12700">
            <a:miter lim="400000"/>
          </a:ln>
        </p:spPr>
        <p:txBody>
          <a:bodyPr lIns="19051" tIns="19051" rIns="19051" bIns="19051"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nvGrpSpPr>
          <p:cNvPr id="3879" name="Group 3879"/>
          <p:cNvGrpSpPr/>
          <p:nvPr/>
        </p:nvGrpSpPr>
        <p:grpSpPr>
          <a:xfrm>
            <a:off x="1429061" y="740451"/>
            <a:ext cx="3126875" cy="835208"/>
            <a:chOff x="-139700" y="24120"/>
            <a:chExt cx="6253749" cy="1670413"/>
          </a:xfrm>
        </p:grpSpPr>
        <p:grpSp>
          <p:nvGrpSpPr>
            <p:cNvPr id="3877" name="Group 3877"/>
            <p:cNvGrpSpPr/>
            <p:nvPr/>
          </p:nvGrpSpPr>
          <p:grpSpPr>
            <a:xfrm>
              <a:off x="1707945" y="24120"/>
              <a:ext cx="4406105" cy="1670415"/>
              <a:chOff x="0" y="0"/>
              <a:chExt cx="4406103" cy="1670413"/>
            </a:xfrm>
          </p:grpSpPr>
          <p:sp>
            <p:nvSpPr>
              <p:cNvPr id="3875" name="Shape 3875"/>
              <p:cNvSpPr/>
              <p:nvPr/>
            </p:nvSpPr>
            <p:spPr>
              <a:xfrm>
                <a:off x="0" y="0"/>
                <a:ext cx="2789454" cy="546561"/>
              </a:xfrm>
              <a:prstGeom prst="rect">
                <a:avLst/>
              </a:prstGeom>
              <a:noFill/>
              <a:ln w="12700" cap="flat">
                <a:noFill/>
                <a:miter lim="400000"/>
              </a:ln>
              <a:effectLst/>
            </p:spPr>
            <p:txBody>
              <a:bodyPr wrap="square" lIns="0" tIns="0" rIns="0" bIns="0" numCol="1" anchor="ctr">
                <a:noAutofit/>
              </a:bodyPr>
              <a:lstStyle>
                <a:lvl1pPr defTabSz="914400">
                  <a:lnSpc>
                    <a:spcPct val="65000"/>
                  </a:lnSpc>
                  <a:defRPr sz="3000">
                    <a:solidFill>
                      <a:srgbClr val="C98B13"/>
                    </a:solidFill>
                    <a:latin typeface="Roboto Bold"/>
                    <a:ea typeface="Roboto Bold"/>
                    <a:cs typeface="Roboto Bold"/>
                    <a:sym typeface="Roboto Bold"/>
                  </a:defRPr>
                </a:lvl1pPr>
              </a:lstStyle>
              <a:p>
                <a:pPr lvl="0">
                  <a:defRPr sz="1800">
                    <a:solidFill>
                      <a:srgbClr val="000000"/>
                    </a:solidFill>
                  </a:defRPr>
                </a:pPr>
                <a:r>
                  <a:rPr lang="zh-CN" altLang="en-US" sz="1465" dirty="0">
                    <a:solidFill>
                      <a:schemeClr val="accent4">
                        <a:lumMod val="75000"/>
                      </a:schemeClr>
                    </a:solidFill>
                  </a:rPr>
                  <a:t>点此替换文本</a:t>
                </a:r>
                <a:endParaRPr sz="1465" dirty="0">
                  <a:solidFill>
                    <a:schemeClr val="accent4">
                      <a:lumMod val="75000"/>
                    </a:schemeClr>
                  </a:solidFill>
                </a:endParaRPr>
              </a:p>
            </p:txBody>
          </p:sp>
          <p:sp>
            <p:nvSpPr>
              <p:cNvPr id="3876" name="Shape 3876"/>
              <p:cNvSpPr/>
              <p:nvPr/>
            </p:nvSpPr>
            <p:spPr>
              <a:xfrm>
                <a:off x="0" y="494415"/>
                <a:ext cx="4406104" cy="1175999"/>
              </a:xfrm>
              <a:prstGeom prst="rect">
                <a:avLst/>
              </a:prstGeom>
              <a:noFill/>
              <a:ln w="12700" cap="flat">
                <a:noFill/>
                <a:miter lim="400000"/>
              </a:ln>
              <a:effectLst/>
            </p:spPr>
            <p:txBody>
              <a:bodyPr wrap="square" lIns="0" tIns="0" rIns="0" bIns="0" numCol="1" anchor="ctr">
                <a:noAutofit/>
              </a:bodyPr>
              <a:lstStyle>
                <a:lvl1pPr algn="l" defTabSz="914400">
                  <a:lnSpc>
                    <a:spcPct val="130000"/>
                  </a:lnSpc>
                  <a:defRPr sz="1800">
                    <a:solidFill>
                      <a:srgbClr val="A6AAA9"/>
                    </a:solidFill>
                    <a:latin typeface="Roboto Regular"/>
                    <a:ea typeface="Roboto Regular"/>
                    <a:cs typeface="Roboto Regular"/>
                    <a:sym typeface="Roboto Regular"/>
                  </a:defRPr>
                </a:lvl1pPr>
              </a:lstStyle>
              <a:p>
                <a:pPr lvl="0">
                  <a:defRPr>
                    <a:solidFill>
                      <a:srgbClr val="000000"/>
                    </a:solidFill>
                  </a:defRPr>
                </a:pPr>
                <a:r>
                  <a:rPr sz="935" dirty="0"/>
                  <a:t>Lorem ipsum dolor sit amet, no pri modo autem laudem ne. Tota partem elaboraret ius ex, his insolens liberavisse.</a:t>
                </a:r>
              </a:p>
            </p:txBody>
          </p:sp>
        </p:grpSp>
        <p:sp>
          <p:nvSpPr>
            <p:cNvPr id="3878" name="Shape 3878"/>
            <p:cNvSpPr/>
            <p:nvPr/>
          </p:nvSpPr>
          <p:spPr>
            <a:xfrm>
              <a:off x="-139700" y="73576"/>
              <a:ext cx="1616302" cy="1571503"/>
            </a:xfrm>
            <a:prstGeom prst="rect">
              <a:avLst/>
            </a:prstGeom>
            <a:noFill/>
            <a:ln w="12700" cap="flat">
              <a:noFill/>
              <a:miter lim="400000"/>
            </a:ln>
            <a:effectLst/>
          </p:spPr>
          <p:txBody>
            <a:bodyPr wrap="square" lIns="0" tIns="0" rIns="0" bIns="0" numCol="1" anchor="ctr">
              <a:noAutofit/>
            </a:bodyPr>
            <a:lstStyle>
              <a:lvl1pPr algn="l" defTabSz="914400">
                <a:lnSpc>
                  <a:spcPct val="65000"/>
                </a:lnSpc>
                <a:defRPr sz="10000">
                  <a:solidFill>
                    <a:srgbClr val="A6AAA9"/>
                  </a:solidFill>
                  <a:latin typeface="Roboto Bold"/>
                  <a:ea typeface="Roboto Bold"/>
                  <a:cs typeface="Roboto Bold"/>
                  <a:sym typeface="Roboto Bold"/>
                </a:defRPr>
              </a:lvl1pPr>
            </a:lstStyle>
            <a:p>
              <a:pPr lvl="0">
                <a:defRPr sz="1800">
                  <a:solidFill>
                    <a:srgbClr val="000000"/>
                  </a:solidFill>
                </a:defRPr>
              </a:pPr>
              <a:r>
                <a:rPr sz="5065" dirty="0">
                  <a:solidFill>
                    <a:schemeClr val="accent4">
                      <a:lumMod val="75000"/>
                    </a:schemeClr>
                  </a:solidFill>
                </a:rPr>
                <a:t>07</a:t>
              </a:r>
            </a:p>
          </p:txBody>
        </p:sp>
      </p:grpSp>
      <p:grpSp>
        <p:nvGrpSpPr>
          <p:cNvPr id="3884" name="Group 3884"/>
          <p:cNvGrpSpPr/>
          <p:nvPr/>
        </p:nvGrpSpPr>
        <p:grpSpPr>
          <a:xfrm>
            <a:off x="7362061" y="5241208"/>
            <a:ext cx="3344387" cy="861536"/>
            <a:chOff x="578024" y="0"/>
            <a:chExt cx="6688772" cy="1723072"/>
          </a:xfrm>
        </p:grpSpPr>
        <p:sp>
          <p:nvSpPr>
            <p:cNvPr id="3880" name="Shape 3880"/>
            <p:cNvSpPr/>
            <p:nvPr/>
          </p:nvSpPr>
          <p:spPr>
            <a:xfrm>
              <a:off x="5650493" y="0"/>
              <a:ext cx="1616303" cy="1571503"/>
            </a:xfrm>
            <a:prstGeom prst="rect">
              <a:avLst/>
            </a:prstGeom>
            <a:noFill/>
            <a:ln w="12700" cap="flat">
              <a:noFill/>
              <a:miter lim="400000"/>
            </a:ln>
            <a:effectLst/>
          </p:spPr>
          <p:txBody>
            <a:bodyPr wrap="square" lIns="0" tIns="0" rIns="0" bIns="0" numCol="1" anchor="ctr">
              <a:noAutofit/>
            </a:bodyPr>
            <a:lstStyle>
              <a:lvl1pPr algn="l" defTabSz="914400">
                <a:lnSpc>
                  <a:spcPct val="65000"/>
                </a:lnSpc>
                <a:defRPr sz="10000">
                  <a:solidFill>
                    <a:srgbClr val="A6AAA9"/>
                  </a:solidFill>
                  <a:latin typeface="Roboto Bold"/>
                  <a:ea typeface="Roboto Bold"/>
                  <a:cs typeface="Roboto Bold"/>
                  <a:sym typeface="Roboto Bold"/>
                </a:defRPr>
              </a:lvl1pPr>
            </a:lstStyle>
            <a:p>
              <a:pPr lvl="0">
                <a:defRPr sz="1800">
                  <a:solidFill>
                    <a:srgbClr val="000000"/>
                  </a:solidFill>
                </a:defRPr>
              </a:pPr>
              <a:r>
                <a:rPr sz="5065" dirty="0">
                  <a:solidFill>
                    <a:schemeClr val="accent4"/>
                  </a:solidFill>
                </a:rPr>
                <a:t>08</a:t>
              </a:r>
            </a:p>
          </p:txBody>
        </p:sp>
        <p:grpSp>
          <p:nvGrpSpPr>
            <p:cNvPr id="3883" name="Group 3883"/>
            <p:cNvGrpSpPr/>
            <p:nvPr/>
          </p:nvGrpSpPr>
          <p:grpSpPr>
            <a:xfrm>
              <a:off x="578024" y="4416"/>
              <a:ext cx="4699684" cy="1718656"/>
              <a:chOff x="578024" y="0"/>
              <a:chExt cx="4699682" cy="1718655"/>
            </a:xfrm>
          </p:grpSpPr>
          <p:sp>
            <p:nvSpPr>
              <p:cNvPr id="3881" name="Shape 3881"/>
              <p:cNvSpPr/>
              <p:nvPr/>
            </p:nvSpPr>
            <p:spPr>
              <a:xfrm>
                <a:off x="2407691" y="0"/>
                <a:ext cx="2870015" cy="562346"/>
              </a:xfrm>
              <a:prstGeom prst="rect">
                <a:avLst/>
              </a:prstGeom>
              <a:noFill/>
              <a:ln w="12700" cap="flat">
                <a:noFill/>
                <a:miter lim="400000"/>
              </a:ln>
              <a:effectLst/>
            </p:spPr>
            <p:txBody>
              <a:bodyPr wrap="square" lIns="0" tIns="0" rIns="0" bIns="0" numCol="1" anchor="ctr">
                <a:noAutofit/>
              </a:bodyPr>
              <a:lstStyle>
                <a:lvl1pPr algn="r" defTabSz="914400">
                  <a:lnSpc>
                    <a:spcPct val="65000"/>
                  </a:lnSpc>
                  <a:defRPr sz="3000">
                    <a:solidFill>
                      <a:srgbClr val="FBAE17"/>
                    </a:solidFill>
                    <a:latin typeface="Roboto Bold"/>
                    <a:ea typeface="Roboto Bold"/>
                    <a:cs typeface="Roboto Bold"/>
                    <a:sym typeface="Roboto Bold"/>
                  </a:defRPr>
                </a:lvl1pPr>
              </a:lstStyle>
              <a:p>
                <a:pPr lvl="0">
                  <a:defRPr sz="1800">
                    <a:solidFill>
                      <a:srgbClr val="000000"/>
                    </a:solidFill>
                  </a:defRPr>
                </a:pPr>
                <a:r>
                  <a:rPr lang="zh-CN" altLang="en-US" sz="1465" dirty="0">
                    <a:solidFill>
                      <a:schemeClr val="accent4"/>
                    </a:solidFill>
                  </a:rPr>
                  <a:t>点此替换文本</a:t>
                </a:r>
                <a:endParaRPr sz="1465" dirty="0">
                  <a:solidFill>
                    <a:schemeClr val="accent4"/>
                  </a:solidFill>
                </a:endParaRPr>
              </a:p>
            </p:txBody>
          </p:sp>
          <p:sp>
            <p:nvSpPr>
              <p:cNvPr id="3882" name="Shape 3882"/>
              <p:cNvSpPr/>
              <p:nvPr/>
            </p:nvSpPr>
            <p:spPr>
              <a:xfrm>
                <a:off x="578024" y="508693"/>
                <a:ext cx="4699680" cy="1209962"/>
              </a:xfrm>
              <a:prstGeom prst="rect">
                <a:avLst/>
              </a:prstGeom>
              <a:noFill/>
              <a:ln w="12700" cap="flat">
                <a:noFill/>
                <a:miter lim="400000"/>
              </a:ln>
              <a:effectLst/>
            </p:spPr>
            <p:txBody>
              <a:bodyPr wrap="square" lIns="0" tIns="0" rIns="0" bIns="0" numCol="1" anchor="ctr">
                <a:noAutofit/>
              </a:bodyPr>
              <a:lstStyle>
                <a:lvl1pPr algn="r" defTabSz="914400">
                  <a:lnSpc>
                    <a:spcPct val="130000"/>
                  </a:lnSpc>
                  <a:defRPr sz="1800">
                    <a:solidFill>
                      <a:srgbClr val="A6AAA9"/>
                    </a:solidFill>
                    <a:latin typeface="Roboto Regular"/>
                    <a:ea typeface="Roboto Regular"/>
                    <a:cs typeface="Roboto Regular"/>
                    <a:sym typeface="Roboto Regular"/>
                  </a:defRPr>
                </a:lvl1pPr>
              </a:lstStyle>
              <a:p>
                <a:pPr lvl="0">
                  <a:defRPr>
                    <a:solidFill>
                      <a:srgbClr val="000000"/>
                    </a:solidFill>
                  </a:defRPr>
                </a:pPr>
                <a:r>
                  <a:rPr sz="935" dirty="0"/>
                  <a:t>Lorem ipsum dolor sit amet, no pri modo autem laudem ne. Tota partem elaboraret ius ex, his insolens liberavisse.</a:t>
                </a:r>
              </a:p>
            </p:txBody>
          </p:sp>
        </p:grpSp>
      </p:grpSp>
    </p:spTree>
  </p:cSld>
  <p:clrMapOvr>
    <a:masterClrMapping/>
  </p:clrMapOvr>
  <p:transition spd="slow" advClick="0" advTm="0">
    <p:push/>
  </p:transition>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indefinite" fill="hold"/>
                                        <p:tgtEl>
                                          <p:spTgt spid="3855"/>
                                        </p:tgtEl>
                                        <p:attrNameLst>
                                          <p:attrName>style.visibility</p:attrName>
                                        </p:attrNameLst>
                                      </p:cBhvr>
                                      <p:to>
                                        <p:strVal val="visible"/>
                                      </p:to>
                                    </p:set>
                                    <p:animEffect transition="in" filter="wipe(left)">
                                      <p:cBhvr>
                                        <p:cTn id="7" dur="499"/>
                                        <p:tgtEl>
                                          <p:spTgt spid="385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indefinite" fill="hold"/>
                                        <p:tgtEl>
                                          <p:spTgt spid="3859"/>
                                        </p:tgtEl>
                                        <p:attrNameLst>
                                          <p:attrName>style.visibility</p:attrName>
                                        </p:attrNameLst>
                                      </p:cBhvr>
                                      <p:to>
                                        <p:strVal val="visible"/>
                                      </p:to>
                                    </p:set>
                                    <p:animEffect transition="in" filter="dissolve(in)">
                                      <p:cBhvr>
                                        <p:cTn id="11" dur="499"/>
                                        <p:tgtEl>
                                          <p:spTgt spid="385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indefinite" fill="hold"/>
                                        <p:tgtEl>
                                          <p:spTgt spid="3858"/>
                                        </p:tgtEl>
                                        <p:attrNameLst>
                                          <p:attrName>style.visibility</p:attrName>
                                        </p:attrNameLst>
                                      </p:cBhvr>
                                      <p:to>
                                        <p:strVal val="visible"/>
                                      </p:to>
                                    </p:set>
                                    <p:animEffect transition="in" filter="wipe(down)">
                                      <p:cBhvr>
                                        <p:cTn id="15" dur="499"/>
                                        <p:tgtEl>
                                          <p:spTgt spid="3858"/>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indefinite" fill="hold"/>
                                        <p:tgtEl>
                                          <p:spTgt spid="3860"/>
                                        </p:tgtEl>
                                        <p:attrNameLst>
                                          <p:attrName>style.visibility</p:attrName>
                                        </p:attrNameLst>
                                      </p:cBhvr>
                                      <p:to>
                                        <p:strVal val="visible"/>
                                      </p:to>
                                    </p:set>
                                    <p:animEffect transition="in" filter="dissolve">
                                      <p:cBhvr>
                                        <p:cTn id="19" dur="499"/>
                                        <p:tgtEl>
                                          <p:spTgt spid="3860"/>
                                        </p:tgtEl>
                                      </p:cBhvr>
                                    </p:animEffect>
                                  </p:childTnLst>
                                </p:cTn>
                              </p:par>
                            </p:childTnLst>
                          </p:cTn>
                        </p:par>
                        <p:par>
                          <p:cTn id="20" fill="hold">
                            <p:stCondLst>
                              <p:cond delay="2000"/>
                            </p:stCondLst>
                            <p:childTnLst>
                              <p:par>
                                <p:cTn id="21" presetID="2" presetClass="entr" presetSubtype="1" fill="hold" grpId="0" nodeType="afterEffect">
                                  <p:stCondLst>
                                    <p:cond delay="0"/>
                                  </p:stCondLst>
                                  <p:childTnLst>
                                    <p:set>
                                      <p:cBhvr>
                                        <p:cTn id="22" dur="indefinite" fill="hold"/>
                                        <p:tgtEl>
                                          <p:spTgt spid="3874"/>
                                        </p:tgtEl>
                                        <p:attrNameLst>
                                          <p:attrName>style.visibility</p:attrName>
                                        </p:attrNameLst>
                                      </p:cBhvr>
                                      <p:to>
                                        <p:strVal val="visible"/>
                                      </p:to>
                                    </p:set>
                                    <p:anim calcmode="lin" valueType="num">
                                      <p:cBhvr>
                                        <p:cTn id="23" dur="499" fill="hold"/>
                                        <p:tgtEl>
                                          <p:spTgt spid="3874"/>
                                        </p:tgtEl>
                                        <p:attrNameLst>
                                          <p:attrName>ppt_x</p:attrName>
                                        </p:attrNameLst>
                                      </p:cBhvr>
                                      <p:tavLst>
                                        <p:tav tm="0">
                                          <p:val>
                                            <p:strVal val="#ppt_x"/>
                                          </p:val>
                                        </p:tav>
                                        <p:tav tm="100000">
                                          <p:val>
                                            <p:strVal val="#ppt_x"/>
                                          </p:val>
                                        </p:tav>
                                      </p:tavLst>
                                    </p:anim>
                                    <p:anim calcmode="lin" valueType="num">
                                      <p:cBhvr>
                                        <p:cTn id="24" dur="499" fill="hold"/>
                                        <p:tgtEl>
                                          <p:spTgt spid="3874"/>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2" presetClass="entr" presetSubtype="1" fill="hold" grpId="0" nodeType="afterEffect">
                                  <p:stCondLst>
                                    <p:cond delay="0"/>
                                  </p:stCondLst>
                                  <p:childTnLst>
                                    <p:set>
                                      <p:cBhvr>
                                        <p:cTn id="27" dur="indefinite" fill="hold"/>
                                        <p:tgtEl>
                                          <p:spTgt spid="3879"/>
                                        </p:tgtEl>
                                        <p:attrNameLst>
                                          <p:attrName>style.visibility</p:attrName>
                                        </p:attrNameLst>
                                      </p:cBhvr>
                                      <p:to>
                                        <p:strVal val="visible"/>
                                      </p:to>
                                    </p:set>
                                    <p:anim calcmode="lin" valueType="num">
                                      <p:cBhvr>
                                        <p:cTn id="28" dur="499" fill="hold"/>
                                        <p:tgtEl>
                                          <p:spTgt spid="3879"/>
                                        </p:tgtEl>
                                        <p:attrNameLst>
                                          <p:attrName>ppt_x</p:attrName>
                                        </p:attrNameLst>
                                      </p:cBhvr>
                                      <p:tavLst>
                                        <p:tav tm="0">
                                          <p:val>
                                            <p:strVal val="#ppt_x"/>
                                          </p:val>
                                        </p:tav>
                                        <p:tav tm="100000">
                                          <p:val>
                                            <p:strVal val="#ppt_x"/>
                                          </p:val>
                                        </p:tav>
                                      </p:tavLst>
                                    </p:anim>
                                    <p:anim calcmode="lin" valueType="num">
                                      <p:cBhvr>
                                        <p:cTn id="29" dur="499" fill="hold"/>
                                        <p:tgtEl>
                                          <p:spTgt spid="3879"/>
                                        </p:tgtEl>
                                        <p:attrNameLst>
                                          <p:attrName>ppt_y</p:attrName>
                                        </p:attrNameLst>
                                      </p:cBhvr>
                                      <p:tavLst>
                                        <p:tav tm="0">
                                          <p:val>
                                            <p:strVal val="0-#ppt_h/2"/>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indefinite" fill="hold"/>
                                        <p:tgtEl>
                                          <p:spTgt spid="3864"/>
                                        </p:tgtEl>
                                        <p:attrNameLst>
                                          <p:attrName>style.visibility</p:attrName>
                                        </p:attrNameLst>
                                      </p:cBhvr>
                                      <p:to>
                                        <p:strVal val="visible"/>
                                      </p:to>
                                    </p:set>
                                    <p:animEffect transition="in" filter="wipe(up)">
                                      <p:cBhvr>
                                        <p:cTn id="33" dur="499"/>
                                        <p:tgtEl>
                                          <p:spTgt spid="3864"/>
                                        </p:tgtEl>
                                      </p:cBhvr>
                                    </p:animEffect>
                                  </p:childTnLst>
                                </p:cTn>
                              </p:par>
                            </p:childTnLst>
                          </p:cTn>
                        </p:par>
                        <p:par>
                          <p:cTn id="34" fill="hold">
                            <p:stCondLst>
                              <p:cond delay="3500"/>
                            </p:stCondLst>
                            <p:childTnLst>
                              <p:par>
                                <p:cTn id="35" presetID="9" presetClass="entr" presetSubtype="0" fill="hold" grpId="0" nodeType="afterEffect">
                                  <p:stCondLst>
                                    <p:cond delay="0"/>
                                  </p:stCondLst>
                                  <p:childTnLst>
                                    <p:set>
                                      <p:cBhvr>
                                        <p:cTn id="36" dur="indefinite" fill="hold"/>
                                        <p:tgtEl>
                                          <p:spTgt spid="3866"/>
                                        </p:tgtEl>
                                        <p:attrNameLst>
                                          <p:attrName>style.visibility</p:attrName>
                                        </p:attrNameLst>
                                      </p:cBhvr>
                                      <p:to>
                                        <p:strVal val="visible"/>
                                      </p:to>
                                    </p:set>
                                    <p:animEffect transition="in" filter="dissolve">
                                      <p:cBhvr>
                                        <p:cTn id="37" dur="499"/>
                                        <p:tgtEl>
                                          <p:spTgt spid="3866"/>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indefinite" fill="hold"/>
                                        <p:tgtEl>
                                          <p:spTgt spid="3857"/>
                                        </p:tgtEl>
                                        <p:attrNameLst>
                                          <p:attrName>style.visibility</p:attrName>
                                        </p:attrNameLst>
                                      </p:cBhvr>
                                      <p:to>
                                        <p:strVal val="visible"/>
                                      </p:to>
                                    </p:set>
                                    <p:animEffect transition="in" filter="wipe(left)">
                                      <p:cBhvr>
                                        <p:cTn id="41" dur="499"/>
                                        <p:tgtEl>
                                          <p:spTgt spid="3857"/>
                                        </p:tgtEl>
                                      </p:cBhvr>
                                    </p:animEffect>
                                  </p:childTnLst>
                                </p:cTn>
                              </p:par>
                            </p:childTnLst>
                          </p:cTn>
                        </p:par>
                        <p:par>
                          <p:cTn id="42" fill="hold">
                            <p:stCondLst>
                              <p:cond delay="4500"/>
                            </p:stCondLst>
                            <p:childTnLst>
                              <p:par>
                                <p:cTn id="43" presetID="4" presetClass="entr" presetSubtype="32" fill="hold" grpId="0" nodeType="afterEffect">
                                  <p:stCondLst>
                                    <p:cond delay="0"/>
                                  </p:stCondLst>
                                  <p:childTnLst>
                                    <p:set>
                                      <p:cBhvr>
                                        <p:cTn id="44" dur="indefinite" fill="hold"/>
                                        <p:tgtEl>
                                          <p:spTgt spid="3872"/>
                                        </p:tgtEl>
                                        <p:attrNameLst>
                                          <p:attrName>style.visibility</p:attrName>
                                        </p:attrNameLst>
                                      </p:cBhvr>
                                      <p:to>
                                        <p:strVal val="visible"/>
                                      </p:to>
                                    </p:set>
                                    <p:animEffect transition="in" filter="box(out)">
                                      <p:cBhvr>
                                        <p:cTn id="45" dur="499"/>
                                        <p:tgtEl>
                                          <p:spTgt spid="3872"/>
                                        </p:tgtEl>
                                      </p:cBhvr>
                                    </p:animEffect>
                                  </p:childTnLst>
                                </p:cTn>
                              </p:par>
                            </p:childTnLst>
                          </p:cTn>
                        </p:par>
                        <p:par>
                          <p:cTn id="46" fill="hold">
                            <p:stCondLst>
                              <p:cond delay="5000"/>
                            </p:stCondLst>
                            <p:childTnLst>
                              <p:par>
                                <p:cTn id="47" presetID="9" presetClass="entr" presetSubtype="0" fill="hold" grpId="0" nodeType="afterEffect">
                                  <p:stCondLst>
                                    <p:cond delay="0"/>
                                  </p:stCondLst>
                                  <p:childTnLst>
                                    <p:set>
                                      <p:cBhvr>
                                        <p:cTn id="48" dur="indefinite" fill="hold"/>
                                        <p:tgtEl>
                                          <p:spTgt spid="3863"/>
                                        </p:tgtEl>
                                        <p:attrNameLst>
                                          <p:attrName>style.visibility</p:attrName>
                                        </p:attrNameLst>
                                      </p:cBhvr>
                                      <p:to>
                                        <p:strVal val="visible"/>
                                      </p:to>
                                    </p:set>
                                    <p:animEffect transition="in" filter="dissolve(in)">
                                      <p:cBhvr>
                                        <p:cTn id="49" dur="499"/>
                                        <p:tgtEl>
                                          <p:spTgt spid="3863"/>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indefinite" fill="hold"/>
                                        <p:tgtEl>
                                          <p:spTgt spid="3861"/>
                                        </p:tgtEl>
                                        <p:attrNameLst>
                                          <p:attrName>style.visibility</p:attrName>
                                        </p:attrNameLst>
                                      </p:cBhvr>
                                      <p:to>
                                        <p:strVal val="visible"/>
                                      </p:to>
                                    </p:set>
                                    <p:animEffect transition="in" filter="wipe(left)">
                                      <p:cBhvr>
                                        <p:cTn id="53" dur="499"/>
                                        <p:tgtEl>
                                          <p:spTgt spid="3861"/>
                                        </p:tgtEl>
                                      </p:cBhvr>
                                    </p:animEffect>
                                  </p:childTnLst>
                                </p:cTn>
                              </p:par>
                            </p:childTnLst>
                          </p:cTn>
                        </p:par>
                        <p:par>
                          <p:cTn id="54" fill="hold">
                            <p:stCondLst>
                              <p:cond delay="6000"/>
                            </p:stCondLst>
                            <p:childTnLst>
                              <p:par>
                                <p:cTn id="55" presetID="2" presetClass="entr" presetSubtype="1" fill="hold" grpId="0" nodeType="afterEffect">
                                  <p:stCondLst>
                                    <p:cond delay="0"/>
                                  </p:stCondLst>
                                  <p:childTnLst>
                                    <p:set>
                                      <p:cBhvr>
                                        <p:cTn id="56" dur="indefinite" fill="hold"/>
                                        <p:tgtEl>
                                          <p:spTgt spid="3873"/>
                                        </p:tgtEl>
                                        <p:attrNameLst>
                                          <p:attrName>style.visibility</p:attrName>
                                        </p:attrNameLst>
                                      </p:cBhvr>
                                      <p:to>
                                        <p:strVal val="visible"/>
                                      </p:to>
                                    </p:set>
                                    <p:anim calcmode="lin" valueType="num">
                                      <p:cBhvr>
                                        <p:cTn id="57" dur="499" fill="hold"/>
                                        <p:tgtEl>
                                          <p:spTgt spid="3873"/>
                                        </p:tgtEl>
                                        <p:attrNameLst>
                                          <p:attrName>ppt_x</p:attrName>
                                        </p:attrNameLst>
                                      </p:cBhvr>
                                      <p:tavLst>
                                        <p:tav tm="0">
                                          <p:val>
                                            <p:strVal val="#ppt_x"/>
                                          </p:val>
                                        </p:tav>
                                        <p:tav tm="100000">
                                          <p:val>
                                            <p:strVal val="#ppt_x"/>
                                          </p:val>
                                        </p:tav>
                                      </p:tavLst>
                                    </p:anim>
                                    <p:anim calcmode="lin" valueType="num">
                                      <p:cBhvr>
                                        <p:cTn id="58" dur="499" fill="hold"/>
                                        <p:tgtEl>
                                          <p:spTgt spid="3873"/>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2" presetClass="entr" presetSubtype="4" fill="hold" grpId="0" nodeType="afterEffect">
                                  <p:stCondLst>
                                    <p:cond delay="0"/>
                                  </p:stCondLst>
                                  <p:childTnLst>
                                    <p:set>
                                      <p:cBhvr>
                                        <p:cTn id="61" dur="indefinite" fill="hold"/>
                                        <p:tgtEl>
                                          <p:spTgt spid="3884"/>
                                        </p:tgtEl>
                                        <p:attrNameLst>
                                          <p:attrName>style.visibility</p:attrName>
                                        </p:attrNameLst>
                                      </p:cBhvr>
                                      <p:to>
                                        <p:strVal val="visible"/>
                                      </p:to>
                                    </p:set>
                                    <p:anim calcmode="lin" valueType="num">
                                      <p:cBhvr>
                                        <p:cTn id="62" dur="499" fill="hold"/>
                                        <p:tgtEl>
                                          <p:spTgt spid="3884"/>
                                        </p:tgtEl>
                                        <p:attrNameLst>
                                          <p:attrName>ppt_x</p:attrName>
                                        </p:attrNameLst>
                                      </p:cBhvr>
                                      <p:tavLst>
                                        <p:tav tm="0">
                                          <p:val>
                                            <p:strVal val="#ppt_x"/>
                                          </p:val>
                                        </p:tav>
                                        <p:tav tm="100000">
                                          <p:val>
                                            <p:strVal val="#ppt_x"/>
                                          </p:val>
                                        </p:tav>
                                      </p:tavLst>
                                    </p:anim>
                                    <p:anim calcmode="lin" valueType="num">
                                      <p:cBhvr>
                                        <p:cTn id="63" dur="499" fill="hold"/>
                                        <p:tgtEl>
                                          <p:spTgt spid="3884"/>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9" presetClass="entr" presetSubtype="0" fill="hold" grpId="0" nodeType="afterEffect">
                                  <p:stCondLst>
                                    <p:cond delay="0"/>
                                  </p:stCondLst>
                                  <p:childTnLst>
                                    <p:set>
                                      <p:cBhvr>
                                        <p:cTn id="66" dur="indefinite" fill="hold"/>
                                        <p:tgtEl>
                                          <p:spTgt spid="3862"/>
                                        </p:tgtEl>
                                        <p:attrNameLst>
                                          <p:attrName>style.visibility</p:attrName>
                                        </p:attrNameLst>
                                      </p:cBhvr>
                                      <p:to>
                                        <p:strVal val="visible"/>
                                      </p:to>
                                    </p:set>
                                    <p:animEffect transition="in" filter="dissolve">
                                      <p:cBhvr>
                                        <p:cTn id="67" dur="499"/>
                                        <p:tgtEl>
                                          <p:spTgt spid="3862"/>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indefinite" fill="hold"/>
                                        <p:tgtEl>
                                          <p:spTgt spid="3867"/>
                                        </p:tgtEl>
                                        <p:attrNameLst>
                                          <p:attrName>style.visibility</p:attrName>
                                        </p:attrNameLst>
                                      </p:cBhvr>
                                      <p:to>
                                        <p:strVal val="visible"/>
                                      </p:to>
                                    </p:set>
                                    <p:animEffect transition="in" filter="wipe(down)">
                                      <p:cBhvr>
                                        <p:cTn id="71" dur="499"/>
                                        <p:tgtEl>
                                          <p:spTgt spid="3867"/>
                                        </p:tgtEl>
                                      </p:cBhvr>
                                    </p:animEffect>
                                  </p:childTnLst>
                                </p:cTn>
                              </p:par>
                            </p:childTnLst>
                          </p:cTn>
                        </p:par>
                        <p:par>
                          <p:cTn id="72" fill="hold">
                            <p:stCondLst>
                              <p:cond delay="8000"/>
                            </p:stCondLst>
                            <p:childTnLst>
                              <p:par>
                                <p:cTn id="73" presetID="9" presetClass="entr" presetSubtype="0" fill="hold" grpId="0" nodeType="afterEffect">
                                  <p:stCondLst>
                                    <p:cond delay="0"/>
                                  </p:stCondLst>
                                  <p:childTnLst>
                                    <p:set>
                                      <p:cBhvr>
                                        <p:cTn id="74" dur="indefinite" fill="hold"/>
                                        <p:tgtEl>
                                          <p:spTgt spid="3869"/>
                                        </p:tgtEl>
                                        <p:attrNameLst>
                                          <p:attrName>style.visibility</p:attrName>
                                        </p:attrNameLst>
                                      </p:cBhvr>
                                      <p:to>
                                        <p:strVal val="visible"/>
                                      </p:to>
                                    </p:set>
                                    <p:animEffect transition="in" filter="dissolve(out)">
                                      <p:cBhvr>
                                        <p:cTn id="75" dur="499"/>
                                        <p:tgtEl>
                                          <p:spTgt spid="386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indefinite" fill="hold"/>
                                        <p:tgtEl>
                                          <p:spTgt spid="3856"/>
                                        </p:tgtEl>
                                        <p:attrNameLst>
                                          <p:attrName>style.visibility</p:attrName>
                                        </p:attrNameLst>
                                      </p:cBhvr>
                                      <p:to>
                                        <p:strVal val="visible"/>
                                      </p:to>
                                    </p:set>
                                    <p:animEffect transition="in" filter="wipe(left)">
                                      <p:cBhvr>
                                        <p:cTn id="79" dur="499"/>
                                        <p:tgtEl>
                                          <p:spTgt spid="3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5" grpId="0" animBg="1" advAuto="0"/>
      <p:bldP spid="3856" grpId="0" animBg="1" advAuto="0"/>
      <p:bldP spid="3857" grpId="0" animBg="1" advAuto="0"/>
      <p:bldP spid="3858" grpId="0" animBg="1" advAuto="0"/>
      <p:bldP spid="3859" grpId="0" animBg="1" advAuto="0"/>
      <p:bldP spid="3860" grpId="0" animBg="1" advAuto="0"/>
      <p:bldP spid="3861" grpId="0" animBg="1" advAuto="0"/>
      <p:bldP spid="3862" grpId="0" animBg="1" advAuto="0"/>
      <p:bldP spid="3863" grpId="0" animBg="1" advAuto="0"/>
      <p:bldP spid="3864" grpId="0" animBg="1" advAuto="0"/>
      <p:bldP spid="3866" grpId="0" animBg="1" advAuto="0"/>
      <p:bldP spid="3867" grpId="0" animBg="1" advAuto="0"/>
      <p:bldP spid="3869" grpId="0" animBg="1" advAuto="0"/>
      <p:bldP spid="3872" grpId="0" animBg="1" advAuto="0"/>
      <p:bldP spid="3873" grpId="0" animBg="1" advAuto="0"/>
      <p:bldP spid="3874" grpId="0" animBg="1" advAuto="0"/>
      <p:bldP spid="3879" grpId="0" animBg="1" advAuto="0"/>
      <p:bldP spid="3884" grpId="0"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26"/>
          </p:nvPr>
        </p:nvPicPr>
        <p:blipFill>
          <a:blip r:embed="rId3" cstate="print">
            <a:extLst>
              <a:ext uri="{28A0092B-C50C-407E-A947-70E740481C1C}">
                <a14:useLocalDpi xmlns:a14="http://schemas.microsoft.com/office/drawing/2010/main" val="0"/>
              </a:ext>
            </a:extLst>
          </a:blip>
          <a:srcRect t="12006" b="12006"/>
          <a:stretch>
            <a:fillRect/>
          </a:stretch>
        </p:blipFill>
        <p:spPr/>
      </p:pic>
      <p:sp>
        <p:nvSpPr>
          <p:cNvPr id="3886" name="Shape 3886"/>
          <p:cNvSpPr>
            <a:spLocks noGrp="1"/>
          </p:cNvSpPr>
          <p:nvPr>
            <p:ph type="sldNum" sz="quarter" idx="4294967295"/>
          </p:nvPr>
        </p:nvSpPr>
        <p:spPr>
          <a:xfrm>
            <a:off x="11781386" y="162566"/>
            <a:ext cx="308559" cy="123111"/>
          </a:xfrm>
          <a:prstGeom prst="rect">
            <a:avLst/>
          </a:prstGeom>
        </p:spPr>
        <p:txBody>
          <a:bodyPr/>
          <a:lstStyle/>
          <a:p>
            <a:pPr lvl="0">
              <a:defRPr>
                <a:solidFill>
                  <a:srgbClr val="000000"/>
                </a:solidFill>
              </a:defRPr>
            </a:pPr>
            <a:fld id="{86CB4B4D-7CA3-9044-876B-883B54F8677D}" type="slidenum">
              <a:rPr>
                <a:solidFill>
                  <a:srgbClr val="FFFFFF"/>
                </a:solidFill>
              </a:rPr>
              <a:t>24</a:t>
            </a:fld>
            <a:endParaRPr>
              <a:solidFill>
                <a:srgbClr val="FFFFFF"/>
              </a:solidFill>
            </a:endParaRPr>
          </a:p>
        </p:txBody>
      </p:sp>
      <p:pic>
        <p:nvPicPr>
          <p:cNvPr id="5" name="图片占位符 4"/>
          <p:cNvPicPr>
            <a:picLocks noGrp="1" noChangeAspect="1"/>
          </p:cNvPicPr>
          <p:nvPr>
            <p:ph type="pic" sz="quarter" idx="27"/>
          </p:nvPr>
        </p:nvPicPr>
        <p:blipFill>
          <a:blip r:embed="rId4">
            <a:extLst>
              <a:ext uri="{28A0092B-C50C-407E-A947-70E740481C1C}">
                <a14:useLocalDpi xmlns:a14="http://schemas.microsoft.com/office/drawing/2010/main" val="0"/>
              </a:ext>
            </a:extLst>
          </a:blip>
          <a:srcRect t="26942" b="26942"/>
          <a:stretch>
            <a:fillRect/>
          </a:stretch>
        </p:blipFill>
        <p:spPr/>
      </p:pic>
      <p:sp>
        <p:nvSpPr>
          <p:cNvPr id="3887" name="Shape 3887"/>
          <p:cNvSpPr/>
          <p:nvPr/>
        </p:nvSpPr>
        <p:spPr>
          <a:xfrm>
            <a:off x="-13129" y="3363978"/>
            <a:ext cx="3010161" cy="130047"/>
          </a:xfrm>
          <a:prstGeom prst="rect">
            <a:avLst/>
          </a:prstGeom>
          <a:solidFill>
            <a:schemeClr val="accent4"/>
          </a:solidFill>
          <a:ln w="12700">
            <a:miter lim="400000"/>
          </a:ln>
        </p:spPr>
        <p:txBody>
          <a:bodyPr lIns="0" tIns="0" rIns="0" bIns="0" anchor="ctr"/>
          <a:lstStyle/>
          <a:p>
            <a:pPr lvl="0">
              <a:defRPr sz="3200">
                <a:solidFill>
                  <a:srgbClr val="FFFFFF"/>
                </a:solidFill>
              </a:defRPr>
            </a:pPr>
            <a:endParaRPr sz="4265"/>
          </a:p>
        </p:txBody>
      </p:sp>
      <p:sp>
        <p:nvSpPr>
          <p:cNvPr id="3888" name="Shape 3888"/>
          <p:cNvSpPr/>
          <p:nvPr/>
        </p:nvSpPr>
        <p:spPr>
          <a:xfrm>
            <a:off x="9131605" y="3363978"/>
            <a:ext cx="3068516" cy="130047"/>
          </a:xfrm>
          <a:prstGeom prst="rect">
            <a:avLst/>
          </a:prstGeom>
          <a:solidFill>
            <a:schemeClr val="accent5">
              <a:lumMod val="75000"/>
            </a:schemeClr>
          </a:solidFill>
          <a:ln w="12700">
            <a:miter lim="400000"/>
          </a:ln>
        </p:spPr>
        <p:txBody>
          <a:bodyPr lIns="0" tIns="0" rIns="0" bIns="0" anchor="ctr"/>
          <a:lstStyle/>
          <a:p>
            <a:pPr lvl="0">
              <a:defRPr sz="3200">
                <a:solidFill>
                  <a:srgbClr val="FFFFFF"/>
                </a:solidFill>
              </a:defRPr>
            </a:pPr>
            <a:endParaRPr sz="4265"/>
          </a:p>
        </p:txBody>
      </p:sp>
      <p:sp>
        <p:nvSpPr>
          <p:cNvPr id="3889" name="Shape 3889"/>
          <p:cNvSpPr/>
          <p:nvPr/>
        </p:nvSpPr>
        <p:spPr>
          <a:xfrm>
            <a:off x="3137356" y="3363978"/>
            <a:ext cx="5993416" cy="130047"/>
          </a:xfrm>
          <a:prstGeom prst="rect">
            <a:avLst/>
          </a:prstGeom>
          <a:solidFill>
            <a:schemeClr val="accent5"/>
          </a:solidFill>
          <a:ln w="12700">
            <a:miter lim="400000"/>
          </a:ln>
        </p:spPr>
        <p:txBody>
          <a:bodyPr lIns="0" tIns="0" rIns="0" bIns="0" anchor="ctr"/>
          <a:lstStyle/>
          <a:p>
            <a:pPr lvl="0">
              <a:defRPr sz="3200">
                <a:solidFill>
                  <a:srgbClr val="FFFFFF"/>
                </a:solidFill>
              </a:defRPr>
            </a:pPr>
            <a:endParaRPr sz="4265"/>
          </a:p>
        </p:txBody>
      </p:sp>
      <p:sp>
        <p:nvSpPr>
          <p:cNvPr id="3890" name="Shape 3890"/>
          <p:cNvSpPr/>
          <p:nvPr/>
        </p:nvSpPr>
        <p:spPr>
          <a:xfrm>
            <a:off x="3009979" y="2894420"/>
            <a:ext cx="36963" cy="389533"/>
          </a:xfrm>
          <a:prstGeom prst="rect">
            <a:avLst/>
          </a:prstGeom>
          <a:solidFill>
            <a:schemeClr val="accent5"/>
          </a:solidFill>
          <a:ln w="12700">
            <a:miter lim="400000"/>
          </a:ln>
        </p:spPr>
        <p:txBody>
          <a:bodyPr lIns="0" tIns="0" rIns="0" bIns="0" anchor="ctr"/>
          <a:lstStyle/>
          <a:p>
            <a:pPr lvl="0">
              <a:defRPr sz="3200">
                <a:solidFill>
                  <a:srgbClr val="FFFFFF"/>
                </a:solidFill>
              </a:defRPr>
            </a:pPr>
            <a:endParaRPr sz="4265"/>
          </a:p>
        </p:txBody>
      </p:sp>
      <p:sp>
        <p:nvSpPr>
          <p:cNvPr id="3891" name="Shape 3891"/>
          <p:cNvSpPr/>
          <p:nvPr/>
        </p:nvSpPr>
        <p:spPr>
          <a:xfrm>
            <a:off x="2870097" y="3238302"/>
            <a:ext cx="316712" cy="389533"/>
          </a:xfrm>
          <a:custGeom>
            <a:avLst/>
            <a:gdLst/>
            <a:ahLst/>
            <a:cxnLst>
              <a:cxn ang="0">
                <a:pos x="wd2" y="hd2"/>
              </a:cxn>
              <a:cxn ang="5400000">
                <a:pos x="wd2" y="hd2"/>
              </a:cxn>
              <a:cxn ang="10800000">
                <a:pos x="wd2" y="hd2"/>
              </a:cxn>
              <a:cxn ang="16200000">
                <a:pos x="wd2" y="hd2"/>
              </a:cxn>
            </a:cxnLst>
            <a:rect l="0" t="0" r="r" b="b"/>
            <a:pathLst>
              <a:path w="21566" h="21600" extrusionOk="0">
                <a:moveTo>
                  <a:pt x="10783" y="0"/>
                </a:moveTo>
                <a:lnTo>
                  <a:pt x="7918" y="2333"/>
                </a:lnTo>
                <a:cubicBezTo>
                  <a:pt x="7544" y="2417"/>
                  <a:pt x="7202" y="2581"/>
                  <a:pt x="6837" y="2696"/>
                </a:cubicBezTo>
                <a:cubicBezTo>
                  <a:pt x="6766" y="2719"/>
                  <a:pt x="6693" y="2738"/>
                  <a:pt x="6621" y="2762"/>
                </a:cubicBezTo>
                <a:cubicBezTo>
                  <a:pt x="5374" y="3178"/>
                  <a:pt x="4175" y="3720"/>
                  <a:pt x="3162" y="4544"/>
                </a:cubicBezTo>
                <a:cubicBezTo>
                  <a:pt x="1041" y="6272"/>
                  <a:pt x="-17" y="8541"/>
                  <a:pt x="0" y="10806"/>
                </a:cubicBezTo>
                <a:cubicBezTo>
                  <a:pt x="-14" y="13066"/>
                  <a:pt x="1044" y="15331"/>
                  <a:pt x="3162" y="17056"/>
                </a:cubicBezTo>
                <a:cubicBezTo>
                  <a:pt x="4175" y="17880"/>
                  <a:pt x="5374" y="18422"/>
                  <a:pt x="6621" y="18838"/>
                </a:cubicBezTo>
                <a:cubicBezTo>
                  <a:pt x="6693" y="18862"/>
                  <a:pt x="6766" y="18881"/>
                  <a:pt x="6837" y="18904"/>
                </a:cubicBezTo>
                <a:cubicBezTo>
                  <a:pt x="7202" y="19019"/>
                  <a:pt x="7544" y="19183"/>
                  <a:pt x="7918" y="19267"/>
                </a:cubicBezTo>
                <a:lnTo>
                  <a:pt x="10783" y="21600"/>
                </a:lnTo>
                <a:lnTo>
                  <a:pt x="13648" y="19267"/>
                </a:lnTo>
                <a:cubicBezTo>
                  <a:pt x="14022" y="19183"/>
                  <a:pt x="14364" y="19019"/>
                  <a:pt x="14729" y="18904"/>
                </a:cubicBezTo>
                <a:cubicBezTo>
                  <a:pt x="14800" y="18881"/>
                  <a:pt x="14873" y="18862"/>
                  <a:pt x="14945" y="18838"/>
                </a:cubicBezTo>
                <a:cubicBezTo>
                  <a:pt x="16192" y="18422"/>
                  <a:pt x="17391" y="17880"/>
                  <a:pt x="18404" y="17056"/>
                </a:cubicBezTo>
                <a:cubicBezTo>
                  <a:pt x="20522" y="15331"/>
                  <a:pt x="21580" y="13066"/>
                  <a:pt x="21566" y="10806"/>
                </a:cubicBezTo>
                <a:cubicBezTo>
                  <a:pt x="21583" y="8541"/>
                  <a:pt x="20525" y="6272"/>
                  <a:pt x="18404" y="4544"/>
                </a:cubicBezTo>
                <a:cubicBezTo>
                  <a:pt x="17391" y="3720"/>
                  <a:pt x="16192" y="3178"/>
                  <a:pt x="14945" y="2762"/>
                </a:cubicBezTo>
                <a:cubicBezTo>
                  <a:pt x="14873" y="2738"/>
                  <a:pt x="14800" y="2719"/>
                  <a:pt x="14729" y="2696"/>
                </a:cubicBezTo>
                <a:cubicBezTo>
                  <a:pt x="14364" y="2581"/>
                  <a:pt x="14022" y="2417"/>
                  <a:pt x="13648" y="2333"/>
                </a:cubicBezTo>
                <a:lnTo>
                  <a:pt x="10783" y="0"/>
                </a:lnTo>
                <a:close/>
              </a:path>
            </a:pathLst>
          </a:custGeom>
          <a:solidFill>
            <a:schemeClr val="accent5"/>
          </a:solidFill>
          <a:ln w="12700">
            <a:miter lim="400000"/>
          </a:ln>
        </p:spPr>
        <p:txBody>
          <a:bodyPr lIns="0" tIns="0" rIns="0" bIns="0" anchor="ctr"/>
          <a:lstStyle/>
          <a:p>
            <a:pPr lvl="0">
              <a:defRPr sz="3200">
                <a:solidFill>
                  <a:srgbClr val="FFFFFF"/>
                </a:solidFill>
              </a:defRPr>
            </a:pPr>
            <a:endParaRPr sz="4265"/>
          </a:p>
        </p:txBody>
      </p:sp>
      <p:sp>
        <p:nvSpPr>
          <p:cNvPr id="3892" name="Shape 3892"/>
          <p:cNvSpPr/>
          <p:nvPr/>
        </p:nvSpPr>
        <p:spPr>
          <a:xfrm>
            <a:off x="2531680" y="1910119"/>
            <a:ext cx="993560" cy="9935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8575" cmpd="sng">
            <a:solidFill>
              <a:schemeClr val="accent5"/>
            </a:solidFill>
            <a:miter/>
          </a:ln>
        </p:spPr>
        <p:txBody>
          <a:bodyPr lIns="0" tIns="0" rIns="0" bIns="0" anchor="ctr"/>
          <a:lstStyle/>
          <a:p>
            <a:pPr lvl="0">
              <a:defRPr sz="3200">
                <a:solidFill>
                  <a:srgbClr val="FFFFFF"/>
                </a:solidFill>
              </a:defRPr>
            </a:pPr>
            <a:endParaRPr sz="4265"/>
          </a:p>
        </p:txBody>
      </p:sp>
      <p:sp>
        <p:nvSpPr>
          <p:cNvPr id="3893" name="Shape 3893"/>
          <p:cNvSpPr/>
          <p:nvPr/>
        </p:nvSpPr>
        <p:spPr>
          <a:xfrm rot="10800000" flipH="1">
            <a:off x="9110743" y="3505852"/>
            <a:ext cx="36963" cy="452211"/>
          </a:xfrm>
          <a:prstGeom prst="rect">
            <a:avLst/>
          </a:prstGeom>
          <a:solidFill>
            <a:schemeClr val="accent5">
              <a:lumMod val="75000"/>
            </a:schemeClr>
          </a:solidFill>
          <a:ln w="12700">
            <a:miter lim="400000"/>
          </a:ln>
        </p:spPr>
        <p:txBody>
          <a:bodyPr lIns="0" tIns="0" rIns="0" bIns="0" anchor="ctr"/>
          <a:lstStyle/>
          <a:p>
            <a:pPr lvl="0">
              <a:defRPr sz="3200">
                <a:solidFill>
                  <a:srgbClr val="FFFFFF"/>
                </a:solidFill>
              </a:defRPr>
            </a:pPr>
            <a:endParaRPr sz="4265"/>
          </a:p>
        </p:txBody>
      </p:sp>
      <p:sp>
        <p:nvSpPr>
          <p:cNvPr id="3894" name="Shape 3894"/>
          <p:cNvSpPr/>
          <p:nvPr/>
        </p:nvSpPr>
        <p:spPr>
          <a:xfrm rot="10800000" flipH="1">
            <a:off x="8632532" y="3963141"/>
            <a:ext cx="993560" cy="9935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8575" cmpd="sng">
            <a:solidFill>
              <a:schemeClr val="accent5">
                <a:lumMod val="75000"/>
              </a:schemeClr>
            </a:solidFill>
            <a:miter/>
          </a:ln>
        </p:spPr>
        <p:txBody>
          <a:bodyPr lIns="0" tIns="0" rIns="0" bIns="0" anchor="ctr"/>
          <a:lstStyle/>
          <a:p>
            <a:pPr lvl="0">
              <a:defRPr sz="3200">
                <a:solidFill>
                  <a:srgbClr val="FFFFFF"/>
                </a:solidFill>
              </a:defRPr>
            </a:pPr>
            <a:endParaRPr sz="4265"/>
          </a:p>
        </p:txBody>
      </p:sp>
      <p:sp>
        <p:nvSpPr>
          <p:cNvPr id="3895" name="Shape 3895"/>
          <p:cNvSpPr/>
          <p:nvPr/>
        </p:nvSpPr>
        <p:spPr>
          <a:xfrm>
            <a:off x="8970869" y="3238302"/>
            <a:ext cx="316713" cy="389533"/>
          </a:xfrm>
          <a:custGeom>
            <a:avLst/>
            <a:gdLst/>
            <a:ahLst/>
            <a:cxnLst>
              <a:cxn ang="0">
                <a:pos x="wd2" y="hd2"/>
              </a:cxn>
              <a:cxn ang="5400000">
                <a:pos x="wd2" y="hd2"/>
              </a:cxn>
              <a:cxn ang="10800000">
                <a:pos x="wd2" y="hd2"/>
              </a:cxn>
              <a:cxn ang="16200000">
                <a:pos x="wd2" y="hd2"/>
              </a:cxn>
            </a:cxnLst>
            <a:rect l="0" t="0" r="r" b="b"/>
            <a:pathLst>
              <a:path w="21566" h="21600" extrusionOk="0">
                <a:moveTo>
                  <a:pt x="10783" y="0"/>
                </a:moveTo>
                <a:lnTo>
                  <a:pt x="7918" y="2333"/>
                </a:lnTo>
                <a:cubicBezTo>
                  <a:pt x="7544" y="2417"/>
                  <a:pt x="7202" y="2581"/>
                  <a:pt x="6837" y="2696"/>
                </a:cubicBezTo>
                <a:cubicBezTo>
                  <a:pt x="6766" y="2719"/>
                  <a:pt x="6693" y="2738"/>
                  <a:pt x="6621" y="2762"/>
                </a:cubicBezTo>
                <a:cubicBezTo>
                  <a:pt x="5374" y="3178"/>
                  <a:pt x="4175" y="3720"/>
                  <a:pt x="3162" y="4544"/>
                </a:cubicBezTo>
                <a:cubicBezTo>
                  <a:pt x="1041" y="6272"/>
                  <a:pt x="-17" y="8541"/>
                  <a:pt x="0" y="10806"/>
                </a:cubicBezTo>
                <a:cubicBezTo>
                  <a:pt x="-14" y="13066"/>
                  <a:pt x="1044" y="15331"/>
                  <a:pt x="3162" y="17056"/>
                </a:cubicBezTo>
                <a:cubicBezTo>
                  <a:pt x="4175" y="17880"/>
                  <a:pt x="5374" y="18422"/>
                  <a:pt x="6621" y="18838"/>
                </a:cubicBezTo>
                <a:cubicBezTo>
                  <a:pt x="6693" y="18862"/>
                  <a:pt x="6766" y="18881"/>
                  <a:pt x="6837" y="18904"/>
                </a:cubicBezTo>
                <a:cubicBezTo>
                  <a:pt x="7202" y="19019"/>
                  <a:pt x="7544" y="19183"/>
                  <a:pt x="7918" y="19267"/>
                </a:cubicBezTo>
                <a:lnTo>
                  <a:pt x="10783" y="21600"/>
                </a:lnTo>
                <a:lnTo>
                  <a:pt x="13648" y="19267"/>
                </a:lnTo>
                <a:cubicBezTo>
                  <a:pt x="14022" y="19183"/>
                  <a:pt x="14364" y="19019"/>
                  <a:pt x="14729" y="18904"/>
                </a:cubicBezTo>
                <a:cubicBezTo>
                  <a:pt x="14800" y="18881"/>
                  <a:pt x="14873" y="18862"/>
                  <a:pt x="14945" y="18838"/>
                </a:cubicBezTo>
                <a:cubicBezTo>
                  <a:pt x="16192" y="18422"/>
                  <a:pt x="17391" y="17880"/>
                  <a:pt x="18404" y="17056"/>
                </a:cubicBezTo>
                <a:cubicBezTo>
                  <a:pt x="20522" y="15331"/>
                  <a:pt x="21580" y="13066"/>
                  <a:pt x="21566" y="10806"/>
                </a:cubicBezTo>
                <a:cubicBezTo>
                  <a:pt x="21583" y="8541"/>
                  <a:pt x="20525" y="6272"/>
                  <a:pt x="18404" y="4544"/>
                </a:cubicBezTo>
                <a:cubicBezTo>
                  <a:pt x="17391" y="3720"/>
                  <a:pt x="16192" y="3178"/>
                  <a:pt x="14945" y="2762"/>
                </a:cubicBezTo>
                <a:cubicBezTo>
                  <a:pt x="14873" y="2738"/>
                  <a:pt x="14800" y="2719"/>
                  <a:pt x="14729" y="2696"/>
                </a:cubicBezTo>
                <a:cubicBezTo>
                  <a:pt x="14364" y="2581"/>
                  <a:pt x="14022" y="2417"/>
                  <a:pt x="13648" y="2333"/>
                </a:cubicBezTo>
                <a:lnTo>
                  <a:pt x="10783" y="0"/>
                </a:lnTo>
                <a:close/>
              </a:path>
            </a:pathLst>
          </a:custGeom>
          <a:solidFill>
            <a:schemeClr val="accent5">
              <a:lumMod val="75000"/>
            </a:schemeClr>
          </a:solidFill>
          <a:ln w="12700">
            <a:miter lim="400000"/>
          </a:ln>
        </p:spPr>
        <p:txBody>
          <a:bodyPr lIns="0" tIns="0" rIns="0" bIns="0" anchor="ctr"/>
          <a:lstStyle/>
          <a:p>
            <a:pPr lvl="0">
              <a:defRPr sz="3200">
                <a:solidFill>
                  <a:srgbClr val="FFFFFF"/>
                </a:solidFill>
              </a:defRPr>
            </a:pPr>
            <a:endParaRPr sz="4265"/>
          </a:p>
        </p:txBody>
      </p:sp>
      <p:sp>
        <p:nvSpPr>
          <p:cNvPr id="3896" name="Shape 3896"/>
          <p:cNvSpPr/>
          <p:nvPr/>
        </p:nvSpPr>
        <p:spPr>
          <a:xfrm>
            <a:off x="3009979" y="3584039"/>
            <a:ext cx="36963" cy="654212"/>
          </a:xfrm>
          <a:prstGeom prst="rect">
            <a:avLst/>
          </a:prstGeom>
          <a:solidFill>
            <a:schemeClr val="accent5"/>
          </a:solidFill>
          <a:ln w="12700">
            <a:miter lim="400000"/>
          </a:ln>
        </p:spPr>
        <p:txBody>
          <a:bodyPr lIns="0" tIns="0" rIns="0" bIns="0" anchor="ctr"/>
          <a:lstStyle/>
          <a:p>
            <a:pPr lvl="0">
              <a:defRPr sz="3200">
                <a:solidFill>
                  <a:srgbClr val="FFFFFF"/>
                </a:solidFill>
              </a:defRPr>
            </a:pPr>
            <a:endParaRPr sz="4265"/>
          </a:p>
        </p:txBody>
      </p:sp>
      <p:sp>
        <p:nvSpPr>
          <p:cNvPr id="3898" name="Shape 3898"/>
          <p:cNvSpPr/>
          <p:nvPr/>
        </p:nvSpPr>
        <p:spPr>
          <a:xfrm>
            <a:off x="1432993" y="4245324"/>
            <a:ext cx="3190937" cy="1705981"/>
          </a:xfrm>
          <a:prstGeom prst="rect">
            <a:avLst/>
          </a:prstGeom>
          <a:ln w="28575" cmpd="sng">
            <a:solidFill>
              <a:schemeClr val="accent5"/>
            </a:solidFill>
            <a:miter/>
          </a:ln>
        </p:spPr>
        <p:txBody>
          <a:bodyPr lIns="0" tIns="0" rIns="0" bIns="0" anchor="ctr"/>
          <a:lstStyle/>
          <a:p>
            <a:pPr lvl="0">
              <a:defRPr sz="3200">
                <a:solidFill>
                  <a:srgbClr val="FFFFFF"/>
                </a:solidFill>
              </a:defRPr>
            </a:pPr>
            <a:endParaRPr sz="4265"/>
          </a:p>
        </p:txBody>
      </p:sp>
      <p:sp>
        <p:nvSpPr>
          <p:cNvPr id="3899" name="Shape 3899"/>
          <p:cNvSpPr/>
          <p:nvPr/>
        </p:nvSpPr>
        <p:spPr>
          <a:xfrm>
            <a:off x="9110743" y="2634941"/>
            <a:ext cx="36963" cy="654212"/>
          </a:xfrm>
          <a:prstGeom prst="rect">
            <a:avLst/>
          </a:prstGeom>
          <a:solidFill>
            <a:schemeClr val="accent5">
              <a:lumMod val="75000"/>
            </a:schemeClr>
          </a:solidFill>
          <a:ln w="12700">
            <a:miter lim="400000"/>
          </a:ln>
        </p:spPr>
        <p:txBody>
          <a:bodyPr lIns="0" tIns="0" rIns="0" bIns="0" anchor="ctr"/>
          <a:lstStyle/>
          <a:p>
            <a:pPr lvl="0">
              <a:defRPr sz="3200">
                <a:solidFill>
                  <a:srgbClr val="FFFFFF"/>
                </a:solidFill>
              </a:defRPr>
            </a:pPr>
            <a:endParaRPr sz="4265"/>
          </a:p>
        </p:txBody>
      </p:sp>
      <p:sp>
        <p:nvSpPr>
          <p:cNvPr id="3901" name="Shape 3901"/>
          <p:cNvSpPr/>
          <p:nvPr/>
        </p:nvSpPr>
        <p:spPr>
          <a:xfrm>
            <a:off x="7531093" y="934508"/>
            <a:ext cx="3190937" cy="1705981"/>
          </a:xfrm>
          <a:prstGeom prst="rect">
            <a:avLst/>
          </a:prstGeom>
          <a:ln w="28575" cmpd="sng">
            <a:solidFill>
              <a:schemeClr val="accent5">
                <a:lumMod val="75000"/>
              </a:schemeClr>
            </a:solidFill>
            <a:miter/>
          </a:ln>
        </p:spPr>
        <p:txBody>
          <a:bodyPr lIns="0" tIns="0" rIns="0" bIns="0" anchor="ctr"/>
          <a:lstStyle/>
          <a:p>
            <a:pPr lvl="0">
              <a:defRPr sz="3200">
                <a:solidFill>
                  <a:srgbClr val="FFFFFF"/>
                </a:solidFill>
              </a:defRPr>
            </a:pPr>
            <a:endParaRPr sz="4265"/>
          </a:p>
        </p:txBody>
      </p:sp>
      <p:grpSp>
        <p:nvGrpSpPr>
          <p:cNvPr id="3904" name="Group 3904"/>
          <p:cNvGrpSpPr/>
          <p:nvPr/>
        </p:nvGrpSpPr>
        <p:grpSpPr>
          <a:xfrm>
            <a:off x="6120557" y="750572"/>
            <a:ext cx="27011" cy="5360544"/>
            <a:chOff x="0" y="0"/>
            <a:chExt cx="54020" cy="10721087"/>
          </a:xfrm>
        </p:grpSpPr>
        <p:sp>
          <p:nvSpPr>
            <p:cNvPr id="3902" name="Shape 3902"/>
            <p:cNvSpPr/>
            <p:nvPr/>
          </p:nvSpPr>
          <p:spPr>
            <a:xfrm>
              <a:off x="0" y="0"/>
              <a:ext cx="54021" cy="4307975"/>
            </a:xfrm>
            <a:prstGeom prst="rect">
              <a:avLst/>
            </a:prstGeom>
            <a:solidFill>
              <a:srgbClr val="E7E8EB"/>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3903" name="Shape 3903"/>
            <p:cNvSpPr/>
            <p:nvPr/>
          </p:nvSpPr>
          <p:spPr>
            <a:xfrm>
              <a:off x="0" y="6413113"/>
              <a:ext cx="54021" cy="4307975"/>
            </a:xfrm>
            <a:prstGeom prst="rect">
              <a:avLst/>
            </a:prstGeom>
            <a:solidFill>
              <a:srgbClr val="E7E8EB"/>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grpSp>
      <p:sp>
        <p:nvSpPr>
          <p:cNvPr id="3905" name="Shape 3905"/>
          <p:cNvSpPr/>
          <p:nvPr/>
        </p:nvSpPr>
        <p:spPr>
          <a:xfrm>
            <a:off x="8901080" y="4183540"/>
            <a:ext cx="450960" cy="552763"/>
          </a:xfrm>
          <a:custGeom>
            <a:avLst/>
            <a:gdLst/>
            <a:ahLst/>
            <a:cxnLst>
              <a:cxn ang="0">
                <a:pos x="wd2" y="hd2"/>
              </a:cxn>
              <a:cxn ang="5400000">
                <a:pos x="wd2" y="hd2"/>
              </a:cxn>
              <a:cxn ang="10800000">
                <a:pos x="wd2" y="hd2"/>
              </a:cxn>
              <a:cxn ang="16200000">
                <a:pos x="wd2" y="hd2"/>
              </a:cxn>
            </a:cxnLst>
            <a:rect l="0" t="0" r="r" b="b"/>
            <a:pathLst>
              <a:path w="19662" h="21557" extrusionOk="0">
                <a:moveTo>
                  <a:pt x="17269" y="6321"/>
                </a:moveTo>
                <a:cubicBezTo>
                  <a:pt x="16258" y="7314"/>
                  <a:pt x="14578" y="7779"/>
                  <a:pt x="13123" y="7995"/>
                </a:cubicBezTo>
                <a:cubicBezTo>
                  <a:pt x="15299" y="6928"/>
                  <a:pt x="16671" y="4884"/>
                  <a:pt x="16671" y="2631"/>
                </a:cubicBezTo>
                <a:cubicBezTo>
                  <a:pt x="16671" y="2237"/>
                  <a:pt x="16628" y="1843"/>
                  <a:pt x="16543" y="1457"/>
                </a:cubicBezTo>
                <a:lnTo>
                  <a:pt x="18248" y="1157"/>
                </a:lnTo>
                <a:cubicBezTo>
                  <a:pt x="18488" y="2206"/>
                  <a:pt x="18860" y="4759"/>
                  <a:pt x="17269" y="6321"/>
                </a:cubicBezTo>
                <a:cubicBezTo>
                  <a:pt x="17269" y="6321"/>
                  <a:pt x="17269" y="6321"/>
                  <a:pt x="17269" y="6321"/>
                </a:cubicBezTo>
                <a:close/>
                <a:moveTo>
                  <a:pt x="14600" y="17176"/>
                </a:moveTo>
                <a:cubicBezTo>
                  <a:pt x="14930" y="17176"/>
                  <a:pt x="15198" y="17414"/>
                  <a:pt x="15198" y="17710"/>
                </a:cubicBezTo>
                <a:cubicBezTo>
                  <a:pt x="15198" y="18006"/>
                  <a:pt x="14930" y="18244"/>
                  <a:pt x="14600" y="18244"/>
                </a:cubicBezTo>
                <a:lnTo>
                  <a:pt x="5062" y="18244"/>
                </a:lnTo>
                <a:cubicBezTo>
                  <a:pt x="4733" y="18244"/>
                  <a:pt x="4465" y="18006"/>
                  <a:pt x="4465" y="17710"/>
                </a:cubicBezTo>
                <a:cubicBezTo>
                  <a:pt x="4465" y="17414"/>
                  <a:pt x="4733" y="17176"/>
                  <a:pt x="5062" y="17176"/>
                </a:cubicBezTo>
                <a:cubicBezTo>
                  <a:pt x="5062" y="17176"/>
                  <a:pt x="14600" y="17176"/>
                  <a:pt x="14600" y="17176"/>
                </a:cubicBezTo>
                <a:close/>
                <a:moveTo>
                  <a:pt x="12985" y="20013"/>
                </a:moveTo>
                <a:lnTo>
                  <a:pt x="6680" y="20013"/>
                </a:lnTo>
                <a:cubicBezTo>
                  <a:pt x="6348" y="20013"/>
                  <a:pt x="6082" y="19774"/>
                  <a:pt x="6082" y="19479"/>
                </a:cubicBezTo>
                <a:cubicBezTo>
                  <a:pt x="6082" y="19184"/>
                  <a:pt x="6348" y="18944"/>
                  <a:pt x="6680" y="18944"/>
                </a:cubicBezTo>
                <a:lnTo>
                  <a:pt x="12985" y="18944"/>
                </a:lnTo>
                <a:cubicBezTo>
                  <a:pt x="13314" y="18944"/>
                  <a:pt x="13582" y="19184"/>
                  <a:pt x="13582" y="19479"/>
                </a:cubicBezTo>
                <a:cubicBezTo>
                  <a:pt x="13582" y="19774"/>
                  <a:pt x="13314" y="20013"/>
                  <a:pt x="12985" y="20013"/>
                </a:cubicBezTo>
                <a:cubicBezTo>
                  <a:pt x="12985" y="20013"/>
                  <a:pt x="12985" y="20013"/>
                  <a:pt x="12985" y="20013"/>
                </a:cubicBezTo>
                <a:close/>
                <a:moveTo>
                  <a:pt x="2394" y="6321"/>
                </a:moveTo>
                <a:cubicBezTo>
                  <a:pt x="809" y="4765"/>
                  <a:pt x="1178" y="2208"/>
                  <a:pt x="1416" y="1158"/>
                </a:cubicBezTo>
                <a:lnTo>
                  <a:pt x="3119" y="1457"/>
                </a:lnTo>
                <a:cubicBezTo>
                  <a:pt x="3035" y="1844"/>
                  <a:pt x="2992" y="2237"/>
                  <a:pt x="2992" y="2631"/>
                </a:cubicBezTo>
                <a:cubicBezTo>
                  <a:pt x="2992" y="4884"/>
                  <a:pt x="4365" y="6928"/>
                  <a:pt x="6539" y="7995"/>
                </a:cubicBezTo>
                <a:cubicBezTo>
                  <a:pt x="5084" y="7779"/>
                  <a:pt x="3404" y="7314"/>
                  <a:pt x="2394" y="6321"/>
                </a:cubicBezTo>
                <a:cubicBezTo>
                  <a:pt x="2394" y="6321"/>
                  <a:pt x="2394" y="6321"/>
                  <a:pt x="2394" y="6321"/>
                </a:cubicBezTo>
                <a:close/>
                <a:moveTo>
                  <a:pt x="19268" y="382"/>
                </a:moveTo>
                <a:cubicBezTo>
                  <a:pt x="19180" y="118"/>
                  <a:pt x="18881" y="-43"/>
                  <a:pt x="18579" y="10"/>
                </a:cubicBezTo>
                <a:lnTo>
                  <a:pt x="15802" y="498"/>
                </a:lnTo>
                <a:lnTo>
                  <a:pt x="3861" y="498"/>
                </a:lnTo>
                <a:lnTo>
                  <a:pt x="1083" y="10"/>
                </a:lnTo>
                <a:cubicBezTo>
                  <a:pt x="781" y="-43"/>
                  <a:pt x="483" y="117"/>
                  <a:pt x="396" y="382"/>
                </a:cubicBezTo>
                <a:cubicBezTo>
                  <a:pt x="338" y="552"/>
                  <a:pt x="-969" y="4607"/>
                  <a:pt x="1510" y="7041"/>
                </a:cubicBezTo>
                <a:cubicBezTo>
                  <a:pt x="3303" y="8802"/>
                  <a:pt x="6600" y="9168"/>
                  <a:pt x="8311" y="9235"/>
                </a:cubicBezTo>
                <a:cubicBezTo>
                  <a:pt x="8474" y="9519"/>
                  <a:pt x="8564" y="9839"/>
                  <a:pt x="8564" y="10172"/>
                </a:cubicBezTo>
                <a:lnTo>
                  <a:pt x="8564" y="12512"/>
                </a:lnTo>
                <a:cubicBezTo>
                  <a:pt x="8564" y="13264"/>
                  <a:pt x="8022" y="13934"/>
                  <a:pt x="7218" y="14182"/>
                </a:cubicBezTo>
                <a:cubicBezTo>
                  <a:pt x="6226" y="14487"/>
                  <a:pt x="5559" y="14952"/>
                  <a:pt x="5296" y="15502"/>
                </a:cubicBezTo>
                <a:lnTo>
                  <a:pt x="3827" y="15502"/>
                </a:lnTo>
                <a:cubicBezTo>
                  <a:pt x="3497" y="15502"/>
                  <a:pt x="3229" y="15741"/>
                  <a:pt x="3229" y="16037"/>
                </a:cubicBezTo>
                <a:lnTo>
                  <a:pt x="3229" y="21022"/>
                </a:lnTo>
                <a:cubicBezTo>
                  <a:pt x="3229" y="21317"/>
                  <a:pt x="3497" y="21557"/>
                  <a:pt x="3827" y="21557"/>
                </a:cubicBezTo>
                <a:lnTo>
                  <a:pt x="15837" y="21557"/>
                </a:lnTo>
                <a:cubicBezTo>
                  <a:pt x="16167" y="21557"/>
                  <a:pt x="16434" y="21317"/>
                  <a:pt x="16434" y="21022"/>
                </a:cubicBezTo>
                <a:lnTo>
                  <a:pt x="16434" y="16037"/>
                </a:lnTo>
                <a:cubicBezTo>
                  <a:pt x="16434" y="15741"/>
                  <a:pt x="16167" y="15502"/>
                  <a:pt x="15837" y="15502"/>
                </a:cubicBezTo>
                <a:lnTo>
                  <a:pt x="14366" y="15502"/>
                </a:lnTo>
                <a:cubicBezTo>
                  <a:pt x="14104" y="14952"/>
                  <a:pt x="13437" y="14487"/>
                  <a:pt x="12446" y="14182"/>
                </a:cubicBezTo>
                <a:cubicBezTo>
                  <a:pt x="11640" y="13934"/>
                  <a:pt x="11099" y="13264"/>
                  <a:pt x="11099" y="12512"/>
                </a:cubicBezTo>
                <a:lnTo>
                  <a:pt x="11099" y="10172"/>
                </a:lnTo>
                <a:cubicBezTo>
                  <a:pt x="11099" y="9839"/>
                  <a:pt x="11190" y="9519"/>
                  <a:pt x="11352" y="9235"/>
                </a:cubicBezTo>
                <a:cubicBezTo>
                  <a:pt x="13063" y="9168"/>
                  <a:pt x="16359" y="8802"/>
                  <a:pt x="18153" y="7041"/>
                </a:cubicBezTo>
                <a:cubicBezTo>
                  <a:pt x="20631" y="4607"/>
                  <a:pt x="19324" y="552"/>
                  <a:pt x="19268" y="382"/>
                </a:cubicBezTo>
                <a:cubicBezTo>
                  <a:pt x="19268" y="382"/>
                  <a:pt x="19268" y="382"/>
                  <a:pt x="19268" y="382"/>
                </a:cubicBezTo>
                <a:close/>
              </a:path>
            </a:pathLst>
          </a:custGeom>
          <a:solidFill>
            <a:schemeClr val="accent5">
              <a:lumMod val="75000"/>
            </a:schemeClr>
          </a:solidFill>
          <a:ln w="12700">
            <a:miter lim="400000"/>
          </a:ln>
        </p:spPr>
        <p:txBody>
          <a:bodyPr lIns="19051" tIns="19051" rIns="19051" bIns="19051"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3906" name="Shape 3906"/>
          <p:cNvSpPr/>
          <p:nvPr/>
        </p:nvSpPr>
        <p:spPr>
          <a:xfrm>
            <a:off x="2787194" y="2165633"/>
            <a:ext cx="482535" cy="482535"/>
          </a:xfrm>
          <a:custGeom>
            <a:avLst/>
            <a:gdLst/>
            <a:ahLst/>
            <a:cxnLst>
              <a:cxn ang="0">
                <a:pos x="wd2" y="hd2"/>
              </a:cxn>
              <a:cxn ang="5400000">
                <a:pos x="wd2" y="hd2"/>
              </a:cxn>
              <a:cxn ang="10800000">
                <a:pos x="wd2" y="hd2"/>
              </a:cxn>
              <a:cxn ang="16200000">
                <a:pos x="wd2" y="hd2"/>
              </a:cxn>
            </a:cxnLst>
            <a:rect l="0" t="0" r="r" b="b"/>
            <a:pathLst>
              <a:path w="21600" h="21600" extrusionOk="0">
                <a:moveTo>
                  <a:pt x="6631" y="0"/>
                </a:moveTo>
                <a:cubicBezTo>
                  <a:pt x="6090" y="0"/>
                  <a:pt x="5668" y="450"/>
                  <a:pt x="5668" y="991"/>
                </a:cubicBezTo>
                <a:lnTo>
                  <a:pt x="5668" y="9823"/>
                </a:lnTo>
                <a:lnTo>
                  <a:pt x="991" y="9823"/>
                </a:lnTo>
                <a:cubicBezTo>
                  <a:pt x="447" y="9823"/>
                  <a:pt x="0" y="10243"/>
                  <a:pt x="0" y="10786"/>
                </a:cubicBezTo>
                <a:lnTo>
                  <a:pt x="0" y="20609"/>
                </a:lnTo>
                <a:cubicBezTo>
                  <a:pt x="0" y="21153"/>
                  <a:pt x="447" y="21600"/>
                  <a:pt x="991" y="21600"/>
                </a:cubicBezTo>
                <a:lnTo>
                  <a:pt x="20637" y="21600"/>
                </a:lnTo>
                <a:cubicBezTo>
                  <a:pt x="21180" y="21600"/>
                  <a:pt x="21600" y="21153"/>
                  <a:pt x="21600" y="20609"/>
                </a:cubicBezTo>
                <a:lnTo>
                  <a:pt x="21600" y="991"/>
                </a:lnTo>
                <a:cubicBezTo>
                  <a:pt x="21600" y="450"/>
                  <a:pt x="21180" y="0"/>
                  <a:pt x="20637" y="0"/>
                </a:cubicBezTo>
                <a:lnTo>
                  <a:pt x="6631" y="0"/>
                </a:lnTo>
                <a:close/>
                <a:moveTo>
                  <a:pt x="7622" y="1954"/>
                </a:moveTo>
                <a:lnTo>
                  <a:pt x="19646" y="1954"/>
                </a:lnTo>
                <a:lnTo>
                  <a:pt x="19646" y="9135"/>
                </a:lnTo>
                <a:lnTo>
                  <a:pt x="15959" y="7072"/>
                </a:lnTo>
                <a:cubicBezTo>
                  <a:pt x="15663" y="6909"/>
                  <a:pt x="15292" y="6909"/>
                  <a:pt x="14996" y="7072"/>
                </a:cubicBezTo>
                <a:lnTo>
                  <a:pt x="10071" y="9823"/>
                </a:lnTo>
                <a:lnTo>
                  <a:pt x="7622" y="9823"/>
                </a:lnTo>
                <a:cubicBezTo>
                  <a:pt x="7622" y="9823"/>
                  <a:pt x="7622" y="1954"/>
                  <a:pt x="7622" y="1954"/>
                </a:cubicBezTo>
                <a:close/>
                <a:moveTo>
                  <a:pt x="9933" y="3522"/>
                </a:moveTo>
                <a:cubicBezTo>
                  <a:pt x="9797" y="3522"/>
                  <a:pt x="9686" y="3632"/>
                  <a:pt x="9686" y="3770"/>
                </a:cubicBezTo>
                <a:lnTo>
                  <a:pt x="9686" y="5228"/>
                </a:lnTo>
                <a:cubicBezTo>
                  <a:pt x="9686" y="5362"/>
                  <a:pt x="9797" y="5476"/>
                  <a:pt x="9933" y="5476"/>
                </a:cubicBezTo>
                <a:lnTo>
                  <a:pt x="11419" y="5476"/>
                </a:lnTo>
                <a:cubicBezTo>
                  <a:pt x="11556" y="5476"/>
                  <a:pt x="11667" y="5362"/>
                  <a:pt x="11667" y="5228"/>
                </a:cubicBezTo>
                <a:lnTo>
                  <a:pt x="11667" y="3770"/>
                </a:lnTo>
                <a:cubicBezTo>
                  <a:pt x="11667" y="3632"/>
                  <a:pt x="11556" y="3522"/>
                  <a:pt x="11419" y="3522"/>
                </a:cubicBezTo>
                <a:lnTo>
                  <a:pt x="9933" y="3522"/>
                </a:lnTo>
                <a:close/>
                <a:moveTo>
                  <a:pt x="13455" y="3522"/>
                </a:moveTo>
                <a:cubicBezTo>
                  <a:pt x="13321" y="3522"/>
                  <a:pt x="13208" y="3632"/>
                  <a:pt x="13208" y="3770"/>
                </a:cubicBezTo>
                <a:lnTo>
                  <a:pt x="13208" y="5228"/>
                </a:lnTo>
                <a:cubicBezTo>
                  <a:pt x="13208" y="5362"/>
                  <a:pt x="13321" y="5476"/>
                  <a:pt x="13455" y="5476"/>
                </a:cubicBezTo>
                <a:lnTo>
                  <a:pt x="14941" y="5476"/>
                </a:lnTo>
                <a:cubicBezTo>
                  <a:pt x="15076" y="5476"/>
                  <a:pt x="15189" y="5362"/>
                  <a:pt x="15189" y="5228"/>
                </a:cubicBezTo>
                <a:lnTo>
                  <a:pt x="15189" y="3770"/>
                </a:lnTo>
                <a:cubicBezTo>
                  <a:pt x="15189" y="3632"/>
                  <a:pt x="15076" y="3522"/>
                  <a:pt x="14941" y="3522"/>
                </a:cubicBezTo>
                <a:lnTo>
                  <a:pt x="13455" y="3522"/>
                </a:lnTo>
                <a:close/>
                <a:moveTo>
                  <a:pt x="16977" y="3522"/>
                </a:moveTo>
                <a:cubicBezTo>
                  <a:pt x="16841" y="3522"/>
                  <a:pt x="16730" y="3632"/>
                  <a:pt x="16730" y="3770"/>
                </a:cubicBezTo>
                <a:lnTo>
                  <a:pt x="16730" y="5228"/>
                </a:lnTo>
                <a:cubicBezTo>
                  <a:pt x="16730" y="5362"/>
                  <a:pt x="16841" y="5476"/>
                  <a:pt x="16977" y="5476"/>
                </a:cubicBezTo>
                <a:lnTo>
                  <a:pt x="18463" y="5476"/>
                </a:lnTo>
                <a:cubicBezTo>
                  <a:pt x="18598" y="5476"/>
                  <a:pt x="18711" y="5362"/>
                  <a:pt x="18711" y="5228"/>
                </a:cubicBezTo>
                <a:lnTo>
                  <a:pt x="18711" y="3770"/>
                </a:lnTo>
                <a:cubicBezTo>
                  <a:pt x="18711" y="3632"/>
                  <a:pt x="18598" y="3522"/>
                  <a:pt x="18463" y="3522"/>
                </a:cubicBezTo>
                <a:lnTo>
                  <a:pt x="16977" y="3522"/>
                </a:lnTo>
                <a:close/>
                <a:moveTo>
                  <a:pt x="9933" y="7044"/>
                </a:moveTo>
                <a:cubicBezTo>
                  <a:pt x="9797" y="7044"/>
                  <a:pt x="9686" y="7158"/>
                  <a:pt x="9686" y="7292"/>
                </a:cubicBezTo>
                <a:lnTo>
                  <a:pt x="9686" y="8750"/>
                </a:lnTo>
                <a:cubicBezTo>
                  <a:pt x="9686" y="8888"/>
                  <a:pt x="9797" y="8998"/>
                  <a:pt x="9933" y="8998"/>
                </a:cubicBezTo>
                <a:cubicBezTo>
                  <a:pt x="9933" y="8998"/>
                  <a:pt x="11419" y="8998"/>
                  <a:pt x="11419" y="8998"/>
                </a:cubicBezTo>
                <a:cubicBezTo>
                  <a:pt x="11556" y="8998"/>
                  <a:pt x="11667" y="8888"/>
                  <a:pt x="11667" y="8750"/>
                </a:cubicBezTo>
                <a:lnTo>
                  <a:pt x="11667" y="7292"/>
                </a:lnTo>
                <a:cubicBezTo>
                  <a:pt x="11667" y="7158"/>
                  <a:pt x="11556" y="7044"/>
                  <a:pt x="11419" y="7044"/>
                </a:cubicBezTo>
                <a:lnTo>
                  <a:pt x="9933" y="7044"/>
                </a:lnTo>
                <a:close/>
                <a:moveTo>
                  <a:pt x="15464" y="9053"/>
                </a:moveTo>
                <a:lnTo>
                  <a:pt x="19646" y="11364"/>
                </a:lnTo>
                <a:lnTo>
                  <a:pt x="19646" y="19619"/>
                </a:lnTo>
                <a:lnTo>
                  <a:pt x="11309" y="19619"/>
                </a:lnTo>
                <a:lnTo>
                  <a:pt x="11309" y="11364"/>
                </a:lnTo>
                <a:lnTo>
                  <a:pt x="15464" y="9053"/>
                </a:lnTo>
                <a:close/>
                <a:moveTo>
                  <a:pt x="1981" y="11777"/>
                </a:moveTo>
                <a:lnTo>
                  <a:pt x="9328" y="11777"/>
                </a:lnTo>
                <a:lnTo>
                  <a:pt x="9328" y="19619"/>
                </a:lnTo>
                <a:lnTo>
                  <a:pt x="1981" y="19619"/>
                </a:lnTo>
                <a:cubicBezTo>
                  <a:pt x="1981" y="19619"/>
                  <a:pt x="1981" y="11777"/>
                  <a:pt x="1981" y="11777"/>
                </a:cubicBezTo>
                <a:close/>
                <a:moveTo>
                  <a:pt x="3770" y="13208"/>
                </a:moveTo>
                <a:cubicBezTo>
                  <a:pt x="3634" y="13208"/>
                  <a:pt x="3522" y="13319"/>
                  <a:pt x="3522" y="13455"/>
                </a:cubicBezTo>
                <a:lnTo>
                  <a:pt x="3522" y="14914"/>
                </a:lnTo>
                <a:cubicBezTo>
                  <a:pt x="3522" y="15049"/>
                  <a:pt x="3634" y="15161"/>
                  <a:pt x="3770" y="15161"/>
                </a:cubicBezTo>
                <a:lnTo>
                  <a:pt x="5256" y="15161"/>
                </a:lnTo>
                <a:cubicBezTo>
                  <a:pt x="5391" y="15161"/>
                  <a:pt x="5503" y="15049"/>
                  <a:pt x="5503" y="14914"/>
                </a:cubicBezTo>
                <a:lnTo>
                  <a:pt x="5503" y="13455"/>
                </a:lnTo>
                <a:cubicBezTo>
                  <a:pt x="5505" y="13319"/>
                  <a:pt x="5391" y="13208"/>
                  <a:pt x="5256" y="13208"/>
                </a:cubicBezTo>
                <a:lnTo>
                  <a:pt x="3770" y="13208"/>
                </a:lnTo>
                <a:close/>
                <a:moveTo>
                  <a:pt x="6411" y="13208"/>
                </a:moveTo>
                <a:cubicBezTo>
                  <a:pt x="6276" y="13208"/>
                  <a:pt x="6164" y="13319"/>
                  <a:pt x="6164" y="13455"/>
                </a:cubicBezTo>
                <a:lnTo>
                  <a:pt x="6164" y="14914"/>
                </a:lnTo>
                <a:cubicBezTo>
                  <a:pt x="6164" y="15049"/>
                  <a:pt x="6276" y="15161"/>
                  <a:pt x="6411" y="15161"/>
                </a:cubicBezTo>
                <a:lnTo>
                  <a:pt x="7897" y="15161"/>
                </a:lnTo>
                <a:cubicBezTo>
                  <a:pt x="8032" y="15161"/>
                  <a:pt x="8145" y="15049"/>
                  <a:pt x="8145" y="14914"/>
                </a:cubicBezTo>
                <a:lnTo>
                  <a:pt x="8145" y="13455"/>
                </a:lnTo>
                <a:cubicBezTo>
                  <a:pt x="8145" y="13319"/>
                  <a:pt x="8032" y="13208"/>
                  <a:pt x="7897" y="13208"/>
                </a:cubicBezTo>
                <a:lnTo>
                  <a:pt x="6411" y="13208"/>
                </a:lnTo>
                <a:close/>
                <a:moveTo>
                  <a:pt x="13455" y="13208"/>
                </a:moveTo>
                <a:cubicBezTo>
                  <a:pt x="13321" y="13208"/>
                  <a:pt x="13208" y="13319"/>
                  <a:pt x="13208" y="13455"/>
                </a:cubicBezTo>
                <a:lnTo>
                  <a:pt x="13208" y="14914"/>
                </a:lnTo>
                <a:cubicBezTo>
                  <a:pt x="13208" y="15049"/>
                  <a:pt x="13321" y="15161"/>
                  <a:pt x="13455" y="15161"/>
                </a:cubicBezTo>
                <a:lnTo>
                  <a:pt x="14941" y="15161"/>
                </a:lnTo>
                <a:cubicBezTo>
                  <a:pt x="15076" y="15161"/>
                  <a:pt x="15189" y="15049"/>
                  <a:pt x="15189" y="14914"/>
                </a:cubicBezTo>
                <a:lnTo>
                  <a:pt x="15189" y="13455"/>
                </a:lnTo>
                <a:cubicBezTo>
                  <a:pt x="15189" y="13319"/>
                  <a:pt x="15076" y="13208"/>
                  <a:pt x="14941" y="13208"/>
                </a:cubicBezTo>
                <a:lnTo>
                  <a:pt x="13455" y="13208"/>
                </a:lnTo>
                <a:close/>
                <a:moveTo>
                  <a:pt x="16977" y="13208"/>
                </a:moveTo>
                <a:cubicBezTo>
                  <a:pt x="16841" y="13208"/>
                  <a:pt x="16730" y="13319"/>
                  <a:pt x="16730" y="13455"/>
                </a:cubicBezTo>
                <a:lnTo>
                  <a:pt x="16730" y="14914"/>
                </a:lnTo>
                <a:cubicBezTo>
                  <a:pt x="16730" y="15049"/>
                  <a:pt x="16841" y="15161"/>
                  <a:pt x="16977" y="15161"/>
                </a:cubicBezTo>
                <a:lnTo>
                  <a:pt x="18463" y="15161"/>
                </a:lnTo>
                <a:cubicBezTo>
                  <a:pt x="18598" y="15161"/>
                  <a:pt x="18711" y="15049"/>
                  <a:pt x="18711" y="14914"/>
                </a:cubicBezTo>
                <a:lnTo>
                  <a:pt x="18711" y="13455"/>
                </a:lnTo>
                <a:cubicBezTo>
                  <a:pt x="18711" y="13319"/>
                  <a:pt x="18598" y="13208"/>
                  <a:pt x="18463" y="13208"/>
                </a:cubicBezTo>
                <a:lnTo>
                  <a:pt x="16977" y="13208"/>
                </a:lnTo>
                <a:close/>
                <a:moveTo>
                  <a:pt x="3770" y="16730"/>
                </a:moveTo>
                <a:cubicBezTo>
                  <a:pt x="3634" y="16730"/>
                  <a:pt x="3522" y="16841"/>
                  <a:pt x="3522" y="16977"/>
                </a:cubicBezTo>
                <a:lnTo>
                  <a:pt x="3522" y="18436"/>
                </a:lnTo>
                <a:cubicBezTo>
                  <a:pt x="3522" y="18572"/>
                  <a:pt x="3634" y="18683"/>
                  <a:pt x="3770" y="18683"/>
                </a:cubicBezTo>
                <a:lnTo>
                  <a:pt x="5256" y="18683"/>
                </a:lnTo>
                <a:cubicBezTo>
                  <a:pt x="5391" y="18683"/>
                  <a:pt x="5503" y="18572"/>
                  <a:pt x="5503" y="18436"/>
                </a:cubicBezTo>
                <a:lnTo>
                  <a:pt x="5503" y="16977"/>
                </a:lnTo>
                <a:cubicBezTo>
                  <a:pt x="5505" y="16841"/>
                  <a:pt x="5391" y="16730"/>
                  <a:pt x="5256" y="16730"/>
                </a:cubicBezTo>
                <a:lnTo>
                  <a:pt x="3770" y="16730"/>
                </a:lnTo>
                <a:close/>
                <a:moveTo>
                  <a:pt x="6411" y="16730"/>
                </a:moveTo>
                <a:cubicBezTo>
                  <a:pt x="6276" y="16730"/>
                  <a:pt x="6164" y="16841"/>
                  <a:pt x="6164" y="16977"/>
                </a:cubicBezTo>
                <a:lnTo>
                  <a:pt x="6164" y="18436"/>
                </a:lnTo>
                <a:cubicBezTo>
                  <a:pt x="6164" y="18572"/>
                  <a:pt x="6276" y="18683"/>
                  <a:pt x="6411" y="18683"/>
                </a:cubicBezTo>
                <a:lnTo>
                  <a:pt x="7897" y="18683"/>
                </a:lnTo>
                <a:cubicBezTo>
                  <a:pt x="8032" y="18683"/>
                  <a:pt x="8145" y="18572"/>
                  <a:pt x="8145" y="18436"/>
                </a:cubicBezTo>
                <a:lnTo>
                  <a:pt x="8145" y="16977"/>
                </a:lnTo>
                <a:cubicBezTo>
                  <a:pt x="8145" y="16841"/>
                  <a:pt x="8032" y="16730"/>
                  <a:pt x="7897" y="16730"/>
                </a:cubicBezTo>
                <a:lnTo>
                  <a:pt x="6411" y="16730"/>
                </a:lnTo>
                <a:close/>
                <a:moveTo>
                  <a:pt x="13455" y="16730"/>
                </a:moveTo>
                <a:cubicBezTo>
                  <a:pt x="13321" y="16730"/>
                  <a:pt x="13208" y="16841"/>
                  <a:pt x="13208" y="16977"/>
                </a:cubicBezTo>
                <a:lnTo>
                  <a:pt x="13208" y="18436"/>
                </a:lnTo>
                <a:cubicBezTo>
                  <a:pt x="13208" y="18572"/>
                  <a:pt x="13321" y="18683"/>
                  <a:pt x="13455" y="18683"/>
                </a:cubicBezTo>
                <a:lnTo>
                  <a:pt x="14941" y="18683"/>
                </a:lnTo>
                <a:cubicBezTo>
                  <a:pt x="15076" y="18683"/>
                  <a:pt x="15189" y="18572"/>
                  <a:pt x="15189" y="18436"/>
                </a:cubicBezTo>
                <a:lnTo>
                  <a:pt x="15189" y="16977"/>
                </a:lnTo>
                <a:cubicBezTo>
                  <a:pt x="15189" y="16841"/>
                  <a:pt x="15076" y="16730"/>
                  <a:pt x="14941" y="16730"/>
                </a:cubicBezTo>
                <a:lnTo>
                  <a:pt x="13455" y="16730"/>
                </a:lnTo>
                <a:close/>
                <a:moveTo>
                  <a:pt x="16977" y="16730"/>
                </a:moveTo>
                <a:cubicBezTo>
                  <a:pt x="16841" y="16730"/>
                  <a:pt x="16730" y="16841"/>
                  <a:pt x="16730" y="16977"/>
                </a:cubicBezTo>
                <a:lnTo>
                  <a:pt x="16730" y="18436"/>
                </a:lnTo>
                <a:cubicBezTo>
                  <a:pt x="16730" y="18572"/>
                  <a:pt x="16841" y="18683"/>
                  <a:pt x="16977" y="18683"/>
                </a:cubicBezTo>
                <a:lnTo>
                  <a:pt x="18463" y="18683"/>
                </a:lnTo>
                <a:cubicBezTo>
                  <a:pt x="18598" y="18683"/>
                  <a:pt x="18711" y="18572"/>
                  <a:pt x="18711" y="18436"/>
                </a:cubicBezTo>
                <a:lnTo>
                  <a:pt x="18711" y="16977"/>
                </a:lnTo>
                <a:cubicBezTo>
                  <a:pt x="18711" y="16841"/>
                  <a:pt x="18598" y="16730"/>
                  <a:pt x="18463" y="16730"/>
                </a:cubicBezTo>
                <a:lnTo>
                  <a:pt x="16977" y="16730"/>
                </a:lnTo>
                <a:close/>
              </a:path>
            </a:pathLst>
          </a:custGeom>
          <a:solidFill>
            <a:schemeClr val="accent5"/>
          </a:solidFill>
          <a:ln w="12700">
            <a:miter lim="400000"/>
          </a:ln>
        </p:spPr>
        <p:txBody>
          <a:bodyPr lIns="19051" tIns="19051" rIns="19051" bIns="19051"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nvGrpSpPr>
          <p:cNvPr id="3911" name="Group 3911"/>
          <p:cNvGrpSpPr/>
          <p:nvPr/>
        </p:nvGrpSpPr>
        <p:grpSpPr>
          <a:xfrm>
            <a:off x="1429061" y="740451"/>
            <a:ext cx="3126875" cy="835208"/>
            <a:chOff x="-139700" y="24120"/>
            <a:chExt cx="6253749" cy="1670413"/>
          </a:xfrm>
        </p:grpSpPr>
        <p:grpSp>
          <p:nvGrpSpPr>
            <p:cNvPr id="3909" name="Group 3909"/>
            <p:cNvGrpSpPr/>
            <p:nvPr/>
          </p:nvGrpSpPr>
          <p:grpSpPr>
            <a:xfrm>
              <a:off x="1707945" y="24120"/>
              <a:ext cx="4406105" cy="1670415"/>
              <a:chOff x="0" y="0"/>
              <a:chExt cx="4406103" cy="1670413"/>
            </a:xfrm>
          </p:grpSpPr>
          <p:sp>
            <p:nvSpPr>
              <p:cNvPr id="3907" name="Shape 3907"/>
              <p:cNvSpPr/>
              <p:nvPr/>
            </p:nvSpPr>
            <p:spPr>
              <a:xfrm>
                <a:off x="0" y="0"/>
                <a:ext cx="2789454" cy="546561"/>
              </a:xfrm>
              <a:prstGeom prst="rect">
                <a:avLst/>
              </a:prstGeom>
              <a:noFill/>
              <a:ln w="12700" cap="flat">
                <a:noFill/>
                <a:miter lim="400000"/>
              </a:ln>
              <a:effectLst/>
            </p:spPr>
            <p:txBody>
              <a:bodyPr wrap="square" lIns="0" tIns="0" rIns="0" bIns="0" numCol="1" anchor="ctr">
                <a:noAutofit/>
              </a:bodyPr>
              <a:lstStyle>
                <a:lvl1pPr defTabSz="914400">
                  <a:lnSpc>
                    <a:spcPct val="65000"/>
                  </a:lnSpc>
                  <a:defRPr sz="3000">
                    <a:solidFill>
                      <a:srgbClr val="A10118"/>
                    </a:solidFill>
                    <a:latin typeface="Roboto Bold"/>
                    <a:ea typeface="Roboto Bold"/>
                    <a:cs typeface="Roboto Bold"/>
                    <a:sym typeface="Roboto Bold"/>
                  </a:defRPr>
                </a:lvl1pPr>
              </a:lstStyle>
              <a:p>
                <a:pPr lvl="0">
                  <a:defRPr sz="1800">
                    <a:solidFill>
                      <a:srgbClr val="000000"/>
                    </a:solidFill>
                  </a:defRPr>
                </a:pPr>
                <a:r>
                  <a:rPr lang="zh-CN" altLang="en-US" sz="1465" dirty="0">
                    <a:solidFill>
                      <a:schemeClr val="accent5"/>
                    </a:solidFill>
                  </a:rPr>
                  <a:t>点此替换文本</a:t>
                </a:r>
                <a:endParaRPr sz="1465" dirty="0">
                  <a:solidFill>
                    <a:schemeClr val="accent5"/>
                  </a:solidFill>
                </a:endParaRPr>
              </a:p>
            </p:txBody>
          </p:sp>
          <p:sp>
            <p:nvSpPr>
              <p:cNvPr id="3908" name="Shape 3908"/>
              <p:cNvSpPr/>
              <p:nvPr/>
            </p:nvSpPr>
            <p:spPr>
              <a:xfrm>
                <a:off x="0" y="494415"/>
                <a:ext cx="4406104" cy="1175999"/>
              </a:xfrm>
              <a:prstGeom prst="rect">
                <a:avLst/>
              </a:prstGeom>
              <a:noFill/>
              <a:ln w="12700" cap="flat">
                <a:noFill/>
                <a:miter lim="400000"/>
              </a:ln>
              <a:effectLst/>
            </p:spPr>
            <p:txBody>
              <a:bodyPr wrap="square" lIns="0" tIns="0" rIns="0" bIns="0" numCol="1" anchor="ctr">
                <a:noAutofit/>
              </a:bodyPr>
              <a:lstStyle>
                <a:lvl1pPr algn="l" defTabSz="914400">
                  <a:lnSpc>
                    <a:spcPct val="130000"/>
                  </a:lnSpc>
                  <a:defRPr sz="1800">
                    <a:solidFill>
                      <a:srgbClr val="A6AAA9"/>
                    </a:solidFill>
                    <a:latin typeface="Roboto Regular"/>
                    <a:ea typeface="Roboto Regular"/>
                    <a:cs typeface="Roboto Regular"/>
                    <a:sym typeface="Roboto Regular"/>
                  </a:defRPr>
                </a:lvl1pPr>
              </a:lstStyle>
              <a:p>
                <a:pPr lvl="0">
                  <a:defRPr>
                    <a:solidFill>
                      <a:srgbClr val="000000"/>
                    </a:solidFill>
                  </a:defRPr>
                </a:pPr>
                <a:r>
                  <a:rPr sz="935" dirty="0"/>
                  <a:t>Lorem ipsum dolor sit amet, no pri modo autem laudem ne. Tota partem elaboraret ius ex, his insolens liberavisse.</a:t>
                </a:r>
              </a:p>
            </p:txBody>
          </p:sp>
        </p:grpSp>
        <p:sp>
          <p:nvSpPr>
            <p:cNvPr id="3910" name="Shape 3910"/>
            <p:cNvSpPr/>
            <p:nvPr/>
          </p:nvSpPr>
          <p:spPr>
            <a:xfrm>
              <a:off x="-139700" y="73576"/>
              <a:ext cx="1616302" cy="1571503"/>
            </a:xfrm>
            <a:prstGeom prst="rect">
              <a:avLst/>
            </a:prstGeom>
            <a:noFill/>
            <a:ln w="12700" cap="flat">
              <a:noFill/>
              <a:miter lim="400000"/>
            </a:ln>
            <a:effectLst/>
          </p:spPr>
          <p:txBody>
            <a:bodyPr wrap="square" lIns="0" tIns="0" rIns="0" bIns="0" numCol="1" anchor="ctr">
              <a:noAutofit/>
            </a:bodyPr>
            <a:lstStyle>
              <a:lvl1pPr algn="l" defTabSz="914400">
                <a:lnSpc>
                  <a:spcPct val="65000"/>
                </a:lnSpc>
                <a:defRPr sz="10000">
                  <a:solidFill>
                    <a:srgbClr val="A6AAA9"/>
                  </a:solidFill>
                  <a:latin typeface="Roboto Bold"/>
                  <a:ea typeface="Roboto Bold"/>
                  <a:cs typeface="Roboto Bold"/>
                  <a:sym typeface="Roboto Bold"/>
                </a:defRPr>
              </a:lvl1pPr>
            </a:lstStyle>
            <a:p>
              <a:pPr lvl="0">
                <a:defRPr sz="1800">
                  <a:solidFill>
                    <a:srgbClr val="000000"/>
                  </a:solidFill>
                </a:defRPr>
              </a:pPr>
              <a:r>
                <a:rPr sz="5065" dirty="0">
                  <a:solidFill>
                    <a:schemeClr val="accent5"/>
                  </a:solidFill>
                </a:rPr>
                <a:t>09</a:t>
              </a:r>
            </a:p>
          </p:txBody>
        </p:sp>
      </p:grpSp>
      <p:grpSp>
        <p:nvGrpSpPr>
          <p:cNvPr id="3916" name="Group 3916"/>
          <p:cNvGrpSpPr/>
          <p:nvPr/>
        </p:nvGrpSpPr>
        <p:grpSpPr>
          <a:xfrm>
            <a:off x="7434507" y="5241208"/>
            <a:ext cx="3271941" cy="834037"/>
            <a:chOff x="722914" y="0"/>
            <a:chExt cx="6543882" cy="1668075"/>
          </a:xfrm>
        </p:grpSpPr>
        <p:sp>
          <p:nvSpPr>
            <p:cNvPr id="3912" name="Shape 3912"/>
            <p:cNvSpPr/>
            <p:nvPr/>
          </p:nvSpPr>
          <p:spPr>
            <a:xfrm>
              <a:off x="5650493" y="0"/>
              <a:ext cx="1616303" cy="1571503"/>
            </a:xfrm>
            <a:prstGeom prst="rect">
              <a:avLst/>
            </a:prstGeom>
            <a:noFill/>
            <a:ln w="12700" cap="flat">
              <a:noFill/>
              <a:miter lim="400000"/>
            </a:ln>
            <a:effectLst/>
          </p:spPr>
          <p:txBody>
            <a:bodyPr wrap="square" lIns="0" tIns="0" rIns="0" bIns="0" numCol="1" anchor="ctr">
              <a:noAutofit/>
            </a:bodyPr>
            <a:lstStyle>
              <a:lvl1pPr algn="l" defTabSz="914400">
                <a:lnSpc>
                  <a:spcPct val="65000"/>
                </a:lnSpc>
                <a:defRPr sz="10000">
                  <a:solidFill>
                    <a:srgbClr val="A6AAA9"/>
                  </a:solidFill>
                  <a:latin typeface="Roboto Bold"/>
                  <a:ea typeface="Roboto Bold"/>
                  <a:cs typeface="Roboto Bold"/>
                  <a:sym typeface="Roboto Bold"/>
                </a:defRPr>
              </a:lvl1pPr>
            </a:lstStyle>
            <a:p>
              <a:pPr lvl="0">
                <a:defRPr sz="1800">
                  <a:solidFill>
                    <a:srgbClr val="000000"/>
                  </a:solidFill>
                </a:defRPr>
              </a:pPr>
              <a:r>
                <a:rPr sz="5065" dirty="0">
                  <a:solidFill>
                    <a:schemeClr val="accent5">
                      <a:lumMod val="75000"/>
                    </a:schemeClr>
                  </a:solidFill>
                </a:rPr>
                <a:t>10</a:t>
              </a:r>
            </a:p>
          </p:txBody>
        </p:sp>
        <p:grpSp>
          <p:nvGrpSpPr>
            <p:cNvPr id="3915" name="Group 3915"/>
            <p:cNvGrpSpPr/>
            <p:nvPr/>
          </p:nvGrpSpPr>
          <p:grpSpPr>
            <a:xfrm>
              <a:off x="722914" y="4416"/>
              <a:ext cx="4554795" cy="1663659"/>
              <a:chOff x="722914" y="0"/>
              <a:chExt cx="4554793" cy="1663658"/>
            </a:xfrm>
          </p:grpSpPr>
          <p:sp>
            <p:nvSpPr>
              <p:cNvPr id="3913" name="Shape 3913"/>
              <p:cNvSpPr/>
              <p:nvPr/>
            </p:nvSpPr>
            <p:spPr>
              <a:xfrm>
                <a:off x="2407691" y="0"/>
                <a:ext cx="2870015" cy="562346"/>
              </a:xfrm>
              <a:prstGeom prst="rect">
                <a:avLst/>
              </a:prstGeom>
              <a:noFill/>
              <a:ln w="12700" cap="flat">
                <a:noFill/>
                <a:miter lim="400000"/>
              </a:ln>
              <a:effectLst/>
            </p:spPr>
            <p:txBody>
              <a:bodyPr wrap="square" lIns="0" tIns="0" rIns="0" bIns="0" numCol="1" anchor="ctr">
                <a:noAutofit/>
              </a:bodyPr>
              <a:lstStyle>
                <a:lvl1pPr algn="r" defTabSz="914400">
                  <a:lnSpc>
                    <a:spcPct val="65000"/>
                  </a:lnSpc>
                  <a:defRPr sz="3000">
                    <a:solidFill>
                      <a:srgbClr val="E32125"/>
                    </a:solidFill>
                    <a:latin typeface="Roboto Bold"/>
                    <a:ea typeface="Roboto Bold"/>
                    <a:cs typeface="Roboto Bold"/>
                    <a:sym typeface="Roboto Bold"/>
                  </a:defRPr>
                </a:lvl1pPr>
              </a:lstStyle>
              <a:p>
                <a:pPr lvl="0">
                  <a:defRPr sz="1800">
                    <a:solidFill>
                      <a:srgbClr val="000000"/>
                    </a:solidFill>
                  </a:defRPr>
                </a:pPr>
                <a:r>
                  <a:rPr lang="zh-CN" altLang="en-US" sz="1465" dirty="0">
                    <a:solidFill>
                      <a:schemeClr val="accent5">
                        <a:lumMod val="75000"/>
                      </a:schemeClr>
                    </a:solidFill>
                  </a:rPr>
                  <a:t>点此替换文本</a:t>
                </a:r>
                <a:endParaRPr sz="1465" dirty="0">
                  <a:solidFill>
                    <a:schemeClr val="accent5">
                      <a:lumMod val="75000"/>
                    </a:schemeClr>
                  </a:solidFill>
                </a:endParaRPr>
              </a:p>
            </p:txBody>
          </p:sp>
          <p:sp>
            <p:nvSpPr>
              <p:cNvPr id="3914" name="Shape 3914"/>
              <p:cNvSpPr/>
              <p:nvPr/>
            </p:nvSpPr>
            <p:spPr>
              <a:xfrm>
                <a:off x="722914" y="563693"/>
                <a:ext cx="4554793" cy="1099965"/>
              </a:xfrm>
              <a:prstGeom prst="rect">
                <a:avLst/>
              </a:prstGeom>
              <a:noFill/>
              <a:ln w="12700" cap="flat">
                <a:noFill/>
                <a:miter lim="400000"/>
              </a:ln>
              <a:effectLst/>
            </p:spPr>
            <p:txBody>
              <a:bodyPr wrap="square" lIns="0" tIns="0" rIns="0" bIns="0" numCol="1" anchor="ctr">
                <a:noAutofit/>
              </a:bodyPr>
              <a:lstStyle>
                <a:lvl1pPr algn="r" defTabSz="914400">
                  <a:lnSpc>
                    <a:spcPct val="130000"/>
                  </a:lnSpc>
                  <a:defRPr sz="1800">
                    <a:solidFill>
                      <a:srgbClr val="A6AAA9"/>
                    </a:solidFill>
                    <a:latin typeface="Roboto Regular"/>
                    <a:ea typeface="Roboto Regular"/>
                    <a:cs typeface="Roboto Regular"/>
                    <a:sym typeface="Roboto Regular"/>
                  </a:defRPr>
                </a:lvl1pPr>
              </a:lstStyle>
              <a:p>
                <a:pPr lvl="0">
                  <a:defRPr>
                    <a:solidFill>
                      <a:srgbClr val="000000"/>
                    </a:solidFill>
                  </a:defRPr>
                </a:pPr>
                <a:r>
                  <a:rPr sz="935" dirty="0"/>
                  <a:t>Lorem ipsum dolor sit amet, no pri modo autem laudem ne. Tota partem elaboraret ius ex, his insolens liberavisse.</a:t>
                </a:r>
              </a:p>
            </p:txBody>
          </p:sp>
        </p:grpSp>
      </p:grpSp>
    </p:spTree>
  </p:cSld>
  <p:clrMapOvr>
    <a:masterClrMapping/>
  </p:clrMapOvr>
  <p:transition spd="slow" advClick="0" advTm="0">
    <p:push/>
  </p:transition>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indefinite" fill="hold"/>
                                        <p:tgtEl>
                                          <p:spTgt spid="3887"/>
                                        </p:tgtEl>
                                        <p:attrNameLst>
                                          <p:attrName>style.visibility</p:attrName>
                                        </p:attrNameLst>
                                      </p:cBhvr>
                                      <p:to>
                                        <p:strVal val="visible"/>
                                      </p:to>
                                    </p:set>
                                    <p:animEffect transition="in" filter="wipe(left)">
                                      <p:cBhvr>
                                        <p:cTn id="7" dur="500"/>
                                        <p:tgtEl>
                                          <p:spTgt spid="388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indefinite" fill="hold"/>
                                        <p:tgtEl>
                                          <p:spTgt spid="3891"/>
                                        </p:tgtEl>
                                        <p:attrNameLst>
                                          <p:attrName>style.visibility</p:attrName>
                                        </p:attrNameLst>
                                      </p:cBhvr>
                                      <p:to>
                                        <p:strVal val="visible"/>
                                      </p:to>
                                    </p:set>
                                    <p:animEffect transition="in" filter="dissolve(in)">
                                      <p:cBhvr>
                                        <p:cTn id="11" dur="500"/>
                                        <p:tgtEl>
                                          <p:spTgt spid="3891"/>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indefinite" fill="hold"/>
                                        <p:tgtEl>
                                          <p:spTgt spid="3890"/>
                                        </p:tgtEl>
                                        <p:attrNameLst>
                                          <p:attrName>style.visibility</p:attrName>
                                        </p:attrNameLst>
                                      </p:cBhvr>
                                      <p:to>
                                        <p:strVal val="visible"/>
                                      </p:to>
                                    </p:set>
                                    <p:animEffect transition="in" filter="wipe(down)">
                                      <p:cBhvr>
                                        <p:cTn id="15" dur="500"/>
                                        <p:tgtEl>
                                          <p:spTgt spid="3890"/>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indefinite" fill="hold"/>
                                        <p:tgtEl>
                                          <p:spTgt spid="3892"/>
                                        </p:tgtEl>
                                        <p:attrNameLst>
                                          <p:attrName>style.visibility</p:attrName>
                                        </p:attrNameLst>
                                      </p:cBhvr>
                                      <p:to>
                                        <p:strVal val="visible"/>
                                      </p:to>
                                    </p:set>
                                    <p:animEffect transition="in" filter="dissolve">
                                      <p:cBhvr>
                                        <p:cTn id="19" dur="500"/>
                                        <p:tgtEl>
                                          <p:spTgt spid="3892"/>
                                        </p:tgtEl>
                                      </p:cBhvr>
                                    </p:animEffect>
                                  </p:childTnLst>
                                </p:cTn>
                              </p:par>
                            </p:childTnLst>
                          </p:cTn>
                        </p:par>
                        <p:par>
                          <p:cTn id="20" fill="hold">
                            <p:stCondLst>
                              <p:cond delay="2000"/>
                            </p:stCondLst>
                            <p:childTnLst>
                              <p:par>
                                <p:cTn id="21" presetID="2" presetClass="entr" presetSubtype="1" fill="hold" grpId="0" nodeType="afterEffect">
                                  <p:stCondLst>
                                    <p:cond delay="0"/>
                                  </p:stCondLst>
                                  <p:childTnLst>
                                    <p:set>
                                      <p:cBhvr>
                                        <p:cTn id="22" dur="indefinite" fill="hold"/>
                                        <p:tgtEl>
                                          <p:spTgt spid="3906"/>
                                        </p:tgtEl>
                                        <p:attrNameLst>
                                          <p:attrName>style.visibility</p:attrName>
                                        </p:attrNameLst>
                                      </p:cBhvr>
                                      <p:to>
                                        <p:strVal val="visible"/>
                                      </p:to>
                                    </p:set>
                                    <p:anim calcmode="lin" valueType="num">
                                      <p:cBhvr>
                                        <p:cTn id="23" dur="500" fill="hold"/>
                                        <p:tgtEl>
                                          <p:spTgt spid="3906"/>
                                        </p:tgtEl>
                                        <p:attrNameLst>
                                          <p:attrName>ppt_x</p:attrName>
                                        </p:attrNameLst>
                                      </p:cBhvr>
                                      <p:tavLst>
                                        <p:tav tm="0">
                                          <p:val>
                                            <p:strVal val="#ppt_x"/>
                                          </p:val>
                                        </p:tav>
                                        <p:tav tm="100000">
                                          <p:val>
                                            <p:strVal val="#ppt_x"/>
                                          </p:val>
                                        </p:tav>
                                      </p:tavLst>
                                    </p:anim>
                                    <p:anim calcmode="lin" valueType="num">
                                      <p:cBhvr>
                                        <p:cTn id="24" dur="500" fill="hold"/>
                                        <p:tgtEl>
                                          <p:spTgt spid="390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2" presetClass="entr" presetSubtype="8" fill="hold" grpId="0" nodeType="afterEffect">
                                  <p:stCondLst>
                                    <p:cond delay="0"/>
                                  </p:stCondLst>
                                  <p:childTnLst>
                                    <p:set>
                                      <p:cBhvr>
                                        <p:cTn id="27" dur="indefinite" fill="hold"/>
                                        <p:tgtEl>
                                          <p:spTgt spid="3911"/>
                                        </p:tgtEl>
                                        <p:attrNameLst>
                                          <p:attrName>style.visibility</p:attrName>
                                        </p:attrNameLst>
                                      </p:cBhvr>
                                      <p:to>
                                        <p:strVal val="visible"/>
                                      </p:to>
                                    </p:set>
                                    <p:anim calcmode="lin" valueType="num">
                                      <p:cBhvr>
                                        <p:cTn id="28" dur="500" fill="hold"/>
                                        <p:tgtEl>
                                          <p:spTgt spid="3911"/>
                                        </p:tgtEl>
                                        <p:attrNameLst>
                                          <p:attrName>ppt_x</p:attrName>
                                        </p:attrNameLst>
                                      </p:cBhvr>
                                      <p:tavLst>
                                        <p:tav tm="0">
                                          <p:val>
                                            <p:strVal val="0-#ppt_w/2"/>
                                          </p:val>
                                        </p:tav>
                                        <p:tav tm="100000">
                                          <p:val>
                                            <p:strVal val="#ppt_x"/>
                                          </p:val>
                                        </p:tav>
                                      </p:tavLst>
                                    </p:anim>
                                    <p:anim calcmode="lin" valueType="num">
                                      <p:cBhvr>
                                        <p:cTn id="29" dur="500" fill="hold"/>
                                        <p:tgtEl>
                                          <p:spTgt spid="391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indefinite" fill="hold"/>
                                        <p:tgtEl>
                                          <p:spTgt spid="3896"/>
                                        </p:tgtEl>
                                        <p:attrNameLst>
                                          <p:attrName>style.visibility</p:attrName>
                                        </p:attrNameLst>
                                      </p:cBhvr>
                                      <p:to>
                                        <p:strVal val="visible"/>
                                      </p:to>
                                    </p:set>
                                    <p:animEffect transition="in" filter="wipe(up)">
                                      <p:cBhvr>
                                        <p:cTn id="33" dur="500"/>
                                        <p:tgtEl>
                                          <p:spTgt spid="3896"/>
                                        </p:tgtEl>
                                      </p:cBhvr>
                                    </p:animEffect>
                                  </p:childTnLst>
                                </p:cTn>
                              </p:par>
                            </p:childTnLst>
                          </p:cTn>
                        </p:par>
                        <p:par>
                          <p:cTn id="34" fill="hold">
                            <p:stCondLst>
                              <p:cond delay="3500"/>
                            </p:stCondLst>
                            <p:childTnLst>
                              <p:par>
                                <p:cTn id="35" presetID="9" presetClass="entr" presetSubtype="0" fill="hold" grpId="0" nodeType="afterEffect">
                                  <p:stCondLst>
                                    <p:cond delay="0"/>
                                  </p:stCondLst>
                                  <p:childTnLst>
                                    <p:set>
                                      <p:cBhvr>
                                        <p:cTn id="36" dur="indefinite" fill="hold"/>
                                        <p:tgtEl>
                                          <p:spTgt spid="3898"/>
                                        </p:tgtEl>
                                        <p:attrNameLst>
                                          <p:attrName>style.visibility</p:attrName>
                                        </p:attrNameLst>
                                      </p:cBhvr>
                                      <p:to>
                                        <p:strVal val="visible"/>
                                      </p:to>
                                    </p:set>
                                    <p:animEffect transition="in" filter="dissolve">
                                      <p:cBhvr>
                                        <p:cTn id="37" dur="500"/>
                                        <p:tgtEl>
                                          <p:spTgt spid="3898"/>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indefinite" fill="hold"/>
                                        <p:tgtEl>
                                          <p:spTgt spid="3889"/>
                                        </p:tgtEl>
                                        <p:attrNameLst>
                                          <p:attrName>style.visibility</p:attrName>
                                        </p:attrNameLst>
                                      </p:cBhvr>
                                      <p:to>
                                        <p:strVal val="visible"/>
                                      </p:to>
                                    </p:set>
                                    <p:animEffect transition="in" filter="wipe(left)">
                                      <p:cBhvr>
                                        <p:cTn id="41" dur="500"/>
                                        <p:tgtEl>
                                          <p:spTgt spid="3889"/>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indefinite" fill="hold"/>
                                        <p:tgtEl>
                                          <p:spTgt spid="3904"/>
                                        </p:tgtEl>
                                        <p:attrNameLst>
                                          <p:attrName>style.visibility</p:attrName>
                                        </p:attrNameLst>
                                      </p:cBhvr>
                                      <p:to>
                                        <p:strVal val="visible"/>
                                      </p:to>
                                    </p:set>
                                    <p:animEffect transition="in" filter="wipe(left)">
                                      <p:cBhvr>
                                        <p:cTn id="45" dur="500"/>
                                        <p:tgtEl>
                                          <p:spTgt spid="3904"/>
                                        </p:tgtEl>
                                      </p:cBhvr>
                                    </p:animEffect>
                                  </p:childTnLst>
                                </p:cTn>
                              </p:par>
                            </p:childTnLst>
                          </p:cTn>
                        </p:par>
                        <p:par>
                          <p:cTn id="46" fill="hold">
                            <p:stCondLst>
                              <p:cond delay="5000"/>
                            </p:stCondLst>
                            <p:childTnLst>
                              <p:par>
                                <p:cTn id="47" presetID="9" presetClass="entr" presetSubtype="0" fill="hold" grpId="0" nodeType="afterEffect">
                                  <p:stCondLst>
                                    <p:cond delay="0"/>
                                  </p:stCondLst>
                                  <p:childTnLst>
                                    <p:set>
                                      <p:cBhvr>
                                        <p:cTn id="48" dur="indefinite" fill="hold"/>
                                        <p:tgtEl>
                                          <p:spTgt spid="3895"/>
                                        </p:tgtEl>
                                        <p:attrNameLst>
                                          <p:attrName>style.visibility</p:attrName>
                                        </p:attrNameLst>
                                      </p:cBhvr>
                                      <p:to>
                                        <p:strVal val="visible"/>
                                      </p:to>
                                    </p:set>
                                    <p:animEffect transition="in" filter="dissolve(in)">
                                      <p:cBhvr>
                                        <p:cTn id="49" dur="500"/>
                                        <p:tgtEl>
                                          <p:spTgt spid="3895"/>
                                        </p:tgtEl>
                                      </p:cBhvr>
                                    </p:animEffect>
                                  </p:childTnLst>
                                </p:cTn>
                              </p:par>
                            </p:childTnLst>
                          </p:cTn>
                        </p:par>
                        <p:par>
                          <p:cTn id="50" fill="hold">
                            <p:stCondLst>
                              <p:cond delay="5500"/>
                            </p:stCondLst>
                            <p:childTnLst>
                              <p:par>
                                <p:cTn id="51" presetID="22" presetClass="entr" presetSubtype="4" fill="hold" grpId="0" nodeType="afterEffect">
                                  <p:stCondLst>
                                    <p:cond delay="0"/>
                                  </p:stCondLst>
                                  <p:childTnLst>
                                    <p:set>
                                      <p:cBhvr>
                                        <p:cTn id="52" dur="indefinite" fill="hold"/>
                                        <p:tgtEl>
                                          <p:spTgt spid="3899"/>
                                        </p:tgtEl>
                                        <p:attrNameLst>
                                          <p:attrName>style.visibility</p:attrName>
                                        </p:attrNameLst>
                                      </p:cBhvr>
                                      <p:to>
                                        <p:strVal val="visible"/>
                                      </p:to>
                                    </p:set>
                                    <p:animEffect transition="in" filter="wipe(down)">
                                      <p:cBhvr>
                                        <p:cTn id="53" dur="500"/>
                                        <p:tgtEl>
                                          <p:spTgt spid="3899"/>
                                        </p:tgtEl>
                                      </p:cBhvr>
                                    </p:animEffect>
                                  </p:childTnLst>
                                </p:cTn>
                              </p:par>
                            </p:childTnLst>
                          </p:cTn>
                        </p:par>
                        <p:par>
                          <p:cTn id="54" fill="hold">
                            <p:stCondLst>
                              <p:cond delay="6000"/>
                            </p:stCondLst>
                            <p:childTnLst>
                              <p:par>
                                <p:cTn id="55" presetID="9" presetClass="entr" presetSubtype="0" fill="hold" grpId="0" nodeType="afterEffect">
                                  <p:stCondLst>
                                    <p:cond delay="0"/>
                                  </p:stCondLst>
                                  <p:childTnLst>
                                    <p:set>
                                      <p:cBhvr>
                                        <p:cTn id="56" dur="indefinite" fill="hold"/>
                                        <p:tgtEl>
                                          <p:spTgt spid="3901"/>
                                        </p:tgtEl>
                                        <p:attrNameLst>
                                          <p:attrName>style.visibility</p:attrName>
                                        </p:attrNameLst>
                                      </p:cBhvr>
                                      <p:to>
                                        <p:strVal val="visible"/>
                                      </p:to>
                                    </p:set>
                                    <p:animEffect transition="in" filter="dissolve(out)">
                                      <p:cBhvr>
                                        <p:cTn id="57" dur="500"/>
                                        <p:tgtEl>
                                          <p:spTgt spid="3901"/>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indefinite" fill="hold"/>
                                        <p:tgtEl>
                                          <p:spTgt spid="3893"/>
                                        </p:tgtEl>
                                        <p:attrNameLst>
                                          <p:attrName>style.visibility</p:attrName>
                                        </p:attrNameLst>
                                      </p:cBhvr>
                                      <p:to>
                                        <p:strVal val="visible"/>
                                      </p:to>
                                    </p:set>
                                    <p:animEffect transition="in" filter="wipe(up)">
                                      <p:cBhvr>
                                        <p:cTn id="61" dur="500"/>
                                        <p:tgtEl>
                                          <p:spTgt spid="3893"/>
                                        </p:tgtEl>
                                      </p:cBhvr>
                                    </p:animEffect>
                                  </p:childTnLst>
                                </p:cTn>
                              </p:par>
                            </p:childTnLst>
                          </p:cTn>
                        </p:par>
                        <p:par>
                          <p:cTn id="62" fill="hold">
                            <p:stCondLst>
                              <p:cond delay="7000"/>
                            </p:stCondLst>
                            <p:childTnLst>
                              <p:par>
                                <p:cTn id="63" presetID="9" presetClass="entr" presetSubtype="0" fill="hold" grpId="0" nodeType="afterEffect">
                                  <p:stCondLst>
                                    <p:cond delay="0"/>
                                  </p:stCondLst>
                                  <p:childTnLst>
                                    <p:set>
                                      <p:cBhvr>
                                        <p:cTn id="64" dur="indefinite" fill="hold"/>
                                        <p:tgtEl>
                                          <p:spTgt spid="3894"/>
                                        </p:tgtEl>
                                        <p:attrNameLst>
                                          <p:attrName>style.visibility</p:attrName>
                                        </p:attrNameLst>
                                      </p:cBhvr>
                                      <p:to>
                                        <p:strVal val="visible"/>
                                      </p:to>
                                    </p:set>
                                    <p:animEffect transition="in" filter="dissolve">
                                      <p:cBhvr>
                                        <p:cTn id="65" dur="500"/>
                                        <p:tgtEl>
                                          <p:spTgt spid="3894"/>
                                        </p:tgtEl>
                                      </p:cBhvr>
                                    </p:animEffect>
                                  </p:childTnLst>
                                </p:cTn>
                              </p:par>
                            </p:childTnLst>
                          </p:cTn>
                        </p:par>
                        <p:par>
                          <p:cTn id="66" fill="hold">
                            <p:stCondLst>
                              <p:cond delay="7500"/>
                            </p:stCondLst>
                            <p:childTnLst>
                              <p:par>
                                <p:cTn id="67" presetID="2" presetClass="entr" presetSubtype="1" fill="hold" grpId="0" nodeType="afterEffect">
                                  <p:stCondLst>
                                    <p:cond delay="0"/>
                                  </p:stCondLst>
                                  <p:childTnLst>
                                    <p:set>
                                      <p:cBhvr>
                                        <p:cTn id="68" dur="indefinite" fill="hold"/>
                                        <p:tgtEl>
                                          <p:spTgt spid="3905"/>
                                        </p:tgtEl>
                                        <p:attrNameLst>
                                          <p:attrName>style.visibility</p:attrName>
                                        </p:attrNameLst>
                                      </p:cBhvr>
                                      <p:to>
                                        <p:strVal val="visible"/>
                                      </p:to>
                                    </p:set>
                                    <p:anim calcmode="lin" valueType="num">
                                      <p:cBhvr>
                                        <p:cTn id="69" dur="500" fill="hold"/>
                                        <p:tgtEl>
                                          <p:spTgt spid="3905"/>
                                        </p:tgtEl>
                                        <p:attrNameLst>
                                          <p:attrName>ppt_x</p:attrName>
                                        </p:attrNameLst>
                                      </p:cBhvr>
                                      <p:tavLst>
                                        <p:tav tm="0">
                                          <p:val>
                                            <p:strVal val="#ppt_x"/>
                                          </p:val>
                                        </p:tav>
                                        <p:tav tm="100000">
                                          <p:val>
                                            <p:strVal val="#ppt_x"/>
                                          </p:val>
                                        </p:tav>
                                      </p:tavLst>
                                    </p:anim>
                                    <p:anim calcmode="lin" valueType="num">
                                      <p:cBhvr>
                                        <p:cTn id="70" dur="500" fill="hold"/>
                                        <p:tgtEl>
                                          <p:spTgt spid="3905"/>
                                        </p:tgtEl>
                                        <p:attrNameLst>
                                          <p:attrName>ppt_y</p:attrName>
                                        </p:attrNameLst>
                                      </p:cBhvr>
                                      <p:tavLst>
                                        <p:tav tm="0">
                                          <p:val>
                                            <p:strVal val="0-#ppt_h/2"/>
                                          </p:val>
                                        </p:tav>
                                        <p:tav tm="100000">
                                          <p:val>
                                            <p:strVal val="#ppt_y"/>
                                          </p:val>
                                        </p:tav>
                                      </p:tavLst>
                                    </p:anim>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indefinite" fill="hold"/>
                                        <p:tgtEl>
                                          <p:spTgt spid="3916"/>
                                        </p:tgtEl>
                                        <p:attrNameLst>
                                          <p:attrName>style.visibility</p:attrName>
                                        </p:attrNameLst>
                                      </p:cBhvr>
                                      <p:to>
                                        <p:strVal val="visible"/>
                                      </p:to>
                                    </p:set>
                                    <p:anim calcmode="lin" valueType="num">
                                      <p:cBhvr>
                                        <p:cTn id="74" dur="500" fill="hold"/>
                                        <p:tgtEl>
                                          <p:spTgt spid="3916"/>
                                        </p:tgtEl>
                                        <p:attrNameLst>
                                          <p:attrName>ppt_x</p:attrName>
                                        </p:attrNameLst>
                                      </p:cBhvr>
                                      <p:tavLst>
                                        <p:tav tm="0">
                                          <p:val>
                                            <p:strVal val="1+#ppt_w/2"/>
                                          </p:val>
                                        </p:tav>
                                        <p:tav tm="100000">
                                          <p:val>
                                            <p:strVal val="#ppt_x"/>
                                          </p:val>
                                        </p:tav>
                                      </p:tavLst>
                                    </p:anim>
                                    <p:anim calcmode="lin" valueType="num">
                                      <p:cBhvr>
                                        <p:cTn id="75" dur="500" fill="hold"/>
                                        <p:tgtEl>
                                          <p:spTgt spid="3916"/>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indefinite" fill="hold"/>
                                        <p:tgtEl>
                                          <p:spTgt spid="3888"/>
                                        </p:tgtEl>
                                        <p:attrNameLst>
                                          <p:attrName>style.visibility</p:attrName>
                                        </p:attrNameLst>
                                      </p:cBhvr>
                                      <p:to>
                                        <p:strVal val="visible"/>
                                      </p:to>
                                    </p:set>
                                    <p:animEffect transition="in" filter="wipe(left)">
                                      <p:cBhvr>
                                        <p:cTn id="79" dur="500"/>
                                        <p:tgtEl>
                                          <p:spTgt spid="38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7" grpId="0" animBg="1" advAuto="0"/>
      <p:bldP spid="3888" grpId="0" animBg="1" advAuto="0"/>
      <p:bldP spid="3889" grpId="0" animBg="1" advAuto="0"/>
      <p:bldP spid="3890" grpId="0" animBg="1" advAuto="0"/>
      <p:bldP spid="3891" grpId="0" animBg="1" advAuto="0"/>
      <p:bldP spid="3892" grpId="0" animBg="1" advAuto="0"/>
      <p:bldP spid="3893" grpId="0" animBg="1" advAuto="0"/>
      <p:bldP spid="3894" grpId="0" animBg="1" advAuto="0"/>
      <p:bldP spid="3895" grpId="0" animBg="1" advAuto="0"/>
      <p:bldP spid="3896" grpId="0" animBg="1" advAuto="0"/>
      <p:bldP spid="3898" grpId="0" animBg="1" advAuto="0"/>
      <p:bldP spid="3899" grpId="0" animBg="1" advAuto="0"/>
      <p:bldP spid="3901" grpId="0" animBg="1" advAuto="0"/>
      <p:bldP spid="3904" grpId="0" animBg="1" advAuto="0"/>
      <p:bldP spid="3905" grpId="0" animBg="1" advAuto="0"/>
      <p:bldP spid="3906" grpId="0" animBg="1" advAuto="0"/>
      <p:bldP spid="3911" grpId="0" animBg="1" advAuto="0"/>
      <p:bldP spid="3916" grpId="0"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26"/>
          </p:nvPr>
        </p:nvPicPr>
        <p:blipFill>
          <a:blip r:embed="rId3" cstate="print">
            <a:extLst>
              <a:ext uri="{28A0092B-C50C-407E-A947-70E740481C1C}">
                <a14:useLocalDpi xmlns:a14="http://schemas.microsoft.com/office/drawing/2010/main" val="0"/>
              </a:ext>
            </a:extLst>
          </a:blip>
          <a:srcRect t="12635" b="12635"/>
          <a:stretch>
            <a:fillRect/>
          </a:stretch>
        </p:blipFill>
        <p:spPr/>
      </p:pic>
      <p:sp>
        <p:nvSpPr>
          <p:cNvPr id="3918" name="Shape 3918"/>
          <p:cNvSpPr>
            <a:spLocks noGrp="1"/>
          </p:cNvSpPr>
          <p:nvPr>
            <p:ph type="sldNum" sz="quarter" idx="4294967295"/>
          </p:nvPr>
        </p:nvSpPr>
        <p:spPr>
          <a:xfrm>
            <a:off x="11781386" y="162566"/>
            <a:ext cx="308559" cy="123111"/>
          </a:xfrm>
          <a:prstGeom prst="rect">
            <a:avLst/>
          </a:prstGeom>
        </p:spPr>
        <p:txBody>
          <a:bodyPr/>
          <a:lstStyle/>
          <a:p>
            <a:pPr lvl="0">
              <a:defRPr>
                <a:solidFill>
                  <a:srgbClr val="000000"/>
                </a:solidFill>
              </a:defRPr>
            </a:pPr>
            <a:fld id="{86CB4B4D-7CA3-9044-876B-883B54F8677D}" type="slidenum">
              <a:rPr>
                <a:solidFill>
                  <a:srgbClr val="FFFFFF"/>
                </a:solidFill>
              </a:rPr>
              <a:t>25</a:t>
            </a:fld>
            <a:endParaRPr>
              <a:solidFill>
                <a:srgbClr val="FFFFFF"/>
              </a:solidFill>
            </a:endParaRPr>
          </a:p>
        </p:txBody>
      </p:sp>
      <p:pic>
        <p:nvPicPr>
          <p:cNvPr id="5" name="图片占位符 4"/>
          <p:cNvPicPr>
            <a:picLocks noGrp="1" noChangeAspect="1"/>
          </p:cNvPicPr>
          <p:nvPr>
            <p:ph type="pic" sz="quarter" idx="27"/>
          </p:nvPr>
        </p:nvPicPr>
        <p:blipFill>
          <a:blip r:embed="rId4" cstate="print">
            <a:extLst>
              <a:ext uri="{28A0092B-C50C-407E-A947-70E740481C1C}">
                <a14:useLocalDpi xmlns:a14="http://schemas.microsoft.com/office/drawing/2010/main" val="0"/>
              </a:ext>
            </a:extLst>
          </a:blip>
          <a:srcRect t="6125" b="6125"/>
          <a:stretch>
            <a:fillRect/>
          </a:stretch>
        </p:blipFill>
        <p:spPr/>
      </p:pic>
      <p:sp>
        <p:nvSpPr>
          <p:cNvPr id="3919" name="Shape 3919"/>
          <p:cNvSpPr/>
          <p:nvPr/>
        </p:nvSpPr>
        <p:spPr>
          <a:xfrm>
            <a:off x="-13129" y="3363978"/>
            <a:ext cx="3010161" cy="130047"/>
          </a:xfrm>
          <a:prstGeom prst="rect">
            <a:avLst/>
          </a:prstGeom>
          <a:solidFill>
            <a:schemeClr val="accent5">
              <a:lumMod val="75000"/>
            </a:schemeClr>
          </a:solidFill>
          <a:ln w="12700">
            <a:miter lim="400000"/>
          </a:ln>
        </p:spPr>
        <p:txBody>
          <a:bodyPr lIns="0" tIns="0" rIns="0" bIns="0" anchor="ctr"/>
          <a:lstStyle/>
          <a:p>
            <a:pPr lvl="0">
              <a:defRPr sz="3200">
                <a:solidFill>
                  <a:srgbClr val="FFFFFF"/>
                </a:solidFill>
              </a:defRPr>
            </a:pPr>
            <a:endParaRPr sz="4265"/>
          </a:p>
        </p:txBody>
      </p:sp>
      <p:sp>
        <p:nvSpPr>
          <p:cNvPr id="3920" name="Shape 3920"/>
          <p:cNvSpPr/>
          <p:nvPr/>
        </p:nvSpPr>
        <p:spPr>
          <a:xfrm>
            <a:off x="3137356" y="3363978"/>
            <a:ext cx="5993416" cy="130047"/>
          </a:xfrm>
          <a:prstGeom prst="rect">
            <a:avLst/>
          </a:prstGeom>
          <a:solidFill>
            <a:schemeClr val="accent6"/>
          </a:solidFill>
          <a:ln w="12700">
            <a:miter lim="400000"/>
          </a:ln>
        </p:spPr>
        <p:txBody>
          <a:bodyPr lIns="0" tIns="0" rIns="0" bIns="0" anchor="ctr"/>
          <a:lstStyle/>
          <a:p>
            <a:pPr lvl="0">
              <a:defRPr sz="3200">
                <a:solidFill>
                  <a:srgbClr val="FFFFFF"/>
                </a:solidFill>
              </a:defRPr>
            </a:pPr>
            <a:endParaRPr sz="4265"/>
          </a:p>
        </p:txBody>
      </p:sp>
      <p:sp>
        <p:nvSpPr>
          <p:cNvPr id="3921" name="Shape 3921"/>
          <p:cNvSpPr/>
          <p:nvPr/>
        </p:nvSpPr>
        <p:spPr>
          <a:xfrm>
            <a:off x="3009979" y="2894420"/>
            <a:ext cx="36963" cy="389533"/>
          </a:xfrm>
          <a:prstGeom prst="rect">
            <a:avLst/>
          </a:prstGeom>
          <a:solidFill>
            <a:schemeClr val="accent6"/>
          </a:solidFill>
          <a:ln w="12700">
            <a:miter lim="400000"/>
          </a:ln>
        </p:spPr>
        <p:txBody>
          <a:bodyPr lIns="0" tIns="0" rIns="0" bIns="0" anchor="ctr"/>
          <a:lstStyle/>
          <a:p>
            <a:pPr lvl="0">
              <a:defRPr sz="3200">
                <a:solidFill>
                  <a:srgbClr val="FFFFFF"/>
                </a:solidFill>
              </a:defRPr>
            </a:pPr>
            <a:endParaRPr sz="4265"/>
          </a:p>
        </p:txBody>
      </p:sp>
      <p:sp>
        <p:nvSpPr>
          <p:cNvPr id="3922" name="Shape 3922"/>
          <p:cNvSpPr/>
          <p:nvPr/>
        </p:nvSpPr>
        <p:spPr>
          <a:xfrm>
            <a:off x="2870097" y="3238302"/>
            <a:ext cx="316712" cy="389533"/>
          </a:xfrm>
          <a:custGeom>
            <a:avLst/>
            <a:gdLst/>
            <a:ahLst/>
            <a:cxnLst>
              <a:cxn ang="0">
                <a:pos x="wd2" y="hd2"/>
              </a:cxn>
              <a:cxn ang="5400000">
                <a:pos x="wd2" y="hd2"/>
              </a:cxn>
              <a:cxn ang="10800000">
                <a:pos x="wd2" y="hd2"/>
              </a:cxn>
              <a:cxn ang="16200000">
                <a:pos x="wd2" y="hd2"/>
              </a:cxn>
            </a:cxnLst>
            <a:rect l="0" t="0" r="r" b="b"/>
            <a:pathLst>
              <a:path w="21566" h="21600" extrusionOk="0">
                <a:moveTo>
                  <a:pt x="10783" y="0"/>
                </a:moveTo>
                <a:lnTo>
                  <a:pt x="7918" y="2333"/>
                </a:lnTo>
                <a:cubicBezTo>
                  <a:pt x="7544" y="2417"/>
                  <a:pt x="7202" y="2581"/>
                  <a:pt x="6837" y="2696"/>
                </a:cubicBezTo>
                <a:cubicBezTo>
                  <a:pt x="6766" y="2719"/>
                  <a:pt x="6693" y="2738"/>
                  <a:pt x="6621" y="2762"/>
                </a:cubicBezTo>
                <a:cubicBezTo>
                  <a:pt x="5374" y="3178"/>
                  <a:pt x="4175" y="3720"/>
                  <a:pt x="3162" y="4544"/>
                </a:cubicBezTo>
                <a:cubicBezTo>
                  <a:pt x="1041" y="6272"/>
                  <a:pt x="-17" y="8541"/>
                  <a:pt x="0" y="10806"/>
                </a:cubicBezTo>
                <a:cubicBezTo>
                  <a:pt x="-14" y="13066"/>
                  <a:pt x="1044" y="15331"/>
                  <a:pt x="3162" y="17056"/>
                </a:cubicBezTo>
                <a:cubicBezTo>
                  <a:pt x="4175" y="17880"/>
                  <a:pt x="5374" y="18422"/>
                  <a:pt x="6621" y="18838"/>
                </a:cubicBezTo>
                <a:cubicBezTo>
                  <a:pt x="6693" y="18862"/>
                  <a:pt x="6766" y="18881"/>
                  <a:pt x="6837" y="18904"/>
                </a:cubicBezTo>
                <a:cubicBezTo>
                  <a:pt x="7202" y="19019"/>
                  <a:pt x="7544" y="19183"/>
                  <a:pt x="7918" y="19267"/>
                </a:cubicBezTo>
                <a:lnTo>
                  <a:pt x="10783" y="21600"/>
                </a:lnTo>
                <a:lnTo>
                  <a:pt x="13648" y="19267"/>
                </a:lnTo>
                <a:cubicBezTo>
                  <a:pt x="14022" y="19183"/>
                  <a:pt x="14364" y="19019"/>
                  <a:pt x="14729" y="18904"/>
                </a:cubicBezTo>
                <a:cubicBezTo>
                  <a:pt x="14800" y="18881"/>
                  <a:pt x="14873" y="18862"/>
                  <a:pt x="14945" y="18838"/>
                </a:cubicBezTo>
                <a:cubicBezTo>
                  <a:pt x="16192" y="18422"/>
                  <a:pt x="17391" y="17880"/>
                  <a:pt x="18404" y="17056"/>
                </a:cubicBezTo>
                <a:cubicBezTo>
                  <a:pt x="20522" y="15331"/>
                  <a:pt x="21580" y="13066"/>
                  <a:pt x="21566" y="10806"/>
                </a:cubicBezTo>
                <a:cubicBezTo>
                  <a:pt x="21583" y="8541"/>
                  <a:pt x="20525" y="6272"/>
                  <a:pt x="18404" y="4544"/>
                </a:cubicBezTo>
                <a:cubicBezTo>
                  <a:pt x="17391" y="3720"/>
                  <a:pt x="16192" y="3178"/>
                  <a:pt x="14945" y="2762"/>
                </a:cubicBezTo>
                <a:cubicBezTo>
                  <a:pt x="14873" y="2738"/>
                  <a:pt x="14800" y="2719"/>
                  <a:pt x="14729" y="2696"/>
                </a:cubicBezTo>
                <a:cubicBezTo>
                  <a:pt x="14364" y="2581"/>
                  <a:pt x="14022" y="2417"/>
                  <a:pt x="13648" y="2333"/>
                </a:cubicBezTo>
                <a:lnTo>
                  <a:pt x="10783" y="0"/>
                </a:lnTo>
                <a:close/>
              </a:path>
            </a:pathLst>
          </a:custGeom>
          <a:solidFill>
            <a:schemeClr val="accent6"/>
          </a:solidFill>
          <a:ln w="12700">
            <a:miter lim="400000"/>
          </a:ln>
        </p:spPr>
        <p:txBody>
          <a:bodyPr lIns="0" tIns="0" rIns="0" bIns="0" anchor="ctr"/>
          <a:lstStyle/>
          <a:p>
            <a:pPr lvl="0">
              <a:defRPr sz="3200">
                <a:solidFill>
                  <a:srgbClr val="FFFFFF"/>
                </a:solidFill>
              </a:defRPr>
            </a:pPr>
            <a:endParaRPr sz="4265"/>
          </a:p>
        </p:txBody>
      </p:sp>
      <p:sp>
        <p:nvSpPr>
          <p:cNvPr id="3923" name="Shape 3923"/>
          <p:cNvSpPr/>
          <p:nvPr/>
        </p:nvSpPr>
        <p:spPr>
          <a:xfrm>
            <a:off x="2531680" y="1910119"/>
            <a:ext cx="993560" cy="9935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8575" cmpd="sng">
            <a:solidFill>
              <a:schemeClr val="accent6"/>
            </a:solidFill>
            <a:miter/>
          </a:ln>
        </p:spPr>
        <p:txBody>
          <a:bodyPr lIns="0" tIns="0" rIns="0" bIns="0" anchor="ctr"/>
          <a:lstStyle/>
          <a:p>
            <a:pPr lvl="0">
              <a:defRPr sz="3200">
                <a:solidFill>
                  <a:srgbClr val="FFFFFF"/>
                </a:solidFill>
              </a:defRPr>
            </a:pPr>
            <a:endParaRPr sz="4265"/>
          </a:p>
        </p:txBody>
      </p:sp>
      <p:sp>
        <p:nvSpPr>
          <p:cNvPr id="3924" name="Shape 3924"/>
          <p:cNvSpPr/>
          <p:nvPr/>
        </p:nvSpPr>
        <p:spPr>
          <a:xfrm rot="10800000" flipH="1">
            <a:off x="9110743" y="3505852"/>
            <a:ext cx="36963" cy="452211"/>
          </a:xfrm>
          <a:prstGeom prst="rect">
            <a:avLst/>
          </a:prstGeom>
          <a:solidFill>
            <a:schemeClr val="accent6">
              <a:lumMod val="60000"/>
              <a:lumOff val="40000"/>
            </a:schemeClr>
          </a:solidFill>
          <a:ln w="12700">
            <a:miter lim="400000"/>
          </a:ln>
        </p:spPr>
        <p:txBody>
          <a:bodyPr lIns="0" tIns="0" rIns="0" bIns="0" anchor="ctr"/>
          <a:lstStyle/>
          <a:p>
            <a:pPr lvl="0">
              <a:defRPr sz="3200">
                <a:solidFill>
                  <a:srgbClr val="FFFFFF"/>
                </a:solidFill>
              </a:defRPr>
            </a:pPr>
            <a:endParaRPr sz="4265"/>
          </a:p>
        </p:txBody>
      </p:sp>
      <p:sp>
        <p:nvSpPr>
          <p:cNvPr id="3925" name="Shape 3925"/>
          <p:cNvSpPr/>
          <p:nvPr/>
        </p:nvSpPr>
        <p:spPr>
          <a:xfrm rot="10800000" flipH="1">
            <a:off x="8632532" y="3963141"/>
            <a:ext cx="993560" cy="9935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8575" cmpd="sng">
            <a:solidFill>
              <a:schemeClr val="accent6">
                <a:lumMod val="60000"/>
                <a:lumOff val="40000"/>
              </a:schemeClr>
            </a:solidFill>
            <a:miter/>
          </a:ln>
        </p:spPr>
        <p:txBody>
          <a:bodyPr lIns="0" tIns="0" rIns="0" bIns="0" anchor="ctr"/>
          <a:lstStyle/>
          <a:p>
            <a:pPr lvl="0">
              <a:defRPr sz="3200">
                <a:solidFill>
                  <a:srgbClr val="FFFFFF"/>
                </a:solidFill>
              </a:defRPr>
            </a:pPr>
            <a:endParaRPr sz="4265"/>
          </a:p>
        </p:txBody>
      </p:sp>
      <p:sp>
        <p:nvSpPr>
          <p:cNvPr id="3926" name="Shape 3926"/>
          <p:cNvSpPr/>
          <p:nvPr/>
        </p:nvSpPr>
        <p:spPr>
          <a:xfrm>
            <a:off x="8970869" y="3238302"/>
            <a:ext cx="316713" cy="389533"/>
          </a:xfrm>
          <a:custGeom>
            <a:avLst/>
            <a:gdLst/>
            <a:ahLst/>
            <a:cxnLst>
              <a:cxn ang="0">
                <a:pos x="wd2" y="hd2"/>
              </a:cxn>
              <a:cxn ang="5400000">
                <a:pos x="wd2" y="hd2"/>
              </a:cxn>
              <a:cxn ang="10800000">
                <a:pos x="wd2" y="hd2"/>
              </a:cxn>
              <a:cxn ang="16200000">
                <a:pos x="wd2" y="hd2"/>
              </a:cxn>
            </a:cxnLst>
            <a:rect l="0" t="0" r="r" b="b"/>
            <a:pathLst>
              <a:path w="21566" h="21600" extrusionOk="0">
                <a:moveTo>
                  <a:pt x="10783" y="0"/>
                </a:moveTo>
                <a:lnTo>
                  <a:pt x="7918" y="2333"/>
                </a:lnTo>
                <a:cubicBezTo>
                  <a:pt x="7544" y="2417"/>
                  <a:pt x="7202" y="2581"/>
                  <a:pt x="6837" y="2696"/>
                </a:cubicBezTo>
                <a:cubicBezTo>
                  <a:pt x="6766" y="2719"/>
                  <a:pt x="6693" y="2738"/>
                  <a:pt x="6621" y="2762"/>
                </a:cubicBezTo>
                <a:cubicBezTo>
                  <a:pt x="5374" y="3178"/>
                  <a:pt x="4175" y="3720"/>
                  <a:pt x="3162" y="4544"/>
                </a:cubicBezTo>
                <a:cubicBezTo>
                  <a:pt x="1041" y="6272"/>
                  <a:pt x="-17" y="8541"/>
                  <a:pt x="0" y="10806"/>
                </a:cubicBezTo>
                <a:cubicBezTo>
                  <a:pt x="-14" y="13066"/>
                  <a:pt x="1044" y="15331"/>
                  <a:pt x="3162" y="17056"/>
                </a:cubicBezTo>
                <a:cubicBezTo>
                  <a:pt x="4175" y="17880"/>
                  <a:pt x="5374" y="18422"/>
                  <a:pt x="6621" y="18838"/>
                </a:cubicBezTo>
                <a:cubicBezTo>
                  <a:pt x="6693" y="18862"/>
                  <a:pt x="6766" y="18881"/>
                  <a:pt x="6837" y="18904"/>
                </a:cubicBezTo>
                <a:cubicBezTo>
                  <a:pt x="7202" y="19019"/>
                  <a:pt x="7544" y="19183"/>
                  <a:pt x="7918" y="19267"/>
                </a:cubicBezTo>
                <a:lnTo>
                  <a:pt x="10783" y="21600"/>
                </a:lnTo>
                <a:lnTo>
                  <a:pt x="13648" y="19267"/>
                </a:lnTo>
                <a:cubicBezTo>
                  <a:pt x="14022" y="19183"/>
                  <a:pt x="14364" y="19019"/>
                  <a:pt x="14729" y="18904"/>
                </a:cubicBezTo>
                <a:cubicBezTo>
                  <a:pt x="14800" y="18881"/>
                  <a:pt x="14873" y="18862"/>
                  <a:pt x="14945" y="18838"/>
                </a:cubicBezTo>
                <a:cubicBezTo>
                  <a:pt x="16192" y="18422"/>
                  <a:pt x="17391" y="17880"/>
                  <a:pt x="18404" y="17056"/>
                </a:cubicBezTo>
                <a:cubicBezTo>
                  <a:pt x="20522" y="15331"/>
                  <a:pt x="21580" y="13066"/>
                  <a:pt x="21566" y="10806"/>
                </a:cubicBezTo>
                <a:cubicBezTo>
                  <a:pt x="21583" y="8541"/>
                  <a:pt x="20525" y="6272"/>
                  <a:pt x="18404" y="4544"/>
                </a:cubicBezTo>
                <a:cubicBezTo>
                  <a:pt x="17391" y="3720"/>
                  <a:pt x="16192" y="3178"/>
                  <a:pt x="14945" y="2762"/>
                </a:cubicBezTo>
                <a:cubicBezTo>
                  <a:pt x="14873" y="2738"/>
                  <a:pt x="14800" y="2719"/>
                  <a:pt x="14729" y="2696"/>
                </a:cubicBezTo>
                <a:cubicBezTo>
                  <a:pt x="14364" y="2581"/>
                  <a:pt x="14022" y="2417"/>
                  <a:pt x="13648" y="2333"/>
                </a:cubicBezTo>
                <a:lnTo>
                  <a:pt x="10783" y="0"/>
                </a:lnTo>
                <a:close/>
              </a:path>
            </a:pathLst>
          </a:custGeom>
          <a:solidFill>
            <a:schemeClr val="accent6">
              <a:lumMod val="60000"/>
              <a:lumOff val="40000"/>
            </a:schemeClr>
          </a:solidFill>
          <a:ln w="12700">
            <a:miter lim="400000"/>
          </a:ln>
        </p:spPr>
        <p:txBody>
          <a:bodyPr lIns="0" tIns="0" rIns="0" bIns="0" anchor="ctr"/>
          <a:lstStyle/>
          <a:p>
            <a:pPr lvl="0">
              <a:defRPr sz="3200">
                <a:solidFill>
                  <a:srgbClr val="FFFFFF"/>
                </a:solidFill>
              </a:defRPr>
            </a:pPr>
            <a:endParaRPr sz="4265"/>
          </a:p>
        </p:txBody>
      </p:sp>
      <p:sp>
        <p:nvSpPr>
          <p:cNvPr id="3927" name="Shape 3927"/>
          <p:cNvSpPr/>
          <p:nvPr/>
        </p:nvSpPr>
        <p:spPr>
          <a:xfrm>
            <a:off x="3009979" y="3584039"/>
            <a:ext cx="36963" cy="654212"/>
          </a:xfrm>
          <a:prstGeom prst="rect">
            <a:avLst/>
          </a:prstGeom>
          <a:solidFill>
            <a:schemeClr val="accent6"/>
          </a:solidFill>
          <a:ln w="12700">
            <a:miter lim="400000"/>
          </a:ln>
        </p:spPr>
        <p:txBody>
          <a:bodyPr lIns="0" tIns="0" rIns="0" bIns="0" anchor="ctr"/>
          <a:lstStyle/>
          <a:p>
            <a:pPr lvl="0">
              <a:defRPr sz="3200">
                <a:solidFill>
                  <a:srgbClr val="FFFFFF"/>
                </a:solidFill>
              </a:defRPr>
            </a:pPr>
            <a:endParaRPr sz="4265"/>
          </a:p>
        </p:txBody>
      </p:sp>
      <p:sp>
        <p:nvSpPr>
          <p:cNvPr id="3929" name="Shape 3929"/>
          <p:cNvSpPr/>
          <p:nvPr/>
        </p:nvSpPr>
        <p:spPr>
          <a:xfrm>
            <a:off x="1432993" y="4245324"/>
            <a:ext cx="3190937" cy="1705981"/>
          </a:xfrm>
          <a:prstGeom prst="rect">
            <a:avLst/>
          </a:prstGeom>
          <a:ln w="28575" cmpd="sng">
            <a:solidFill>
              <a:schemeClr val="accent6"/>
            </a:solidFill>
            <a:miter/>
          </a:ln>
        </p:spPr>
        <p:txBody>
          <a:bodyPr lIns="0" tIns="0" rIns="0" bIns="0" anchor="ctr"/>
          <a:lstStyle/>
          <a:p>
            <a:pPr lvl="0">
              <a:defRPr sz="3200">
                <a:solidFill>
                  <a:srgbClr val="FFFFFF"/>
                </a:solidFill>
              </a:defRPr>
            </a:pPr>
            <a:endParaRPr sz="4265"/>
          </a:p>
        </p:txBody>
      </p:sp>
      <p:sp>
        <p:nvSpPr>
          <p:cNvPr id="3930" name="Shape 3930"/>
          <p:cNvSpPr/>
          <p:nvPr/>
        </p:nvSpPr>
        <p:spPr>
          <a:xfrm>
            <a:off x="9110743" y="2634941"/>
            <a:ext cx="36963" cy="654212"/>
          </a:xfrm>
          <a:prstGeom prst="rect">
            <a:avLst/>
          </a:prstGeom>
          <a:solidFill>
            <a:schemeClr val="accent6">
              <a:lumMod val="60000"/>
              <a:lumOff val="40000"/>
            </a:schemeClr>
          </a:solidFill>
          <a:ln w="12700">
            <a:miter lim="400000"/>
          </a:ln>
        </p:spPr>
        <p:txBody>
          <a:bodyPr lIns="0" tIns="0" rIns="0" bIns="0" anchor="ctr"/>
          <a:lstStyle/>
          <a:p>
            <a:pPr lvl="0">
              <a:defRPr sz="3200">
                <a:solidFill>
                  <a:srgbClr val="FFFFFF"/>
                </a:solidFill>
              </a:defRPr>
            </a:pPr>
            <a:endParaRPr sz="4265"/>
          </a:p>
        </p:txBody>
      </p:sp>
      <p:sp>
        <p:nvSpPr>
          <p:cNvPr id="3932" name="Shape 3932"/>
          <p:cNvSpPr/>
          <p:nvPr/>
        </p:nvSpPr>
        <p:spPr>
          <a:xfrm>
            <a:off x="7531093" y="934508"/>
            <a:ext cx="3190937" cy="1705981"/>
          </a:xfrm>
          <a:prstGeom prst="rect">
            <a:avLst/>
          </a:prstGeom>
          <a:ln w="28575" cmpd="sng">
            <a:solidFill>
              <a:schemeClr val="accent6">
                <a:lumMod val="60000"/>
                <a:lumOff val="40000"/>
              </a:schemeClr>
            </a:solidFill>
            <a:miter/>
          </a:ln>
        </p:spPr>
        <p:txBody>
          <a:bodyPr lIns="0" tIns="0" rIns="0" bIns="0" anchor="ctr"/>
          <a:lstStyle/>
          <a:p>
            <a:pPr lvl="0">
              <a:defRPr sz="3200">
                <a:solidFill>
                  <a:srgbClr val="FFFFFF"/>
                </a:solidFill>
              </a:defRPr>
            </a:pPr>
            <a:endParaRPr sz="4265"/>
          </a:p>
        </p:txBody>
      </p:sp>
      <p:grpSp>
        <p:nvGrpSpPr>
          <p:cNvPr id="3935" name="Group 3935"/>
          <p:cNvGrpSpPr/>
          <p:nvPr/>
        </p:nvGrpSpPr>
        <p:grpSpPr>
          <a:xfrm>
            <a:off x="6120557" y="750572"/>
            <a:ext cx="27011" cy="5360544"/>
            <a:chOff x="0" y="0"/>
            <a:chExt cx="54020" cy="10721087"/>
          </a:xfrm>
        </p:grpSpPr>
        <p:sp>
          <p:nvSpPr>
            <p:cNvPr id="3933" name="Shape 3933"/>
            <p:cNvSpPr/>
            <p:nvPr/>
          </p:nvSpPr>
          <p:spPr>
            <a:xfrm>
              <a:off x="0" y="0"/>
              <a:ext cx="54021" cy="4307975"/>
            </a:xfrm>
            <a:prstGeom prst="rect">
              <a:avLst/>
            </a:prstGeom>
            <a:solidFill>
              <a:srgbClr val="E7E8EB"/>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3934" name="Shape 3934"/>
            <p:cNvSpPr/>
            <p:nvPr/>
          </p:nvSpPr>
          <p:spPr>
            <a:xfrm>
              <a:off x="0" y="6413113"/>
              <a:ext cx="54021" cy="4307975"/>
            </a:xfrm>
            <a:prstGeom prst="rect">
              <a:avLst/>
            </a:prstGeom>
            <a:solidFill>
              <a:srgbClr val="E7E8EB"/>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grpSp>
      <p:sp>
        <p:nvSpPr>
          <p:cNvPr id="3936" name="Shape 3936"/>
          <p:cNvSpPr/>
          <p:nvPr/>
        </p:nvSpPr>
        <p:spPr>
          <a:xfrm>
            <a:off x="8899898" y="4259795"/>
            <a:ext cx="453325" cy="400253"/>
          </a:xfrm>
          <a:custGeom>
            <a:avLst/>
            <a:gdLst/>
            <a:ahLst/>
            <a:cxnLst>
              <a:cxn ang="0">
                <a:pos x="wd2" y="hd2"/>
              </a:cxn>
              <a:cxn ang="5400000">
                <a:pos x="wd2" y="hd2"/>
              </a:cxn>
              <a:cxn ang="10800000">
                <a:pos x="wd2" y="hd2"/>
              </a:cxn>
              <a:cxn ang="16200000">
                <a:pos x="wd2" y="hd2"/>
              </a:cxn>
            </a:cxnLst>
            <a:rect l="0" t="0" r="r" b="b"/>
            <a:pathLst>
              <a:path w="21600" h="21600" extrusionOk="0">
                <a:moveTo>
                  <a:pt x="843" y="0"/>
                </a:moveTo>
                <a:cubicBezTo>
                  <a:pt x="381" y="0"/>
                  <a:pt x="0" y="432"/>
                  <a:pt x="0" y="955"/>
                </a:cubicBezTo>
                <a:lnTo>
                  <a:pt x="0" y="20645"/>
                </a:lnTo>
                <a:cubicBezTo>
                  <a:pt x="0" y="21168"/>
                  <a:pt x="381" y="21600"/>
                  <a:pt x="843" y="21600"/>
                </a:cubicBezTo>
                <a:lnTo>
                  <a:pt x="20757" y="21600"/>
                </a:lnTo>
                <a:cubicBezTo>
                  <a:pt x="21219" y="21600"/>
                  <a:pt x="21600" y="21168"/>
                  <a:pt x="21600" y="20645"/>
                </a:cubicBezTo>
                <a:cubicBezTo>
                  <a:pt x="21600" y="20122"/>
                  <a:pt x="21219" y="19708"/>
                  <a:pt x="20757" y="19708"/>
                </a:cubicBezTo>
                <a:lnTo>
                  <a:pt x="18454" y="19708"/>
                </a:lnTo>
                <a:lnTo>
                  <a:pt x="18454" y="10314"/>
                </a:lnTo>
                <a:cubicBezTo>
                  <a:pt x="18049" y="10208"/>
                  <a:pt x="17709" y="9936"/>
                  <a:pt x="17476" y="9564"/>
                </a:cubicBezTo>
                <a:lnTo>
                  <a:pt x="16783" y="10280"/>
                </a:lnTo>
                <a:lnTo>
                  <a:pt x="16783" y="19708"/>
                </a:lnTo>
                <a:lnTo>
                  <a:pt x="13999" y="19708"/>
                </a:lnTo>
                <a:lnTo>
                  <a:pt x="13999" y="12974"/>
                </a:lnTo>
                <a:cubicBezTo>
                  <a:pt x="13825" y="13042"/>
                  <a:pt x="13645" y="13076"/>
                  <a:pt x="13457" y="13076"/>
                </a:cubicBezTo>
                <a:cubicBezTo>
                  <a:pt x="13220" y="13076"/>
                  <a:pt x="12981" y="13032"/>
                  <a:pt x="12764" y="12922"/>
                </a:cubicBezTo>
                <a:lnTo>
                  <a:pt x="12328" y="12684"/>
                </a:lnTo>
                <a:lnTo>
                  <a:pt x="12328" y="19708"/>
                </a:lnTo>
                <a:lnTo>
                  <a:pt x="9528" y="19708"/>
                </a:lnTo>
                <a:lnTo>
                  <a:pt x="9528" y="11286"/>
                </a:lnTo>
                <a:lnTo>
                  <a:pt x="9077" y="11047"/>
                </a:lnTo>
                <a:lnTo>
                  <a:pt x="7857" y="11951"/>
                </a:lnTo>
                <a:lnTo>
                  <a:pt x="7857" y="19708"/>
                </a:lnTo>
                <a:lnTo>
                  <a:pt x="5073" y="19708"/>
                </a:lnTo>
                <a:lnTo>
                  <a:pt x="5073" y="14014"/>
                </a:lnTo>
                <a:lnTo>
                  <a:pt x="4741" y="14252"/>
                </a:lnTo>
                <a:cubicBezTo>
                  <a:pt x="4469" y="14454"/>
                  <a:pt x="4161" y="14559"/>
                  <a:pt x="3838" y="14559"/>
                </a:cubicBezTo>
                <a:cubicBezTo>
                  <a:pt x="3690" y="14559"/>
                  <a:pt x="3541" y="14533"/>
                  <a:pt x="3402" y="14491"/>
                </a:cubicBezTo>
                <a:lnTo>
                  <a:pt x="3402" y="19708"/>
                </a:lnTo>
                <a:lnTo>
                  <a:pt x="1686" y="19708"/>
                </a:lnTo>
                <a:lnTo>
                  <a:pt x="1686" y="955"/>
                </a:lnTo>
                <a:cubicBezTo>
                  <a:pt x="1686" y="432"/>
                  <a:pt x="1304" y="0"/>
                  <a:pt x="843" y="0"/>
                </a:cubicBezTo>
                <a:close/>
                <a:moveTo>
                  <a:pt x="16181" y="4364"/>
                </a:moveTo>
                <a:cubicBezTo>
                  <a:pt x="15720" y="4364"/>
                  <a:pt x="15353" y="4796"/>
                  <a:pt x="15353" y="5319"/>
                </a:cubicBezTo>
                <a:cubicBezTo>
                  <a:pt x="15353" y="5843"/>
                  <a:pt x="15720" y="6257"/>
                  <a:pt x="16181" y="6257"/>
                </a:cubicBezTo>
                <a:lnTo>
                  <a:pt x="16573" y="6257"/>
                </a:lnTo>
                <a:lnTo>
                  <a:pt x="13186" y="9786"/>
                </a:lnTo>
                <a:lnTo>
                  <a:pt x="9182" y="7757"/>
                </a:lnTo>
                <a:cubicBezTo>
                  <a:pt x="9073" y="7701"/>
                  <a:pt x="8951" y="7672"/>
                  <a:pt x="8836" y="7672"/>
                </a:cubicBezTo>
                <a:cubicBezTo>
                  <a:pt x="8676" y="7672"/>
                  <a:pt x="8522" y="7724"/>
                  <a:pt x="8384" y="7825"/>
                </a:cubicBezTo>
                <a:lnTo>
                  <a:pt x="3281" y="11593"/>
                </a:lnTo>
                <a:cubicBezTo>
                  <a:pt x="2894" y="11878"/>
                  <a:pt x="2773" y="12468"/>
                  <a:pt x="3026" y="12905"/>
                </a:cubicBezTo>
                <a:cubicBezTo>
                  <a:pt x="3185" y="13184"/>
                  <a:pt x="3459" y="13332"/>
                  <a:pt x="3733" y="13332"/>
                </a:cubicBezTo>
                <a:cubicBezTo>
                  <a:pt x="3888" y="13332"/>
                  <a:pt x="4043" y="13282"/>
                  <a:pt x="4185" y="13178"/>
                </a:cubicBezTo>
                <a:lnTo>
                  <a:pt x="8911" y="9700"/>
                </a:lnTo>
                <a:lnTo>
                  <a:pt x="13005" y="11780"/>
                </a:lnTo>
                <a:cubicBezTo>
                  <a:pt x="13115" y="11836"/>
                  <a:pt x="13236" y="11866"/>
                  <a:pt x="13351" y="11866"/>
                </a:cubicBezTo>
                <a:cubicBezTo>
                  <a:pt x="13558" y="11866"/>
                  <a:pt x="13765" y="11774"/>
                  <a:pt x="13923" y="11610"/>
                </a:cubicBezTo>
                <a:lnTo>
                  <a:pt x="17897" y="7450"/>
                </a:lnTo>
                <a:lnTo>
                  <a:pt x="17897" y="8200"/>
                </a:lnTo>
                <a:cubicBezTo>
                  <a:pt x="17897" y="8723"/>
                  <a:pt x="18264" y="9138"/>
                  <a:pt x="18725" y="9138"/>
                </a:cubicBezTo>
                <a:cubicBezTo>
                  <a:pt x="19187" y="9138"/>
                  <a:pt x="19568" y="8723"/>
                  <a:pt x="19568" y="8200"/>
                </a:cubicBezTo>
                <a:lnTo>
                  <a:pt x="19568" y="5319"/>
                </a:lnTo>
                <a:cubicBezTo>
                  <a:pt x="19568" y="4796"/>
                  <a:pt x="19187" y="4364"/>
                  <a:pt x="18725" y="4364"/>
                </a:cubicBezTo>
                <a:lnTo>
                  <a:pt x="16181" y="4364"/>
                </a:lnTo>
                <a:close/>
              </a:path>
            </a:pathLst>
          </a:custGeom>
          <a:solidFill>
            <a:schemeClr val="accent6">
              <a:lumMod val="60000"/>
              <a:lumOff val="40000"/>
            </a:schemeClr>
          </a:solidFill>
          <a:ln w="12700">
            <a:miter lim="400000"/>
          </a:ln>
        </p:spPr>
        <p:txBody>
          <a:bodyPr lIns="19051" tIns="19051" rIns="19051" bIns="19051"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3937" name="Shape 3937"/>
          <p:cNvSpPr/>
          <p:nvPr/>
        </p:nvSpPr>
        <p:spPr>
          <a:xfrm>
            <a:off x="2840379" y="2156499"/>
            <a:ext cx="376165" cy="500800"/>
          </a:xfrm>
          <a:custGeom>
            <a:avLst/>
            <a:gdLst/>
            <a:ahLst/>
            <a:cxnLst>
              <a:cxn ang="0">
                <a:pos x="wd2" y="hd2"/>
              </a:cxn>
              <a:cxn ang="5400000">
                <a:pos x="wd2" y="hd2"/>
              </a:cxn>
              <a:cxn ang="10800000">
                <a:pos x="wd2" y="hd2"/>
              </a:cxn>
              <a:cxn ang="16200000">
                <a:pos x="wd2" y="hd2"/>
              </a:cxn>
            </a:cxnLst>
            <a:rect l="0" t="0" r="r" b="b"/>
            <a:pathLst>
              <a:path w="21600" h="21600" extrusionOk="0">
                <a:moveTo>
                  <a:pt x="19200" y="0"/>
                </a:moveTo>
                <a:cubicBezTo>
                  <a:pt x="2400" y="0"/>
                  <a:pt x="2400" y="0"/>
                  <a:pt x="2400" y="0"/>
                </a:cubicBezTo>
                <a:cubicBezTo>
                  <a:pt x="600" y="0"/>
                  <a:pt x="0" y="450"/>
                  <a:pt x="0" y="1800"/>
                </a:cubicBezTo>
                <a:cubicBezTo>
                  <a:pt x="0" y="19800"/>
                  <a:pt x="0" y="19800"/>
                  <a:pt x="0" y="19800"/>
                </a:cubicBezTo>
                <a:cubicBezTo>
                  <a:pt x="0" y="20700"/>
                  <a:pt x="600" y="21600"/>
                  <a:pt x="2400" y="21600"/>
                </a:cubicBezTo>
                <a:cubicBezTo>
                  <a:pt x="19200" y="21600"/>
                  <a:pt x="19200" y="21600"/>
                  <a:pt x="19200" y="21600"/>
                </a:cubicBezTo>
                <a:cubicBezTo>
                  <a:pt x="20400" y="21600"/>
                  <a:pt x="21600" y="20700"/>
                  <a:pt x="21600" y="19800"/>
                </a:cubicBezTo>
                <a:cubicBezTo>
                  <a:pt x="21600" y="1800"/>
                  <a:pt x="21600" y="1800"/>
                  <a:pt x="21600" y="1800"/>
                </a:cubicBezTo>
                <a:cubicBezTo>
                  <a:pt x="21600" y="450"/>
                  <a:pt x="20400" y="0"/>
                  <a:pt x="19200" y="0"/>
                </a:cubicBezTo>
                <a:close/>
                <a:moveTo>
                  <a:pt x="7200" y="18000"/>
                </a:moveTo>
                <a:cubicBezTo>
                  <a:pt x="3600" y="18000"/>
                  <a:pt x="3600" y="18000"/>
                  <a:pt x="3600" y="18000"/>
                </a:cubicBezTo>
                <a:cubicBezTo>
                  <a:pt x="3600" y="15300"/>
                  <a:pt x="3600" y="15300"/>
                  <a:pt x="3600" y="15300"/>
                </a:cubicBezTo>
                <a:cubicBezTo>
                  <a:pt x="7200" y="15300"/>
                  <a:pt x="7200" y="15300"/>
                  <a:pt x="7200" y="15300"/>
                </a:cubicBezTo>
                <a:lnTo>
                  <a:pt x="7200" y="18000"/>
                </a:lnTo>
                <a:close/>
                <a:moveTo>
                  <a:pt x="7200" y="14400"/>
                </a:moveTo>
                <a:cubicBezTo>
                  <a:pt x="3600" y="14400"/>
                  <a:pt x="3600" y="14400"/>
                  <a:pt x="3600" y="14400"/>
                </a:cubicBezTo>
                <a:cubicBezTo>
                  <a:pt x="3600" y="11700"/>
                  <a:pt x="3600" y="11700"/>
                  <a:pt x="3600" y="11700"/>
                </a:cubicBezTo>
                <a:cubicBezTo>
                  <a:pt x="7200" y="11700"/>
                  <a:pt x="7200" y="11700"/>
                  <a:pt x="7200" y="11700"/>
                </a:cubicBezTo>
                <a:lnTo>
                  <a:pt x="7200" y="14400"/>
                </a:lnTo>
                <a:close/>
                <a:moveTo>
                  <a:pt x="7200" y="10800"/>
                </a:moveTo>
                <a:cubicBezTo>
                  <a:pt x="3600" y="10800"/>
                  <a:pt x="3600" y="10800"/>
                  <a:pt x="3600" y="10800"/>
                </a:cubicBezTo>
                <a:cubicBezTo>
                  <a:pt x="3600" y="8100"/>
                  <a:pt x="3600" y="8100"/>
                  <a:pt x="3600" y="8100"/>
                </a:cubicBezTo>
                <a:cubicBezTo>
                  <a:pt x="7200" y="8100"/>
                  <a:pt x="7200" y="8100"/>
                  <a:pt x="7200" y="8100"/>
                </a:cubicBezTo>
                <a:lnTo>
                  <a:pt x="7200" y="10800"/>
                </a:lnTo>
                <a:close/>
                <a:moveTo>
                  <a:pt x="12600" y="18000"/>
                </a:moveTo>
                <a:cubicBezTo>
                  <a:pt x="9000" y="18000"/>
                  <a:pt x="9000" y="18000"/>
                  <a:pt x="9000" y="18000"/>
                </a:cubicBezTo>
                <a:cubicBezTo>
                  <a:pt x="9000" y="15300"/>
                  <a:pt x="9000" y="15300"/>
                  <a:pt x="9000" y="15300"/>
                </a:cubicBezTo>
                <a:cubicBezTo>
                  <a:pt x="12600" y="15300"/>
                  <a:pt x="12600" y="15300"/>
                  <a:pt x="12600" y="15300"/>
                </a:cubicBezTo>
                <a:lnTo>
                  <a:pt x="12600" y="18000"/>
                </a:lnTo>
                <a:close/>
                <a:moveTo>
                  <a:pt x="12600" y="14400"/>
                </a:moveTo>
                <a:cubicBezTo>
                  <a:pt x="9000" y="14400"/>
                  <a:pt x="9000" y="14400"/>
                  <a:pt x="9000" y="14400"/>
                </a:cubicBezTo>
                <a:cubicBezTo>
                  <a:pt x="9000" y="11700"/>
                  <a:pt x="9000" y="11700"/>
                  <a:pt x="9000" y="11700"/>
                </a:cubicBezTo>
                <a:cubicBezTo>
                  <a:pt x="12600" y="11700"/>
                  <a:pt x="12600" y="11700"/>
                  <a:pt x="12600" y="11700"/>
                </a:cubicBezTo>
                <a:lnTo>
                  <a:pt x="12600" y="14400"/>
                </a:lnTo>
                <a:close/>
                <a:moveTo>
                  <a:pt x="12600" y="10800"/>
                </a:moveTo>
                <a:cubicBezTo>
                  <a:pt x="9000" y="10800"/>
                  <a:pt x="9000" y="10800"/>
                  <a:pt x="9000" y="10800"/>
                </a:cubicBezTo>
                <a:cubicBezTo>
                  <a:pt x="9000" y="8100"/>
                  <a:pt x="9000" y="8100"/>
                  <a:pt x="9000" y="8100"/>
                </a:cubicBezTo>
                <a:cubicBezTo>
                  <a:pt x="12600" y="8100"/>
                  <a:pt x="12600" y="8100"/>
                  <a:pt x="12600" y="8100"/>
                </a:cubicBezTo>
                <a:lnTo>
                  <a:pt x="12600" y="10800"/>
                </a:lnTo>
                <a:close/>
                <a:moveTo>
                  <a:pt x="18000" y="18000"/>
                </a:moveTo>
                <a:cubicBezTo>
                  <a:pt x="14400" y="18000"/>
                  <a:pt x="14400" y="18000"/>
                  <a:pt x="14400" y="18000"/>
                </a:cubicBezTo>
                <a:cubicBezTo>
                  <a:pt x="14400" y="11700"/>
                  <a:pt x="14400" y="11700"/>
                  <a:pt x="14400" y="11700"/>
                </a:cubicBezTo>
                <a:cubicBezTo>
                  <a:pt x="18000" y="11700"/>
                  <a:pt x="18000" y="11700"/>
                  <a:pt x="18000" y="11700"/>
                </a:cubicBezTo>
                <a:lnTo>
                  <a:pt x="18000" y="18000"/>
                </a:lnTo>
                <a:close/>
                <a:moveTo>
                  <a:pt x="18000" y="10800"/>
                </a:moveTo>
                <a:cubicBezTo>
                  <a:pt x="14400" y="10800"/>
                  <a:pt x="14400" y="10800"/>
                  <a:pt x="14400" y="10800"/>
                </a:cubicBezTo>
                <a:cubicBezTo>
                  <a:pt x="14400" y="8100"/>
                  <a:pt x="14400" y="8100"/>
                  <a:pt x="14400" y="8100"/>
                </a:cubicBezTo>
                <a:cubicBezTo>
                  <a:pt x="18000" y="8100"/>
                  <a:pt x="18000" y="8100"/>
                  <a:pt x="18000" y="8100"/>
                </a:cubicBezTo>
                <a:lnTo>
                  <a:pt x="18000" y="10800"/>
                </a:lnTo>
                <a:close/>
                <a:moveTo>
                  <a:pt x="18000" y="6300"/>
                </a:moveTo>
                <a:cubicBezTo>
                  <a:pt x="3600" y="6300"/>
                  <a:pt x="3600" y="6300"/>
                  <a:pt x="3600" y="6300"/>
                </a:cubicBezTo>
                <a:cubicBezTo>
                  <a:pt x="3600" y="3600"/>
                  <a:pt x="3600" y="3600"/>
                  <a:pt x="3600" y="3600"/>
                </a:cubicBezTo>
                <a:cubicBezTo>
                  <a:pt x="18000" y="3600"/>
                  <a:pt x="18000" y="3600"/>
                  <a:pt x="18000" y="3600"/>
                </a:cubicBezTo>
                <a:lnTo>
                  <a:pt x="18000" y="6300"/>
                </a:lnTo>
                <a:close/>
              </a:path>
            </a:pathLst>
          </a:custGeom>
          <a:solidFill>
            <a:schemeClr val="accent6"/>
          </a:solidFill>
          <a:ln w="12700">
            <a:miter lim="400000"/>
          </a:ln>
        </p:spPr>
        <p:txBody>
          <a:bodyPr lIns="22860" tIns="22860" rIns="22860" bIns="22860"/>
          <a:lstStyle/>
          <a:p>
            <a:pPr defTabSz="457200">
              <a:defRPr sz="2100">
                <a:latin typeface="Gill Sans"/>
                <a:ea typeface="Gill Sans"/>
                <a:cs typeface="Gill Sans"/>
                <a:sym typeface="Gill Sans"/>
              </a:defRPr>
            </a:pPr>
            <a:endParaRPr sz="2800"/>
          </a:p>
        </p:txBody>
      </p:sp>
      <p:grpSp>
        <p:nvGrpSpPr>
          <p:cNvPr id="3942" name="Group 3942"/>
          <p:cNvGrpSpPr/>
          <p:nvPr/>
        </p:nvGrpSpPr>
        <p:grpSpPr>
          <a:xfrm>
            <a:off x="1429061" y="740451"/>
            <a:ext cx="3126875" cy="835208"/>
            <a:chOff x="-139700" y="24120"/>
            <a:chExt cx="6253749" cy="1670413"/>
          </a:xfrm>
        </p:grpSpPr>
        <p:grpSp>
          <p:nvGrpSpPr>
            <p:cNvPr id="3940" name="Group 3940"/>
            <p:cNvGrpSpPr/>
            <p:nvPr/>
          </p:nvGrpSpPr>
          <p:grpSpPr>
            <a:xfrm>
              <a:off x="1707945" y="24120"/>
              <a:ext cx="4406105" cy="1670415"/>
              <a:chOff x="0" y="0"/>
              <a:chExt cx="4406103" cy="1670413"/>
            </a:xfrm>
          </p:grpSpPr>
          <p:sp>
            <p:nvSpPr>
              <p:cNvPr id="3938" name="Shape 3938"/>
              <p:cNvSpPr/>
              <p:nvPr/>
            </p:nvSpPr>
            <p:spPr>
              <a:xfrm>
                <a:off x="0" y="0"/>
                <a:ext cx="2789454" cy="546561"/>
              </a:xfrm>
              <a:prstGeom prst="rect">
                <a:avLst/>
              </a:prstGeom>
              <a:noFill/>
              <a:ln w="12700" cap="flat">
                <a:noFill/>
                <a:miter lim="400000"/>
              </a:ln>
              <a:effectLst/>
            </p:spPr>
            <p:txBody>
              <a:bodyPr wrap="square" lIns="0" tIns="0" rIns="0" bIns="0" numCol="1" anchor="ctr">
                <a:noAutofit/>
              </a:bodyPr>
              <a:lstStyle>
                <a:lvl1pPr defTabSz="914400">
                  <a:lnSpc>
                    <a:spcPct val="65000"/>
                  </a:lnSpc>
                  <a:defRPr sz="3000">
                    <a:solidFill>
                      <a:srgbClr val="441B56"/>
                    </a:solidFill>
                    <a:latin typeface="Roboto Bold"/>
                    <a:ea typeface="Roboto Bold"/>
                    <a:cs typeface="Roboto Bold"/>
                    <a:sym typeface="Roboto Bold"/>
                  </a:defRPr>
                </a:lvl1pPr>
              </a:lstStyle>
              <a:p>
                <a:pPr lvl="0">
                  <a:defRPr sz="1800">
                    <a:solidFill>
                      <a:srgbClr val="000000"/>
                    </a:solidFill>
                  </a:defRPr>
                </a:pPr>
                <a:r>
                  <a:rPr lang="zh-CN" altLang="en-US" sz="1465" dirty="0">
                    <a:solidFill>
                      <a:schemeClr val="accent6"/>
                    </a:solidFill>
                  </a:rPr>
                  <a:t>点此替换文本</a:t>
                </a:r>
                <a:endParaRPr sz="1465" dirty="0">
                  <a:solidFill>
                    <a:schemeClr val="accent6"/>
                  </a:solidFill>
                </a:endParaRPr>
              </a:p>
            </p:txBody>
          </p:sp>
          <p:sp>
            <p:nvSpPr>
              <p:cNvPr id="3939" name="Shape 3939"/>
              <p:cNvSpPr/>
              <p:nvPr/>
            </p:nvSpPr>
            <p:spPr>
              <a:xfrm>
                <a:off x="0" y="494415"/>
                <a:ext cx="4406104" cy="1175999"/>
              </a:xfrm>
              <a:prstGeom prst="rect">
                <a:avLst/>
              </a:prstGeom>
              <a:noFill/>
              <a:ln w="12700" cap="flat">
                <a:noFill/>
                <a:miter lim="400000"/>
              </a:ln>
              <a:effectLst/>
            </p:spPr>
            <p:txBody>
              <a:bodyPr wrap="square" lIns="0" tIns="0" rIns="0" bIns="0" numCol="1" anchor="ctr">
                <a:noAutofit/>
              </a:bodyPr>
              <a:lstStyle>
                <a:lvl1pPr algn="l" defTabSz="914400">
                  <a:lnSpc>
                    <a:spcPct val="130000"/>
                  </a:lnSpc>
                  <a:defRPr sz="1800">
                    <a:solidFill>
                      <a:srgbClr val="A6AAA9"/>
                    </a:solidFill>
                    <a:latin typeface="Roboto Regular"/>
                    <a:ea typeface="Roboto Regular"/>
                    <a:cs typeface="Roboto Regular"/>
                    <a:sym typeface="Roboto Regular"/>
                  </a:defRPr>
                </a:lvl1pPr>
              </a:lstStyle>
              <a:p>
                <a:pPr lvl="0">
                  <a:defRPr>
                    <a:solidFill>
                      <a:srgbClr val="000000"/>
                    </a:solidFill>
                  </a:defRPr>
                </a:pPr>
                <a:r>
                  <a:rPr sz="935" dirty="0"/>
                  <a:t>Lorem ipsum dolor sit amet, no pri modo autem laudem ne. Tota partem elaboraret ius ex, his insolens liberavisse.</a:t>
                </a:r>
              </a:p>
            </p:txBody>
          </p:sp>
        </p:grpSp>
        <p:sp>
          <p:nvSpPr>
            <p:cNvPr id="3941" name="Shape 3941"/>
            <p:cNvSpPr/>
            <p:nvPr/>
          </p:nvSpPr>
          <p:spPr>
            <a:xfrm>
              <a:off x="-139700" y="73576"/>
              <a:ext cx="1616302" cy="1571503"/>
            </a:xfrm>
            <a:prstGeom prst="rect">
              <a:avLst/>
            </a:prstGeom>
            <a:noFill/>
            <a:ln w="12700" cap="flat">
              <a:noFill/>
              <a:miter lim="400000"/>
            </a:ln>
            <a:effectLst/>
          </p:spPr>
          <p:txBody>
            <a:bodyPr wrap="square" lIns="0" tIns="0" rIns="0" bIns="0" numCol="1" anchor="ctr">
              <a:noAutofit/>
            </a:bodyPr>
            <a:lstStyle>
              <a:lvl1pPr algn="l" defTabSz="914400">
                <a:lnSpc>
                  <a:spcPct val="65000"/>
                </a:lnSpc>
                <a:defRPr sz="10000">
                  <a:solidFill>
                    <a:srgbClr val="A6AAA9"/>
                  </a:solidFill>
                  <a:latin typeface="Roboto Bold"/>
                  <a:ea typeface="Roboto Bold"/>
                  <a:cs typeface="Roboto Bold"/>
                  <a:sym typeface="Roboto Bold"/>
                </a:defRPr>
              </a:lvl1pPr>
            </a:lstStyle>
            <a:p>
              <a:pPr lvl="0">
                <a:defRPr sz="1800">
                  <a:solidFill>
                    <a:srgbClr val="000000"/>
                  </a:solidFill>
                </a:defRPr>
              </a:pPr>
              <a:r>
                <a:rPr sz="5065" dirty="0">
                  <a:solidFill>
                    <a:schemeClr val="accent6"/>
                  </a:solidFill>
                </a:rPr>
                <a:t>11</a:t>
              </a:r>
            </a:p>
          </p:txBody>
        </p:sp>
      </p:grpSp>
      <p:grpSp>
        <p:nvGrpSpPr>
          <p:cNvPr id="3947" name="Group 3947"/>
          <p:cNvGrpSpPr/>
          <p:nvPr/>
        </p:nvGrpSpPr>
        <p:grpSpPr>
          <a:xfrm>
            <a:off x="7353008" y="5241208"/>
            <a:ext cx="3353440" cy="861536"/>
            <a:chOff x="559917" y="0"/>
            <a:chExt cx="6706879" cy="1723072"/>
          </a:xfrm>
        </p:grpSpPr>
        <p:sp>
          <p:nvSpPr>
            <p:cNvPr id="3943" name="Shape 3943"/>
            <p:cNvSpPr/>
            <p:nvPr/>
          </p:nvSpPr>
          <p:spPr>
            <a:xfrm>
              <a:off x="5650493" y="0"/>
              <a:ext cx="1616303" cy="1571503"/>
            </a:xfrm>
            <a:prstGeom prst="rect">
              <a:avLst/>
            </a:prstGeom>
            <a:noFill/>
            <a:ln w="12700" cap="flat">
              <a:noFill/>
              <a:miter lim="400000"/>
            </a:ln>
            <a:effectLst/>
          </p:spPr>
          <p:txBody>
            <a:bodyPr wrap="square" lIns="0" tIns="0" rIns="0" bIns="0" numCol="1" anchor="ctr">
              <a:noAutofit/>
            </a:bodyPr>
            <a:lstStyle>
              <a:lvl1pPr algn="l" defTabSz="914400">
                <a:lnSpc>
                  <a:spcPct val="65000"/>
                </a:lnSpc>
                <a:defRPr sz="10000">
                  <a:solidFill>
                    <a:srgbClr val="A6AAA9"/>
                  </a:solidFill>
                  <a:latin typeface="Roboto Bold"/>
                  <a:ea typeface="Roboto Bold"/>
                  <a:cs typeface="Roboto Bold"/>
                  <a:sym typeface="Roboto Bold"/>
                </a:defRPr>
              </a:lvl1pPr>
            </a:lstStyle>
            <a:p>
              <a:pPr lvl="0">
                <a:defRPr sz="1800">
                  <a:solidFill>
                    <a:srgbClr val="000000"/>
                  </a:solidFill>
                </a:defRPr>
              </a:pPr>
              <a:r>
                <a:rPr sz="5065" dirty="0">
                  <a:solidFill>
                    <a:schemeClr val="accent6">
                      <a:lumMod val="60000"/>
                      <a:lumOff val="40000"/>
                    </a:schemeClr>
                  </a:solidFill>
                </a:rPr>
                <a:t>12</a:t>
              </a:r>
            </a:p>
          </p:txBody>
        </p:sp>
        <p:grpSp>
          <p:nvGrpSpPr>
            <p:cNvPr id="3946" name="Group 3946"/>
            <p:cNvGrpSpPr/>
            <p:nvPr/>
          </p:nvGrpSpPr>
          <p:grpSpPr>
            <a:xfrm>
              <a:off x="559917" y="4416"/>
              <a:ext cx="4717792" cy="1718656"/>
              <a:chOff x="559917" y="0"/>
              <a:chExt cx="4717790" cy="1718655"/>
            </a:xfrm>
          </p:grpSpPr>
          <p:sp>
            <p:nvSpPr>
              <p:cNvPr id="3944" name="Shape 3944"/>
              <p:cNvSpPr/>
              <p:nvPr/>
            </p:nvSpPr>
            <p:spPr>
              <a:xfrm>
                <a:off x="2407691" y="0"/>
                <a:ext cx="2870015" cy="562346"/>
              </a:xfrm>
              <a:prstGeom prst="rect">
                <a:avLst/>
              </a:prstGeom>
              <a:noFill/>
              <a:ln w="12700" cap="flat">
                <a:noFill/>
                <a:miter lim="400000"/>
              </a:ln>
              <a:effectLst/>
            </p:spPr>
            <p:txBody>
              <a:bodyPr wrap="square" lIns="0" tIns="0" rIns="0" bIns="0" numCol="1" anchor="ctr">
                <a:noAutofit/>
              </a:bodyPr>
              <a:lstStyle>
                <a:lvl1pPr algn="r" defTabSz="914400">
                  <a:lnSpc>
                    <a:spcPct val="65000"/>
                  </a:lnSpc>
                  <a:defRPr sz="3000">
                    <a:solidFill>
                      <a:srgbClr val="642A7C"/>
                    </a:solidFill>
                    <a:latin typeface="Roboto Bold"/>
                    <a:ea typeface="Roboto Bold"/>
                    <a:cs typeface="Roboto Bold"/>
                    <a:sym typeface="Roboto Bold"/>
                  </a:defRPr>
                </a:lvl1pPr>
              </a:lstStyle>
              <a:p>
                <a:pPr lvl="0">
                  <a:defRPr sz="1800">
                    <a:solidFill>
                      <a:srgbClr val="000000"/>
                    </a:solidFill>
                  </a:defRPr>
                </a:pPr>
                <a:r>
                  <a:rPr lang="zh-CN" altLang="en-US" sz="1465" dirty="0">
                    <a:solidFill>
                      <a:schemeClr val="accent6">
                        <a:lumMod val="60000"/>
                        <a:lumOff val="40000"/>
                      </a:schemeClr>
                    </a:solidFill>
                  </a:rPr>
                  <a:t>点此替换文本</a:t>
                </a:r>
                <a:endParaRPr sz="1465" dirty="0">
                  <a:solidFill>
                    <a:schemeClr val="accent6">
                      <a:lumMod val="60000"/>
                      <a:lumOff val="40000"/>
                    </a:schemeClr>
                  </a:solidFill>
                </a:endParaRPr>
              </a:p>
            </p:txBody>
          </p:sp>
          <p:sp>
            <p:nvSpPr>
              <p:cNvPr id="3945" name="Shape 3945"/>
              <p:cNvSpPr/>
              <p:nvPr/>
            </p:nvSpPr>
            <p:spPr>
              <a:xfrm>
                <a:off x="559917" y="508693"/>
                <a:ext cx="4717790" cy="1209962"/>
              </a:xfrm>
              <a:prstGeom prst="rect">
                <a:avLst/>
              </a:prstGeom>
              <a:noFill/>
              <a:ln w="12700" cap="flat">
                <a:noFill/>
                <a:miter lim="400000"/>
              </a:ln>
              <a:effectLst/>
            </p:spPr>
            <p:txBody>
              <a:bodyPr wrap="square" lIns="0" tIns="0" rIns="0" bIns="0" numCol="1" anchor="ctr">
                <a:noAutofit/>
              </a:bodyPr>
              <a:lstStyle>
                <a:lvl1pPr algn="r" defTabSz="914400">
                  <a:lnSpc>
                    <a:spcPct val="130000"/>
                  </a:lnSpc>
                  <a:defRPr sz="1800">
                    <a:solidFill>
                      <a:srgbClr val="A6AAA9"/>
                    </a:solidFill>
                    <a:latin typeface="Roboto Regular"/>
                    <a:ea typeface="Roboto Regular"/>
                    <a:cs typeface="Roboto Regular"/>
                    <a:sym typeface="Roboto Regular"/>
                  </a:defRPr>
                </a:lvl1pPr>
              </a:lstStyle>
              <a:p>
                <a:pPr lvl="0">
                  <a:defRPr>
                    <a:solidFill>
                      <a:srgbClr val="000000"/>
                    </a:solidFill>
                  </a:defRPr>
                </a:pPr>
                <a:r>
                  <a:rPr sz="935" dirty="0"/>
                  <a:t>Lorem ipsum dolor sit amet, no pri modo autem laudem ne. Tota partem elaboraret ius ex, his insolens liberavisse.</a:t>
                </a:r>
              </a:p>
            </p:txBody>
          </p:sp>
        </p:grpSp>
      </p:grpSp>
    </p:spTree>
  </p:cSld>
  <p:clrMapOvr>
    <a:masterClrMapping/>
  </p:clrMapOvr>
  <p:transition spd="slow" advTm="0">
    <p:push/>
  </p:transition>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indefinite" fill="hold"/>
                                        <p:tgtEl>
                                          <p:spTgt spid="3919"/>
                                        </p:tgtEl>
                                        <p:attrNameLst>
                                          <p:attrName>style.visibility</p:attrName>
                                        </p:attrNameLst>
                                      </p:cBhvr>
                                      <p:to>
                                        <p:strVal val="visible"/>
                                      </p:to>
                                    </p:set>
                                    <p:animEffect transition="in" filter="wipe(left)">
                                      <p:cBhvr>
                                        <p:cTn id="7" dur="499"/>
                                        <p:tgtEl>
                                          <p:spTgt spid="391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indefinite" fill="hold"/>
                                        <p:tgtEl>
                                          <p:spTgt spid="3922"/>
                                        </p:tgtEl>
                                        <p:attrNameLst>
                                          <p:attrName>style.visibility</p:attrName>
                                        </p:attrNameLst>
                                      </p:cBhvr>
                                      <p:to>
                                        <p:strVal val="visible"/>
                                      </p:to>
                                    </p:set>
                                    <p:animEffect transition="in" filter="dissolve(in)">
                                      <p:cBhvr>
                                        <p:cTn id="11" dur="499"/>
                                        <p:tgtEl>
                                          <p:spTgt spid="3922"/>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indefinite" fill="hold"/>
                                        <p:tgtEl>
                                          <p:spTgt spid="3921"/>
                                        </p:tgtEl>
                                        <p:attrNameLst>
                                          <p:attrName>style.visibility</p:attrName>
                                        </p:attrNameLst>
                                      </p:cBhvr>
                                      <p:to>
                                        <p:strVal val="visible"/>
                                      </p:to>
                                    </p:set>
                                    <p:animEffect transition="in" filter="wipe(down)">
                                      <p:cBhvr>
                                        <p:cTn id="15" dur="499"/>
                                        <p:tgtEl>
                                          <p:spTgt spid="3921"/>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indefinite" fill="hold"/>
                                        <p:tgtEl>
                                          <p:spTgt spid="3923"/>
                                        </p:tgtEl>
                                        <p:attrNameLst>
                                          <p:attrName>style.visibility</p:attrName>
                                        </p:attrNameLst>
                                      </p:cBhvr>
                                      <p:to>
                                        <p:strVal val="visible"/>
                                      </p:to>
                                    </p:set>
                                    <p:animEffect transition="in" filter="dissolve">
                                      <p:cBhvr>
                                        <p:cTn id="19" dur="499"/>
                                        <p:tgtEl>
                                          <p:spTgt spid="3923"/>
                                        </p:tgtEl>
                                      </p:cBhvr>
                                    </p:animEffect>
                                  </p:childTnLst>
                                </p:cTn>
                              </p:par>
                            </p:childTnLst>
                          </p:cTn>
                        </p:par>
                        <p:par>
                          <p:cTn id="20" fill="hold">
                            <p:stCondLst>
                              <p:cond delay="2000"/>
                            </p:stCondLst>
                            <p:childTnLst>
                              <p:par>
                                <p:cTn id="21" presetID="2" presetClass="entr" presetSubtype="1" fill="hold" grpId="0" nodeType="afterEffect">
                                  <p:stCondLst>
                                    <p:cond delay="0"/>
                                  </p:stCondLst>
                                  <p:childTnLst>
                                    <p:set>
                                      <p:cBhvr>
                                        <p:cTn id="22" dur="indefinite" fill="hold"/>
                                        <p:tgtEl>
                                          <p:spTgt spid="3937"/>
                                        </p:tgtEl>
                                        <p:attrNameLst>
                                          <p:attrName>style.visibility</p:attrName>
                                        </p:attrNameLst>
                                      </p:cBhvr>
                                      <p:to>
                                        <p:strVal val="visible"/>
                                      </p:to>
                                    </p:set>
                                    <p:anim calcmode="lin" valueType="num">
                                      <p:cBhvr>
                                        <p:cTn id="23" dur="499" fill="hold"/>
                                        <p:tgtEl>
                                          <p:spTgt spid="3937"/>
                                        </p:tgtEl>
                                        <p:attrNameLst>
                                          <p:attrName>ppt_x</p:attrName>
                                        </p:attrNameLst>
                                      </p:cBhvr>
                                      <p:tavLst>
                                        <p:tav tm="0">
                                          <p:val>
                                            <p:strVal val="#ppt_x"/>
                                          </p:val>
                                        </p:tav>
                                        <p:tav tm="100000">
                                          <p:val>
                                            <p:strVal val="#ppt_x"/>
                                          </p:val>
                                        </p:tav>
                                      </p:tavLst>
                                    </p:anim>
                                    <p:anim calcmode="lin" valueType="num">
                                      <p:cBhvr>
                                        <p:cTn id="24" dur="499" fill="hold"/>
                                        <p:tgtEl>
                                          <p:spTgt spid="3937"/>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2" presetClass="entr" presetSubtype="1" fill="hold" grpId="0" nodeType="afterEffect">
                                  <p:stCondLst>
                                    <p:cond delay="0"/>
                                  </p:stCondLst>
                                  <p:childTnLst>
                                    <p:set>
                                      <p:cBhvr>
                                        <p:cTn id="27" dur="indefinite" fill="hold"/>
                                        <p:tgtEl>
                                          <p:spTgt spid="3942"/>
                                        </p:tgtEl>
                                        <p:attrNameLst>
                                          <p:attrName>style.visibility</p:attrName>
                                        </p:attrNameLst>
                                      </p:cBhvr>
                                      <p:to>
                                        <p:strVal val="visible"/>
                                      </p:to>
                                    </p:set>
                                    <p:anim calcmode="lin" valueType="num">
                                      <p:cBhvr>
                                        <p:cTn id="28" dur="499" fill="hold"/>
                                        <p:tgtEl>
                                          <p:spTgt spid="3942"/>
                                        </p:tgtEl>
                                        <p:attrNameLst>
                                          <p:attrName>ppt_x</p:attrName>
                                        </p:attrNameLst>
                                      </p:cBhvr>
                                      <p:tavLst>
                                        <p:tav tm="0">
                                          <p:val>
                                            <p:strVal val="#ppt_x"/>
                                          </p:val>
                                        </p:tav>
                                        <p:tav tm="100000">
                                          <p:val>
                                            <p:strVal val="#ppt_x"/>
                                          </p:val>
                                        </p:tav>
                                      </p:tavLst>
                                    </p:anim>
                                    <p:anim calcmode="lin" valueType="num">
                                      <p:cBhvr>
                                        <p:cTn id="29" dur="499" fill="hold"/>
                                        <p:tgtEl>
                                          <p:spTgt spid="3942"/>
                                        </p:tgtEl>
                                        <p:attrNameLst>
                                          <p:attrName>ppt_y</p:attrName>
                                        </p:attrNameLst>
                                      </p:cBhvr>
                                      <p:tavLst>
                                        <p:tav tm="0">
                                          <p:val>
                                            <p:strVal val="0-#ppt_h/2"/>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indefinite" fill="hold"/>
                                        <p:tgtEl>
                                          <p:spTgt spid="3927"/>
                                        </p:tgtEl>
                                        <p:attrNameLst>
                                          <p:attrName>style.visibility</p:attrName>
                                        </p:attrNameLst>
                                      </p:cBhvr>
                                      <p:to>
                                        <p:strVal val="visible"/>
                                      </p:to>
                                    </p:set>
                                    <p:animEffect transition="in" filter="wipe(up)">
                                      <p:cBhvr>
                                        <p:cTn id="33" dur="499"/>
                                        <p:tgtEl>
                                          <p:spTgt spid="3927"/>
                                        </p:tgtEl>
                                      </p:cBhvr>
                                    </p:animEffect>
                                  </p:childTnLst>
                                </p:cTn>
                              </p:par>
                            </p:childTnLst>
                          </p:cTn>
                        </p:par>
                        <p:par>
                          <p:cTn id="34" fill="hold">
                            <p:stCondLst>
                              <p:cond delay="3500"/>
                            </p:stCondLst>
                            <p:childTnLst>
                              <p:par>
                                <p:cTn id="35" presetID="9" presetClass="entr" presetSubtype="0" fill="hold" grpId="0" nodeType="afterEffect">
                                  <p:stCondLst>
                                    <p:cond delay="0"/>
                                  </p:stCondLst>
                                  <p:childTnLst>
                                    <p:set>
                                      <p:cBhvr>
                                        <p:cTn id="36" dur="indefinite" fill="hold"/>
                                        <p:tgtEl>
                                          <p:spTgt spid="3929"/>
                                        </p:tgtEl>
                                        <p:attrNameLst>
                                          <p:attrName>style.visibility</p:attrName>
                                        </p:attrNameLst>
                                      </p:cBhvr>
                                      <p:to>
                                        <p:strVal val="visible"/>
                                      </p:to>
                                    </p:set>
                                    <p:animEffect transition="in" filter="dissolve">
                                      <p:cBhvr>
                                        <p:cTn id="37" dur="499"/>
                                        <p:tgtEl>
                                          <p:spTgt spid="3929"/>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indefinite" fill="hold"/>
                                        <p:tgtEl>
                                          <p:spTgt spid="3920"/>
                                        </p:tgtEl>
                                        <p:attrNameLst>
                                          <p:attrName>style.visibility</p:attrName>
                                        </p:attrNameLst>
                                      </p:cBhvr>
                                      <p:to>
                                        <p:strVal val="visible"/>
                                      </p:to>
                                    </p:set>
                                    <p:animEffect transition="in" filter="wipe(left)">
                                      <p:cBhvr>
                                        <p:cTn id="41" dur="499"/>
                                        <p:tgtEl>
                                          <p:spTgt spid="3920"/>
                                        </p:tgtEl>
                                      </p:cBhvr>
                                    </p:animEffect>
                                  </p:childTnLst>
                                </p:cTn>
                              </p:par>
                            </p:childTnLst>
                          </p:cTn>
                        </p:par>
                        <p:par>
                          <p:cTn id="42" fill="hold">
                            <p:stCondLst>
                              <p:cond delay="4500"/>
                            </p:stCondLst>
                            <p:childTnLst>
                              <p:par>
                                <p:cTn id="43" presetID="4" presetClass="entr" presetSubtype="32" fill="hold" grpId="0" nodeType="afterEffect">
                                  <p:stCondLst>
                                    <p:cond delay="0"/>
                                  </p:stCondLst>
                                  <p:childTnLst>
                                    <p:set>
                                      <p:cBhvr>
                                        <p:cTn id="44" dur="indefinite" fill="hold"/>
                                        <p:tgtEl>
                                          <p:spTgt spid="3935"/>
                                        </p:tgtEl>
                                        <p:attrNameLst>
                                          <p:attrName>style.visibility</p:attrName>
                                        </p:attrNameLst>
                                      </p:cBhvr>
                                      <p:to>
                                        <p:strVal val="visible"/>
                                      </p:to>
                                    </p:set>
                                    <p:animEffect transition="in" filter="box(out)">
                                      <p:cBhvr>
                                        <p:cTn id="45" dur="499"/>
                                        <p:tgtEl>
                                          <p:spTgt spid="3935"/>
                                        </p:tgtEl>
                                      </p:cBhvr>
                                    </p:animEffect>
                                  </p:childTnLst>
                                </p:cTn>
                              </p:par>
                            </p:childTnLst>
                          </p:cTn>
                        </p:par>
                        <p:par>
                          <p:cTn id="46" fill="hold">
                            <p:stCondLst>
                              <p:cond delay="5000"/>
                            </p:stCondLst>
                            <p:childTnLst>
                              <p:par>
                                <p:cTn id="47" presetID="9" presetClass="entr" presetSubtype="0" fill="hold" grpId="0" nodeType="afterEffect">
                                  <p:stCondLst>
                                    <p:cond delay="0"/>
                                  </p:stCondLst>
                                  <p:childTnLst>
                                    <p:set>
                                      <p:cBhvr>
                                        <p:cTn id="48" dur="indefinite" fill="hold"/>
                                        <p:tgtEl>
                                          <p:spTgt spid="3926"/>
                                        </p:tgtEl>
                                        <p:attrNameLst>
                                          <p:attrName>style.visibility</p:attrName>
                                        </p:attrNameLst>
                                      </p:cBhvr>
                                      <p:to>
                                        <p:strVal val="visible"/>
                                      </p:to>
                                    </p:set>
                                    <p:animEffect transition="in" filter="dissolve(in)">
                                      <p:cBhvr>
                                        <p:cTn id="49" dur="499"/>
                                        <p:tgtEl>
                                          <p:spTgt spid="3926"/>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indefinite" fill="hold"/>
                                        <p:tgtEl>
                                          <p:spTgt spid="3924"/>
                                        </p:tgtEl>
                                        <p:attrNameLst>
                                          <p:attrName>style.visibility</p:attrName>
                                        </p:attrNameLst>
                                      </p:cBhvr>
                                      <p:to>
                                        <p:strVal val="visible"/>
                                      </p:to>
                                    </p:set>
                                    <p:animEffect transition="in" filter="wipe(up)">
                                      <p:cBhvr>
                                        <p:cTn id="53" dur="499"/>
                                        <p:tgtEl>
                                          <p:spTgt spid="3924"/>
                                        </p:tgtEl>
                                      </p:cBhvr>
                                    </p:animEffect>
                                  </p:childTnLst>
                                </p:cTn>
                              </p:par>
                            </p:childTnLst>
                          </p:cTn>
                        </p:par>
                        <p:par>
                          <p:cTn id="54" fill="hold">
                            <p:stCondLst>
                              <p:cond delay="6000"/>
                            </p:stCondLst>
                            <p:childTnLst>
                              <p:par>
                                <p:cTn id="55" presetID="9" presetClass="entr" presetSubtype="0" fill="hold" grpId="0" nodeType="afterEffect">
                                  <p:stCondLst>
                                    <p:cond delay="0"/>
                                  </p:stCondLst>
                                  <p:childTnLst>
                                    <p:set>
                                      <p:cBhvr>
                                        <p:cTn id="56" dur="indefinite" fill="hold"/>
                                        <p:tgtEl>
                                          <p:spTgt spid="3925"/>
                                        </p:tgtEl>
                                        <p:attrNameLst>
                                          <p:attrName>style.visibility</p:attrName>
                                        </p:attrNameLst>
                                      </p:cBhvr>
                                      <p:to>
                                        <p:strVal val="visible"/>
                                      </p:to>
                                    </p:set>
                                    <p:animEffect transition="in" filter="dissolve">
                                      <p:cBhvr>
                                        <p:cTn id="57" dur="499"/>
                                        <p:tgtEl>
                                          <p:spTgt spid="3925"/>
                                        </p:tgtEl>
                                      </p:cBhvr>
                                    </p:animEffect>
                                  </p:childTnLst>
                                </p:cTn>
                              </p:par>
                            </p:childTnLst>
                          </p:cTn>
                        </p:par>
                        <p:par>
                          <p:cTn id="58" fill="hold">
                            <p:stCondLst>
                              <p:cond delay="6500"/>
                            </p:stCondLst>
                            <p:childTnLst>
                              <p:par>
                                <p:cTn id="59" presetID="2" presetClass="entr" presetSubtype="1" fill="hold" grpId="0" nodeType="afterEffect">
                                  <p:stCondLst>
                                    <p:cond delay="0"/>
                                  </p:stCondLst>
                                  <p:childTnLst>
                                    <p:set>
                                      <p:cBhvr>
                                        <p:cTn id="60" dur="indefinite" fill="hold"/>
                                        <p:tgtEl>
                                          <p:spTgt spid="3936"/>
                                        </p:tgtEl>
                                        <p:attrNameLst>
                                          <p:attrName>style.visibility</p:attrName>
                                        </p:attrNameLst>
                                      </p:cBhvr>
                                      <p:to>
                                        <p:strVal val="visible"/>
                                      </p:to>
                                    </p:set>
                                    <p:anim calcmode="lin" valueType="num">
                                      <p:cBhvr>
                                        <p:cTn id="61" dur="499" fill="hold"/>
                                        <p:tgtEl>
                                          <p:spTgt spid="3936"/>
                                        </p:tgtEl>
                                        <p:attrNameLst>
                                          <p:attrName>ppt_x</p:attrName>
                                        </p:attrNameLst>
                                      </p:cBhvr>
                                      <p:tavLst>
                                        <p:tav tm="0">
                                          <p:val>
                                            <p:strVal val="#ppt_x"/>
                                          </p:val>
                                        </p:tav>
                                        <p:tav tm="100000">
                                          <p:val>
                                            <p:strVal val="#ppt_x"/>
                                          </p:val>
                                        </p:tav>
                                      </p:tavLst>
                                    </p:anim>
                                    <p:anim calcmode="lin" valueType="num">
                                      <p:cBhvr>
                                        <p:cTn id="62" dur="499" fill="hold"/>
                                        <p:tgtEl>
                                          <p:spTgt spid="3936"/>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2" presetClass="entr" presetSubtype="4" fill="hold" grpId="0" nodeType="afterEffect">
                                  <p:stCondLst>
                                    <p:cond delay="0"/>
                                  </p:stCondLst>
                                  <p:childTnLst>
                                    <p:set>
                                      <p:cBhvr>
                                        <p:cTn id="65" dur="indefinite" fill="hold"/>
                                        <p:tgtEl>
                                          <p:spTgt spid="3947"/>
                                        </p:tgtEl>
                                        <p:attrNameLst>
                                          <p:attrName>style.visibility</p:attrName>
                                        </p:attrNameLst>
                                      </p:cBhvr>
                                      <p:to>
                                        <p:strVal val="visible"/>
                                      </p:to>
                                    </p:set>
                                    <p:anim calcmode="lin" valueType="num">
                                      <p:cBhvr>
                                        <p:cTn id="66" dur="499" fill="hold"/>
                                        <p:tgtEl>
                                          <p:spTgt spid="3947"/>
                                        </p:tgtEl>
                                        <p:attrNameLst>
                                          <p:attrName>ppt_x</p:attrName>
                                        </p:attrNameLst>
                                      </p:cBhvr>
                                      <p:tavLst>
                                        <p:tav tm="0">
                                          <p:val>
                                            <p:strVal val="#ppt_x"/>
                                          </p:val>
                                        </p:tav>
                                        <p:tav tm="100000">
                                          <p:val>
                                            <p:strVal val="#ppt_x"/>
                                          </p:val>
                                        </p:tav>
                                      </p:tavLst>
                                    </p:anim>
                                    <p:anim calcmode="lin" valueType="num">
                                      <p:cBhvr>
                                        <p:cTn id="67" dur="499" fill="hold"/>
                                        <p:tgtEl>
                                          <p:spTgt spid="3947"/>
                                        </p:tgtEl>
                                        <p:attrNameLst>
                                          <p:attrName>ppt_y</p:attrName>
                                        </p:attrNameLst>
                                      </p:cBhvr>
                                      <p:tavLst>
                                        <p:tav tm="0">
                                          <p:val>
                                            <p:strVal val="1+#ppt_h/2"/>
                                          </p:val>
                                        </p:tav>
                                        <p:tav tm="100000">
                                          <p:val>
                                            <p:strVal val="#ppt_y"/>
                                          </p:val>
                                        </p:tav>
                                      </p:tavLst>
                                    </p:anim>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indefinite" fill="hold"/>
                                        <p:tgtEl>
                                          <p:spTgt spid="3930"/>
                                        </p:tgtEl>
                                        <p:attrNameLst>
                                          <p:attrName>style.visibility</p:attrName>
                                        </p:attrNameLst>
                                      </p:cBhvr>
                                      <p:to>
                                        <p:strVal val="visible"/>
                                      </p:to>
                                    </p:set>
                                    <p:animEffect transition="in" filter="wipe(down)">
                                      <p:cBhvr>
                                        <p:cTn id="71" dur="499"/>
                                        <p:tgtEl>
                                          <p:spTgt spid="3930"/>
                                        </p:tgtEl>
                                      </p:cBhvr>
                                    </p:animEffect>
                                  </p:childTnLst>
                                </p:cTn>
                              </p:par>
                            </p:childTnLst>
                          </p:cTn>
                        </p:par>
                        <p:par>
                          <p:cTn id="72" fill="hold">
                            <p:stCondLst>
                              <p:cond delay="8000"/>
                            </p:stCondLst>
                            <p:childTnLst>
                              <p:par>
                                <p:cTn id="73" presetID="9" presetClass="entr" presetSubtype="0" fill="hold" grpId="0" nodeType="afterEffect">
                                  <p:stCondLst>
                                    <p:cond delay="0"/>
                                  </p:stCondLst>
                                  <p:childTnLst>
                                    <p:set>
                                      <p:cBhvr>
                                        <p:cTn id="74" dur="indefinite" fill="hold"/>
                                        <p:tgtEl>
                                          <p:spTgt spid="3932"/>
                                        </p:tgtEl>
                                        <p:attrNameLst>
                                          <p:attrName>style.visibility</p:attrName>
                                        </p:attrNameLst>
                                      </p:cBhvr>
                                      <p:to>
                                        <p:strVal val="visible"/>
                                      </p:to>
                                    </p:set>
                                    <p:animEffect transition="in" filter="dissolve">
                                      <p:cBhvr>
                                        <p:cTn id="75" dur="499"/>
                                        <p:tgtEl>
                                          <p:spTgt spid="3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9" grpId="0" animBg="1" advAuto="0"/>
      <p:bldP spid="3920" grpId="0" animBg="1" advAuto="0"/>
      <p:bldP spid="3921" grpId="0" animBg="1" advAuto="0"/>
      <p:bldP spid="3922" grpId="0" animBg="1" advAuto="0"/>
      <p:bldP spid="3923" grpId="0" animBg="1" advAuto="0"/>
      <p:bldP spid="3924" grpId="0" animBg="1" advAuto="0"/>
      <p:bldP spid="3925" grpId="0" animBg="1" advAuto="0"/>
      <p:bldP spid="3926" grpId="0" animBg="1" advAuto="0"/>
      <p:bldP spid="3927" grpId="0" animBg="1" advAuto="0"/>
      <p:bldP spid="3929" grpId="0" animBg="1" advAuto="0"/>
      <p:bldP spid="3930" grpId="0" animBg="1" advAuto="0"/>
      <p:bldP spid="3932" grpId="0" animBg="1" advAuto="0"/>
      <p:bldP spid="3935" grpId="0" animBg="1" advAuto="0"/>
      <p:bldP spid="3936" grpId="0" animBg="1" advAuto="0"/>
      <p:bldP spid="3937" grpId="0" animBg="1" advAuto="0"/>
      <p:bldP spid="3942" grpId="0" animBg="1" advAuto="0"/>
      <p:bldP spid="3947" grpId="0"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46" r="46"/>
          <a:stretch>
            <a:fillRect/>
          </a:stretch>
        </p:blipFill>
        <p:spPr/>
      </p:pic>
      <p:sp>
        <p:nvSpPr>
          <p:cNvPr id="649" name="Shape 649"/>
          <p:cNvSpPr/>
          <p:nvPr/>
        </p:nvSpPr>
        <p:spPr>
          <a:xfrm>
            <a:off x="0" y="0"/>
            <a:ext cx="12201344" cy="6858000"/>
          </a:xfrm>
          <a:prstGeom prst="roundRect">
            <a:avLst>
              <a:gd name="adj" fmla="val 0"/>
            </a:avLst>
          </a:prstGeom>
          <a:solidFill>
            <a:srgbClr val="212935">
              <a:alpha val="85000"/>
            </a:srgbClr>
          </a:solidFill>
          <a:ln w="12700">
            <a:miter lim="400000"/>
          </a:ln>
        </p:spPr>
        <p:txBody>
          <a:bodyPr lIns="0" tIns="0" rIns="0" bIns="0" anchor="ctr"/>
          <a:lstStyle/>
          <a:p>
            <a:pPr lvl="0">
              <a:defRPr sz="3200">
                <a:solidFill>
                  <a:srgbClr val="FFFFFF"/>
                </a:solidFill>
              </a:defRPr>
            </a:pPr>
            <a:endParaRPr sz="4265"/>
          </a:p>
        </p:txBody>
      </p:sp>
      <p:grpSp>
        <p:nvGrpSpPr>
          <p:cNvPr id="656" name="Group 656"/>
          <p:cNvGrpSpPr/>
          <p:nvPr/>
        </p:nvGrpSpPr>
        <p:grpSpPr>
          <a:xfrm>
            <a:off x="1701167" y="-613992"/>
            <a:ext cx="8825340" cy="7856605"/>
            <a:chOff x="0" y="0"/>
            <a:chExt cx="17650679" cy="15713209"/>
          </a:xfrm>
        </p:grpSpPr>
        <p:grpSp>
          <p:nvGrpSpPr>
            <p:cNvPr id="654" name="Group 654"/>
            <p:cNvGrpSpPr/>
            <p:nvPr/>
          </p:nvGrpSpPr>
          <p:grpSpPr>
            <a:xfrm>
              <a:off x="-1" y="0"/>
              <a:ext cx="17650681" cy="15713211"/>
              <a:chOff x="0" y="0"/>
              <a:chExt cx="17650679" cy="15713209"/>
            </a:xfrm>
          </p:grpSpPr>
          <p:sp>
            <p:nvSpPr>
              <p:cNvPr id="650" name="Shape 650"/>
              <p:cNvSpPr/>
              <p:nvPr/>
            </p:nvSpPr>
            <p:spPr>
              <a:xfrm>
                <a:off x="-1" y="0"/>
                <a:ext cx="17650680" cy="15713211"/>
              </a:xfrm>
              <a:custGeom>
                <a:avLst/>
                <a:gdLst/>
                <a:ahLst/>
                <a:cxnLst>
                  <a:cxn ang="0">
                    <a:pos x="wd2" y="hd2"/>
                  </a:cxn>
                  <a:cxn ang="5400000">
                    <a:pos x="wd2" y="hd2"/>
                  </a:cxn>
                  <a:cxn ang="10800000">
                    <a:pos x="wd2" y="hd2"/>
                  </a:cxn>
                  <a:cxn ang="16200000">
                    <a:pos x="wd2" y="hd2"/>
                  </a:cxn>
                </a:cxnLst>
                <a:rect l="0" t="0" r="r" b="b"/>
                <a:pathLst>
                  <a:path w="18890" h="21014" extrusionOk="0">
                    <a:moveTo>
                      <a:pt x="230" y="10787"/>
                    </a:moveTo>
                    <a:cubicBezTo>
                      <a:pt x="529" y="14649"/>
                      <a:pt x="1997" y="19730"/>
                      <a:pt x="6276" y="20936"/>
                    </a:cubicBezTo>
                    <a:cubicBezTo>
                      <a:pt x="8336" y="21217"/>
                      <a:pt x="11986" y="20824"/>
                      <a:pt x="15108" y="18338"/>
                    </a:cubicBezTo>
                    <a:cubicBezTo>
                      <a:pt x="18230" y="15852"/>
                      <a:pt x="21289" y="9569"/>
                      <a:pt x="16087" y="4919"/>
                    </a:cubicBezTo>
                    <a:cubicBezTo>
                      <a:pt x="11386" y="1858"/>
                      <a:pt x="8033" y="-383"/>
                      <a:pt x="4622" y="54"/>
                    </a:cubicBezTo>
                    <a:cubicBezTo>
                      <a:pt x="638" y="103"/>
                      <a:pt x="-311" y="5835"/>
                      <a:pt x="82" y="9462"/>
                    </a:cubicBezTo>
                    <a:cubicBezTo>
                      <a:pt x="114" y="9566"/>
                      <a:pt x="96" y="9702"/>
                      <a:pt x="109" y="9845"/>
                    </a:cubicBezTo>
                    <a:cubicBezTo>
                      <a:pt x="122" y="9989"/>
                      <a:pt x="167" y="10141"/>
                      <a:pt x="177" y="10281"/>
                    </a:cubicBezTo>
                    <a:cubicBezTo>
                      <a:pt x="198" y="10560"/>
                      <a:pt x="230" y="10787"/>
                      <a:pt x="230" y="10787"/>
                    </a:cubicBezTo>
                    <a:close/>
                  </a:path>
                </a:pathLst>
              </a:custGeom>
              <a:solidFill>
                <a:srgbClr val="FFFFFF">
                  <a:alpha val="10000"/>
                </a:srgbClr>
              </a:solidFill>
              <a:ln w="12700" cap="flat">
                <a:noFill/>
                <a:miter lim="400000"/>
              </a:ln>
              <a:effectLst/>
            </p:spPr>
            <p:txBody>
              <a:bodyPr wrap="square" lIns="0" tIns="0" rIns="0" bIns="0" numCol="1" anchor="ctr">
                <a:noAutofit/>
              </a:bodyPr>
              <a:lstStyle/>
              <a:p>
                <a:pPr lvl="0">
                  <a:defRPr sz="3200"/>
                </a:pPr>
                <a:endParaRPr sz="4265"/>
              </a:p>
            </p:txBody>
          </p:sp>
          <p:grpSp>
            <p:nvGrpSpPr>
              <p:cNvPr id="653" name="Group 653"/>
              <p:cNvGrpSpPr/>
              <p:nvPr/>
            </p:nvGrpSpPr>
            <p:grpSpPr>
              <a:xfrm>
                <a:off x="3201629" y="2683700"/>
                <a:ext cx="11495346" cy="10168010"/>
                <a:chOff x="0" y="-50799"/>
                <a:chExt cx="11495344" cy="10168008"/>
              </a:xfrm>
            </p:grpSpPr>
            <p:sp>
              <p:nvSpPr>
                <p:cNvPr id="651" name="Shape 651"/>
                <p:cNvSpPr/>
                <p:nvPr/>
              </p:nvSpPr>
              <p:spPr>
                <a:xfrm>
                  <a:off x="-1" y="127000"/>
                  <a:ext cx="11222021" cy="9990209"/>
                </a:xfrm>
                <a:custGeom>
                  <a:avLst/>
                  <a:gdLst/>
                  <a:ahLst/>
                  <a:cxnLst>
                    <a:cxn ang="0">
                      <a:pos x="wd2" y="hd2"/>
                    </a:cxn>
                    <a:cxn ang="5400000">
                      <a:pos x="wd2" y="hd2"/>
                    </a:cxn>
                    <a:cxn ang="10800000">
                      <a:pos x="wd2" y="hd2"/>
                    </a:cxn>
                    <a:cxn ang="16200000">
                      <a:pos x="wd2" y="hd2"/>
                    </a:cxn>
                  </a:cxnLst>
                  <a:rect l="0" t="0" r="r" b="b"/>
                  <a:pathLst>
                    <a:path w="18890" h="21014" extrusionOk="0">
                      <a:moveTo>
                        <a:pt x="230" y="10787"/>
                      </a:moveTo>
                      <a:cubicBezTo>
                        <a:pt x="529" y="14649"/>
                        <a:pt x="1997" y="19730"/>
                        <a:pt x="6276" y="20936"/>
                      </a:cubicBezTo>
                      <a:cubicBezTo>
                        <a:pt x="8336" y="21217"/>
                        <a:pt x="11986" y="20824"/>
                        <a:pt x="15108" y="18338"/>
                      </a:cubicBezTo>
                      <a:cubicBezTo>
                        <a:pt x="18230" y="15852"/>
                        <a:pt x="21289" y="9569"/>
                        <a:pt x="16087" y="4919"/>
                      </a:cubicBezTo>
                      <a:cubicBezTo>
                        <a:pt x="11386" y="1858"/>
                        <a:pt x="8033" y="-383"/>
                        <a:pt x="4622" y="54"/>
                      </a:cubicBezTo>
                      <a:cubicBezTo>
                        <a:pt x="638" y="103"/>
                        <a:pt x="-311" y="5835"/>
                        <a:pt x="82" y="9462"/>
                      </a:cubicBezTo>
                      <a:cubicBezTo>
                        <a:pt x="114" y="9566"/>
                        <a:pt x="96" y="9702"/>
                        <a:pt x="109" y="9845"/>
                      </a:cubicBezTo>
                      <a:cubicBezTo>
                        <a:pt x="122" y="9989"/>
                        <a:pt x="167" y="10141"/>
                        <a:pt x="177" y="10281"/>
                      </a:cubicBezTo>
                      <a:cubicBezTo>
                        <a:pt x="198" y="10560"/>
                        <a:pt x="230" y="10787"/>
                        <a:pt x="230" y="10787"/>
                      </a:cubicBezTo>
                      <a:close/>
                    </a:path>
                  </a:pathLst>
                </a:custGeom>
                <a:gradFill flip="none" rotWithShape="1">
                  <a:gsLst>
                    <a:gs pos="0">
                      <a:schemeClr val="accent1"/>
                    </a:gs>
                    <a:gs pos="100000">
                      <a:schemeClr val="accent1">
                        <a:lumMod val="50000"/>
                      </a:schemeClr>
                    </a:gs>
                  </a:gsLst>
                  <a:lin ang="2394222" scaled="0"/>
                </a:gradFill>
                <a:ln w="12700" cap="flat">
                  <a:noFill/>
                  <a:miter lim="400000"/>
                </a:ln>
                <a:effectLst/>
              </p:spPr>
              <p:txBody>
                <a:bodyPr wrap="square" lIns="0" tIns="0" rIns="0" bIns="0" numCol="1" anchor="ctr">
                  <a:noAutofit/>
                </a:bodyPr>
                <a:lstStyle/>
                <a:p>
                  <a:pPr lvl="0">
                    <a:defRPr sz="3200"/>
                  </a:pPr>
                  <a:endParaRPr sz="4265"/>
                </a:p>
              </p:txBody>
            </p:sp>
            <p:sp>
              <p:nvSpPr>
                <p:cNvPr id="652" name="Shape 652"/>
                <p:cNvSpPr/>
                <p:nvPr/>
              </p:nvSpPr>
              <p:spPr>
                <a:xfrm>
                  <a:off x="273325" y="-50800"/>
                  <a:ext cx="11222021" cy="9990209"/>
                </a:xfrm>
                <a:custGeom>
                  <a:avLst/>
                  <a:gdLst/>
                  <a:ahLst/>
                  <a:cxnLst>
                    <a:cxn ang="0">
                      <a:pos x="wd2" y="hd2"/>
                    </a:cxn>
                    <a:cxn ang="5400000">
                      <a:pos x="wd2" y="hd2"/>
                    </a:cxn>
                    <a:cxn ang="10800000">
                      <a:pos x="wd2" y="hd2"/>
                    </a:cxn>
                    <a:cxn ang="16200000">
                      <a:pos x="wd2" y="hd2"/>
                    </a:cxn>
                  </a:cxnLst>
                  <a:rect l="0" t="0" r="r" b="b"/>
                  <a:pathLst>
                    <a:path w="18890" h="21014" extrusionOk="0">
                      <a:moveTo>
                        <a:pt x="230" y="10787"/>
                      </a:moveTo>
                      <a:cubicBezTo>
                        <a:pt x="529" y="14649"/>
                        <a:pt x="1997" y="19730"/>
                        <a:pt x="6276" y="20936"/>
                      </a:cubicBezTo>
                      <a:cubicBezTo>
                        <a:pt x="8336" y="21217"/>
                        <a:pt x="11986" y="20824"/>
                        <a:pt x="15108" y="18338"/>
                      </a:cubicBezTo>
                      <a:cubicBezTo>
                        <a:pt x="18230" y="15852"/>
                        <a:pt x="21289" y="9569"/>
                        <a:pt x="16087" y="4919"/>
                      </a:cubicBezTo>
                      <a:cubicBezTo>
                        <a:pt x="11386" y="1858"/>
                        <a:pt x="8033" y="-383"/>
                        <a:pt x="4622" y="54"/>
                      </a:cubicBezTo>
                      <a:cubicBezTo>
                        <a:pt x="638" y="103"/>
                        <a:pt x="-311" y="5835"/>
                        <a:pt x="82" y="9462"/>
                      </a:cubicBezTo>
                      <a:cubicBezTo>
                        <a:pt x="114" y="9566"/>
                        <a:pt x="96" y="9702"/>
                        <a:pt x="109" y="9845"/>
                      </a:cubicBezTo>
                      <a:cubicBezTo>
                        <a:pt x="122" y="9989"/>
                        <a:pt x="167" y="10141"/>
                        <a:pt x="177" y="10281"/>
                      </a:cubicBezTo>
                      <a:cubicBezTo>
                        <a:pt x="198" y="10560"/>
                        <a:pt x="230" y="10787"/>
                        <a:pt x="230" y="10787"/>
                      </a:cubicBezTo>
                      <a:close/>
                    </a:path>
                  </a:pathLst>
                </a:custGeom>
                <a:noFill/>
                <a:ln w="19050" cap="flat" cmpd="sng">
                  <a:solidFill>
                    <a:srgbClr val="FFFFFF"/>
                  </a:solidFill>
                  <a:prstDash val="sysDot"/>
                  <a:miter lim="400000"/>
                </a:ln>
                <a:effectLst/>
              </p:spPr>
              <p:txBody>
                <a:bodyPr wrap="square" lIns="0" tIns="0" rIns="0" bIns="0" numCol="1" anchor="ctr">
                  <a:noAutofit/>
                </a:bodyPr>
                <a:lstStyle/>
                <a:p>
                  <a:pPr lvl="0">
                    <a:defRPr sz="3200"/>
                  </a:pPr>
                  <a:endParaRPr sz="4265"/>
                </a:p>
              </p:txBody>
            </p:sp>
          </p:grpSp>
        </p:grpSp>
        <p:sp>
          <p:nvSpPr>
            <p:cNvPr id="655" name="Shape 655"/>
            <p:cNvSpPr/>
            <p:nvPr/>
          </p:nvSpPr>
          <p:spPr>
            <a:xfrm>
              <a:off x="7131301" y="10093392"/>
              <a:ext cx="5043489" cy="2757277"/>
            </a:xfrm>
            <a:custGeom>
              <a:avLst/>
              <a:gdLst/>
              <a:ahLst/>
              <a:cxnLst>
                <a:cxn ang="0">
                  <a:pos x="wd2" y="hd2"/>
                </a:cxn>
                <a:cxn ang="5400000">
                  <a:pos x="wd2" y="hd2"/>
                </a:cxn>
                <a:cxn ang="10800000">
                  <a:pos x="wd2" y="hd2"/>
                </a:cxn>
                <a:cxn ang="16200000">
                  <a:pos x="wd2" y="hd2"/>
                </a:cxn>
              </a:cxnLst>
              <a:rect l="0" t="0" r="r" b="b"/>
              <a:pathLst>
                <a:path w="21600" h="21567" extrusionOk="0">
                  <a:moveTo>
                    <a:pt x="21600" y="0"/>
                  </a:moveTo>
                  <a:lnTo>
                    <a:pt x="21583" y="9"/>
                  </a:lnTo>
                  <a:lnTo>
                    <a:pt x="21542" y="59"/>
                  </a:lnTo>
                  <a:lnTo>
                    <a:pt x="21600" y="0"/>
                  </a:lnTo>
                  <a:close/>
                  <a:moveTo>
                    <a:pt x="21542" y="59"/>
                  </a:moveTo>
                  <a:lnTo>
                    <a:pt x="0" y="21416"/>
                  </a:lnTo>
                  <a:cubicBezTo>
                    <a:pt x="972" y="21552"/>
                    <a:pt x="2057" y="21600"/>
                    <a:pt x="3226" y="21544"/>
                  </a:cubicBezTo>
                  <a:lnTo>
                    <a:pt x="21542" y="59"/>
                  </a:lnTo>
                  <a:close/>
                </a:path>
              </a:pathLst>
            </a:custGeom>
            <a:solidFill>
              <a:schemeClr val="accent1">
                <a:lumMod val="60000"/>
                <a:lumOff val="40000"/>
              </a:schemeClr>
            </a:solidFill>
            <a:ln w="12700" cap="flat">
              <a:noFill/>
              <a:miter lim="400000"/>
            </a:ln>
            <a:effectLst>
              <a:outerShdw blurRad="50800" dist="63500" dir="2700000" rotWithShape="0">
                <a:srgbClr val="000000">
                  <a:alpha val="50000"/>
                </a:srgbClr>
              </a:outerShdw>
            </a:effectLst>
          </p:spPr>
          <p:txBody>
            <a:bodyPr wrap="square" lIns="0" tIns="0" rIns="0" bIns="0" numCol="1" anchor="ctr">
              <a:noAutofit/>
            </a:bodyPr>
            <a:lstStyle/>
            <a:p>
              <a:pPr lvl="0">
                <a:defRPr sz="3200"/>
              </a:pPr>
              <a:endParaRPr sz="4265"/>
            </a:p>
          </p:txBody>
        </p:sp>
      </p:grpSp>
      <p:sp>
        <p:nvSpPr>
          <p:cNvPr id="658" name="Shape 658"/>
          <p:cNvSpPr/>
          <p:nvPr/>
        </p:nvSpPr>
        <p:spPr>
          <a:xfrm>
            <a:off x="4394447" y="3034374"/>
            <a:ext cx="3434816" cy="638508"/>
          </a:xfrm>
          <a:prstGeom prst="rect">
            <a:avLst/>
          </a:prstGeom>
          <a:ln w="12700">
            <a:miter lim="400000"/>
          </a:ln>
        </p:spPr>
        <p:txBody>
          <a:bodyPr wrap="square" lIns="0" tIns="0" rIns="0" bIns="0" anchor="ctr">
            <a:spAutoFit/>
          </a:bodyPr>
          <a:lstStyle/>
          <a:p>
            <a:pPr defTabSz="527050">
              <a:lnSpc>
                <a:spcPct val="60000"/>
              </a:lnSpc>
              <a:spcBef>
                <a:spcPts val="300"/>
              </a:spcBef>
              <a:defRPr sz="1800"/>
            </a:pPr>
            <a:r>
              <a:rPr lang="en-US" altLang="zh-CN" sz="9600" i="1" cap="all" baseline="-7000" dirty="0">
                <a:solidFill>
                  <a:srgbClr val="FFFFFF"/>
                </a:solidFill>
                <a:latin typeface="造字工房俊雅（非商用）常规体" pitchFamily="50" charset="-122"/>
                <a:ea typeface="造字工房俊雅（非商用）常规体" pitchFamily="50" charset="-122"/>
                <a:cs typeface="BebasNeueLight"/>
                <a:sym typeface="BebasNeueLight"/>
              </a:rPr>
              <a:t>thanks</a:t>
            </a:r>
            <a:endParaRPr sz="9600" i="1" cap="all" baseline="-7000" dirty="0">
              <a:solidFill>
                <a:srgbClr val="FFFFFF"/>
              </a:solidFill>
              <a:latin typeface="造字工房俊雅（非商用）常规体" pitchFamily="50" charset="-122"/>
              <a:ea typeface="造字工房俊雅（非商用）常规体" pitchFamily="50" charset="-122"/>
              <a:cs typeface="BebasNeueLight"/>
              <a:sym typeface="BebasNeueLight"/>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9"/>
                                        </p:tgtEl>
                                        <p:attrNameLst>
                                          <p:attrName>style.visibility</p:attrName>
                                        </p:attrNameLst>
                                      </p:cBhvr>
                                      <p:to>
                                        <p:strVal val="visible"/>
                                      </p:to>
                                    </p:set>
                                    <p:animEffect transition="in" filter="fade">
                                      <p:cBhvr>
                                        <p:cTn id="7" dur="500"/>
                                        <p:tgtEl>
                                          <p:spTgt spid="6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6"/>
                                        </p:tgtEl>
                                        <p:attrNameLst>
                                          <p:attrName>style.visibility</p:attrName>
                                        </p:attrNameLst>
                                      </p:cBhvr>
                                      <p:to>
                                        <p:strVal val="visible"/>
                                      </p:to>
                                    </p:set>
                                    <p:animEffect transition="in" filter="fade">
                                      <p:cBhvr>
                                        <p:cTn id="12" dur="500"/>
                                        <p:tgtEl>
                                          <p:spTgt spid="656"/>
                                        </p:tgtEl>
                                      </p:cBhvr>
                                    </p:animEffect>
                                  </p:childTnLst>
                                </p:cTn>
                              </p:par>
                            </p:childTnLst>
                          </p:cTn>
                        </p:par>
                        <p:par>
                          <p:cTn id="13" fill="hold">
                            <p:stCondLst>
                              <p:cond delay="500"/>
                            </p:stCondLst>
                            <p:childTnLst>
                              <p:par>
                                <p:cTn id="14" presetID="6" presetClass="entr" presetSubtype="16" fill="hold" grpId="0" nodeType="afterEffect">
                                  <p:stCondLst>
                                    <p:cond delay="0"/>
                                  </p:stCondLst>
                                  <p:childTnLst>
                                    <p:set>
                                      <p:cBhvr>
                                        <p:cTn id="15" dur="1" fill="hold">
                                          <p:stCondLst>
                                            <p:cond delay="0"/>
                                          </p:stCondLst>
                                        </p:cTn>
                                        <p:tgtEl>
                                          <p:spTgt spid="658"/>
                                        </p:tgtEl>
                                        <p:attrNameLst>
                                          <p:attrName>style.visibility</p:attrName>
                                        </p:attrNameLst>
                                      </p:cBhvr>
                                      <p:to>
                                        <p:strVal val="visible"/>
                                      </p:to>
                                    </p:set>
                                    <p:animEffect transition="in" filter="circle(in)">
                                      <p:cBhvr>
                                        <p:cTn id="16" dur="1000"/>
                                        <p:tgtEl>
                                          <p:spTgt spid="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9" grpId="0" animBg="1"/>
      <p:bldP spid="65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1"/>
          <p:cNvPicPr>
            <a:picLocks noGrp="1" noChangeAspect="1"/>
          </p:cNvPicPr>
          <p:nvPr>
            <p:ph type="pic" sz="quarter" idx="26"/>
          </p:nvPr>
        </p:nvPicPr>
        <p:blipFill>
          <a:blip r:embed="rId3">
            <a:extLst>
              <a:ext uri="{28A0092B-C50C-407E-A947-70E740481C1C}">
                <a14:useLocalDpi xmlns:a14="http://schemas.microsoft.com/office/drawing/2010/main" val="0"/>
              </a:ext>
            </a:extLst>
          </a:blip>
          <a:srcRect l="18574" r="18574"/>
          <a:stretch>
            <a:fillRect/>
          </a:stretch>
        </p:blipFill>
        <p:spPr/>
      </p:pic>
      <p:sp>
        <p:nvSpPr>
          <p:cNvPr id="3222" name="Shape 3222"/>
          <p:cNvSpPr>
            <a:spLocks noGrp="1"/>
          </p:cNvSpPr>
          <p:nvPr>
            <p:ph type="sldNum" sz="quarter" idx="4294967295"/>
          </p:nvPr>
        </p:nvSpPr>
        <p:spPr>
          <a:xfrm>
            <a:off x="11781386" y="162566"/>
            <a:ext cx="308559" cy="123111"/>
          </a:xfrm>
          <a:prstGeom prst="rect">
            <a:avLst/>
          </a:prstGeom>
        </p:spPr>
        <p:txBody>
          <a:bodyPr/>
          <a:lstStyle/>
          <a:p>
            <a:pPr lvl="0">
              <a:defRPr>
                <a:solidFill>
                  <a:srgbClr val="000000"/>
                </a:solidFill>
              </a:defRPr>
            </a:pPr>
            <a:fld id="{86CB4B4D-7CA3-9044-876B-883B54F8677D}" type="slidenum">
              <a:rPr>
                <a:solidFill>
                  <a:srgbClr val="FFFFFF"/>
                </a:solidFill>
              </a:rPr>
              <a:t>3</a:t>
            </a:fld>
            <a:endParaRPr>
              <a:solidFill>
                <a:srgbClr val="FFFFFF"/>
              </a:solidFill>
            </a:endParaRPr>
          </a:p>
        </p:txBody>
      </p:sp>
      <p:grpSp>
        <p:nvGrpSpPr>
          <p:cNvPr id="3227" name="Group 3227"/>
          <p:cNvGrpSpPr/>
          <p:nvPr/>
        </p:nvGrpSpPr>
        <p:grpSpPr>
          <a:xfrm>
            <a:off x="3377258" y="2796122"/>
            <a:ext cx="1265759" cy="1265759"/>
            <a:chOff x="0" y="0"/>
            <a:chExt cx="2531516" cy="2531516"/>
          </a:xfrm>
        </p:grpSpPr>
        <p:sp>
          <p:nvSpPr>
            <p:cNvPr id="3224" name="Shape 3224"/>
            <p:cNvSpPr/>
            <p:nvPr/>
          </p:nvSpPr>
          <p:spPr>
            <a:xfrm>
              <a:off x="0" y="0"/>
              <a:ext cx="2531517" cy="25315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8575" cap="flat" cmpd="sng">
              <a:solidFill>
                <a:schemeClr val="accent1"/>
              </a:solidFill>
              <a:prstDash val="solid"/>
              <a:miter lim="400000"/>
            </a:ln>
            <a:effectLst/>
          </p:spPr>
          <p:txBody>
            <a:bodyPr wrap="square" lIns="0" tIns="0" rIns="0" bIns="0" numCol="1" anchor="ctr">
              <a:noAutofit/>
            </a:bodyPr>
            <a:lstStyle/>
            <a:p>
              <a:pPr lvl="0">
                <a:defRPr sz="3200">
                  <a:solidFill>
                    <a:srgbClr val="FFFFFF"/>
                  </a:solidFill>
                </a:defRPr>
              </a:pPr>
              <a:endParaRPr sz="4265"/>
            </a:p>
          </p:txBody>
        </p:sp>
        <p:sp>
          <p:nvSpPr>
            <p:cNvPr id="3225" name="Shape 3225"/>
            <p:cNvSpPr/>
            <p:nvPr/>
          </p:nvSpPr>
          <p:spPr>
            <a:xfrm>
              <a:off x="319417" y="319417"/>
              <a:ext cx="1892683" cy="18926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3226" name="Shape 3226"/>
            <p:cNvSpPr/>
            <p:nvPr/>
          </p:nvSpPr>
          <p:spPr>
            <a:xfrm>
              <a:off x="800910" y="744759"/>
              <a:ext cx="1107096" cy="880727"/>
            </a:xfrm>
            <a:custGeom>
              <a:avLst/>
              <a:gdLst/>
              <a:ahLst/>
              <a:cxnLst>
                <a:cxn ang="0">
                  <a:pos x="wd2" y="hd2"/>
                </a:cxn>
                <a:cxn ang="5400000">
                  <a:pos x="wd2" y="hd2"/>
                </a:cxn>
                <a:cxn ang="10800000">
                  <a:pos x="wd2" y="hd2"/>
                </a:cxn>
                <a:cxn ang="16200000">
                  <a:pos x="wd2" y="hd2"/>
                </a:cxn>
              </a:cxnLst>
              <a:rect l="0" t="0" r="r" b="b"/>
              <a:pathLst>
                <a:path w="21247" h="21600" extrusionOk="0">
                  <a:moveTo>
                    <a:pt x="11836" y="15693"/>
                  </a:moveTo>
                  <a:cubicBezTo>
                    <a:pt x="11625" y="15171"/>
                    <a:pt x="9094" y="9550"/>
                    <a:pt x="8316" y="7930"/>
                  </a:cubicBezTo>
                  <a:lnTo>
                    <a:pt x="8197" y="7677"/>
                  </a:lnTo>
                  <a:lnTo>
                    <a:pt x="6095" y="7677"/>
                  </a:lnTo>
                  <a:lnTo>
                    <a:pt x="5979" y="7930"/>
                  </a:lnTo>
                  <a:cubicBezTo>
                    <a:pt x="5186" y="9585"/>
                    <a:pt x="2786" y="14947"/>
                    <a:pt x="2519" y="15525"/>
                  </a:cubicBezTo>
                  <a:cubicBezTo>
                    <a:pt x="2500" y="15573"/>
                    <a:pt x="2478" y="15632"/>
                    <a:pt x="2453" y="15693"/>
                  </a:cubicBezTo>
                  <a:cubicBezTo>
                    <a:pt x="2453" y="15693"/>
                    <a:pt x="11836" y="15693"/>
                    <a:pt x="11836" y="15693"/>
                  </a:cubicBezTo>
                  <a:close/>
                  <a:moveTo>
                    <a:pt x="14123" y="18117"/>
                  </a:moveTo>
                  <a:cubicBezTo>
                    <a:pt x="14598" y="19922"/>
                    <a:pt x="14074" y="21600"/>
                    <a:pt x="12552" y="21600"/>
                  </a:cubicBezTo>
                  <a:lnTo>
                    <a:pt x="1741" y="21600"/>
                  </a:lnTo>
                  <a:cubicBezTo>
                    <a:pt x="219" y="21600"/>
                    <a:pt x="-306" y="19940"/>
                    <a:pt x="170" y="18135"/>
                  </a:cubicBezTo>
                  <a:cubicBezTo>
                    <a:pt x="170" y="18135"/>
                    <a:pt x="2046" y="13670"/>
                    <a:pt x="5099" y="7259"/>
                  </a:cubicBezTo>
                  <a:lnTo>
                    <a:pt x="5099" y="3551"/>
                  </a:lnTo>
                  <a:lnTo>
                    <a:pt x="4910" y="3551"/>
                  </a:lnTo>
                  <a:cubicBezTo>
                    <a:pt x="4637" y="3551"/>
                    <a:pt x="4415" y="3266"/>
                    <a:pt x="4415" y="2916"/>
                  </a:cubicBezTo>
                  <a:cubicBezTo>
                    <a:pt x="4415" y="2570"/>
                    <a:pt x="4640" y="2285"/>
                    <a:pt x="4910" y="2285"/>
                  </a:cubicBezTo>
                  <a:lnTo>
                    <a:pt x="5696" y="2285"/>
                  </a:lnTo>
                  <a:lnTo>
                    <a:pt x="5231" y="0"/>
                  </a:lnTo>
                  <a:lnTo>
                    <a:pt x="9030" y="0"/>
                  </a:lnTo>
                  <a:lnTo>
                    <a:pt x="8562" y="2285"/>
                  </a:lnTo>
                  <a:lnTo>
                    <a:pt x="9386" y="2285"/>
                  </a:lnTo>
                  <a:cubicBezTo>
                    <a:pt x="9655" y="2285"/>
                    <a:pt x="9877" y="2570"/>
                    <a:pt x="9877" y="2916"/>
                  </a:cubicBezTo>
                  <a:cubicBezTo>
                    <a:pt x="9874" y="3266"/>
                    <a:pt x="9655" y="3551"/>
                    <a:pt x="9382" y="3551"/>
                  </a:cubicBezTo>
                  <a:lnTo>
                    <a:pt x="9194" y="3551"/>
                  </a:lnTo>
                  <a:lnTo>
                    <a:pt x="9194" y="7259"/>
                  </a:lnTo>
                  <a:cubicBezTo>
                    <a:pt x="12247" y="13670"/>
                    <a:pt x="14123" y="18117"/>
                    <a:pt x="14123" y="18117"/>
                  </a:cubicBezTo>
                  <a:cubicBezTo>
                    <a:pt x="14123" y="18117"/>
                    <a:pt x="14123" y="18117"/>
                    <a:pt x="14123" y="18117"/>
                  </a:cubicBezTo>
                  <a:close/>
                  <a:moveTo>
                    <a:pt x="8152" y="11538"/>
                  </a:moveTo>
                  <a:cubicBezTo>
                    <a:pt x="8152" y="11142"/>
                    <a:pt x="7903" y="10820"/>
                    <a:pt x="7593" y="10820"/>
                  </a:cubicBezTo>
                  <a:cubicBezTo>
                    <a:pt x="7283" y="10820"/>
                    <a:pt x="7030" y="11142"/>
                    <a:pt x="7030" y="11538"/>
                  </a:cubicBezTo>
                  <a:cubicBezTo>
                    <a:pt x="7030" y="11934"/>
                    <a:pt x="7283" y="12259"/>
                    <a:pt x="7593" y="12259"/>
                  </a:cubicBezTo>
                  <a:cubicBezTo>
                    <a:pt x="7903" y="12259"/>
                    <a:pt x="8152" y="11934"/>
                    <a:pt x="8152" y="11538"/>
                  </a:cubicBezTo>
                  <a:cubicBezTo>
                    <a:pt x="8152" y="11538"/>
                    <a:pt x="8152" y="11538"/>
                    <a:pt x="8152" y="11538"/>
                  </a:cubicBezTo>
                  <a:close/>
                  <a:moveTo>
                    <a:pt x="5996" y="12285"/>
                  </a:moveTo>
                  <a:cubicBezTo>
                    <a:pt x="5572" y="12285"/>
                    <a:pt x="5231" y="12725"/>
                    <a:pt x="5231" y="13261"/>
                  </a:cubicBezTo>
                  <a:cubicBezTo>
                    <a:pt x="5231" y="13804"/>
                    <a:pt x="5576" y="14242"/>
                    <a:pt x="5996" y="14242"/>
                  </a:cubicBezTo>
                  <a:cubicBezTo>
                    <a:pt x="6419" y="14242"/>
                    <a:pt x="6762" y="13804"/>
                    <a:pt x="6762" y="13261"/>
                  </a:cubicBezTo>
                  <a:cubicBezTo>
                    <a:pt x="6762" y="12725"/>
                    <a:pt x="6419" y="12285"/>
                    <a:pt x="5996" y="12285"/>
                  </a:cubicBezTo>
                  <a:cubicBezTo>
                    <a:pt x="5996" y="12285"/>
                    <a:pt x="5996" y="12285"/>
                    <a:pt x="5996" y="12285"/>
                  </a:cubicBezTo>
                  <a:close/>
                  <a:moveTo>
                    <a:pt x="7458" y="13807"/>
                  </a:moveTo>
                  <a:cubicBezTo>
                    <a:pt x="7458" y="14363"/>
                    <a:pt x="7811" y="14811"/>
                    <a:pt x="8242" y="14811"/>
                  </a:cubicBezTo>
                  <a:cubicBezTo>
                    <a:pt x="8676" y="14811"/>
                    <a:pt x="9030" y="14363"/>
                    <a:pt x="9030" y="13807"/>
                  </a:cubicBezTo>
                  <a:cubicBezTo>
                    <a:pt x="9030" y="13253"/>
                    <a:pt x="8676" y="12803"/>
                    <a:pt x="8242" y="12803"/>
                  </a:cubicBezTo>
                  <a:cubicBezTo>
                    <a:pt x="7811" y="12803"/>
                    <a:pt x="7458" y="13253"/>
                    <a:pt x="7458" y="13807"/>
                  </a:cubicBezTo>
                  <a:cubicBezTo>
                    <a:pt x="7458" y="13807"/>
                    <a:pt x="7458" y="13807"/>
                    <a:pt x="7458" y="13807"/>
                  </a:cubicBezTo>
                  <a:close/>
                  <a:moveTo>
                    <a:pt x="19492" y="7380"/>
                  </a:moveTo>
                  <a:lnTo>
                    <a:pt x="16665" y="3762"/>
                  </a:lnTo>
                  <a:lnTo>
                    <a:pt x="12730" y="8817"/>
                  </a:lnTo>
                  <a:lnTo>
                    <a:pt x="11941" y="9830"/>
                  </a:lnTo>
                  <a:lnTo>
                    <a:pt x="17592" y="9830"/>
                  </a:lnTo>
                  <a:cubicBezTo>
                    <a:pt x="17592" y="9830"/>
                    <a:pt x="19492" y="7380"/>
                    <a:pt x="19492" y="7380"/>
                  </a:cubicBezTo>
                  <a:close/>
                  <a:moveTo>
                    <a:pt x="21107" y="8582"/>
                  </a:moveTo>
                  <a:cubicBezTo>
                    <a:pt x="20923" y="8817"/>
                    <a:pt x="20620" y="8817"/>
                    <a:pt x="20432" y="8582"/>
                  </a:cubicBezTo>
                  <a:lnTo>
                    <a:pt x="20201" y="8286"/>
                  </a:lnTo>
                  <a:lnTo>
                    <a:pt x="14039" y="16164"/>
                  </a:lnTo>
                  <a:lnTo>
                    <a:pt x="10871" y="9355"/>
                  </a:lnTo>
                  <a:lnTo>
                    <a:pt x="15956" y="2857"/>
                  </a:lnTo>
                  <a:lnTo>
                    <a:pt x="15723" y="2561"/>
                  </a:lnTo>
                  <a:cubicBezTo>
                    <a:pt x="15535" y="2325"/>
                    <a:pt x="15539" y="1940"/>
                    <a:pt x="15723" y="1703"/>
                  </a:cubicBezTo>
                  <a:cubicBezTo>
                    <a:pt x="15907" y="1470"/>
                    <a:pt x="16209" y="1464"/>
                    <a:pt x="16397" y="1703"/>
                  </a:cubicBezTo>
                  <a:lnTo>
                    <a:pt x="21107" y="7721"/>
                  </a:lnTo>
                  <a:cubicBezTo>
                    <a:pt x="21294" y="7957"/>
                    <a:pt x="21294" y="8343"/>
                    <a:pt x="21107" y="8582"/>
                  </a:cubicBezTo>
                  <a:cubicBezTo>
                    <a:pt x="21107" y="8582"/>
                    <a:pt x="21107" y="8582"/>
                    <a:pt x="21107" y="8582"/>
                  </a:cubicBezTo>
                  <a:close/>
                  <a:moveTo>
                    <a:pt x="16178" y="6435"/>
                  </a:moveTo>
                  <a:cubicBezTo>
                    <a:pt x="16178" y="6790"/>
                    <a:pt x="16400" y="7073"/>
                    <a:pt x="16678" y="7073"/>
                  </a:cubicBezTo>
                  <a:cubicBezTo>
                    <a:pt x="16953" y="7073"/>
                    <a:pt x="17178" y="6790"/>
                    <a:pt x="17178" y="6435"/>
                  </a:cubicBezTo>
                  <a:cubicBezTo>
                    <a:pt x="17178" y="6083"/>
                    <a:pt x="16953" y="5795"/>
                    <a:pt x="16678" y="5795"/>
                  </a:cubicBezTo>
                  <a:cubicBezTo>
                    <a:pt x="16400" y="5795"/>
                    <a:pt x="16178" y="6083"/>
                    <a:pt x="16178" y="6435"/>
                  </a:cubicBezTo>
                  <a:cubicBezTo>
                    <a:pt x="16178" y="6435"/>
                    <a:pt x="16178" y="6435"/>
                    <a:pt x="16178" y="6435"/>
                  </a:cubicBezTo>
                  <a:close/>
                  <a:moveTo>
                    <a:pt x="15425" y="7719"/>
                  </a:moveTo>
                  <a:cubicBezTo>
                    <a:pt x="15012" y="7719"/>
                    <a:pt x="14674" y="8144"/>
                    <a:pt x="14674" y="8676"/>
                  </a:cubicBezTo>
                  <a:cubicBezTo>
                    <a:pt x="14674" y="9204"/>
                    <a:pt x="15012" y="9634"/>
                    <a:pt x="15425" y="9634"/>
                  </a:cubicBezTo>
                  <a:cubicBezTo>
                    <a:pt x="15841" y="9634"/>
                    <a:pt x="16175" y="9204"/>
                    <a:pt x="16175" y="8676"/>
                  </a:cubicBezTo>
                  <a:cubicBezTo>
                    <a:pt x="16175" y="8144"/>
                    <a:pt x="15841" y="7719"/>
                    <a:pt x="15425" y="7719"/>
                  </a:cubicBezTo>
                  <a:cubicBezTo>
                    <a:pt x="15425" y="7719"/>
                    <a:pt x="15425" y="7719"/>
                    <a:pt x="15425" y="7719"/>
                  </a:cubicBezTo>
                  <a:close/>
                  <a:moveTo>
                    <a:pt x="17096" y="7714"/>
                  </a:moveTo>
                  <a:cubicBezTo>
                    <a:pt x="17297" y="7714"/>
                    <a:pt x="17463" y="7926"/>
                    <a:pt x="17463" y="8184"/>
                  </a:cubicBezTo>
                  <a:cubicBezTo>
                    <a:pt x="17463" y="8444"/>
                    <a:pt x="17297" y="8659"/>
                    <a:pt x="17096" y="8659"/>
                  </a:cubicBezTo>
                  <a:cubicBezTo>
                    <a:pt x="16891" y="8659"/>
                    <a:pt x="16726" y="8444"/>
                    <a:pt x="16726" y="8184"/>
                  </a:cubicBezTo>
                  <a:cubicBezTo>
                    <a:pt x="16726" y="7926"/>
                    <a:pt x="16891" y="7714"/>
                    <a:pt x="17096" y="7714"/>
                  </a:cubicBezTo>
                  <a:cubicBezTo>
                    <a:pt x="17096" y="7714"/>
                    <a:pt x="17096" y="7714"/>
                    <a:pt x="17096" y="7714"/>
                  </a:cubicBezTo>
                  <a:close/>
                </a:path>
              </a:pathLst>
            </a:custGeom>
            <a:solidFill>
              <a:srgbClr val="FFFFFF"/>
            </a:solidFill>
            <a:ln w="12700" cap="flat">
              <a:noFill/>
              <a:miter lim="400000"/>
            </a:ln>
            <a:effectLst/>
          </p:spPr>
          <p:txBody>
            <a:bodyPr wrap="square" lIns="50800" tIns="50800" rIns="50800" bIns="5080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sp>
        <p:nvSpPr>
          <p:cNvPr id="3228" name="Shape 3228"/>
          <p:cNvSpPr/>
          <p:nvPr/>
        </p:nvSpPr>
        <p:spPr>
          <a:xfrm flipV="1">
            <a:off x="10467763" y="3429000"/>
            <a:ext cx="1768429" cy="0"/>
          </a:xfrm>
          <a:prstGeom prst="line">
            <a:avLst/>
          </a:prstGeom>
          <a:ln w="28575" cmpd="sng">
            <a:solidFill>
              <a:schemeClr val="accent2"/>
            </a:solidFill>
            <a:miter lim="400000"/>
          </a:ln>
        </p:spPr>
        <p:txBody>
          <a:bodyPr lIns="0" tIns="0" rIns="0" bIns="0" anchor="ctr"/>
          <a:lstStyle/>
          <a:p>
            <a:pPr lvl="0">
              <a:defRPr sz="3200"/>
            </a:pPr>
            <a:endParaRPr sz="4265"/>
          </a:p>
        </p:txBody>
      </p:sp>
      <p:sp>
        <p:nvSpPr>
          <p:cNvPr id="3229" name="Shape 3229"/>
          <p:cNvSpPr/>
          <p:nvPr/>
        </p:nvSpPr>
        <p:spPr>
          <a:xfrm>
            <a:off x="4640789" y="3429000"/>
            <a:ext cx="1463809" cy="0"/>
          </a:xfrm>
          <a:prstGeom prst="line">
            <a:avLst/>
          </a:prstGeom>
          <a:ln w="28575" cmpd="sng">
            <a:solidFill>
              <a:schemeClr val="accent1"/>
            </a:solidFill>
            <a:miter lim="400000"/>
          </a:ln>
        </p:spPr>
        <p:txBody>
          <a:bodyPr lIns="0" tIns="0" rIns="0" bIns="0" anchor="ctr"/>
          <a:lstStyle/>
          <a:p>
            <a:pPr lvl="0">
              <a:defRPr sz="3200"/>
            </a:pPr>
            <a:endParaRPr sz="4265"/>
          </a:p>
        </p:txBody>
      </p:sp>
      <p:grpSp>
        <p:nvGrpSpPr>
          <p:cNvPr id="3243" name="Group 3243"/>
          <p:cNvGrpSpPr/>
          <p:nvPr/>
        </p:nvGrpSpPr>
        <p:grpSpPr>
          <a:xfrm>
            <a:off x="2919710" y="4369126"/>
            <a:ext cx="2933479" cy="1400615"/>
            <a:chOff x="0" y="0"/>
            <a:chExt cx="5866956" cy="2801229"/>
          </a:xfrm>
        </p:grpSpPr>
        <p:sp>
          <p:nvSpPr>
            <p:cNvPr id="3240" name="Shape 3240"/>
            <p:cNvSpPr/>
            <p:nvPr/>
          </p:nvSpPr>
          <p:spPr>
            <a:xfrm>
              <a:off x="0" y="0"/>
              <a:ext cx="1814287" cy="1375756"/>
            </a:xfrm>
            <a:prstGeom prst="rect">
              <a:avLst/>
            </a:prstGeom>
            <a:noFill/>
            <a:ln w="12700" cap="flat">
              <a:noFill/>
              <a:miter lim="400000"/>
            </a:ln>
            <a:effectLst/>
          </p:spPr>
          <p:txBody>
            <a:bodyPr wrap="square" lIns="0" tIns="0" rIns="0" bIns="0" numCol="1" anchor="ctr">
              <a:noAutofit/>
            </a:bodyPr>
            <a:lstStyle/>
            <a:p>
              <a:pPr defTabSz="457200">
                <a:lnSpc>
                  <a:spcPct val="65000"/>
                </a:lnSpc>
                <a:defRPr sz="1800"/>
              </a:pPr>
              <a:r>
                <a:rPr sz="1065" dirty="0">
                  <a:solidFill>
                    <a:srgbClr val="A6AAA9"/>
                  </a:solidFill>
                  <a:latin typeface="Roboto Regular"/>
                  <a:ea typeface="Roboto Regular"/>
                  <a:cs typeface="Roboto Regular"/>
                  <a:sym typeface="Roboto Regular"/>
                </a:rPr>
                <a:t>Fact Title On</a:t>
              </a:r>
            </a:p>
            <a:p>
              <a:pPr defTabSz="457200">
                <a:defRPr sz="1800"/>
              </a:pPr>
              <a:r>
                <a:rPr sz="2665" dirty="0">
                  <a:solidFill>
                    <a:schemeClr val="accent1"/>
                  </a:solidFill>
                  <a:latin typeface="Roboto Bold"/>
                  <a:ea typeface="Roboto Bold"/>
                  <a:cs typeface="Roboto Bold"/>
                  <a:sym typeface="Roboto Bold"/>
                </a:rPr>
                <a:t>2011</a:t>
              </a:r>
            </a:p>
          </p:txBody>
        </p:sp>
        <p:sp>
          <p:nvSpPr>
            <p:cNvPr id="3241" name="Shape 3241"/>
            <p:cNvSpPr/>
            <p:nvPr/>
          </p:nvSpPr>
          <p:spPr>
            <a:xfrm>
              <a:off x="0" y="1517939"/>
              <a:ext cx="5866957" cy="1283291"/>
            </a:xfrm>
            <a:prstGeom prst="rect">
              <a:avLst/>
            </a:prstGeom>
            <a:noFill/>
            <a:ln w="12700" cap="flat">
              <a:noFill/>
              <a:miter lim="400000"/>
            </a:ln>
            <a:effectLst/>
          </p:spPr>
          <p:txBody>
            <a:bodyPr wrap="square" lIns="0" tIns="0" rIns="0" bIns="0" numCol="1" anchor="ctr">
              <a:noAutofit/>
            </a:bodyPr>
            <a:lstStyle>
              <a:lvl1pPr algn="l" defTabSz="914400">
                <a:lnSpc>
                  <a:spcPct val="130000"/>
                </a:lnSpc>
                <a:defRPr sz="1800">
                  <a:solidFill>
                    <a:srgbClr val="A6AAA9"/>
                  </a:solidFill>
                  <a:latin typeface="Roboto Regular"/>
                  <a:ea typeface="Roboto Regular"/>
                  <a:cs typeface="Roboto Regular"/>
                  <a:sym typeface="Roboto Regular"/>
                </a:defRPr>
              </a:lvl1pPr>
            </a:lstStyle>
            <a:p>
              <a:pPr lvl="0">
                <a:defRPr>
                  <a:solidFill>
                    <a:srgbClr val="000000"/>
                  </a:solidFill>
                </a:defRPr>
              </a:pPr>
              <a:r>
                <a:rPr sz="935" dirty="0"/>
                <a:t>Lorem ipsum dolor sit amet, no pri modo agam facer, timeam adolescens ei sit, eos autem laudem ne. Tota partem elaboraret ius ex, his insolens liberavisse.</a:t>
              </a:r>
            </a:p>
          </p:txBody>
        </p:sp>
        <p:sp>
          <p:nvSpPr>
            <p:cNvPr id="3242" name="Shape 3242"/>
            <p:cNvSpPr/>
            <p:nvPr/>
          </p:nvSpPr>
          <p:spPr>
            <a:xfrm>
              <a:off x="0" y="1264474"/>
              <a:ext cx="1600039" cy="63501"/>
            </a:xfrm>
            <a:prstGeom prst="rect">
              <a:avLst/>
            </a:prstGeom>
            <a:solidFill>
              <a:srgbClr val="A6AAA9"/>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grpSp>
      <p:sp>
        <p:nvSpPr>
          <p:cNvPr id="5" name="Plaque 4"/>
          <p:cNvSpPr/>
          <p:nvPr/>
        </p:nvSpPr>
        <p:spPr>
          <a:xfrm>
            <a:off x="6104598" y="2684852"/>
            <a:ext cx="4363165" cy="1238509"/>
          </a:xfrm>
          <a:prstGeom prst="plaque">
            <a:avLst>
              <a:gd name="adj" fmla="val 25827"/>
            </a:avLst>
          </a:prstGeom>
          <a:noFill/>
          <a:ln w="28575" cap="flat" cmpd="sng">
            <a:solidFill>
              <a:srgbClr val="1D69AC"/>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algn="ctr" defTabSz="1100455" latinLnBrk="1" hangingPunct="0"/>
            <a:endParaRPr lang="en-US" sz="4265">
              <a:solidFill>
                <a:srgbClr val="FFFFFF"/>
              </a:solidFill>
              <a:sym typeface="Helvetica Light"/>
            </a:endParaRPr>
          </a:p>
        </p:txBody>
      </p:sp>
    </p:spTree>
  </p:cSld>
  <p:clrMapOvr>
    <a:masterClrMapping/>
  </p:clrMapOvr>
  <p:transition spd="slow" advTm="0">
    <p:push/>
  </p:transition>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indefinite" fill="hold"/>
                                        <p:tgtEl>
                                          <p:spTgt spid="3227"/>
                                        </p:tgtEl>
                                        <p:attrNameLst>
                                          <p:attrName>style.visibility</p:attrName>
                                        </p:attrNameLst>
                                      </p:cBhvr>
                                      <p:to>
                                        <p:strVal val="visible"/>
                                      </p:to>
                                    </p:set>
                                    <p:anim calcmode="lin" valueType="num">
                                      <p:cBhvr>
                                        <p:cTn id="7" dur="700" fill="hold"/>
                                        <p:tgtEl>
                                          <p:spTgt spid="3227"/>
                                        </p:tgtEl>
                                        <p:attrNameLst>
                                          <p:attrName>ppt_x</p:attrName>
                                        </p:attrNameLst>
                                      </p:cBhvr>
                                      <p:tavLst>
                                        <p:tav tm="0">
                                          <p:val>
                                            <p:strVal val="0-#ppt_w/2"/>
                                          </p:val>
                                        </p:tav>
                                        <p:tav tm="100000">
                                          <p:val>
                                            <p:strVal val="#ppt_x"/>
                                          </p:val>
                                        </p:tav>
                                      </p:tavLst>
                                    </p:anim>
                                    <p:anim calcmode="lin" valueType="num">
                                      <p:cBhvr>
                                        <p:cTn id="8" dur="700" fill="hold"/>
                                        <p:tgtEl>
                                          <p:spTgt spid="322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1" fill="hold" grpId="0" nodeType="afterEffect">
                                  <p:stCondLst>
                                    <p:cond delay="0"/>
                                  </p:stCondLst>
                                  <p:childTnLst>
                                    <p:set>
                                      <p:cBhvr>
                                        <p:cTn id="11" dur="indefinite" fill="hold"/>
                                        <p:tgtEl>
                                          <p:spTgt spid="3243"/>
                                        </p:tgtEl>
                                        <p:attrNameLst>
                                          <p:attrName>style.visibility</p:attrName>
                                        </p:attrNameLst>
                                      </p:cBhvr>
                                      <p:to>
                                        <p:strVal val="visible"/>
                                      </p:to>
                                    </p:set>
                                    <p:animEffect transition="in" filter="wipe(up)">
                                      <p:cBhvr>
                                        <p:cTn id="12" dur="700"/>
                                        <p:tgtEl>
                                          <p:spTgt spid="3243"/>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indefinite" fill="hold"/>
                                        <p:tgtEl>
                                          <p:spTgt spid="3229"/>
                                        </p:tgtEl>
                                        <p:attrNameLst>
                                          <p:attrName>style.visibility</p:attrName>
                                        </p:attrNameLst>
                                      </p:cBhvr>
                                      <p:to>
                                        <p:strVal val="visible"/>
                                      </p:to>
                                    </p:set>
                                    <p:animEffect transition="in" filter="wipe(left)">
                                      <p:cBhvr>
                                        <p:cTn id="16" dur="700"/>
                                        <p:tgtEl>
                                          <p:spTgt spid="3229"/>
                                        </p:tgtEl>
                                      </p:cBhvr>
                                    </p:animEffect>
                                  </p:childTnLst>
                                </p:cTn>
                              </p:par>
                            </p:childTnLst>
                          </p:cTn>
                        </p:par>
                        <p:par>
                          <p:cTn id="17" fill="hold">
                            <p:stCondLst>
                              <p:cond delay="3000"/>
                            </p:stCondLst>
                            <p:childTnLst>
                              <p:par>
                                <p:cTn id="18" presetID="22" presetClass="entr" presetSubtype="8" fill="hold" grpId="0" nodeType="afterEffect">
                                  <p:stCondLst>
                                    <p:cond delay="0"/>
                                  </p:stCondLst>
                                  <p:childTnLst>
                                    <p:set>
                                      <p:cBhvr>
                                        <p:cTn id="19" dur="indefinite" fill="hold"/>
                                        <p:tgtEl>
                                          <p:spTgt spid="3228"/>
                                        </p:tgtEl>
                                        <p:attrNameLst>
                                          <p:attrName>style.visibility</p:attrName>
                                        </p:attrNameLst>
                                      </p:cBhvr>
                                      <p:to>
                                        <p:strVal val="visible"/>
                                      </p:to>
                                    </p:set>
                                    <p:animEffect transition="in" filter="wipe(left)">
                                      <p:cBhvr>
                                        <p:cTn id="20" dur="700"/>
                                        <p:tgtEl>
                                          <p:spTgt spid="3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7" grpId="0" animBg="1" advAuto="0"/>
      <p:bldP spid="3228" grpId="0" animBg="1" advAuto="0"/>
      <p:bldP spid="3229" grpId="0" animBg="1" advAuto="0"/>
      <p:bldP spid="3243"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1"/>
          <p:cNvPicPr>
            <a:picLocks noGrp="1" noChangeAspect="1"/>
          </p:cNvPicPr>
          <p:nvPr>
            <p:ph type="pic" sz="quarter" idx="26"/>
          </p:nvPr>
        </p:nvPicPr>
        <p:blipFill>
          <a:blip r:embed="rId3">
            <a:extLst>
              <a:ext uri="{28A0092B-C50C-407E-A947-70E740481C1C}">
                <a14:useLocalDpi xmlns:a14="http://schemas.microsoft.com/office/drawing/2010/main" val="0"/>
              </a:ext>
            </a:extLst>
          </a:blip>
          <a:srcRect l="16898" r="16898"/>
          <a:stretch>
            <a:fillRect/>
          </a:stretch>
        </p:blipFill>
        <p:spPr/>
      </p:pic>
      <p:sp>
        <p:nvSpPr>
          <p:cNvPr id="3245" name="Shape 3245"/>
          <p:cNvSpPr>
            <a:spLocks noGrp="1"/>
          </p:cNvSpPr>
          <p:nvPr>
            <p:ph type="sldNum" sz="quarter" idx="4294967295"/>
          </p:nvPr>
        </p:nvSpPr>
        <p:spPr>
          <a:xfrm>
            <a:off x="11781386" y="162566"/>
            <a:ext cx="308559" cy="123111"/>
          </a:xfrm>
          <a:prstGeom prst="rect">
            <a:avLst/>
          </a:prstGeom>
        </p:spPr>
        <p:txBody>
          <a:bodyPr/>
          <a:lstStyle/>
          <a:p>
            <a:pPr lvl="0">
              <a:defRPr>
                <a:solidFill>
                  <a:srgbClr val="000000"/>
                </a:solidFill>
              </a:defRPr>
            </a:pPr>
            <a:fld id="{86CB4B4D-7CA3-9044-876B-883B54F8677D}" type="slidenum">
              <a:rPr>
                <a:solidFill>
                  <a:srgbClr val="FFFFFF"/>
                </a:solidFill>
              </a:rPr>
              <a:t>4</a:t>
            </a:fld>
            <a:endParaRPr>
              <a:solidFill>
                <a:srgbClr val="FFFFFF"/>
              </a:solidFill>
            </a:endParaRPr>
          </a:p>
        </p:txBody>
      </p:sp>
      <p:pic>
        <p:nvPicPr>
          <p:cNvPr id="5" name="图片占位符 4"/>
          <p:cNvPicPr>
            <a:picLocks noGrp="1" noChangeAspect="1"/>
          </p:cNvPicPr>
          <p:nvPr>
            <p:ph type="pic" sz="quarter" idx="27"/>
          </p:nvPr>
        </p:nvPicPr>
        <p:blipFill>
          <a:blip r:embed="rId4" cstate="print">
            <a:extLst>
              <a:ext uri="{28A0092B-C50C-407E-A947-70E740481C1C}">
                <a14:useLocalDpi xmlns:a14="http://schemas.microsoft.com/office/drawing/2010/main" val="0"/>
              </a:ext>
            </a:extLst>
          </a:blip>
          <a:srcRect l="17545" r="17545"/>
          <a:stretch>
            <a:fillRect/>
          </a:stretch>
        </p:blipFill>
        <p:spPr/>
      </p:pic>
      <p:sp>
        <p:nvSpPr>
          <p:cNvPr id="3246" name="Shape 3246"/>
          <p:cNvSpPr/>
          <p:nvPr/>
        </p:nvSpPr>
        <p:spPr>
          <a:xfrm>
            <a:off x="-33921" y="3429000"/>
            <a:ext cx="522333" cy="0"/>
          </a:xfrm>
          <a:prstGeom prst="line">
            <a:avLst/>
          </a:prstGeom>
          <a:ln w="28575" cmpd="sng">
            <a:solidFill>
              <a:schemeClr val="accent2"/>
            </a:solidFill>
            <a:miter lim="400000"/>
          </a:ln>
        </p:spPr>
        <p:txBody>
          <a:bodyPr lIns="0" tIns="0" rIns="0" bIns="0" anchor="ctr"/>
          <a:lstStyle/>
          <a:p>
            <a:pPr lvl="0">
              <a:defRPr sz="3200"/>
            </a:pPr>
            <a:endParaRPr sz="4265"/>
          </a:p>
        </p:txBody>
      </p:sp>
      <p:sp>
        <p:nvSpPr>
          <p:cNvPr id="3247" name="Shape 3247"/>
          <p:cNvSpPr/>
          <p:nvPr/>
        </p:nvSpPr>
        <p:spPr>
          <a:xfrm>
            <a:off x="7642001" y="3429000"/>
            <a:ext cx="685988" cy="0"/>
          </a:xfrm>
          <a:prstGeom prst="line">
            <a:avLst/>
          </a:prstGeom>
          <a:ln w="28575" cmpd="sng">
            <a:solidFill>
              <a:schemeClr val="accent3"/>
            </a:solidFill>
            <a:miter lim="400000"/>
          </a:ln>
        </p:spPr>
        <p:txBody>
          <a:bodyPr lIns="0" tIns="0" rIns="0" bIns="0" anchor="ctr"/>
          <a:lstStyle/>
          <a:p>
            <a:pPr lvl="0">
              <a:defRPr sz="3200"/>
            </a:pPr>
            <a:endParaRPr sz="4265"/>
          </a:p>
        </p:txBody>
      </p:sp>
      <p:sp>
        <p:nvSpPr>
          <p:cNvPr id="3248" name="Shape 3248"/>
          <p:cNvSpPr/>
          <p:nvPr/>
        </p:nvSpPr>
        <p:spPr>
          <a:xfrm>
            <a:off x="1760458" y="3429000"/>
            <a:ext cx="627229" cy="0"/>
          </a:xfrm>
          <a:prstGeom prst="line">
            <a:avLst/>
          </a:prstGeom>
          <a:ln w="28575" cmpd="sng">
            <a:solidFill>
              <a:schemeClr val="accent2"/>
            </a:solidFill>
            <a:miter lim="400000"/>
          </a:ln>
        </p:spPr>
        <p:txBody>
          <a:bodyPr lIns="0" tIns="0" rIns="0" bIns="0" anchor="ctr"/>
          <a:lstStyle/>
          <a:p>
            <a:pPr lvl="0">
              <a:defRPr sz="3200"/>
            </a:pPr>
            <a:endParaRPr sz="4265"/>
          </a:p>
        </p:txBody>
      </p:sp>
      <p:grpSp>
        <p:nvGrpSpPr>
          <p:cNvPr id="3252" name="Group 3252"/>
          <p:cNvGrpSpPr/>
          <p:nvPr/>
        </p:nvGrpSpPr>
        <p:grpSpPr>
          <a:xfrm>
            <a:off x="496927" y="2796122"/>
            <a:ext cx="1265759" cy="1265759"/>
            <a:chOff x="0" y="0"/>
            <a:chExt cx="2531516" cy="2531516"/>
          </a:xfrm>
        </p:grpSpPr>
        <p:sp>
          <p:nvSpPr>
            <p:cNvPr id="3249" name="Shape 3249"/>
            <p:cNvSpPr/>
            <p:nvPr/>
          </p:nvSpPr>
          <p:spPr>
            <a:xfrm>
              <a:off x="0" y="0"/>
              <a:ext cx="2531517" cy="25315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8575" cap="flat" cmpd="sng">
              <a:solidFill>
                <a:schemeClr val="accent2"/>
              </a:solidFill>
              <a:prstDash val="solid"/>
              <a:miter lim="400000"/>
            </a:ln>
            <a:effectLst/>
          </p:spPr>
          <p:txBody>
            <a:bodyPr wrap="square" lIns="0" tIns="0" rIns="0" bIns="0" numCol="1" anchor="ctr">
              <a:noAutofit/>
            </a:bodyPr>
            <a:lstStyle/>
            <a:p>
              <a:pPr lvl="0">
                <a:defRPr sz="3200">
                  <a:solidFill>
                    <a:srgbClr val="FFFFFF"/>
                  </a:solidFill>
                </a:defRPr>
              </a:pPr>
              <a:endParaRPr sz="4265"/>
            </a:p>
          </p:txBody>
        </p:sp>
        <p:sp>
          <p:nvSpPr>
            <p:cNvPr id="3250" name="Shape 3250"/>
            <p:cNvSpPr/>
            <p:nvPr/>
          </p:nvSpPr>
          <p:spPr>
            <a:xfrm>
              <a:off x="319417" y="319417"/>
              <a:ext cx="1892683" cy="18926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3251" name="Shape 3251"/>
            <p:cNvSpPr/>
            <p:nvPr/>
          </p:nvSpPr>
          <p:spPr>
            <a:xfrm>
              <a:off x="763330" y="799995"/>
              <a:ext cx="917675" cy="880726"/>
            </a:xfrm>
            <a:custGeom>
              <a:avLst/>
              <a:gdLst/>
              <a:ahLst/>
              <a:cxnLst>
                <a:cxn ang="0">
                  <a:pos x="wd2" y="hd2"/>
                </a:cxn>
                <a:cxn ang="5400000">
                  <a:pos x="wd2" y="hd2"/>
                </a:cxn>
                <a:cxn ang="10800000">
                  <a:pos x="wd2" y="hd2"/>
                </a:cxn>
                <a:cxn ang="16200000">
                  <a:pos x="wd2" y="hd2"/>
                </a:cxn>
              </a:cxnLst>
              <a:rect l="0" t="0" r="r" b="b"/>
              <a:pathLst>
                <a:path w="21600" h="21600" extrusionOk="0">
                  <a:moveTo>
                    <a:pt x="10832" y="0"/>
                  </a:moveTo>
                  <a:cubicBezTo>
                    <a:pt x="9591" y="0"/>
                    <a:pt x="8602" y="1031"/>
                    <a:pt x="8602" y="2323"/>
                  </a:cubicBezTo>
                  <a:lnTo>
                    <a:pt x="8602" y="11368"/>
                  </a:lnTo>
                  <a:lnTo>
                    <a:pt x="9994" y="10858"/>
                  </a:lnTo>
                  <a:lnTo>
                    <a:pt x="9994" y="2323"/>
                  </a:lnTo>
                  <a:cubicBezTo>
                    <a:pt x="9994" y="1856"/>
                    <a:pt x="10384" y="1450"/>
                    <a:pt x="10832" y="1450"/>
                  </a:cubicBezTo>
                  <a:lnTo>
                    <a:pt x="19370" y="1450"/>
                  </a:lnTo>
                  <a:cubicBezTo>
                    <a:pt x="19819" y="1450"/>
                    <a:pt x="20208" y="1856"/>
                    <a:pt x="20208" y="2323"/>
                  </a:cubicBezTo>
                  <a:lnTo>
                    <a:pt x="20208" y="19277"/>
                  </a:lnTo>
                  <a:cubicBezTo>
                    <a:pt x="20208" y="19741"/>
                    <a:pt x="19819" y="20150"/>
                    <a:pt x="19370" y="20150"/>
                  </a:cubicBezTo>
                  <a:lnTo>
                    <a:pt x="10879" y="20150"/>
                  </a:lnTo>
                  <a:cubicBezTo>
                    <a:pt x="10434" y="20150"/>
                    <a:pt x="10041" y="19741"/>
                    <a:pt x="10041" y="19277"/>
                  </a:cubicBezTo>
                  <a:lnTo>
                    <a:pt x="10041" y="18305"/>
                  </a:lnTo>
                  <a:lnTo>
                    <a:pt x="8649" y="18816"/>
                  </a:lnTo>
                  <a:lnTo>
                    <a:pt x="8649" y="19277"/>
                  </a:lnTo>
                  <a:cubicBezTo>
                    <a:pt x="8649" y="20569"/>
                    <a:pt x="9639" y="21600"/>
                    <a:pt x="10879" y="21600"/>
                  </a:cubicBezTo>
                  <a:lnTo>
                    <a:pt x="19370" y="21600"/>
                  </a:lnTo>
                  <a:cubicBezTo>
                    <a:pt x="20611" y="21600"/>
                    <a:pt x="21600" y="20569"/>
                    <a:pt x="21600" y="19277"/>
                  </a:cubicBezTo>
                  <a:lnTo>
                    <a:pt x="21600" y="2323"/>
                  </a:lnTo>
                  <a:cubicBezTo>
                    <a:pt x="21549" y="1031"/>
                    <a:pt x="20563" y="0"/>
                    <a:pt x="19323" y="0"/>
                  </a:cubicBezTo>
                  <a:lnTo>
                    <a:pt x="10832" y="0"/>
                  </a:lnTo>
                  <a:close/>
                  <a:moveTo>
                    <a:pt x="12239" y="3163"/>
                  </a:moveTo>
                  <a:cubicBezTo>
                    <a:pt x="11942" y="3163"/>
                    <a:pt x="11638" y="3426"/>
                    <a:pt x="11638" y="3789"/>
                  </a:cubicBezTo>
                  <a:lnTo>
                    <a:pt x="11638" y="7876"/>
                  </a:lnTo>
                  <a:cubicBezTo>
                    <a:pt x="11638" y="8183"/>
                    <a:pt x="11891" y="8485"/>
                    <a:pt x="12239" y="8485"/>
                  </a:cubicBezTo>
                  <a:lnTo>
                    <a:pt x="15212" y="8485"/>
                  </a:lnTo>
                  <a:cubicBezTo>
                    <a:pt x="15507" y="8485"/>
                    <a:pt x="15797" y="8236"/>
                    <a:pt x="15797" y="7876"/>
                  </a:cubicBezTo>
                  <a:lnTo>
                    <a:pt x="15797" y="3789"/>
                  </a:lnTo>
                  <a:cubicBezTo>
                    <a:pt x="15797" y="3426"/>
                    <a:pt x="15507" y="3163"/>
                    <a:pt x="15212" y="3163"/>
                  </a:cubicBezTo>
                  <a:lnTo>
                    <a:pt x="12239" y="3163"/>
                  </a:lnTo>
                  <a:close/>
                  <a:moveTo>
                    <a:pt x="5946" y="6854"/>
                  </a:moveTo>
                  <a:cubicBezTo>
                    <a:pt x="5748" y="6854"/>
                    <a:pt x="5558" y="6899"/>
                    <a:pt x="5408" y="7002"/>
                  </a:cubicBezTo>
                  <a:lnTo>
                    <a:pt x="1091" y="10067"/>
                  </a:lnTo>
                  <a:cubicBezTo>
                    <a:pt x="396" y="10531"/>
                    <a:pt x="0" y="11348"/>
                    <a:pt x="0" y="12176"/>
                  </a:cubicBezTo>
                  <a:lnTo>
                    <a:pt x="0" y="16838"/>
                  </a:lnTo>
                  <a:cubicBezTo>
                    <a:pt x="0" y="18078"/>
                    <a:pt x="898" y="19151"/>
                    <a:pt x="2087" y="19359"/>
                  </a:cubicBezTo>
                  <a:lnTo>
                    <a:pt x="4111" y="19722"/>
                  </a:lnTo>
                  <a:cubicBezTo>
                    <a:pt x="4260" y="19722"/>
                    <a:pt x="4422" y="19771"/>
                    <a:pt x="4570" y="19771"/>
                  </a:cubicBezTo>
                  <a:cubicBezTo>
                    <a:pt x="5563" y="19771"/>
                    <a:pt x="6497" y="19105"/>
                    <a:pt x="6894" y="18124"/>
                  </a:cubicBezTo>
                  <a:lnTo>
                    <a:pt x="7147" y="17399"/>
                  </a:lnTo>
                  <a:lnTo>
                    <a:pt x="12255" y="15438"/>
                  </a:lnTo>
                  <a:cubicBezTo>
                    <a:pt x="12700" y="15335"/>
                    <a:pt x="13148" y="14918"/>
                    <a:pt x="13346" y="14400"/>
                  </a:cubicBezTo>
                  <a:cubicBezTo>
                    <a:pt x="13545" y="13886"/>
                    <a:pt x="13592" y="13319"/>
                    <a:pt x="13393" y="12802"/>
                  </a:cubicBezTo>
                  <a:cubicBezTo>
                    <a:pt x="13095" y="12027"/>
                    <a:pt x="12354" y="11500"/>
                    <a:pt x="11559" y="11500"/>
                  </a:cubicBezTo>
                  <a:cubicBezTo>
                    <a:pt x="11309" y="11500"/>
                    <a:pt x="11113" y="11565"/>
                    <a:pt x="10863" y="11616"/>
                  </a:cubicBezTo>
                  <a:lnTo>
                    <a:pt x="6942" y="13115"/>
                  </a:lnTo>
                  <a:lnTo>
                    <a:pt x="6942" y="7892"/>
                  </a:lnTo>
                  <a:cubicBezTo>
                    <a:pt x="6942" y="7528"/>
                    <a:pt x="6750" y="7160"/>
                    <a:pt x="6404" y="6953"/>
                  </a:cubicBezTo>
                  <a:cubicBezTo>
                    <a:pt x="6254" y="6850"/>
                    <a:pt x="6094" y="6854"/>
                    <a:pt x="5946" y="6854"/>
                  </a:cubicBezTo>
                  <a:close/>
                  <a:moveTo>
                    <a:pt x="12650" y="10545"/>
                  </a:moveTo>
                  <a:cubicBezTo>
                    <a:pt x="13345" y="10803"/>
                    <a:pt x="13992" y="11323"/>
                    <a:pt x="14389" y="11995"/>
                  </a:cubicBezTo>
                  <a:lnTo>
                    <a:pt x="18453" y="11995"/>
                  </a:lnTo>
                  <a:cubicBezTo>
                    <a:pt x="18848" y="11995"/>
                    <a:pt x="19149" y="11681"/>
                    <a:pt x="19149" y="11270"/>
                  </a:cubicBezTo>
                  <a:cubicBezTo>
                    <a:pt x="19149" y="10856"/>
                    <a:pt x="18848" y="10545"/>
                    <a:pt x="18453" y="10545"/>
                  </a:cubicBezTo>
                  <a:lnTo>
                    <a:pt x="12650" y="10545"/>
                  </a:lnTo>
                  <a:close/>
                  <a:moveTo>
                    <a:pt x="14816" y="13181"/>
                  </a:moveTo>
                  <a:cubicBezTo>
                    <a:pt x="14865" y="13645"/>
                    <a:pt x="14821" y="14167"/>
                    <a:pt x="14674" y="14631"/>
                  </a:cubicBezTo>
                  <a:lnTo>
                    <a:pt x="18390" y="14631"/>
                  </a:lnTo>
                  <a:cubicBezTo>
                    <a:pt x="18785" y="14631"/>
                    <a:pt x="19086" y="14317"/>
                    <a:pt x="19086" y="13906"/>
                  </a:cubicBezTo>
                  <a:cubicBezTo>
                    <a:pt x="19086" y="13543"/>
                    <a:pt x="18785" y="13181"/>
                    <a:pt x="18390" y="13181"/>
                  </a:cubicBezTo>
                  <a:lnTo>
                    <a:pt x="14816" y="13181"/>
                  </a:lnTo>
                  <a:close/>
                  <a:moveTo>
                    <a:pt x="14010" y="16344"/>
                  </a:moveTo>
                  <a:cubicBezTo>
                    <a:pt x="13664" y="16705"/>
                    <a:pt x="13270" y="16962"/>
                    <a:pt x="12824" y="17119"/>
                  </a:cubicBezTo>
                  <a:lnTo>
                    <a:pt x="11132" y="17745"/>
                  </a:lnTo>
                  <a:lnTo>
                    <a:pt x="18580" y="17745"/>
                  </a:lnTo>
                  <a:cubicBezTo>
                    <a:pt x="18975" y="17745"/>
                    <a:pt x="19260" y="17433"/>
                    <a:pt x="19260" y="17020"/>
                  </a:cubicBezTo>
                  <a:cubicBezTo>
                    <a:pt x="19260" y="16606"/>
                    <a:pt x="18975" y="16344"/>
                    <a:pt x="18580" y="16344"/>
                  </a:cubicBezTo>
                  <a:lnTo>
                    <a:pt x="14010" y="16344"/>
                  </a:lnTo>
                  <a:close/>
                </a:path>
              </a:pathLst>
            </a:custGeom>
            <a:solidFill>
              <a:srgbClr val="FFFFFF"/>
            </a:solidFill>
            <a:ln w="12700" cap="flat">
              <a:noFill/>
              <a:miter lim="400000"/>
            </a:ln>
            <a:effectLst/>
          </p:spPr>
          <p:txBody>
            <a:bodyPr wrap="square" lIns="50800" tIns="50800" rIns="50800" bIns="5080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sp>
        <p:nvSpPr>
          <p:cNvPr id="3253" name="Shape 3253"/>
          <p:cNvSpPr/>
          <p:nvPr/>
        </p:nvSpPr>
        <p:spPr>
          <a:xfrm>
            <a:off x="5577027" y="3429000"/>
            <a:ext cx="798391" cy="0"/>
          </a:xfrm>
          <a:prstGeom prst="line">
            <a:avLst/>
          </a:prstGeom>
          <a:ln w="28575" cmpd="sng">
            <a:solidFill>
              <a:schemeClr val="accent3"/>
            </a:solidFill>
            <a:miter lim="400000"/>
          </a:ln>
        </p:spPr>
        <p:txBody>
          <a:bodyPr lIns="0" tIns="0" rIns="0" bIns="0" anchor="ctr"/>
          <a:lstStyle/>
          <a:p>
            <a:pPr lvl="0">
              <a:defRPr sz="3200"/>
            </a:pPr>
            <a:endParaRPr sz="4265"/>
          </a:p>
        </p:txBody>
      </p:sp>
      <p:sp>
        <p:nvSpPr>
          <p:cNvPr id="3257" name="Shape 3257"/>
          <p:cNvSpPr/>
          <p:nvPr/>
        </p:nvSpPr>
        <p:spPr>
          <a:xfrm>
            <a:off x="11517330" y="3429000"/>
            <a:ext cx="726588" cy="0"/>
          </a:xfrm>
          <a:prstGeom prst="line">
            <a:avLst/>
          </a:prstGeom>
          <a:ln w="28575" cmpd="sng">
            <a:solidFill>
              <a:schemeClr val="accent3"/>
            </a:solidFill>
            <a:miter lim="400000"/>
          </a:ln>
        </p:spPr>
        <p:txBody>
          <a:bodyPr lIns="0" tIns="0" rIns="0" bIns="0" anchor="ctr"/>
          <a:lstStyle/>
          <a:p>
            <a:pPr lvl="0">
              <a:defRPr sz="3200"/>
            </a:pPr>
            <a:endParaRPr sz="4265"/>
          </a:p>
        </p:txBody>
      </p:sp>
      <p:grpSp>
        <p:nvGrpSpPr>
          <p:cNvPr id="3261" name="Group 3261"/>
          <p:cNvGrpSpPr/>
          <p:nvPr/>
        </p:nvGrpSpPr>
        <p:grpSpPr>
          <a:xfrm>
            <a:off x="6378575" y="2796122"/>
            <a:ext cx="1265759" cy="1265759"/>
            <a:chOff x="0" y="0"/>
            <a:chExt cx="2531516" cy="2531516"/>
          </a:xfrm>
        </p:grpSpPr>
        <p:sp>
          <p:nvSpPr>
            <p:cNvPr id="3258" name="Shape 3258"/>
            <p:cNvSpPr/>
            <p:nvPr/>
          </p:nvSpPr>
          <p:spPr>
            <a:xfrm>
              <a:off x="0" y="0"/>
              <a:ext cx="2531517" cy="25315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8575" cap="flat" cmpd="sng">
              <a:solidFill>
                <a:schemeClr val="accent3"/>
              </a:solidFill>
              <a:prstDash val="solid"/>
              <a:miter lim="400000"/>
            </a:ln>
            <a:effectLst/>
          </p:spPr>
          <p:txBody>
            <a:bodyPr wrap="square" lIns="0" tIns="0" rIns="0" bIns="0" numCol="1" anchor="ctr">
              <a:noAutofit/>
            </a:bodyPr>
            <a:lstStyle/>
            <a:p>
              <a:pPr lvl="0">
                <a:defRPr sz="3200">
                  <a:solidFill>
                    <a:srgbClr val="FFFFFF"/>
                  </a:solidFill>
                </a:defRPr>
              </a:pPr>
              <a:endParaRPr sz="4265"/>
            </a:p>
          </p:txBody>
        </p:sp>
        <p:sp>
          <p:nvSpPr>
            <p:cNvPr id="3259" name="Shape 3259"/>
            <p:cNvSpPr/>
            <p:nvPr/>
          </p:nvSpPr>
          <p:spPr>
            <a:xfrm>
              <a:off x="319418" y="319417"/>
              <a:ext cx="1892682" cy="18926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3260" name="Shape 3260"/>
            <p:cNvSpPr/>
            <p:nvPr/>
          </p:nvSpPr>
          <p:spPr>
            <a:xfrm>
              <a:off x="845363" y="838095"/>
              <a:ext cx="880763" cy="880726"/>
            </a:xfrm>
            <a:custGeom>
              <a:avLst/>
              <a:gdLst/>
              <a:ahLst/>
              <a:cxnLst>
                <a:cxn ang="0">
                  <a:pos x="wd2" y="hd2"/>
                </a:cxn>
                <a:cxn ang="5400000">
                  <a:pos x="wd2" y="hd2"/>
                </a:cxn>
                <a:cxn ang="10800000">
                  <a:pos x="wd2" y="hd2"/>
                </a:cxn>
                <a:cxn ang="16200000">
                  <a:pos x="wd2" y="hd2"/>
                </a:cxn>
              </a:cxnLst>
              <a:rect l="0" t="0" r="r" b="b"/>
              <a:pathLst>
                <a:path w="21600" h="21538" extrusionOk="0">
                  <a:moveTo>
                    <a:pt x="18240" y="6601"/>
                  </a:moveTo>
                  <a:lnTo>
                    <a:pt x="13438" y="8514"/>
                  </a:lnTo>
                  <a:lnTo>
                    <a:pt x="13438" y="10135"/>
                  </a:lnTo>
                  <a:lnTo>
                    <a:pt x="18240" y="8221"/>
                  </a:lnTo>
                  <a:cubicBezTo>
                    <a:pt x="18240" y="8221"/>
                    <a:pt x="18240" y="6601"/>
                    <a:pt x="18240" y="6601"/>
                  </a:cubicBezTo>
                  <a:close/>
                  <a:moveTo>
                    <a:pt x="18240" y="11569"/>
                  </a:moveTo>
                  <a:lnTo>
                    <a:pt x="13438" y="13486"/>
                  </a:lnTo>
                  <a:lnTo>
                    <a:pt x="13438" y="15105"/>
                  </a:lnTo>
                  <a:lnTo>
                    <a:pt x="18240" y="13191"/>
                  </a:lnTo>
                  <a:cubicBezTo>
                    <a:pt x="18240" y="13191"/>
                    <a:pt x="18240" y="11569"/>
                    <a:pt x="18240" y="11569"/>
                  </a:cubicBezTo>
                  <a:close/>
                  <a:moveTo>
                    <a:pt x="19681" y="16026"/>
                  </a:moveTo>
                  <a:lnTo>
                    <a:pt x="12000" y="19090"/>
                  </a:lnTo>
                  <a:lnTo>
                    <a:pt x="12000" y="5678"/>
                  </a:lnTo>
                  <a:lnTo>
                    <a:pt x="19681" y="2616"/>
                  </a:lnTo>
                  <a:cubicBezTo>
                    <a:pt x="19681" y="2616"/>
                    <a:pt x="19681" y="16026"/>
                    <a:pt x="19681" y="16026"/>
                  </a:cubicBezTo>
                  <a:close/>
                  <a:moveTo>
                    <a:pt x="9600" y="19090"/>
                  </a:moveTo>
                  <a:lnTo>
                    <a:pt x="1920" y="16026"/>
                  </a:lnTo>
                  <a:lnTo>
                    <a:pt x="1920" y="2616"/>
                  </a:lnTo>
                  <a:lnTo>
                    <a:pt x="9600" y="5679"/>
                  </a:lnTo>
                  <a:cubicBezTo>
                    <a:pt x="9600" y="5679"/>
                    <a:pt x="9600" y="19090"/>
                    <a:pt x="9600" y="19090"/>
                  </a:cubicBezTo>
                  <a:close/>
                  <a:moveTo>
                    <a:pt x="21073" y="204"/>
                  </a:moveTo>
                  <a:cubicBezTo>
                    <a:pt x="20742" y="-18"/>
                    <a:pt x="20324" y="-62"/>
                    <a:pt x="19955" y="85"/>
                  </a:cubicBezTo>
                  <a:lnTo>
                    <a:pt x="10800" y="3736"/>
                  </a:lnTo>
                  <a:lnTo>
                    <a:pt x="1645" y="85"/>
                  </a:lnTo>
                  <a:cubicBezTo>
                    <a:pt x="1275" y="-62"/>
                    <a:pt x="858" y="-18"/>
                    <a:pt x="527" y="204"/>
                  </a:cubicBezTo>
                  <a:cubicBezTo>
                    <a:pt x="198" y="426"/>
                    <a:pt x="0" y="799"/>
                    <a:pt x="0" y="1196"/>
                  </a:cubicBezTo>
                  <a:lnTo>
                    <a:pt x="0" y="16512"/>
                  </a:lnTo>
                  <a:cubicBezTo>
                    <a:pt x="0" y="17002"/>
                    <a:pt x="299" y="17443"/>
                    <a:pt x="755" y="17623"/>
                  </a:cubicBezTo>
                  <a:lnTo>
                    <a:pt x="10334" y="21444"/>
                  </a:lnTo>
                  <a:cubicBezTo>
                    <a:pt x="10334" y="21444"/>
                    <a:pt x="10530" y="21507"/>
                    <a:pt x="10568" y="21514"/>
                  </a:cubicBezTo>
                  <a:cubicBezTo>
                    <a:pt x="10645" y="21530"/>
                    <a:pt x="10722" y="21538"/>
                    <a:pt x="10800" y="21538"/>
                  </a:cubicBezTo>
                  <a:cubicBezTo>
                    <a:pt x="10878" y="21538"/>
                    <a:pt x="10956" y="21530"/>
                    <a:pt x="11032" y="21514"/>
                  </a:cubicBezTo>
                  <a:cubicBezTo>
                    <a:pt x="11070" y="21507"/>
                    <a:pt x="11268" y="21443"/>
                    <a:pt x="11268" y="21443"/>
                  </a:cubicBezTo>
                  <a:lnTo>
                    <a:pt x="20846" y="17623"/>
                  </a:lnTo>
                  <a:cubicBezTo>
                    <a:pt x="21301" y="17443"/>
                    <a:pt x="21600" y="17002"/>
                    <a:pt x="21600" y="16512"/>
                  </a:cubicBezTo>
                  <a:lnTo>
                    <a:pt x="21600" y="1196"/>
                  </a:lnTo>
                  <a:cubicBezTo>
                    <a:pt x="21600" y="799"/>
                    <a:pt x="21402" y="426"/>
                    <a:pt x="21073" y="204"/>
                  </a:cubicBezTo>
                  <a:cubicBezTo>
                    <a:pt x="21073" y="204"/>
                    <a:pt x="21073" y="204"/>
                    <a:pt x="21073" y="204"/>
                  </a:cubicBezTo>
                  <a:close/>
                  <a:moveTo>
                    <a:pt x="8162" y="8514"/>
                  </a:moveTo>
                  <a:lnTo>
                    <a:pt x="3360" y="6601"/>
                  </a:lnTo>
                  <a:lnTo>
                    <a:pt x="3360" y="8221"/>
                  </a:lnTo>
                  <a:lnTo>
                    <a:pt x="8162" y="10135"/>
                  </a:lnTo>
                  <a:cubicBezTo>
                    <a:pt x="8162" y="10135"/>
                    <a:pt x="8162" y="8514"/>
                    <a:pt x="8162" y="8514"/>
                  </a:cubicBezTo>
                  <a:close/>
                  <a:moveTo>
                    <a:pt x="8162" y="13486"/>
                  </a:moveTo>
                  <a:lnTo>
                    <a:pt x="3360" y="11569"/>
                  </a:lnTo>
                  <a:lnTo>
                    <a:pt x="3360" y="13191"/>
                  </a:lnTo>
                  <a:lnTo>
                    <a:pt x="8162" y="15105"/>
                  </a:lnTo>
                  <a:cubicBezTo>
                    <a:pt x="8162" y="15105"/>
                    <a:pt x="8162" y="13486"/>
                    <a:pt x="8162" y="13486"/>
                  </a:cubicBezTo>
                  <a:close/>
                </a:path>
              </a:pathLst>
            </a:custGeom>
            <a:solidFill>
              <a:srgbClr val="FFFFFF"/>
            </a:solidFill>
            <a:ln w="12700" cap="flat">
              <a:noFill/>
              <a:miter lim="400000"/>
            </a:ln>
            <a:effectLst/>
          </p:spPr>
          <p:txBody>
            <a:bodyPr wrap="square" lIns="50800" tIns="50800" rIns="50800" bIns="5080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grpSp>
        <p:nvGrpSpPr>
          <p:cNvPr id="3268" name="Group 3268"/>
          <p:cNvGrpSpPr/>
          <p:nvPr/>
        </p:nvGrpSpPr>
        <p:grpSpPr>
          <a:xfrm>
            <a:off x="863777" y="4577568"/>
            <a:ext cx="3025043" cy="1431168"/>
            <a:chOff x="0" y="0"/>
            <a:chExt cx="6050083" cy="2862335"/>
          </a:xfrm>
        </p:grpSpPr>
        <p:sp>
          <p:nvSpPr>
            <p:cNvPr id="3265" name="Shape 3265"/>
            <p:cNvSpPr/>
            <p:nvPr/>
          </p:nvSpPr>
          <p:spPr>
            <a:xfrm>
              <a:off x="0" y="0"/>
              <a:ext cx="1814287" cy="1375756"/>
            </a:xfrm>
            <a:prstGeom prst="rect">
              <a:avLst/>
            </a:prstGeom>
            <a:noFill/>
            <a:ln w="12700" cap="flat">
              <a:noFill/>
              <a:miter lim="400000"/>
            </a:ln>
            <a:effectLst/>
          </p:spPr>
          <p:txBody>
            <a:bodyPr wrap="square" lIns="0" tIns="0" rIns="0" bIns="0" numCol="1" anchor="ctr">
              <a:noAutofit/>
            </a:bodyPr>
            <a:lstStyle/>
            <a:p>
              <a:pPr defTabSz="457200">
                <a:lnSpc>
                  <a:spcPct val="65000"/>
                </a:lnSpc>
                <a:defRPr sz="1800"/>
              </a:pPr>
              <a:r>
                <a:rPr sz="935" dirty="0">
                  <a:solidFill>
                    <a:srgbClr val="A6AAA9"/>
                  </a:solidFill>
                  <a:latin typeface="Roboto Regular"/>
                  <a:ea typeface="Roboto Regular"/>
                  <a:cs typeface="Roboto Regular"/>
                  <a:sym typeface="Roboto Regular"/>
                </a:rPr>
                <a:t>Fact Title On</a:t>
              </a:r>
            </a:p>
            <a:p>
              <a:pPr defTabSz="457200">
                <a:defRPr sz="1800"/>
              </a:pPr>
              <a:r>
                <a:rPr sz="2665" dirty="0">
                  <a:solidFill>
                    <a:schemeClr val="accent2"/>
                  </a:solidFill>
                  <a:latin typeface="Roboto Bold"/>
                  <a:ea typeface="Roboto Bold"/>
                  <a:cs typeface="Roboto Bold"/>
                  <a:sym typeface="Roboto Bold"/>
                </a:rPr>
                <a:t>2012</a:t>
              </a:r>
            </a:p>
          </p:txBody>
        </p:sp>
        <p:sp>
          <p:nvSpPr>
            <p:cNvPr id="3266" name="Shape 3266"/>
            <p:cNvSpPr/>
            <p:nvPr/>
          </p:nvSpPr>
          <p:spPr>
            <a:xfrm>
              <a:off x="0" y="1506026"/>
              <a:ext cx="6050084" cy="1356310"/>
            </a:xfrm>
            <a:prstGeom prst="rect">
              <a:avLst/>
            </a:prstGeom>
            <a:noFill/>
            <a:ln w="12700" cap="flat">
              <a:noFill/>
              <a:miter lim="400000"/>
            </a:ln>
            <a:effectLst/>
          </p:spPr>
          <p:txBody>
            <a:bodyPr wrap="square" lIns="0" tIns="0" rIns="0" bIns="0" numCol="1" anchor="ctr">
              <a:noAutofit/>
            </a:bodyPr>
            <a:lstStyle>
              <a:lvl1pPr algn="l" defTabSz="914400">
                <a:lnSpc>
                  <a:spcPct val="130000"/>
                </a:lnSpc>
                <a:defRPr sz="1800">
                  <a:solidFill>
                    <a:srgbClr val="A6AAA9"/>
                  </a:solidFill>
                  <a:latin typeface="Roboto Regular"/>
                  <a:ea typeface="Roboto Regular"/>
                  <a:cs typeface="Roboto Regular"/>
                  <a:sym typeface="Roboto Regular"/>
                </a:defRPr>
              </a:lvl1pPr>
            </a:lstStyle>
            <a:p>
              <a:pPr lvl="0">
                <a:defRPr>
                  <a:solidFill>
                    <a:srgbClr val="000000"/>
                  </a:solidFill>
                </a:defRPr>
              </a:pPr>
              <a:r>
                <a:rPr sz="935" dirty="0"/>
                <a:t>Lorem ipsum dolor sit amet, no pri modo agam facer, timeam adolescens ei sit, eos autem laudem ne. Tota partem elaboraret ius ex, his insolens liberavisse.</a:t>
              </a:r>
            </a:p>
          </p:txBody>
        </p:sp>
        <p:sp>
          <p:nvSpPr>
            <p:cNvPr id="3267" name="Shape 3267"/>
            <p:cNvSpPr/>
            <p:nvPr/>
          </p:nvSpPr>
          <p:spPr>
            <a:xfrm>
              <a:off x="0" y="1264474"/>
              <a:ext cx="1600039" cy="63501"/>
            </a:xfrm>
            <a:prstGeom prst="rect">
              <a:avLst/>
            </a:prstGeom>
            <a:solidFill>
              <a:srgbClr val="A6AAA9"/>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grpSp>
      <p:grpSp>
        <p:nvGrpSpPr>
          <p:cNvPr id="3272" name="Group 3272"/>
          <p:cNvGrpSpPr/>
          <p:nvPr/>
        </p:nvGrpSpPr>
        <p:grpSpPr>
          <a:xfrm>
            <a:off x="6816056" y="4577568"/>
            <a:ext cx="3025043" cy="1431168"/>
            <a:chOff x="0" y="0"/>
            <a:chExt cx="6050083" cy="2862335"/>
          </a:xfrm>
        </p:grpSpPr>
        <p:sp>
          <p:nvSpPr>
            <p:cNvPr id="3269" name="Shape 3269"/>
            <p:cNvSpPr/>
            <p:nvPr/>
          </p:nvSpPr>
          <p:spPr>
            <a:xfrm>
              <a:off x="0" y="0"/>
              <a:ext cx="1814287" cy="1375756"/>
            </a:xfrm>
            <a:prstGeom prst="rect">
              <a:avLst/>
            </a:prstGeom>
            <a:noFill/>
            <a:ln w="12700" cap="flat">
              <a:noFill/>
              <a:miter lim="400000"/>
            </a:ln>
            <a:effectLst/>
          </p:spPr>
          <p:txBody>
            <a:bodyPr wrap="square" lIns="0" tIns="0" rIns="0" bIns="0" numCol="1" anchor="ctr">
              <a:noAutofit/>
            </a:bodyPr>
            <a:lstStyle/>
            <a:p>
              <a:pPr defTabSz="457200">
                <a:lnSpc>
                  <a:spcPct val="65000"/>
                </a:lnSpc>
                <a:defRPr sz="1800"/>
              </a:pPr>
              <a:r>
                <a:rPr sz="935" dirty="0">
                  <a:solidFill>
                    <a:srgbClr val="A6AAA9"/>
                  </a:solidFill>
                  <a:latin typeface="Roboto Regular"/>
                  <a:ea typeface="Roboto Regular"/>
                  <a:cs typeface="Roboto Regular"/>
                  <a:sym typeface="Roboto Regular"/>
                </a:rPr>
                <a:t>Fact Title On</a:t>
              </a:r>
            </a:p>
            <a:p>
              <a:pPr defTabSz="457200">
                <a:defRPr sz="1800"/>
              </a:pPr>
              <a:r>
                <a:rPr sz="2665" dirty="0">
                  <a:solidFill>
                    <a:schemeClr val="accent3"/>
                  </a:solidFill>
                  <a:latin typeface="Roboto Bold"/>
                  <a:ea typeface="Roboto Bold"/>
                  <a:cs typeface="Roboto Bold"/>
                  <a:sym typeface="Roboto Bold"/>
                </a:rPr>
                <a:t>201</a:t>
              </a:r>
              <a:r>
                <a:rPr lang="en-US" sz="2665" dirty="0">
                  <a:solidFill>
                    <a:schemeClr val="accent3"/>
                  </a:solidFill>
                  <a:latin typeface="Roboto Bold"/>
                  <a:ea typeface="Roboto Bold"/>
                  <a:cs typeface="Roboto Bold"/>
                  <a:sym typeface="Roboto Bold"/>
                </a:rPr>
                <a:t>2</a:t>
              </a:r>
              <a:endParaRPr sz="2665" dirty="0">
                <a:solidFill>
                  <a:schemeClr val="accent3"/>
                </a:solidFill>
                <a:latin typeface="Roboto Bold"/>
                <a:ea typeface="Roboto Bold"/>
                <a:cs typeface="Roboto Bold"/>
                <a:sym typeface="Roboto Bold"/>
              </a:endParaRPr>
            </a:p>
          </p:txBody>
        </p:sp>
        <p:sp>
          <p:nvSpPr>
            <p:cNvPr id="3270" name="Shape 3270"/>
            <p:cNvSpPr/>
            <p:nvPr/>
          </p:nvSpPr>
          <p:spPr>
            <a:xfrm>
              <a:off x="0" y="1506026"/>
              <a:ext cx="6050084" cy="1356310"/>
            </a:xfrm>
            <a:prstGeom prst="rect">
              <a:avLst/>
            </a:prstGeom>
            <a:noFill/>
            <a:ln w="12700" cap="flat">
              <a:noFill/>
              <a:miter lim="400000"/>
            </a:ln>
            <a:effectLst/>
          </p:spPr>
          <p:txBody>
            <a:bodyPr wrap="square" lIns="0" tIns="0" rIns="0" bIns="0" numCol="1" anchor="ctr">
              <a:noAutofit/>
            </a:bodyPr>
            <a:lstStyle>
              <a:lvl1pPr algn="l" defTabSz="914400">
                <a:lnSpc>
                  <a:spcPct val="130000"/>
                </a:lnSpc>
                <a:defRPr sz="1800">
                  <a:solidFill>
                    <a:srgbClr val="A6AAA9"/>
                  </a:solidFill>
                  <a:latin typeface="Roboto Regular"/>
                  <a:ea typeface="Roboto Regular"/>
                  <a:cs typeface="Roboto Regular"/>
                  <a:sym typeface="Roboto Regular"/>
                </a:defRPr>
              </a:lvl1pPr>
            </a:lstStyle>
            <a:p>
              <a:pPr lvl="0">
                <a:defRPr>
                  <a:solidFill>
                    <a:srgbClr val="000000"/>
                  </a:solidFill>
                </a:defRPr>
              </a:pPr>
              <a:r>
                <a:rPr sz="935" dirty="0"/>
                <a:t>Lorem ipsum dolor sit amet, no pri modo agam facer, timeam adolescens ei sit, eos autem laudem ne. Tota partem elaboraret ius ex, his insolens liberavisse.</a:t>
              </a:r>
            </a:p>
          </p:txBody>
        </p:sp>
        <p:sp>
          <p:nvSpPr>
            <p:cNvPr id="3271" name="Shape 3271"/>
            <p:cNvSpPr/>
            <p:nvPr/>
          </p:nvSpPr>
          <p:spPr>
            <a:xfrm>
              <a:off x="0" y="1264474"/>
              <a:ext cx="1600039" cy="63501"/>
            </a:xfrm>
            <a:prstGeom prst="rect">
              <a:avLst/>
            </a:prstGeom>
            <a:solidFill>
              <a:srgbClr val="A6AAA9"/>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grpSp>
      <p:sp>
        <p:nvSpPr>
          <p:cNvPr id="30" name="Plaque 29"/>
          <p:cNvSpPr/>
          <p:nvPr/>
        </p:nvSpPr>
        <p:spPr>
          <a:xfrm>
            <a:off x="2387687" y="2807307"/>
            <a:ext cx="3189340" cy="1238509"/>
          </a:xfrm>
          <a:prstGeom prst="plaque">
            <a:avLst>
              <a:gd name="adj" fmla="val 25827"/>
            </a:avLst>
          </a:prstGeom>
          <a:noFill/>
          <a:ln w="28575" cap="flat" cmpd="sng">
            <a:solidFill>
              <a:schemeClr val="accent2"/>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algn="ctr" defTabSz="1100455" latinLnBrk="1" hangingPunct="0"/>
            <a:endParaRPr lang="en-US" sz="4265">
              <a:solidFill>
                <a:srgbClr val="FFFFFF"/>
              </a:solidFill>
              <a:sym typeface="Helvetica Light"/>
            </a:endParaRPr>
          </a:p>
        </p:txBody>
      </p:sp>
      <p:sp>
        <p:nvSpPr>
          <p:cNvPr id="37" name="Plaque 36"/>
          <p:cNvSpPr/>
          <p:nvPr/>
        </p:nvSpPr>
        <p:spPr>
          <a:xfrm>
            <a:off x="8327990" y="2807307"/>
            <a:ext cx="3189340" cy="1238509"/>
          </a:xfrm>
          <a:prstGeom prst="plaque">
            <a:avLst>
              <a:gd name="adj" fmla="val 25827"/>
            </a:avLst>
          </a:prstGeom>
          <a:noFill/>
          <a:ln w="28575" cap="flat" cmpd="sng">
            <a:solidFill>
              <a:schemeClr val="accent3"/>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algn="ctr" defTabSz="1100455" latinLnBrk="1" hangingPunct="0"/>
            <a:endParaRPr lang="en-US" sz="4265">
              <a:solidFill>
                <a:srgbClr val="FFFFFF"/>
              </a:solidFill>
              <a:sym typeface="Helvetica Light"/>
            </a:endParaRPr>
          </a:p>
        </p:txBody>
      </p:sp>
    </p:spTree>
  </p:cSld>
  <p:clrMapOvr>
    <a:masterClrMapping/>
  </p:clrMapOvr>
  <p:transition spd="slow" advTm="0">
    <p:push/>
  </p:transition>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indefinite" fill="hold"/>
                                        <p:tgtEl>
                                          <p:spTgt spid="3246"/>
                                        </p:tgtEl>
                                        <p:attrNameLst>
                                          <p:attrName>style.visibility</p:attrName>
                                        </p:attrNameLst>
                                      </p:cBhvr>
                                      <p:to>
                                        <p:strVal val="visible"/>
                                      </p:to>
                                    </p:set>
                                    <p:animEffect transition="in" filter="wipe(left)">
                                      <p:cBhvr>
                                        <p:cTn id="7" dur="499"/>
                                        <p:tgtEl>
                                          <p:spTgt spid="324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indefinite" fill="hold"/>
                                        <p:tgtEl>
                                          <p:spTgt spid="3252"/>
                                        </p:tgtEl>
                                        <p:attrNameLst>
                                          <p:attrName>style.visibility</p:attrName>
                                        </p:attrNameLst>
                                      </p:cBhvr>
                                      <p:to>
                                        <p:strVal val="visible"/>
                                      </p:to>
                                    </p:set>
                                    <p:anim calcmode="lin" valueType="num">
                                      <p:cBhvr>
                                        <p:cTn id="11" dur="700" fill="hold"/>
                                        <p:tgtEl>
                                          <p:spTgt spid="3252"/>
                                        </p:tgtEl>
                                        <p:attrNameLst>
                                          <p:attrName>ppt_x</p:attrName>
                                        </p:attrNameLst>
                                      </p:cBhvr>
                                      <p:tavLst>
                                        <p:tav tm="0">
                                          <p:val>
                                            <p:strVal val="0-#ppt_w/2"/>
                                          </p:val>
                                        </p:tav>
                                        <p:tav tm="100000">
                                          <p:val>
                                            <p:strVal val="#ppt_x"/>
                                          </p:val>
                                        </p:tav>
                                      </p:tavLst>
                                    </p:anim>
                                    <p:anim calcmode="lin" valueType="num">
                                      <p:cBhvr>
                                        <p:cTn id="12" dur="700" fill="hold"/>
                                        <p:tgtEl>
                                          <p:spTgt spid="325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indefinite" fill="hold"/>
                                        <p:tgtEl>
                                          <p:spTgt spid="3248"/>
                                        </p:tgtEl>
                                        <p:attrNameLst>
                                          <p:attrName>style.visibility</p:attrName>
                                        </p:attrNameLst>
                                      </p:cBhvr>
                                      <p:to>
                                        <p:strVal val="visible"/>
                                      </p:to>
                                    </p:set>
                                    <p:animEffect transition="in" filter="wipe(left)">
                                      <p:cBhvr>
                                        <p:cTn id="16" dur="700"/>
                                        <p:tgtEl>
                                          <p:spTgt spid="3248"/>
                                        </p:tgtEl>
                                      </p:cBhvr>
                                    </p:animEffect>
                                  </p:childTnLst>
                                </p:cTn>
                              </p:par>
                            </p:childTnLst>
                          </p:cTn>
                        </p:par>
                        <p:par>
                          <p:cTn id="17" fill="hold">
                            <p:stCondLst>
                              <p:cond delay="2500"/>
                            </p:stCondLst>
                            <p:childTnLst>
                              <p:par>
                                <p:cTn id="18" presetID="22" presetClass="entr" presetSubtype="1" fill="hold" grpId="0" nodeType="afterEffect">
                                  <p:stCondLst>
                                    <p:cond delay="0"/>
                                  </p:stCondLst>
                                  <p:childTnLst>
                                    <p:set>
                                      <p:cBhvr>
                                        <p:cTn id="19" dur="indefinite" fill="hold"/>
                                        <p:tgtEl>
                                          <p:spTgt spid="3268"/>
                                        </p:tgtEl>
                                        <p:attrNameLst>
                                          <p:attrName>style.visibility</p:attrName>
                                        </p:attrNameLst>
                                      </p:cBhvr>
                                      <p:to>
                                        <p:strVal val="visible"/>
                                      </p:to>
                                    </p:set>
                                    <p:animEffect transition="in" filter="wipe(up)">
                                      <p:cBhvr>
                                        <p:cTn id="20" dur="700"/>
                                        <p:tgtEl>
                                          <p:spTgt spid="3268"/>
                                        </p:tgtEl>
                                      </p:cBhvr>
                                    </p:animEffect>
                                  </p:childTnLst>
                                </p:cTn>
                              </p:par>
                            </p:childTnLst>
                          </p:cTn>
                        </p:par>
                        <p:par>
                          <p:cTn id="21" fill="hold">
                            <p:stCondLst>
                              <p:cond delay="3500"/>
                            </p:stCondLst>
                            <p:childTnLst>
                              <p:par>
                                <p:cTn id="22" presetID="22" presetClass="entr" presetSubtype="8" fill="hold" grpId="0" nodeType="afterEffect">
                                  <p:stCondLst>
                                    <p:cond delay="0"/>
                                  </p:stCondLst>
                                  <p:childTnLst>
                                    <p:set>
                                      <p:cBhvr>
                                        <p:cTn id="23" dur="indefinite" fill="hold"/>
                                        <p:tgtEl>
                                          <p:spTgt spid="3253"/>
                                        </p:tgtEl>
                                        <p:attrNameLst>
                                          <p:attrName>style.visibility</p:attrName>
                                        </p:attrNameLst>
                                      </p:cBhvr>
                                      <p:to>
                                        <p:strVal val="visible"/>
                                      </p:to>
                                    </p:set>
                                    <p:animEffect transition="in" filter="wipe(left)">
                                      <p:cBhvr>
                                        <p:cTn id="24" dur="700"/>
                                        <p:tgtEl>
                                          <p:spTgt spid="3253"/>
                                        </p:tgtEl>
                                      </p:cBhvr>
                                    </p:animEffect>
                                  </p:childTnLst>
                                </p:cTn>
                              </p:par>
                            </p:childTnLst>
                          </p:cTn>
                        </p:par>
                        <p:par>
                          <p:cTn id="25" fill="hold">
                            <p:stCondLst>
                              <p:cond delay="4500"/>
                            </p:stCondLst>
                            <p:childTnLst>
                              <p:par>
                                <p:cTn id="26" presetID="2" presetClass="entr" presetSubtype="8" fill="hold" grpId="0" nodeType="afterEffect">
                                  <p:stCondLst>
                                    <p:cond delay="0"/>
                                  </p:stCondLst>
                                  <p:childTnLst>
                                    <p:set>
                                      <p:cBhvr>
                                        <p:cTn id="27" dur="indefinite" fill="hold"/>
                                        <p:tgtEl>
                                          <p:spTgt spid="3261"/>
                                        </p:tgtEl>
                                        <p:attrNameLst>
                                          <p:attrName>style.visibility</p:attrName>
                                        </p:attrNameLst>
                                      </p:cBhvr>
                                      <p:to>
                                        <p:strVal val="visible"/>
                                      </p:to>
                                    </p:set>
                                    <p:anim calcmode="lin" valueType="num">
                                      <p:cBhvr>
                                        <p:cTn id="28" dur="700" fill="hold"/>
                                        <p:tgtEl>
                                          <p:spTgt spid="3261"/>
                                        </p:tgtEl>
                                        <p:attrNameLst>
                                          <p:attrName>ppt_x</p:attrName>
                                        </p:attrNameLst>
                                      </p:cBhvr>
                                      <p:tavLst>
                                        <p:tav tm="0">
                                          <p:val>
                                            <p:strVal val="0-#ppt_w/2"/>
                                          </p:val>
                                        </p:tav>
                                        <p:tav tm="100000">
                                          <p:val>
                                            <p:strVal val="#ppt_x"/>
                                          </p:val>
                                        </p:tav>
                                      </p:tavLst>
                                    </p:anim>
                                    <p:anim calcmode="lin" valueType="num">
                                      <p:cBhvr>
                                        <p:cTn id="29" dur="700" fill="hold"/>
                                        <p:tgtEl>
                                          <p:spTgt spid="3261"/>
                                        </p:tgtEl>
                                        <p:attrNameLst>
                                          <p:attrName>ppt_y</p:attrName>
                                        </p:attrNameLst>
                                      </p:cBhvr>
                                      <p:tavLst>
                                        <p:tav tm="0">
                                          <p:val>
                                            <p:strVal val="#ppt_y"/>
                                          </p:val>
                                        </p:tav>
                                        <p:tav tm="100000">
                                          <p:val>
                                            <p:strVal val="#ppt_y"/>
                                          </p:val>
                                        </p:tav>
                                      </p:tavLst>
                                    </p:anim>
                                  </p:childTnLst>
                                </p:cTn>
                              </p:par>
                            </p:childTnLst>
                          </p:cTn>
                        </p:par>
                        <p:par>
                          <p:cTn id="30" fill="hold">
                            <p:stCondLst>
                              <p:cond delay="5500"/>
                            </p:stCondLst>
                            <p:childTnLst>
                              <p:par>
                                <p:cTn id="31" presetID="22" presetClass="entr" presetSubtype="8" fill="hold" grpId="0" nodeType="afterEffect">
                                  <p:stCondLst>
                                    <p:cond delay="0"/>
                                  </p:stCondLst>
                                  <p:childTnLst>
                                    <p:set>
                                      <p:cBhvr>
                                        <p:cTn id="32" dur="indefinite" fill="hold"/>
                                        <p:tgtEl>
                                          <p:spTgt spid="3247"/>
                                        </p:tgtEl>
                                        <p:attrNameLst>
                                          <p:attrName>style.visibility</p:attrName>
                                        </p:attrNameLst>
                                      </p:cBhvr>
                                      <p:to>
                                        <p:strVal val="visible"/>
                                      </p:to>
                                    </p:set>
                                    <p:animEffect transition="in" filter="wipe(left)">
                                      <p:cBhvr>
                                        <p:cTn id="33" dur="700"/>
                                        <p:tgtEl>
                                          <p:spTgt spid="3247"/>
                                        </p:tgtEl>
                                      </p:cBhvr>
                                    </p:animEffect>
                                  </p:childTnLst>
                                </p:cTn>
                              </p:par>
                            </p:childTnLst>
                          </p:cTn>
                        </p:par>
                        <p:par>
                          <p:cTn id="34" fill="hold">
                            <p:stCondLst>
                              <p:cond delay="6500"/>
                            </p:stCondLst>
                            <p:childTnLst>
                              <p:par>
                                <p:cTn id="35" presetID="22" presetClass="entr" presetSubtype="1" fill="hold" grpId="0" nodeType="afterEffect">
                                  <p:stCondLst>
                                    <p:cond delay="0"/>
                                  </p:stCondLst>
                                  <p:childTnLst>
                                    <p:set>
                                      <p:cBhvr>
                                        <p:cTn id="36" dur="indefinite" fill="hold"/>
                                        <p:tgtEl>
                                          <p:spTgt spid="3272"/>
                                        </p:tgtEl>
                                        <p:attrNameLst>
                                          <p:attrName>style.visibility</p:attrName>
                                        </p:attrNameLst>
                                      </p:cBhvr>
                                      <p:to>
                                        <p:strVal val="visible"/>
                                      </p:to>
                                    </p:set>
                                    <p:animEffect transition="in" filter="wipe(up)">
                                      <p:cBhvr>
                                        <p:cTn id="37" dur="700"/>
                                        <p:tgtEl>
                                          <p:spTgt spid="3272"/>
                                        </p:tgtEl>
                                      </p:cBhvr>
                                    </p:animEffect>
                                  </p:childTnLst>
                                </p:cTn>
                              </p:par>
                            </p:childTnLst>
                          </p:cTn>
                        </p:par>
                        <p:par>
                          <p:cTn id="38" fill="hold">
                            <p:stCondLst>
                              <p:cond delay="7500"/>
                            </p:stCondLst>
                            <p:childTnLst>
                              <p:par>
                                <p:cTn id="39" presetID="22" presetClass="entr" presetSubtype="8" fill="hold" grpId="0" nodeType="afterEffect">
                                  <p:stCondLst>
                                    <p:cond delay="0"/>
                                  </p:stCondLst>
                                  <p:childTnLst>
                                    <p:set>
                                      <p:cBhvr>
                                        <p:cTn id="40" dur="indefinite" fill="hold"/>
                                        <p:tgtEl>
                                          <p:spTgt spid="3257"/>
                                        </p:tgtEl>
                                        <p:attrNameLst>
                                          <p:attrName>style.visibility</p:attrName>
                                        </p:attrNameLst>
                                      </p:cBhvr>
                                      <p:to>
                                        <p:strVal val="visible"/>
                                      </p:to>
                                    </p:set>
                                    <p:animEffect transition="in" filter="wipe(left)">
                                      <p:cBhvr>
                                        <p:cTn id="41" dur="499"/>
                                        <p:tgtEl>
                                          <p:spTgt spid="3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 grpId="0" animBg="1" advAuto="0"/>
      <p:bldP spid="3247" grpId="0" animBg="1" advAuto="0"/>
      <p:bldP spid="3248" grpId="0" animBg="1" advAuto="0"/>
      <p:bldP spid="3252" grpId="0" animBg="1" advAuto="0"/>
      <p:bldP spid="3253" grpId="0" animBg="1" advAuto="0"/>
      <p:bldP spid="3257" grpId="0" animBg="1" advAuto="0"/>
      <p:bldP spid="3261" grpId="0" animBg="1" advAuto="0"/>
      <p:bldP spid="3268" grpId="0" animBg="1" advAuto="0"/>
      <p:bldP spid="3272"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sz="quarter" idx="26"/>
          </p:nvPr>
        </p:nvPicPr>
        <p:blipFill>
          <a:blip r:embed="rId3" cstate="print">
            <a:extLst>
              <a:ext uri="{28A0092B-C50C-407E-A947-70E740481C1C}">
                <a14:useLocalDpi xmlns:a14="http://schemas.microsoft.com/office/drawing/2010/main" val="0"/>
              </a:ext>
            </a:extLst>
          </a:blip>
          <a:srcRect l="8888" r="8888"/>
          <a:stretch>
            <a:fillRect/>
          </a:stretch>
        </p:blipFill>
        <p:spPr/>
      </p:pic>
      <p:sp>
        <p:nvSpPr>
          <p:cNvPr id="3274" name="Shape 3274"/>
          <p:cNvSpPr>
            <a:spLocks noGrp="1"/>
          </p:cNvSpPr>
          <p:nvPr>
            <p:ph type="sldNum" sz="quarter" idx="4294967295"/>
          </p:nvPr>
        </p:nvSpPr>
        <p:spPr>
          <a:xfrm>
            <a:off x="11781386" y="162566"/>
            <a:ext cx="308559" cy="123111"/>
          </a:xfrm>
          <a:prstGeom prst="rect">
            <a:avLst/>
          </a:prstGeom>
        </p:spPr>
        <p:txBody>
          <a:bodyPr/>
          <a:lstStyle/>
          <a:p>
            <a:pPr lvl="0">
              <a:defRPr>
                <a:solidFill>
                  <a:srgbClr val="000000"/>
                </a:solidFill>
              </a:defRPr>
            </a:pPr>
            <a:fld id="{86CB4B4D-7CA3-9044-876B-883B54F8677D}" type="slidenum">
              <a:rPr>
                <a:solidFill>
                  <a:srgbClr val="FFFFFF"/>
                </a:solidFill>
              </a:rPr>
              <a:t>5</a:t>
            </a:fld>
            <a:endParaRPr>
              <a:solidFill>
                <a:srgbClr val="FFFFFF"/>
              </a:solidFill>
            </a:endParaRPr>
          </a:p>
        </p:txBody>
      </p:sp>
      <p:pic>
        <p:nvPicPr>
          <p:cNvPr id="4" name="图片占位符 3"/>
          <p:cNvPicPr>
            <a:picLocks noGrp="1" noChangeAspect="1"/>
          </p:cNvPicPr>
          <p:nvPr>
            <p:ph type="pic" sz="quarter" idx="27"/>
          </p:nvPr>
        </p:nvPicPr>
        <p:blipFill>
          <a:blip r:embed="rId4">
            <a:extLst>
              <a:ext uri="{28A0092B-C50C-407E-A947-70E740481C1C}">
                <a14:useLocalDpi xmlns:a14="http://schemas.microsoft.com/office/drawing/2010/main" val="0"/>
              </a:ext>
            </a:extLst>
          </a:blip>
          <a:srcRect l="14360" r="14360"/>
          <a:stretch>
            <a:fillRect/>
          </a:stretch>
        </p:blipFill>
        <p:spPr/>
      </p:pic>
      <p:sp>
        <p:nvSpPr>
          <p:cNvPr id="3275" name="Shape 3275"/>
          <p:cNvSpPr/>
          <p:nvPr/>
        </p:nvSpPr>
        <p:spPr>
          <a:xfrm>
            <a:off x="-14921" y="3429000"/>
            <a:ext cx="503333" cy="0"/>
          </a:xfrm>
          <a:prstGeom prst="line">
            <a:avLst/>
          </a:prstGeom>
          <a:ln w="28575" cmpd="sng">
            <a:solidFill>
              <a:schemeClr val="accent4"/>
            </a:solidFill>
            <a:miter lim="400000"/>
          </a:ln>
        </p:spPr>
        <p:txBody>
          <a:bodyPr lIns="0" tIns="0" rIns="0" bIns="0" anchor="ctr"/>
          <a:lstStyle/>
          <a:p>
            <a:pPr lvl="0">
              <a:defRPr sz="3200"/>
            </a:pPr>
            <a:endParaRPr sz="4265"/>
          </a:p>
        </p:txBody>
      </p:sp>
      <p:sp>
        <p:nvSpPr>
          <p:cNvPr id="3276" name="Shape 3276"/>
          <p:cNvSpPr/>
          <p:nvPr/>
        </p:nvSpPr>
        <p:spPr>
          <a:xfrm>
            <a:off x="7642001" y="3429000"/>
            <a:ext cx="685988" cy="0"/>
          </a:xfrm>
          <a:prstGeom prst="line">
            <a:avLst/>
          </a:prstGeom>
          <a:ln w="28575" cmpd="sng">
            <a:solidFill>
              <a:schemeClr val="accent5"/>
            </a:solidFill>
            <a:miter lim="400000"/>
          </a:ln>
        </p:spPr>
        <p:txBody>
          <a:bodyPr lIns="0" tIns="0" rIns="0" bIns="0" anchor="ctr"/>
          <a:lstStyle/>
          <a:p>
            <a:pPr lvl="0">
              <a:defRPr sz="3200"/>
            </a:pPr>
            <a:endParaRPr sz="4265"/>
          </a:p>
        </p:txBody>
      </p:sp>
      <p:sp>
        <p:nvSpPr>
          <p:cNvPr id="3277" name="Shape 3277"/>
          <p:cNvSpPr/>
          <p:nvPr/>
        </p:nvSpPr>
        <p:spPr>
          <a:xfrm>
            <a:off x="1760458" y="3429000"/>
            <a:ext cx="627229" cy="0"/>
          </a:xfrm>
          <a:prstGeom prst="line">
            <a:avLst/>
          </a:prstGeom>
          <a:ln w="28575" cmpd="sng">
            <a:solidFill>
              <a:schemeClr val="accent4"/>
            </a:solidFill>
            <a:miter lim="400000"/>
          </a:ln>
        </p:spPr>
        <p:txBody>
          <a:bodyPr lIns="0" tIns="0" rIns="0" bIns="0" anchor="ctr"/>
          <a:lstStyle/>
          <a:p>
            <a:pPr lvl="0">
              <a:defRPr sz="3200"/>
            </a:pPr>
            <a:endParaRPr sz="4265"/>
          </a:p>
        </p:txBody>
      </p:sp>
      <p:sp>
        <p:nvSpPr>
          <p:cNvPr id="3278" name="Shape 3278"/>
          <p:cNvSpPr/>
          <p:nvPr/>
        </p:nvSpPr>
        <p:spPr>
          <a:xfrm>
            <a:off x="5577027" y="3429000"/>
            <a:ext cx="798391" cy="0"/>
          </a:xfrm>
          <a:prstGeom prst="line">
            <a:avLst/>
          </a:prstGeom>
          <a:ln w="28575" cmpd="sng">
            <a:solidFill>
              <a:schemeClr val="accent5"/>
            </a:solidFill>
            <a:miter lim="400000"/>
          </a:ln>
        </p:spPr>
        <p:txBody>
          <a:bodyPr lIns="0" tIns="0" rIns="0" bIns="0" anchor="ctr"/>
          <a:lstStyle/>
          <a:p>
            <a:pPr lvl="0">
              <a:defRPr sz="3200"/>
            </a:pPr>
            <a:endParaRPr sz="4265"/>
          </a:p>
        </p:txBody>
      </p:sp>
      <p:sp>
        <p:nvSpPr>
          <p:cNvPr id="3282" name="Shape 3282"/>
          <p:cNvSpPr/>
          <p:nvPr/>
        </p:nvSpPr>
        <p:spPr>
          <a:xfrm>
            <a:off x="11517330" y="3429000"/>
            <a:ext cx="726588" cy="0"/>
          </a:xfrm>
          <a:prstGeom prst="line">
            <a:avLst/>
          </a:prstGeom>
          <a:ln w="28575" cmpd="sng">
            <a:solidFill>
              <a:schemeClr val="accent5"/>
            </a:solidFill>
            <a:miter lim="400000"/>
          </a:ln>
        </p:spPr>
        <p:txBody>
          <a:bodyPr lIns="0" tIns="0" rIns="0" bIns="0" anchor="ctr"/>
          <a:lstStyle/>
          <a:p>
            <a:pPr lvl="0">
              <a:defRPr sz="3200"/>
            </a:pPr>
            <a:endParaRPr sz="4265"/>
          </a:p>
        </p:txBody>
      </p:sp>
      <p:grpSp>
        <p:nvGrpSpPr>
          <p:cNvPr id="3286" name="Group 3286"/>
          <p:cNvGrpSpPr/>
          <p:nvPr/>
        </p:nvGrpSpPr>
        <p:grpSpPr>
          <a:xfrm>
            <a:off x="496927" y="2796122"/>
            <a:ext cx="1265759" cy="1265759"/>
            <a:chOff x="0" y="0"/>
            <a:chExt cx="2531516" cy="2531516"/>
          </a:xfrm>
        </p:grpSpPr>
        <p:sp>
          <p:nvSpPr>
            <p:cNvPr id="3283" name="Shape 3283"/>
            <p:cNvSpPr/>
            <p:nvPr/>
          </p:nvSpPr>
          <p:spPr>
            <a:xfrm>
              <a:off x="0" y="0"/>
              <a:ext cx="2531517" cy="25315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8575" cap="flat" cmpd="sng">
              <a:solidFill>
                <a:schemeClr val="accent4"/>
              </a:solidFill>
              <a:prstDash val="solid"/>
              <a:miter lim="400000"/>
            </a:ln>
            <a:effectLst/>
          </p:spPr>
          <p:txBody>
            <a:bodyPr wrap="square" lIns="0" tIns="0" rIns="0" bIns="0" numCol="1" anchor="ctr">
              <a:noAutofit/>
            </a:bodyPr>
            <a:lstStyle/>
            <a:p>
              <a:pPr lvl="0">
                <a:defRPr sz="3200">
                  <a:solidFill>
                    <a:srgbClr val="FFFFFF"/>
                  </a:solidFill>
                </a:defRPr>
              </a:pPr>
              <a:endParaRPr sz="4265"/>
            </a:p>
          </p:txBody>
        </p:sp>
        <p:sp>
          <p:nvSpPr>
            <p:cNvPr id="3284" name="Shape 3284"/>
            <p:cNvSpPr/>
            <p:nvPr/>
          </p:nvSpPr>
          <p:spPr>
            <a:xfrm>
              <a:off x="319417" y="319417"/>
              <a:ext cx="1892683" cy="18926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3285" name="Shape 3285"/>
            <p:cNvSpPr/>
            <p:nvPr/>
          </p:nvSpPr>
          <p:spPr>
            <a:xfrm>
              <a:off x="771957" y="825395"/>
              <a:ext cx="1006666" cy="880726"/>
            </a:xfrm>
            <a:custGeom>
              <a:avLst/>
              <a:gdLst/>
              <a:ahLst/>
              <a:cxnLst>
                <a:cxn ang="0">
                  <a:pos x="wd2" y="hd2"/>
                </a:cxn>
                <a:cxn ang="5400000">
                  <a:pos x="wd2" y="hd2"/>
                </a:cxn>
                <a:cxn ang="10800000">
                  <a:pos x="wd2" y="hd2"/>
                </a:cxn>
                <a:cxn ang="16200000">
                  <a:pos x="wd2" y="hd2"/>
                </a:cxn>
              </a:cxnLst>
              <a:rect l="0" t="0" r="r" b="b"/>
              <a:pathLst>
                <a:path w="21600" h="21600" extrusionOk="0">
                  <a:moveTo>
                    <a:pt x="19724" y="5379"/>
                  </a:moveTo>
                  <a:cubicBezTo>
                    <a:pt x="20030" y="5301"/>
                    <a:pt x="20248" y="4987"/>
                    <a:pt x="20248" y="4630"/>
                  </a:cubicBezTo>
                  <a:cubicBezTo>
                    <a:pt x="20248" y="4268"/>
                    <a:pt x="20030" y="3959"/>
                    <a:pt x="19724" y="3876"/>
                  </a:cubicBezTo>
                  <a:lnTo>
                    <a:pt x="10951" y="1564"/>
                  </a:lnTo>
                  <a:lnTo>
                    <a:pt x="10800" y="1545"/>
                  </a:lnTo>
                  <a:lnTo>
                    <a:pt x="10648" y="1564"/>
                  </a:lnTo>
                  <a:lnTo>
                    <a:pt x="1872" y="3876"/>
                  </a:lnTo>
                  <a:cubicBezTo>
                    <a:pt x="1565" y="3959"/>
                    <a:pt x="1351" y="4268"/>
                    <a:pt x="1351" y="4630"/>
                  </a:cubicBezTo>
                  <a:cubicBezTo>
                    <a:pt x="1351" y="4987"/>
                    <a:pt x="1565" y="5301"/>
                    <a:pt x="1872" y="5379"/>
                  </a:cubicBezTo>
                  <a:lnTo>
                    <a:pt x="10648" y="7696"/>
                  </a:lnTo>
                  <a:lnTo>
                    <a:pt x="10800" y="7715"/>
                  </a:lnTo>
                  <a:lnTo>
                    <a:pt x="10951" y="7696"/>
                  </a:lnTo>
                  <a:cubicBezTo>
                    <a:pt x="10951" y="7696"/>
                    <a:pt x="19724" y="5379"/>
                    <a:pt x="19724" y="5379"/>
                  </a:cubicBezTo>
                  <a:close/>
                  <a:moveTo>
                    <a:pt x="16873" y="7718"/>
                  </a:moveTo>
                  <a:lnTo>
                    <a:pt x="11254" y="9199"/>
                  </a:lnTo>
                  <a:cubicBezTo>
                    <a:pt x="11100" y="9240"/>
                    <a:pt x="10948" y="9259"/>
                    <a:pt x="10800" y="9259"/>
                  </a:cubicBezTo>
                  <a:cubicBezTo>
                    <a:pt x="10650" y="9259"/>
                    <a:pt x="10500" y="9240"/>
                    <a:pt x="10351" y="9203"/>
                  </a:cubicBezTo>
                  <a:lnTo>
                    <a:pt x="4726" y="7718"/>
                  </a:lnTo>
                  <a:lnTo>
                    <a:pt x="4726" y="13885"/>
                  </a:lnTo>
                  <a:cubicBezTo>
                    <a:pt x="4726" y="14740"/>
                    <a:pt x="6749" y="16202"/>
                    <a:pt x="10800" y="16202"/>
                  </a:cubicBezTo>
                  <a:cubicBezTo>
                    <a:pt x="14850" y="16202"/>
                    <a:pt x="16873" y="14740"/>
                    <a:pt x="16873" y="13885"/>
                  </a:cubicBezTo>
                  <a:cubicBezTo>
                    <a:pt x="16873" y="13885"/>
                    <a:pt x="16873" y="7718"/>
                    <a:pt x="16873" y="7718"/>
                  </a:cubicBezTo>
                  <a:close/>
                  <a:moveTo>
                    <a:pt x="20026" y="6886"/>
                  </a:moveTo>
                  <a:lnTo>
                    <a:pt x="18225" y="7361"/>
                  </a:lnTo>
                  <a:lnTo>
                    <a:pt x="18225" y="13885"/>
                  </a:lnTo>
                  <a:cubicBezTo>
                    <a:pt x="18225" y="15934"/>
                    <a:pt x="16171" y="17742"/>
                    <a:pt x="10800" y="17742"/>
                  </a:cubicBezTo>
                  <a:cubicBezTo>
                    <a:pt x="5424" y="17742"/>
                    <a:pt x="3374" y="15934"/>
                    <a:pt x="3374" y="13885"/>
                  </a:cubicBezTo>
                  <a:lnTo>
                    <a:pt x="3374" y="7361"/>
                  </a:lnTo>
                  <a:lnTo>
                    <a:pt x="1569" y="6886"/>
                  </a:lnTo>
                  <a:cubicBezTo>
                    <a:pt x="645" y="6642"/>
                    <a:pt x="0" y="5714"/>
                    <a:pt x="0" y="4630"/>
                  </a:cubicBezTo>
                  <a:cubicBezTo>
                    <a:pt x="0" y="3545"/>
                    <a:pt x="645" y="2618"/>
                    <a:pt x="1569" y="2373"/>
                  </a:cubicBezTo>
                  <a:lnTo>
                    <a:pt x="10345" y="61"/>
                  </a:lnTo>
                  <a:cubicBezTo>
                    <a:pt x="10500" y="19"/>
                    <a:pt x="10650" y="0"/>
                    <a:pt x="10800" y="0"/>
                  </a:cubicBezTo>
                  <a:cubicBezTo>
                    <a:pt x="10948" y="0"/>
                    <a:pt x="11100" y="19"/>
                    <a:pt x="11244" y="57"/>
                  </a:cubicBezTo>
                  <a:lnTo>
                    <a:pt x="20026" y="2373"/>
                  </a:lnTo>
                  <a:cubicBezTo>
                    <a:pt x="20954" y="2618"/>
                    <a:pt x="21600" y="3545"/>
                    <a:pt x="21600" y="4630"/>
                  </a:cubicBezTo>
                  <a:cubicBezTo>
                    <a:pt x="21600" y="5714"/>
                    <a:pt x="20954" y="6642"/>
                    <a:pt x="20026" y="6886"/>
                  </a:cubicBezTo>
                  <a:cubicBezTo>
                    <a:pt x="20026" y="6886"/>
                    <a:pt x="20026" y="6886"/>
                    <a:pt x="20026" y="6886"/>
                  </a:cubicBezTo>
                  <a:close/>
                  <a:moveTo>
                    <a:pt x="19573" y="8486"/>
                  </a:moveTo>
                  <a:lnTo>
                    <a:pt x="19573" y="15430"/>
                  </a:lnTo>
                  <a:cubicBezTo>
                    <a:pt x="19573" y="15856"/>
                    <a:pt x="19876" y="16202"/>
                    <a:pt x="20248" y="16202"/>
                  </a:cubicBezTo>
                  <a:cubicBezTo>
                    <a:pt x="20621" y="16202"/>
                    <a:pt x="20924" y="15856"/>
                    <a:pt x="20924" y="15430"/>
                  </a:cubicBezTo>
                  <a:lnTo>
                    <a:pt x="20924" y="8486"/>
                  </a:lnTo>
                  <a:cubicBezTo>
                    <a:pt x="20924" y="8062"/>
                    <a:pt x="20621" y="7715"/>
                    <a:pt x="20248" y="7715"/>
                  </a:cubicBezTo>
                  <a:cubicBezTo>
                    <a:pt x="19876" y="7715"/>
                    <a:pt x="19573" y="8062"/>
                    <a:pt x="19573" y="8486"/>
                  </a:cubicBezTo>
                  <a:cubicBezTo>
                    <a:pt x="19573" y="8486"/>
                    <a:pt x="19573" y="8486"/>
                    <a:pt x="19573" y="8486"/>
                  </a:cubicBezTo>
                  <a:close/>
                  <a:moveTo>
                    <a:pt x="21600" y="20059"/>
                  </a:moveTo>
                  <a:cubicBezTo>
                    <a:pt x="21600" y="20910"/>
                    <a:pt x="20992" y="21600"/>
                    <a:pt x="20248" y="21600"/>
                  </a:cubicBezTo>
                  <a:cubicBezTo>
                    <a:pt x="19504" y="21600"/>
                    <a:pt x="18898" y="20910"/>
                    <a:pt x="18898" y="20059"/>
                  </a:cubicBezTo>
                  <a:cubicBezTo>
                    <a:pt x="18898" y="19208"/>
                    <a:pt x="19504" y="16973"/>
                    <a:pt x="20248" y="16973"/>
                  </a:cubicBezTo>
                  <a:cubicBezTo>
                    <a:pt x="20992" y="16973"/>
                    <a:pt x="21600" y="19208"/>
                    <a:pt x="21600" y="20059"/>
                  </a:cubicBezTo>
                  <a:cubicBezTo>
                    <a:pt x="21600" y="20059"/>
                    <a:pt x="21600" y="20059"/>
                    <a:pt x="21600" y="20059"/>
                  </a:cubicBezTo>
                  <a:close/>
                </a:path>
              </a:pathLst>
            </a:custGeom>
            <a:solidFill>
              <a:srgbClr val="FFFFFF"/>
            </a:solidFill>
            <a:ln w="12700" cap="flat">
              <a:noFill/>
              <a:miter lim="400000"/>
            </a:ln>
            <a:effectLst/>
          </p:spPr>
          <p:txBody>
            <a:bodyPr wrap="square" lIns="50800" tIns="50800" rIns="50800" bIns="5080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grpSp>
        <p:nvGrpSpPr>
          <p:cNvPr id="3290" name="Group 3290"/>
          <p:cNvGrpSpPr/>
          <p:nvPr/>
        </p:nvGrpSpPr>
        <p:grpSpPr>
          <a:xfrm>
            <a:off x="6378575" y="2796122"/>
            <a:ext cx="1265759" cy="1265759"/>
            <a:chOff x="0" y="0"/>
            <a:chExt cx="2531516" cy="2531516"/>
          </a:xfrm>
        </p:grpSpPr>
        <p:sp>
          <p:nvSpPr>
            <p:cNvPr id="3287" name="Shape 3287"/>
            <p:cNvSpPr/>
            <p:nvPr/>
          </p:nvSpPr>
          <p:spPr>
            <a:xfrm>
              <a:off x="0" y="0"/>
              <a:ext cx="2531517" cy="25315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8575" cap="flat" cmpd="sng">
              <a:solidFill>
                <a:schemeClr val="accent5"/>
              </a:solidFill>
              <a:prstDash val="solid"/>
              <a:miter lim="400000"/>
            </a:ln>
            <a:effectLst/>
          </p:spPr>
          <p:txBody>
            <a:bodyPr wrap="square" lIns="0" tIns="0" rIns="0" bIns="0" numCol="1" anchor="ctr">
              <a:noAutofit/>
            </a:bodyPr>
            <a:lstStyle/>
            <a:p>
              <a:pPr lvl="0">
                <a:defRPr sz="3200">
                  <a:solidFill>
                    <a:srgbClr val="FFFFFF"/>
                  </a:solidFill>
                </a:defRPr>
              </a:pPr>
              <a:endParaRPr sz="4265"/>
            </a:p>
          </p:txBody>
        </p:sp>
        <p:sp>
          <p:nvSpPr>
            <p:cNvPr id="3288" name="Shape 3288"/>
            <p:cNvSpPr/>
            <p:nvPr/>
          </p:nvSpPr>
          <p:spPr>
            <a:xfrm>
              <a:off x="319418" y="319417"/>
              <a:ext cx="1892682" cy="18926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3289" name="Shape 3289"/>
            <p:cNvSpPr/>
            <p:nvPr/>
          </p:nvSpPr>
          <p:spPr>
            <a:xfrm>
              <a:off x="866896" y="740746"/>
              <a:ext cx="786745" cy="105002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3" y="0"/>
                    <a:pt x="0" y="3614"/>
                    <a:pt x="0" y="8076"/>
                  </a:cubicBezTo>
                  <a:cubicBezTo>
                    <a:pt x="0" y="10681"/>
                    <a:pt x="1700" y="13157"/>
                    <a:pt x="4528" y="14671"/>
                  </a:cubicBezTo>
                  <a:lnTo>
                    <a:pt x="4656" y="14735"/>
                  </a:lnTo>
                  <a:cubicBezTo>
                    <a:pt x="5314" y="15024"/>
                    <a:pt x="5396" y="15951"/>
                    <a:pt x="5379" y="16120"/>
                  </a:cubicBezTo>
                  <a:lnTo>
                    <a:pt x="5379" y="18860"/>
                  </a:lnTo>
                  <a:cubicBezTo>
                    <a:pt x="5379" y="19367"/>
                    <a:pt x="5759" y="19835"/>
                    <a:pt x="6357" y="20071"/>
                  </a:cubicBezTo>
                  <a:lnTo>
                    <a:pt x="9992" y="21457"/>
                  </a:lnTo>
                  <a:cubicBezTo>
                    <a:pt x="10247" y="21556"/>
                    <a:pt x="10518" y="21600"/>
                    <a:pt x="10800" y="21600"/>
                  </a:cubicBezTo>
                  <a:cubicBezTo>
                    <a:pt x="11080" y="21600"/>
                    <a:pt x="11353" y="21556"/>
                    <a:pt x="11608" y="21457"/>
                  </a:cubicBezTo>
                  <a:lnTo>
                    <a:pt x="15286" y="20071"/>
                  </a:lnTo>
                  <a:cubicBezTo>
                    <a:pt x="15892" y="19842"/>
                    <a:pt x="16285" y="19374"/>
                    <a:pt x="16285" y="18860"/>
                  </a:cubicBezTo>
                  <a:lnTo>
                    <a:pt x="16285" y="16216"/>
                  </a:lnTo>
                  <a:cubicBezTo>
                    <a:pt x="16285" y="14887"/>
                    <a:pt x="17360" y="14448"/>
                    <a:pt x="17369" y="14448"/>
                  </a:cubicBezTo>
                  <a:lnTo>
                    <a:pt x="17773" y="14257"/>
                  </a:lnTo>
                  <a:cubicBezTo>
                    <a:pt x="20207" y="12711"/>
                    <a:pt x="21600" y="10457"/>
                    <a:pt x="21600" y="8076"/>
                  </a:cubicBezTo>
                  <a:cubicBezTo>
                    <a:pt x="21600" y="3614"/>
                    <a:pt x="16746" y="0"/>
                    <a:pt x="10800" y="0"/>
                  </a:cubicBezTo>
                  <a:close/>
                  <a:moveTo>
                    <a:pt x="10800" y="1338"/>
                  </a:moveTo>
                  <a:cubicBezTo>
                    <a:pt x="15763" y="1338"/>
                    <a:pt x="19793" y="4350"/>
                    <a:pt x="19793" y="8076"/>
                  </a:cubicBezTo>
                  <a:cubicBezTo>
                    <a:pt x="19793" y="10143"/>
                    <a:pt x="18553" y="11997"/>
                    <a:pt x="16604" y="13237"/>
                  </a:cubicBezTo>
                  <a:cubicBezTo>
                    <a:pt x="16604" y="13237"/>
                    <a:pt x="15393" y="13644"/>
                    <a:pt x="14797" y="14814"/>
                  </a:cubicBezTo>
                  <a:lnTo>
                    <a:pt x="6888" y="14814"/>
                  </a:lnTo>
                  <a:cubicBezTo>
                    <a:pt x="6660" y="14349"/>
                    <a:pt x="6264" y="13880"/>
                    <a:pt x="5570" y="13572"/>
                  </a:cubicBezTo>
                  <a:cubicBezTo>
                    <a:pt x="3285" y="12353"/>
                    <a:pt x="1807" y="10339"/>
                    <a:pt x="1807" y="8076"/>
                  </a:cubicBezTo>
                  <a:cubicBezTo>
                    <a:pt x="1807" y="4350"/>
                    <a:pt x="5827" y="1338"/>
                    <a:pt x="10800" y="1338"/>
                  </a:cubicBezTo>
                  <a:close/>
                  <a:moveTo>
                    <a:pt x="11778" y="2549"/>
                  </a:moveTo>
                  <a:cubicBezTo>
                    <a:pt x="11286" y="2549"/>
                    <a:pt x="10885" y="2843"/>
                    <a:pt x="10885" y="3218"/>
                  </a:cubicBezTo>
                  <a:cubicBezTo>
                    <a:pt x="10885" y="3593"/>
                    <a:pt x="11286" y="3887"/>
                    <a:pt x="11778" y="3887"/>
                  </a:cubicBezTo>
                  <a:cubicBezTo>
                    <a:pt x="13808" y="3887"/>
                    <a:pt x="16285" y="5274"/>
                    <a:pt x="16285" y="7327"/>
                  </a:cubicBezTo>
                  <a:cubicBezTo>
                    <a:pt x="16285" y="7702"/>
                    <a:pt x="16698" y="7996"/>
                    <a:pt x="17199" y="7996"/>
                  </a:cubicBezTo>
                  <a:cubicBezTo>
                    <a:pt x="17692" y="7996"/>
                    <a:pt x="18092" y="7702"/>
                    <a:pt x="18092" y="7327"/>
                  </a:cubicBezTo>
                  <a:cubicBezTo>
                    <a:pt x="18092" y="4253"/>
                    <a:pt x="14870" y="2549"/>
                    <a:pt x="11778" y="2549"/>
                  </a:cubicBezTo>
                  <a:close/>
                  <a:moveTo>
                    <a:pt x="7186" y="16168"/>
                  </a:moveTo>
                  <a:lnTo>
                    <a:pt x="14478" y="16168"/>
                  </a:lnTo>
                  <a:cubicBezTo>
                    <a:pt x="14478" y="16168"/>
                    <a:pt x="14478" y="16216"/>
                    <a:pt x="14478" y="16216"/>
                  </a:cubicBezTo>
                  <a:lnTo>
                    <a:pt x="14478" y="17522"/>
                  </a:lnTo>
                  <a:lnTo>
                    <a:pt x="7186" y="17522"/>
                  </a:lnTo>
                  <a:lnTo>
                    <a:pt x="7186" y="16168"/>
                  </a:lnTo>
                  <a:close/>
                  <a:moveTo>
                    <a:pt x="7186" y="18860"/>
                  </a:moveTo>
                  <a:lnTo>
                    <a:pt x="14478" y="18860"/>
                  </a:lnTo>
                  <a:cubicBezTo>
                    <a:pt x="14478" y="18860"/>
                    <a:pt x="10800" y="20246"/>
                    <a:pt x="10800" y="20246"/>
                  </a:cubicBezTo>
                  <a:lnTo>
                    <a:pt x="7186" y="18860"/>
                  </a:lnTo>
                  <a:close/>
                </a:path>
              </a:pathLst>
            </a:custGeom>
            <a:solidFill>
              <a:srgbClr val="FFFFFF"/>
            </a:solidFill>
            <a:ln w="12700" cap="flat">
              <a:noFill/>
              <a:miter lim="400000"/>
            </a:ln>
            <a:effectLst/>
          </p:spPr>
          <p:txBody>
            <a:bodyPr wrap="square" lIns="50800" tIns="50800" rIns="50800" bIns="5080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grpSp>
        <p:nvGrpSpPr>
          <p:cNvPr id="3297" name="Group 3297"/>
          <p:cNvGrpSpPr/>
          <p:nvPr/>
        </p:nvGrpSpPr>
        <p:grpSpPr>
          <a:xfrm>
            <a:off x="863777" y="4577568"/>
            <a:ext cx="3025043" cy="1431168"/>
            <a:chOff x="0" y="0"/>
            <a:chExt cx="6050083" cy="2862335"/>
          </a:xfrm>
        </p:grpSpPr>
        <p:sp>
          <p:nvSpPr>
            <p:cNvPr id="3294" name="Shape 3294"/>
            <p:cNvSpPr/>
            <p:nvPr/>
          </p:nvSpPr>
          <p:spPr>
            <a:xfrm>
              <a:off x="0" y="0"/>
              <a:ext cx="1814287" cy="1375756"/>
            </a:xfrm>
            <a:prstGeom prst="rect">
              <a:avLst/>
            </a:prstGeom>
            <a:noFill/>
            <a:ln w="12700" cap="flat">
              <a:noFill/>
              <a:miter lim="400000"/>
            </a:ln>
            <a:effectLst/>
          </p:spPr>
          <p:txBody>
            <a:bodyPr wrap="square" lIns="0" tIns="0" rIns="0" bIns="0" numCol="1" anchor="ctr">
              <a:noAutofit/>
            </a:bodyPr>
            <a:lstStyle/>
            <a:p>
              <a:pPr defTabSz="457200">
                <a:lnSpc>
                  <a:spcPct val="65000"/>
                </a:lnSpc>
                <a:defRPr sz="1800"/>
              </a:pPr>
              <a:r>
                <a:rPr sz="935" dirty="0">
                  <a:solidFill>
                    <a:srgbClr val="A6AAA9"/>
                  </a:solidFill>
                  <a:latin typeface="Roboto Regular"/>
                  <a:ea typeface="Roboto Regular"/>
                  <a:cs typeface="Roboto Regular"/>
                  <a:sym typeface="Roboto Regular"/>
                </a:rPr>
                <a:t>Fact Title On</a:t>
              </a:r>
            </a:p>
            <a:p>
              <a:pPr defTabSz="457200">
                <a:defRPr sz="1800"/>
              </a:pPr>
              <a:r>
                <a:rPr sz="2665" dirty="0">
                  <a:solidFill>
                    <a:schemeClr val="accent4"/>
                  </a:solidFill>
                  <a:latin typeface="Roboto Bold"/>
                  <a:ea typeface="Roboto Bold"/>
                  <a:cs typeface="Roboto Bold"/>
                  <a:sym typeface="Roboto Bold"/>
                </a:rPr>
                <a:t>2013</a:t>
              </a:r>
            </a:p>
          </p:txBody>
        </p:sp>
        <p:sp>
          <p:nvSpPr>
            <p:cNvPr id="3295" name="Shape 3295"/>
            <p:cNvSpPr/>
            <p:nvPr/>
          </p:nvSpPr>
          <p:spPr>
            <a:xfrm>
              <a:off x="0" y="1506026"/>
              <a:ext cx="6050084" cy="1356310"/>
            </a:xfrm>
            <a:prstGeom prst="rect">
              <a:avLst/>
            </a:prstGeom>
            <a:noFill/>
            <a:ln w="12700" cap="flat">
              <a:noFill/>
              <a:miter lim="400000"/>
            </a:ln>
            <a:effectLst/>
          </p:spPr>
          <p:txBody>
            <a:bodyPr wrap="square" lIns="0" tIns="0" rIns="0" bIns="0" numCol="1" anchor="ctr">
              <a:noAutofit/>
            </a:bodyPr>
            <a:lstStyle>
              <a:lvl1pPr algn="l" defTabSz="914400">
                <a:lnSpc>
                  <a:spcPct val="130000"/>
                </a:lnSpc>
                <a:defRPr sz="1800">
                  <a:solidFill>
                    <a:srgbClr val="A6AAA9"/>
                  </a:solidFill>
                  <a:latin typeface="Roboto Regular"/>
                  <a:ea typeface="Roboto Regular"/>
                  <a:cs typeface="Roboto Regular"/>
                  <a:sym typeface="Roboto Regular"/>
                </a:defRPr>
              </a:lvl1pPr>
            </a:lstStyle>
            <a:p>
              <a:pPr lvl="0">
                <a:defRPr>
                  <a:solidFill>
                    <a:srgbClr val="000000"/>
                  </a:solidFill>
                </a:defRPr>
              </a:pPr>
              <a:r>
                <a:rPr sz="935" dirty="0"/>
                <a:t>Lorem ipsum dolor sit amet, no pri modo agam facer, timeam adolescens ei sit, eos autem laudem ne. Tota partem elaboraret ius ex, his insolens liberavisse.</a:t>
              </a:r>
            </a:p>
          </p:txBody>
        </p:sp>
        <p:sp>
          <p:nvSpPr>
            <p:cNvPr id="3296" name="Shape 3296"/>
            <p:cNvSpPr/>
            <p:nvPr/>
          </p:nvSpPr>
          <p:spPr>
            <a:xfrm>
              <a:off x="0" y="1264474"/>
              <a:ext cx="1600039" cy="63501"/>
            </a:xfrm>
            <a:prstGeom prst="rect">
              <a:avLst/>
            </a:prstGeom>
            <a:solidFill>
              <a:srgbClr val="A6AAA9"/>
            </a:solidFill>
            <a:ln w="12700" cap="flat">
              <a:noFill/>
              <a:miter lim="400000"/>
            </a:ln>
            <a:effectLst/>
          </p:spPr>
          <p:txBody>
            <a:bodyPr wrap="square" lIns="0" tIns="0" rIns="0" bIns="0" numCol="1" anchor="ctr">
              <a:noAutofit/>
            </a:bodyPr>
            <a:lstStyle/>
            <a:p>
              <a:pPr lvl="0">
                <a:defRPr sz="3200">
                  <a:solidFill>
                    <a:srgbClr val="FFFFFF"/>
                  </a:solidFill>
                </a:defRPr>
              </a:pPr>
              <a:endParaRPr sz="935"/>
            </a:p>
          </p:txBody>
        </p:sp>
      </p:grpSp>
      <p:grpSp>
        <p:nvGrpSpPr>
          <p:cNvPr id="3301" name="Group 3301"/>
          <p:cNvGrpSpPr/>
          <p:nvPr/>
        </p:nvGrpSpPr>
        <p:grpSpPr>
          <a:xfrm>
            <a:off x="6816056" y="4577568"/>
            <a:ext cx="3025043" cy="1431168"/>
            <a:chOff x="0" y="0"/>
            <a:chExt cx="6050083" cy="2862335"/>
          </a:xfrm>
        </p:grpSpPr>
        <p:sp>
          <p:nvSpPr>
            <p:cNvPr id="3298" name="Shape 3298"/>
            <p:cNvSpPr/>
            <p:nvPr/>
          </p:nvSpPr>
          <p:spPr>
            <a:xfrm>
              <a:off x="0" y="0"/>
              <a:ext cx="1814287" cy="1375756"/>
            </a:xfrm>
            <a:prstGeom prst="rect">
              <a:avLst/>
            </a:prstGeom>
            <a:noFill/>
            <a:ln w="12700" cap="flat">
              <a:noFill/>
              <a:miter lim="400000"/>
            </a:ln>
            <a:effectLst/>
          </p:spPr>
          <p:txBody>
            <a:bodyPr wrap="square" lIns="0" tIns="0" rIns="0" bIns="0" numCol="1" anchor="ctr">
              <a:noAutofit/>
            </a:bodyPr>
            <a:lstStyle/>
            <a:p>
              <a:pPr defTabSz="457200">
                <a:lnSpc>
                  <a:spcPct val="65000"/>
                </a:lnSpc>
                <a:defRPr sz="1800"/>
              </a:pPr>
              <a:r>
                <a:rPr sz="935" dirty="0">
                  <a:solidFill>
                    <a:srgbClr val="A6AAA9"/>
                  </a:solidFill>
                  <a:latin typeface="Roboto Regular"/>
                  <a:ea typeface="Roboto Regular"/>
                  <a:cs typeface="Roboto Regular"/>
                  <a:sym typeface="Roboto Regular"/>
                </a:rPr>
                <a:t>Fact Title On</a:t>
              </a:r>
            </a:p>
            <a:p>
              <a:pPr defTabSz="457200">
                <a:defRPr sz="1800"/>
              </a:pPr>
              <a:r>
                <a:rPr sz="2665" dirty="0">
                  <a:solidFill>
                    <a:schemeClr val="accent5"/>
                  </a:solidFill>
                  <a:latin typeface="Roboto Bold"/>
                  <a:ea typeface="Roboto Bold"/>
                  <a:cs typeface="Roboto Bold"/>
                  <a:sym typeface="Roboto Bold"/>
                </a:rPr>
                <a:t>2014</a:t>
              </a:r>
            </a:p>
          </p:txBody>
        </p:sp>
        <p:sp>
          <p:nvSpPr>
            <p:cNvPr id="3299" name="Shape 3299"/>
            <p:cNvSpPr/>
            <p:nvPr/>
          </p:nvSpPr>
          <p:spPr>
            <a:xfrm>
              <a:off x="0" y="1506026"/>
              <a:ext cx="6050084" cy="1356310"/>
            </a:xfrm>
            <a:prstGeom prst="rect">
              <a:avLst/>
            </a:prstGeom>
            <a:noFill/>
            <a:ln w="12700" cap="flat">
              <a:noFill/>
              <a:miter lim="400000"/>
            </a:ln>
            <a:effectLst/>
          </p:spPr>
          <p:txBody>
            <a:bodyPr wrap="square" lIns="0" tIns="0" rIns="0" bIns="0" numCol="1" anchor="ctr">
              <a:noAutofit/>
            </a:bodyPr>
            <a:lstStyle>
              <a:lvl1pPr algn="l" defTabSz="914400">
                <a:lnSpc>
                  <a:spcPct val="130000"/>
                </a:lnSpc>
                <a:defRPr sz="1800">
                  <a:solidFill>
                    <a:srgbClr val="A6AAA9"/>
                  </a:solidFill>
                  <a:latin typeface="Roboto Regular"/>
                  <a:ea typeface="Roboto Regular"/>
                  <a:cs typeface="Roboto Regular"/>
                  <a:sym typeface="Roboto Regular"/>
                </a:defRPr>
              </a:lvl1pPr>
            </a:lstStyle>
            <a:p>
              <a:pPr lvl="0">
                <a:defRPr>
                  <a:solidFill>
                    <a:srgbClr val="000000"/>
                  </a:solidFill>
                </a:defRPr>
              </a:pPr>
              <a:r>
                <a:rPr sz="935"/>
                <a:t>Lorem ipsum dolor sit amet, no pri modo agam facer, timeam adolescens ei sit, eos autem laudem ne. Tota partem elaboraret ius ex, his insolens liberavisse.</a:t>
              </a:r>
            </a:p>
          </p:txBody>
        </p:sp>
        <p:sp>
          <p:nvSpPr>
            <p:cNvPr id="3300" name="Shape 3300"/>
            <p:cNvSpPr/>
            <p:nvPr/>
          </p:nvSpPr>
          <p:spPr>
            <a:xfrm>
              <a:off x="0" y="1264474"/>
              <a:ext cx="1600039" cy="63501"/>
            </a:xfrm>
            <a:prstGeom prst="rect">
              <a:avLst/>
            </a:prstGeom>
            <a:solidFill>
              <a:srgbClr val="A6AAA9"/>
            </a:solidFill>
            <a:ln w="12700" cap="flat">
              <a:noFill/>
              <a:miter lim="400000"/>
            </a:ln>
            <a:effectLst/>
          </p:spPr>
          <p:txBody>
            <a:bodyPr wrap="square" lIns="0" tIns="0" rIns="0" bIns="0" numCol="1" anchor="ctr">
              <a:noAutofit/>
            </a:bodyPr>
            <a:lstStyle/>
            <a:p>
              <a:pPr lvl="0">
                <a:defRPr sz="3200">
                  <a:solidFill>
                    <a:srgbClr val="FFFFFF"/>
                  </a:solidFill>
                </a:defRPr>
              </a:pPr>
              <a:endParaRPr sz="935"/>
            </a:p>
          </p:txBody>
        </p:sp>
      </p:grpSp>
      <p:sp>
        <p:nvSpPr>
          <p:cNvPr id="30" name="Plaque 29"/>
          <p:cNvSpPr/>
          <p:nvPr/>
        </p:nvSpPr>
        <p:spPr>
          <a:xfrm>
            <a:off x="2387687" y="2807307"/>
            <a:ext cx="3189340" cy="1238509"/>
          </a:xfrm>
          <a:prstGeom prst="plaque">
            <a:avLst>
              <a:gd name="adj" fmla="val 25827"/>
            </a:avLst>
          </a:prstGeom>
          <a:noFill/>
          <a:ln w="28575" cap="flat" cmpd="sng">
            <a:solidFill>
              <a:schemeClr val="accent4"/>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algn="ctr" defTabSz="1100455" latinLnBrk="1" hangingPunct="0"/>
            <a:endParaRPr lang="en-US" sz="4265">
              <a:solidFill>
                <a:srgbClr val="FFFFFF"/>
              </a:solidFill>
              <a:sym typeface="Helvetica Light"/>
            </a:endParaRPr>
          </a:p>
        </p:txBody>
      </p:sp>
      <p:sp>
        <p:nvSpPr>
          <p:cNvPr id="31" name="Plaque 30"/>
          <p:cNvSpPr/>
          <p:nvPr/>
        </p:nvSpPr>
        <p:spPr>
          <a:xfrm>
            <a:off x="8327990" y="2807307"/>
            <a:ext cx="3189340" cy="1238509"/>
          </a:xfrm>
          <a:prstGeom prst="plaque">
            <a:avLst>
              <a:gd name="adj" fmla="val 25827"/>
            </a:avLst>
          </a:prstGeom>
          <a:noFill/>
          <a:ln w="28575" cap="flat" cmpd="sng">
            <a:solidFill>
              <a:schemeClr val="accent5"/>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algn="ctr" defTabSz="1100455" latinLnBrk="1" hangingPunct="0"/>
            <a:endParaRPr lang="en-US" sz="4265">
              <a:solidFill>
                <a:srgbClr val="FFFFFF"/>
              </a:solidFill>
              <a:sym typeface="Helvetica Light"/>
            </a:endParaRPr>
          </a:p>
        </p:txBody>
      </p:sp>
    </p:spTree>
  </p:cSld>
  <p:clrMapOvr>
    <a:masterClrMapping/>
  </p:clrMapOvr>
  <p:transition spd="slow" advTm="0">
    <p:push/>
  </p:transition>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indefinite" fill="hold"/>
                                        <p:tgtEl>
                                          <p:spTgt spid="3275"/>
                                        </p:tgtEl>
                                        <p:attrNameLst>
                                          <p:attrName>style.visibility</p:attrName>
                                        </p:attrNameLst>
                                      </p:cBhvr>
                                      <p:to>
                                        <p:strVal val="visible"/>
                                      </p:to>
                                    </p:set>
                                    <p:animEffect transition="in" filter="wipe(left)">
                                      <p:cBhvr>
                                        <p:cTn id="7" dur="700"/>
                                        <p:tgtEl>
                                          <p:spTgt spid="327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indefinite" fill="hold"/>
                                        <p:tgtEl>
                                          <p:spTgt spid="3286"/>
                                        </p:tgtEl>
                                        <p:attrNameLst>
                                          <p:attrName>style.visibility</p:attrName>
                                        </p:attrNameLst>
                                      </p:cBhvr>
                                      <p:to>
                                        <p:strVal val="visible"/>
                                      </p:to>
                                    </p:set>
                                    <p:anim calcmode="lin" valueType="num">
                                      <p:cBhvr>
                                        <p:cTn id="11" dur="700" fill="hold"/>
                                        <p:tgtEl>
                                          <p:spTgt spid="3286"/>
                                        </p:tgtEl>
                                        <p:attrNameLst>
                                          <p:attrName>ppt_x</p:attrName>
                                        </p:attrNameLst>
                                      </p:cBhvr>
                                      <p:tavLst>
                                        <p:tav tm="0">
                                          <p:val>
                                            <p:strVal val="0-#ppt_w/2"/>
                                          </p:val>
                                        </p:tav>
                                        <p:tav tm="100000">
                                          <p:val>
                                            <p:strVal val="#ppt_x"/>
                                          </p:val>
                                        </p:tav>
                                      </p:tavLst>
                                    </p:anim>
                                    <p:anim calcmode="lin" valueType="num">
                                      <p:cBhvr>
                                        <p:cTn id="12" dur="700" fill="hold"/>
                                        <p:tgtEl>
                                          <p:spTgt spid="328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indefinite" fill="hold"/>
                                        <p:tgtEl>
                                          <p:spTgt spid="3297"/>
                                        </p:tgtEl>
                                        <p:attrNameLst>
                                          <p:attrName>style.visibility</p:attrName>
                                        </p:attrNameLst>
                                      </p:cBhvr>
                                      <p:to>
                                        <p:strVal val="visible"/>
                                      </p:to>
                                    </p:set>
                                    <p:animEffect transition="in" filter="wipe(up)">
                                      <p:cBhvr>
                                        <p:cTn id="16" dur="700"/>
                                        <p:tgtEl>
                                          <p:spTgt spid="3297"/>
                                        </p:tgtEl>
                                      </p:cBhvr>
                                    </p:animEffect>
                                  </p:childTnLst>
                                </p:cTn>
                              </p:par>
                            </p:childTnLst>
                          </p:cTn>
                        </p:par>
                        <p:par>
                          <p:cTn id="17" fill="hold">
                            <p:stCondLst>
                              <p:cond delay="3000"/>
                            </p:stCondLst>
                            <p:childTnLst>
                              <p:par>
                                <p:cTn id="18" presetID="22" presetClass="entr" presetSubtype="8" fill="hold" grpId="0" nodeType="afterEffect">
                                  <p:stCondLst>
                                    <p:cond delay="0"/>
                                  </p:stCondLst>
                                  <p:childTnLst>
                                    <p:set>
                                      <p:cBhvr>
                                        <p:cTn id="19" dur="indefinite" fill="hold"/>
                                        <p:tgtEl>
                                          <p:spTgt spid="3277"/>
                                        </p:tgtEl>
                                        <p:attrNameLst>
                                          <p:attrName>style.visibility</p:attrName>
                                        </p:attrNameLst>
                                      </p:cBhvr>
                                      <p:to>
                                        <p:strVal val="visible"/>
                                      </p:to>
                                    </p:set>
                                    <p:animEffect transition="in" filter="wipe(left)">
                                      <p:cBhvr>
                                        <p:cTn id="20" dur="700"/>
                                        <p:tgtEl>
                                          <p:spTgt spid="3277"/>
                                        </p:tgtEl>
                                      </p:cBhvr>
                                    </p:animEffect>
                                  </p:childTnLst>
                                </p:cTn>
                              </p:par>
                            </p:childTnLst>
                          </p:cTn>
                        </p:par>
                        <p:par>
                          <p:cTn id="21" fill="hold">
                            <p:stCondLst>
                              <p:cond delay="4000"/>
                            </p:stCondLst>
                            <p:childTnLst>
                              <p:par>
                                <p:cTn id="22" presetID="22" presetClass="entr" presetSubtype="8" fill="hold" grpId="0" nodeType="afterEffect">
                                  <p:stCondLst>
                                    <p:cond delay="0"/>
                                  </p:stCondLst>
                                  <p:childTnLst>
                                    <p:set>
                                      <p:cBhvr>
                                        <p:cTn id="23" dur="indefinite" fill="hold"/>
                                        <p:tgtEl>
                                          <p:spTgt spid="3278"/>
                                        </p:tgtEl>
                                        <p:attrNameLst>
                                          <p:attrName>style.visibility</p:attrName>
                                        </p:attrNameLst>
                                      </p:cBhvr>
                                      <p:to>
                                        <p:strVal val="visible"/>
                                      </p:to>
                                    </p:set>
                                    <p:animEffect transition="in" filter="wipe(left)">
                                      <p:cBhvr>
                                        <p:cTn id="24" dur="700"/>
                                        <p:tgtEl>
                                          <p:spTgt spid="3278"/>
                                        </p:tgtEl>
                                      </p:cBhvr>
                                    </p:animEffect>
                                  </p:childTnLst>
                                </p:cTn>
                              </p:par>
                            </p:childTnLst>
                          </p:cTn>
                        </p:par>
                        <p:par>
                          <p:cTn id="25" fill="hold">
                            <p:stCondLst>
                              <p:cond delay="5000"/>
                            </p:stCondLst>
                            <p:childTnLst>
                              <p:par>
                                <p:cTn id="26" presetID="2" presetClass="entr" presetSubtype="8" fill="hold" grpId="0" nodeType="afterEffect">
                                  <p:stCondLst>
                                    <p:cond delay="0"/>
                                  </p:stCondLst>
                                  <p:childTnLst>
                                    <p:set>
                                      <p:cBhvr>
                                        <p:cTn id="27" dur="indefinite" fill="hold"/>
                                        <p:tgtEl>
                                          <p:spTgt spid="3290"/>
                                        </p:tgtEl>
                                        <p:attrNameLst>
                                          <p:attrName>style.visibility</p:attrName>
                                        </p:attrNameLst>
                                      </p:cBhvr>
                                      <p:to>
                                        <p:strVal val="visible"/>
                                      </p:to>
                                    </p:set>
                                    <p:anim calcmode="lin" valueType="num">
                                      <p:cBhvr>
                                        <p:cTn id="28" dur="700" fill="hold"/>
                                        <p:tgtEl>
                                          <p:spTgt spid="3290"/>
                                        </p:tgtEl>
                                        <p:attrNameLst>
                                          <p:attrName>ppt_x</p:attrName>
                                        </p:attrNameLst>
                                      </p:cBhvr>
                                      <p:tavLst>
                                        <p:tav tm="0">
                                          <p:val>
                                            <p:strVal val="0-#ppt_w/2"/>
                                          </p:val>
                                        </p:tav>
                                        <p:tav tm="100000">
                                          <p:val>
                                            <p:strVal val="#ppt_x"/>
                                          </p:val>
                                        </p:tav>
                                      </p:tavLst>
                                    </p:anim>
                                    <p:anim calcmode="lin" valueType="num">
                                      <p:cBhvr>
                                        <p:cTn id="29" dur="700" fill="hold"/>
                                        <p:tgtEl>
                                          <p:spTgt spid="3290"/>
                                        </p:tgtEl>
                                        <p:attrNameLst>
                                          <p:attrName>ppt_y</p:attrName>
                                        </p:attrNameLst>
                                      </p:cBhvr>
                                      <p:tavLst>
                                        <p:tav tm="0">
                                          <p:val>
                                            <p:strVal val="#ppt_y"/>
                                          </p:val>
                                        </p:tav>
                                        <p:tav tm="100000">
                                          <p:val>
                                            <p:strVal val="#ppt_y"/>
                                          </p:val>
                                        </p:tav>
                                      </p:tavLst>
                                    </p:anim>
                                  </p:childTnLst>
                                </p:cTn>
                              </p:par>
                            </p:childTnLst>
                          </p:cTn>
                        </p:par>
                        <p:par>
                          <p:cTn id="30" fill="hold">
                            <p:stCondLst>
                              <p:cond delay="6000"/>
                            </p:stCondLst>
                            <p:childTnLst>
                              <p:par>
                                <p:cTn id="31" presetID="22" presetClass="entr" presetSubtype="1" fill="hold" grpId="0" nodeType="afterEffect">
                                  <p:stCondLst>
                                    <p:cond delay="0"/>
                                  </p:stCondLst>
                                  <p:childTnLst>
                                    <p:set>
                                      <p:cBhvr>
                                        <p:cTn id="32" dur="indefinite" fill="hold"/>
                                        <p:tgtEl>
                                          <p:spTgt spid="3301"/>
                                        </p:tgtEl>
                                        <p:attrNameLst>
                                          <p:attrName>style.visibility</p:attrName>
                                        </p:attrNameLst>
                                      </p:cBhvr>
                                      <p:to>
                                        <p:strVal val="visible"/>
                                      </p:to>
                                    </p:set>
                                    <p:animEffect transition="in" filter="wipe(up)">
                                      <p:cBhvr>
                                        <p:cTn id="33" dur="700"/>
                                        <p:tgtEl>
                                          <p:spTgt spid="3301"/>
                                        </p:tgtEl>
                                      </p:cBhvr>
                                    </p:animEffect>
                                  </p:childTnLst>
                                </p:cTn>
                              </p:par>
                            </p:childTnLst>
                          </p:cTn>
                        </p:par>
                        <p:par>
                          <p:cTn id="34" fill="hold">
                            <p:stCondLst>
                              <p:cond delay="7000"/>
                            </p:stCondLst>
                            <p:childTnLst>
                              <p:par>
                                <p:cTn id="35" presetID="22" presetClass="entr" presetSubtype="8" fill="hold" grpId="0" nodeType="afterEffect">
                                  <p:stCondLst>
                                    <p:cond delay="0"/>
                                  </p:stCondLst>
                                  <p:childTnLst>
                                    <p:set>
                                      <p:cBhvr>
                                        <p:cTn id="36" dur="indefinite" fill="hold"/>
                                        <p:tgtEl>
                                          <p:spTgt spid="3276"/>
                                        </p:tgtEl>
                                        <p:attrNameLst>
                                          <p:attrName>style.visibility</p:attrName>
                                        </p:attrNameLst>
                                      </p:cBhvr>
                                      <p:to>
                                        <p:strVal val="visible"/>
                                      </p:to>
                                    </p:set>
                                    <p:animEffect transition="in" filter="wipe(left)">
                                      <p:cBhvr>
                                        <p:cTn id="37" dur="700"/>
                                        <p:tgtEl>
                                          <p:spTgt spid="3276"/>
                                        </p:tgtEl>
                                      </p:cBhvr>
                                    </p:animEffect>
                                  </p:childTnLst>
                                </p:cTn>
                              </p:par>
                            </p:childTnLst>
                          </p:cTn>
                        </p:par>
                        <p:par>
                          <p:cTn id="38" fill="hold">
                            <p:stCondLst>
                              <p:cond delay="8000"/>
                            </p:stCondLst>
                            <p:childTnLst>
                              <p:par>
                                <p:cTn id="39" presetID="22" presetClass="entr" presetSubtype="8" fill="hold" grpId="0" nodeType="afterEffect">
                                  <p:stCondLst>
                                    <p:cond delay="0"/>
                                  </p:stCondLst>
                                  <p:childTnLst>
                                    <p:set>
                                      <p:cBhvr>
                                        <p:cTn id="40" dur="indefinite" fill="hold"/>
                                        <p:tgtEl>
                                          <p:spTgt spid="3282"/>
                                        </p:tgtEl>
                                        <p:attrNameLst>
                                          <p:attrName>style.visibility</p:attrName>
                                        </p:attrNameLst>
                                      </p:cBhvr>
                                      <p:to>
                                        <p:strVal val="visible"/>
                                      </p:to>
                                    </p:set>
                                    <p:animEffect transition="in" filter="wipe(left)">
                                      <p:cBhvr>
                                        <p:cTn id="41" dur="700"/>
                                        <p:tgtEl>
                                          <p:spTgt spid="3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5" grpId="0" animBg="1" advAuto="0"/>
      <p:bldP spid="3276" grpId="0" animBg="1" advAuto="0"/>
      <p:bldP spid="3277" grpId="0" animBg="1" advAuto="0"/>
      <p:bldP spid="3278" grpId="0" animBg="1" advAuto="0"/>
      <p:bldP spid="3282" grpId="0" animBg="1" advAuto="0"/>
      <p:bldP spid="3286" grpId="0" animBg="1" advAuto="0"/>
      <p:bldP spid="3290" grpId="0" animBg="1" advAuto="0"/>
      <p:bldP spid="3297" grpId="0" animBg="1" advAuto="0"/>
      <p:bldP spid="3301"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26"/>
          </p:nvPr>
        </p:nvPicPr>
        <p:blipFill>
          <a:blip r:embed="rId3" cstate="print">
            <a:extLst>
              <a:ext uri="{28A0092B-C50C-407E-A947-70E740481C1C}">
                <a14:useLocalDpi xmlns:a14="http://schemas.microsoft.com/office/drawing/2010/main" val="0"/>
              </a:ext>
            </a:extLst>
          </a:blip>
          <a:srcRect l="16452" r="16452"/>
          <a:stretch>
            <a:fillRect/>
          </a:stretch>
        </p:blipFill>
        <p:spPr/>
      </p:pic>
      <p:sp>
        <p:nvSpPr>
          <p:cNvPr id="3303" name="Shape 3303"/>
          <p:cNvSpPr>
            <a:spLocks noGrp="1"/>
          </p:cNvSpPr>
          <p:nvPr>
            <p:ph type="sldNum" sz="quarter" idx="4294967295"/>
          </p:nvPr>
        </p:nvSpPr>
        <p:spPr>
          <a:xfrm>
            <a:off x="11781386" y="162566"/>
            <a:ext cx="308559" cy="123111"/>
          </a:xfrm>
          <a:prstGeom prst="rect">
            <a:avLst/>
          </a:prstGeom>
        </p:spPr>
        <p:txBody>
          <a:bodyPr/>
          <a:lstStyle/>
          <a:p>
            <a:pPr lvl="0">
              <a:defRPr>
                <a:solidFill>
                  <a:srgbClr val="000000"/>
                </a:solidFill>
              </a:defRPr>
            </a:pPr>
            <a:fld id="{86CB4B4D-7CA3-9044-876B-883B54F8677D}" type="slidenum">
              <a:rPr>
                <a:solidFill>
                  <a:srgbClr val="FFFFFF"/>
                </a:solidFill>
              </a:rPr>
              <a:t>6</a:t>
            </a:fld>
            <a:endParaRPr dirty="0">
              <a:solidFill>
                <a:srgbClr val="FFFFFF"/>
              </a:solidFill>
            </a:endParaRPr>
          </a:p>
        </p:txBody>
      </p:sp>
      <p:sp>
        <p:nvSpPr>
          <p:cNvPr id="3304" name="Shape 3304"/>
          <p:cNvSpPr/>
          <p:nvPr/>
        </p:nvSpPr>
        <p:spPr>
          <a:xfrm>
            <a:off x="-37071" y="3429000"/>
            <a:ext cx="1297509" cy="0"/>
          </a:xfrm>
          <a:prstGeom prst="line">
            <a:avLst/>
          </a:prstGeom>
          <a:ln w="28575" cmpd="sng">
            <a:solidFill>
              <a:schemeClr val="accent6"/>
            </a:solidFill>
            <a:miter lim="400000"/>
          </a:ln>
        </p:spPr>
        <p:txBody>
          <a:bodyPr lIns="0" tIns="0" rIns="0" bIns="0" anchor="ctr"/>
          <a:lstStyle/>
          <a:p>
            <a:pPr lvl="0">
              <a:defRPr sz="3200"/>
            </a:pPr>
            <a:endParaRPr sz="4265"/>
          </a:p>
        </p:txBody>
      </p:sp>
      <p:sp>
        <p:nvSpPr>
          <p:cNvPr id="3305" name="Shape 3305"/>
          <p:cNvSpPr/>
          <p:nvPr/>
        </p:nvSpPr>
        <p:spPr>
          <a:xfrm>
            <a:off x="2532484" y="3429000"/>
            <a:ext cx="1071577" cy="0"/>
          </a:xfrm>
          <a:prstGeom prst="line">
            <a:avLst/>
          </a:prstGeom>
          <a:ln w="28575" cmpd="sng">
            <a:solidFill>
              <a:schemeClr val="accent6"/>
            </a:solidFill>
            <a:miter lim="400000"/>
          </a:ln>
        </p:spPr>
        <p:txBody>
          <a:bodyPr lIns="0" tIns="0" rIns="0" bIns="0" anchor="ctr"/>
          <a:lstStyle/>
          <a:p>
            <a:pPr lvl="0">
              <a:defRPr sz="3200"/>
            </a:pPr>
            <a:endParaRPr sz="4265"/>
          </a:p>
        </p:txBody>
      </p:sp>
      <p:grpSp>
        <p:nvGrpSpPr>
          <p:cNvPr id="3312" name="Group 3312"/>
          <p:cNvGrpSpPr/>
          <p:nvPr/>
        </p:nvGrpSpPr>
        <p:grpSpPr>
          <a:xfrm>
            <a:off x="1268953" y="2796122"/>
            <a:ext cx="1265759" cy="1265759"/>
            <a:chOff x="0" y="0"/>
            <a:chExt cx="2531516" cy="2531516"/>
          </a:xfrm>
        </p:grpSpPr>
        <p:sp>
          <p:nvSpPr>
            <p:cNvPr id="3309" name="Shape 3309"/>
            <p:cNvSpPr/>
            <p:nvPr/>
          </p:nvSpPr>
          <p:spPr>
            <a:xfrm>
              <a:off x="0" y="0"/>
              <a:ext cx="2531517" cy="25315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8575" cap="flat" cmpd="sng">
              <a:solidFill>
                <a:schemeClr val="accent6"/>
              </a:solidFill>
              <a:prstDash val="solid"/>
              <a:miter lim="400000"/>
            </a:ln>
            <a:effectLst/>
          </p:spPr>
          <p:txBody>
            <a:bodyPr wrap="square" lIns="0" tIns="0" rIns="0" bIns="0" numCol="1" anchor="ctr">
              <a:noAutofit/>
            </a:bodyPr>
            <a:lstStyle/>
            <a:p>
              <a:pPr lvl="0">
                <a:defRPr sz="3200">
                  <a:solidFill>
                    <a:srgbClr val="FFFFFF"/>
                  </a:solidFill>
                </a:defRPr>
              </a:pPr>
              <a:endParaRPr sz="4265"/>
            </a:p>
          </p:txBody>
        </p:sp>
        <p:sp>
          <p:nvSpPr>
            <p:cNvPr id="3310" name="Shape 3310"/>
            <p:cNvSpPr/>
            <p:nvPr/>
          </p:nvSpPr>
          <p:spPr>
            <a:xfrm>
              <a:off x="319417" y="319417"/>
              <a:ext cx="1892683" cy="18926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3311" name="Shape 3311"/>
            <p:cNvSpPr/>
            <p:nvPr/>
          </p:nvSpPr>
          <p:spPr>
            <a:xfrm>
              <a:off x="762425" y="825395"/>
              <a:ext cx="1006666" cy="880726"/>
            </a:xfrm>
            <a:custGeom>
              <a:avLst/>
              <a:gdLst/>
              <a:ahLst/>
              <a:cxnLst>
                <a:cxn ang="0">
                  <a:pos x="wd2" y="hd2"/>
                </a:cxn>
                <a:cxn ang="5400000">
                  <a:pos x="wd2" y="hd2"/>
                </a:cxn>
                <a:cxn ang="10800000">
                  <a:pos x="wd2" y="hd2"/>
                </a:cxn>
                <a:cxn ang="16200000">
                  <a:pos x="wd2" y="hd2"/>
                </a:cxn>
              </a:cxnLst>
              <a:rect l="0" t="0" r="r" b="b"/>
              <a:pathLst>
                <a:path w="21600" h="21600" extrusionOk="0">
                  <a:moveTo>
                    <a:pt x="19724" y="5379"/>
                  </a:moveTo>
                  <a:cubicBezTo>
                    <a:pt x="20030" y="5301"/>
                    <a:pt x="20248" y="4987"/>
                    <a:pt x="20248" y="4630"/>
                  </a:cubicBezTo>
                  <a:cubicBezTo>
                    <a:pt x="20248" y="4268"/>
                    <a:pt x="20030" y="3959"/>
                    <a:pt x="19724" y="3876"/>
                  </a:cubicBezTo>
                  <a:lnTo>
                    <a:pt x="10951" y="1564"/>
                  </a:lnTo>
                  <a:lnTo>
                    <a:pt x="10800" y="1545"/>
                  </a:lnTo>
                  <a:lnTo>
                    <a:pt x="10648" y="1564"/>
                  </a:lnTo>
                  <a:lnTo>
                    <a:pt x="1872" y="3876"/>
                  </a:lnTo>
                  <a:cubicBezTo>
                    <a:pt x="1565" y="3959"/>
                    <a:pt x="1351" y="4268"/>
                    <a:pt x="1351" y="4630"/>
                  </a:cubicBezTo>
                  <a:cubicBezTo>
                    <a:pt x="1351" y="4987"/>
                    <a:pt x="1565" y="5301"/>
                    <a:pt x="1872" y="5379"/>
                  </a:cubicBezTo>
                  <a:lnTo>
                    <a:pt x="10648" y="7696"/>
                  </a:lnTo>
                  <a:lnTo>
                    <a:pt x="10800" y="7715"/>
                  </a:lnTo>
                  <a:lnTo>
                    <a:pt x="10951" y="7696"/>
                  </a:lnTo>
                  <a:cubicBezTo>
                    <a:pt x="10951" y="7696"/>
                    <a:pt x="19724" y="5379"/>
                    <a:pt x="19724" y="5379"/>
                  </a:cubicBezTo>
                  <a:close/>
                  <a:moveTo>
                    <a:pt x="16873" y="7718"/>
                  </a:moveTo>
                  <a:lnTo>
                    <a:pt x="11254" y="9199"/>
                  </a:lnTo>
                  <a:cubicBezTo>
                    <a:pt x="11100" y="9240"/>
                    <a:pt x="10948" y="9259"/>
                    <a:pt x="10800" y="9259"/>
                  </a:cubicBezTo>
                  <a:cubicBezTo>
                    <a:pt x="10650" y="9259"/>
                    <a:pt x="10500" y="9240"/>
                    <a:pt x="10351" y="9203"/>
                  </a:cubicBezTo>
                  <a:lnTo>
                    <a:pt x="4726" y="7718"/>
                  </a:lnTo>
                  <a:lnTo>
                    <a:pt x="4726" y="13885"/>
                  </a:lnTo>
                  <a:cubicBezTo>
                    <a:pt x="4726" y="14740"/>
                    <a:pt x="6749" y="16202"/>
                    <a:pt x="10800" y="16202"/>
                  </a:cubicBezTo>
                  <a:cubicBezTo>
                    <a:pt x="14850" y="16202"/>
                    <a:pt x="16873" y="14740"/>
                    <a:pt x="16873" y="13885"/>
                  </a:cubicBezTo>
                  <a:cubicBezTo>
                    <a:pt x="16873" y="13885"/>
                    <a:pt x="16873" y="7718"/>
                    <a:pt x="16873" y="7718"/>
                  </a:cubicBezTo>
                  <a:close/>
                  <a:moveTo>
                    <a:pt x="20026" y="6886"/>
                  </a:moveTo>
                  <a:lnTo>
                    <a:pt x="18225" y="7361"/>
                  </a:lnTo>
                  <a:lnTo>
                    <a:pt x="18225" y="13885"/>
                  </a:lnTo>
                  <a:cubicBezTo>
                    <a:pt x="18225" y="15934"/>
                    <a:pt x="16171" y="17742"/>
                    <a:pt x="10800" y="17742"/>
                  </a:cubicBezTo>
                  <a:cubicBezTo>
                    <a:pt x="5424" y="17742"/>
                    <a:pt x="3374" y="15934"/>
                    <a:pt x="3374" y="13885"/>
                  </a:cubicBezTo>
                  <a:lnTo>
                    <a:pt x="3374" y="7361"/>
                  </a:lnTo>
                  <a:lnTo>
                    <a:pt x="1569" y="6886"/>
                  </a:lnTo>
                  <a:cubicBezTo>
                    <a:pt x="645" y="6642"/>
                    <a:pt x="0" y="5714"/>
                    <a:pt x="0" y="4630"/>
                  </a:cubicBezTo>
                  <a:cubicBezTo>
                    <a:pt x="0" y="3545"/>
                    <a:pt x="645" y="2618"/>
                    <a:pt x="1569" y="2373"/>
                  </a:cubicBezTo>
                  <a:lnTo>
                    <a:pt x="10345" y="61"/>
                  </a:lnTo>
                  <a:cubicBezTo>
                    <a:pt x="10500" y="19"/>
                    <a:pt x="10650" y="0"/>
                    <a:pt x="10800" y="0"/>
                  </a:cubicBezTo>
                  <a:cubicBezTo>
                    <a:pt x="10948" y="0"/>
                    <a:pt x="11100" y="19"/>
                    <a:pt x="11244" y="57"/>
                  </a:cubicBezTo>
                  <a:lnTo>
                    <a:pt x="20026" y="2373"/>
                  </a:lnTo>
                  <a:cubicBezTo>
                    <a:pt x="20954" y="2618"/>
                    <a:pt x="21600" y="3545"/>
                    <a:pt x="21600" y="4630"/>
                  </a:cubicBezTo>
                  <a:cubicBezTo>
                    <a:pt x="21600" y="5714"/>
                    <a:pt x="20954" y="6642"/>
                    <a:pt x="20026" y="6886"/>
                  </a:cubicBezTo>
                  <a:cubicBezTo>
                    <a:pt x="20026" y="6886"/>
                    <a:pt x="20026" y="6886"/>
                    <a:pt x="20026" y="6886"/>
                  </a:cubicBezTo>
                  <a:close/>
                  <a:moveTo>
                    <a:pt x="19573" y="8486"/>
                  </a:moveTo>
                  <a:lnTo>
                    <a:pt x="19573" y="15430"/>
                  </a:lnTo>
                  <a:cubicBezTo>
                    <a:pt x="19573" y="15856"/>
                    <a:pt x="19876" y="16202"/>
                    <a:pt x="20248" y="16202"/>
                  </a:cubicBezTo>
                  <a:cubicBezTo>
                    <a:pt x="20621" y="16202"/>
                    <a:pt x="20924" y="15856"/>
                    <a:pt x="20924" y="15430"/>
                  </a:cubicBezTo>
                  <a:lnTo>
                    <a:pt x="20924" y="8486"/>
                  </a:lnTo>
                  <a:cubicBezTo>
                    <a:pt x="20924" y="8062"/>
                    <a:pt x="20621" y="7715"/>
                    <a:pt x="20248" y="7715"/>
                  </a:cubicBezTo>
                  <a:cubicBezTo>
                    <a:pt x="19876" y="7715"/>
                    <a:pt x="19573" y="8062"/>
                    <a:pt x="19573" y="8486"/>
                  </a:cubicBezTo>
                  <a:cubicBezTo>
                    <a:pt x="19573" y="8486"/>
                    <a:pt x="19573" y="8486"/>
                    <a:pt x="19573" y="8486"/>
                  </a:cubicBezTo>
                  <a:close/>
                  <a:moveTo>
                    <a:pt x="21600" y="20059"/>
                  </a:moveTo>
                  <a:cubicBezTo>
                    <a:pt x="21600" y="20910"/>
                    <a:pt x="20992" y="21600"/>
                    <a:pt x="20248" y="21600"/>
                  </a:cubicBezTo>
                  <a:cubicBezTo>
                    <a:pt x="19504" y="21600"/>
                    <a:pt x="18898" y="20910"/>
                    <a:pt x="18898" y="20059"/>
                  </a:cubicBezTo>
                  <a:cubicBezTo>
                    <a:pt x="18898" y="19208"/>
                    <a:pt x="19504" y="16973"/>
                    <a:pt x="20248" y="16973"/>
                  </a:cubicBezTo>
                  <a:cubicBezTo>
                    <a:pt x="20992" y="16973"/>
                    <a:pt x="21600" y="19208"/>
                    <a:pt x="21600" y="20059"/>
                  </a:cubicBezTo>
                  <a:cubicBezTo>
                    <a:pt x="21600" y="20059"/>
                    <a:pt x="21600" y="20059"/>
                    <a:pt x="21600" y="20059"/>
                  </a:cubicBezTo>
                  <a:close/>
                </a:path>
              </a:pathLst>
            </a:custGeom>
            <a:solidFill>
              <a:srgbClr val="FFFFFF"/>
            </a:solidFill>
            <a:ln w="12700" cap="flat">
              <a:noFill/>
              <a:miter lim="400000"/>
            </a:ln>
            <a:effectLst/>
          </p:spPr>
          <p:txBody>
            <a:bodyPr wrap="square" lIns="50800" tIns="50800" rIns="50800" bIns="5080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grpSp>
        <p:nvGrpSpPr>
          <p:cNvPr id="3339" name="Group 3339"/>
          <p:cNvGrpSpPr/>
          <p:nvPr/>
        </p:nvGrpSpPr>
        <p:grpSpPr>
          <a:xfrm>
            <a:off x="7815483" y="1756514"/>
            <a:ext cx="3581560" cy="3363513"/>
            <a:chOff x="0" y="0"/>
            <a:chExt cx="7163118" cy="6727025"/>
          </a:xfrm>
        </p:grpSpPr>
        <p:grpSp>
          <p:nvGrpSpPr>
            <p:cNvPr id="3319" name="Group 3319"/>
            <p:cNvGrpSpPr/>
            <p:nvPr/>
          </p:nvGrpSpPr>
          <p:grpSpPr>
            <a:xfrm>
              <a:off x="1048174" y="76812"/>
              <a:ext cx="6114945" cy="5466737"/>
              <a:chOff x="0" y="0"/>
              <a:chExt cx="6114944" cy="5466736"/>
            </a:xfrm>
          </p:grpSpPr>
          <p:sp>
            <p:nvSpPr>
              <p:cNvPr id="3313" name="Shape 3313"/>
              <p:cNvSpPr/>
              <p:nvPr/>
            </p:nvSpPr>
            <p:spPr>
              <a:xfrm>
                <a:off x="0" y="0"/>
                <a:ext cx="6114945" cy="5466737"/>
              </a:xfrm>
              <a:prstGeom prst="rect">
                <a:avLst/>
              </a:prstGeom>
              <a:noFill/>
              <a:ln w="12700" cap="flat" cmpd="sng">
                <a:solidFill>
                  <a:srgbClr val="D9D9D9"/>
                </a:solidFill>
                <a:prstDash val="solid"/>
                <a:miter lim="400000"/>
              </a:ln>
              <a:effectLst/>
            </p:spPr>
            <p:txBody>
              <a:bodyPr wrap="square" lIns="0" tIns="0" rIns="0" bIns="0" numCol="1" anchor="ctr">
                <a:noAutofit/>
              </a:bodyPr>
              <a:lstStyle/>
              <a:p>
                <a:pPr lvl="0">
                  <a:defRPr sz="3200">
                    <a:solidFill>
                      <a:srgbClr val="FFFFFF"/>
                    </a:solidFill>
                  </a:defRPr>
                </a:pPr>
                <a:endParaRPr sz="935"/>
              </a:p>
            </p:txBody>
          </p:sp>
          <p:sp>
            <p:nvSpPr>
              <p:cNvPr id="3314" name="Shape 3314"/>
              <p:cNvSpPr/>
              <p:nvPr/>
            </p:nvSpPr>
            <p:spPr>
              <a:xfrm>
                <a:off x="2645" y="896402"/>
                <a:ext cx="6109654" cy="1"/>
              </a:xfrm>
              <a:prstGeom prst="line">
                <a:avLst/>
              </a:prstGeom>
              <a:noFill/>
              <a:ln w="12700" cap="flat" cmpd="sng">
                <a:solidFill>
                  <a:schemeClr val="bg1">
                    <a:lumMod val="85000"/>
                  </a:schemeClr>
                </a:solidFill>
                <a:prstDash val="solid"/>
                <a:miter lim="400000"/>
              </a:ln>
              <a:effectLst/>
            </p:spPr>
            <p:txBody>
              <a:bodyPr wrap="square" lIns="0" tIns="0" rIns="0" bIns="0" numCol="1" anchor="ctr">
                <a:noAutofit/>
              </a:bodyPr>
              <a:lstStyle/>
              <a:p>
                <a:pPr lvl="0">
                  <a:defRPr sz="3200"/>
                </a:pPr>
                <a:endParaRPr sz="935"/>
              </a:p>
            </p:txBody>
          </p:sp>
          <p:sp>
            <p:nvSpPr>
              <p:cNvPr id="3315" name="Shape 3315"/>
              <p:cNvSpPr/>
              <p:nvPr/>
            </p:nvSpPr>
            <p:spPr>
              <a:xfrm>
                <a:off x="2645" y="1821862"/>
                <a:ext cx="6109654" cy="1"/>
              </a:xfrm>
              <a:prstGeom prst="line">
                <a:avLst/>
              </a:prstGeom>
              <a:noFill/>
              <a:ln w="12700" cap="flat" cmpd="sng">
                <a:solidFill>
                  <a:schemeClr val="bg1">
                    <a:lumMod val="85000"/>
                  </a:schemeClr>
                </a:solidFill>
                <a:prstDash val="solid"/>
                <a:miter lim="400000"/>
              </a:ln>
              <a:effectLst/>
            </p:spPr>
            <p:txBody>
              <a:bodyPr wrap="square" lIns="0" tIns="0" rIns="0" bIns="0" numCol="1" anchor="ctr">
                <a:noAutofit/>
              </a:bodyPr>
              <a:lstStyle/>
              <a:p>
                <a:pPr lvl="0">
                  <a:defRPr sz="3200"/>
                </a:pPr>
                <a:endParaRPr sz="935"/>
              </a:p>
            </p:txBody>
          </p:sp>
          <p:sp>
            <p:nvSpPr>
              <p:cNvPr id="3316" name="Shape 3316"/>
              <p:cNvSpPr/>
              <p:nvPr/>
            </p:nvSpPr>
            <p:spPr>
              <a:xfrm>
                <a:off x="2645" y="2722310"/>
                <a:ext cx="6109654" cy="1"/>
              </a:xfrm>
              <a:prstGeom prst="line">
                <a:avLst/>
              </a:prstGeom>
              <a:noFill/>
              <a:ln w="12700" cap="flat" cmpd="sng">
                <a:solidFill>
                  <a:schemeClr val="bg1">
                    <a:lumMod val="85000"/>
                  </a:schemeClr>
                </a:solidFill>
                <a:prstDash val="solid"/>
                <a:miter lim="400000"/>
              </a:ln>
              <a:effectLst/>
            </p:spPr>
            <p:txBody>
              <a:bodyPr wrap="square" lIns="0" tIns="0" rIns="0" bIns="0" numCol="1" anchor="ctr">
                <a:noAutofit/>
              </a:bodyPr>
              <a:lstStyle/>
              <a:p>
                <a:pPr lvl="0">
                  <a:defRPr sz="3200"/>
                </a:pPr>
                <a:endParaRPr sz="935"/>
              </a:p>
            </p:txBody>
          </p:sp>
          <p:sp>
            <p:nvSpPr>
              <p:cNvPr id="3317" name="Shape 3317"/>
              <p:cNvSpPr/>
              <p:nvPr/>
            </p:nvSpPr>
            <p:spPr>
              <a:xfrm>
                <a:off x="2645" y="3656107"/>
                <a:ext cx="6109654" cy="1"/>
              </a:xfrm>
              <a:prstGeom prst="line">
                <a:avLst/>
              </a:prstGeom>
              <a:noFill/>
              <a:ln w="12700" cap="flat" cmpd="sng">
                <a:solidFill>
                  <a:schemeClr val="bg1">
                    <a:lumMod val="85000"/>
                  </a:schemeClr>
                </a:solidFill>
                <a:prstDash val="solid"/>
                <a:miter lim="400000"/>
              </a:ln>
              <a:effectLst/>
            </p:spPr>
            <p:txBody>
              <a:bodyPr wrap="square" lIns="0" tIns="0" rIns="0" bIns="0" numCol="1" anchor="ctr">
                <a:noAutofit/>
              </a:bodyPr>
              <a:lstStyle/>
              <a:p>
                <a:pPr lvl="0">
                  <a:defRPr sz="3200"/>
                </a:pPr>
                <a:endParaRPr sz="935"/>
              </a:p>
            </p:txBody>
          </p:sp>
          <p:sp>
            <p:nvSpPr>
              <p:cNvPr id="3318" name="Shape 3318"/>
              <p:cNvSpPr/>
              <p:nvPr/>
            </p:nvSpPr>
            <p:spPr>
              <a:xfrm>
                <a:off x="2645" y="4564891"/>
                <a:ext cx="6109654" cy="1"/>
              </a:xfrm>
              <a:prstGeom prst="line">
                <a:avLst/>
              </a:prstGeom>
              <a:noFill/>
              <a:ln w="12700" cap="flat" cmpd="sng">
                <a:solidFill>
                  <a:schemeClr val="bg1">
                    <a:lumMod val="85000"/>
                  </a:schemeClr>
                </a:solidFill>
                <a:prstDash val="solid"/>
                <a:miter lim="400000"/>
              </a:ln>
              <a:effectLst/>
            </p:spPr>
            <p:txBody>
              <a:bodyPr wrap="square" lIns="0" tIns="0" rIns="0" bIns="0" numCol="1" anchor="ctr">
                <a:noAutofit/>
              </a:bodyPr>
              <a:lstStyle/>
              <a:p>
                <a:pPr lvl="0">
                  <a:defRPr sz="3200"/>
                </a:pPr>
                <a:endParaRPr sz="935"/>
              </a:p>
            </p:txBody>
          </p:sp>
        </p:grpSp>
        <p:sp>
          <p:nvSpPr>
            <p:cNvPr id="3320" name="Shape 3320"/>
            <p:cNvSpPr/>
            <p:nvPr/>
          </p:nvSpPr>
          <p:spPr>
            <a:xfrm>
              <a:off x="1253049" y="4324000"/>
              <a:ext cx="636316" cy="1237460"/>
            </a:xfrm>
            <a:prstGeom prst="rect">
              <a:avLst/>
            </a:prstGeom>
            <a:solidFill>
              <a:schemeClr val="accent1"/>
            </a:solidFill>
            <a:ln w="12700" cap="flat">
              <a:noFill/>
              <a:miter lim="400000"/>
            </a:ln>
            <a:effectLst/>
          </p:spPr>
          <p:txBody>
            <a:bodyPr wrap="square" lIns="0" tIns="0" rIns="0" bIns="0" numCol="1" anchor="ctr">
              <a:noAutofit/>
            </a:bodyPr>
            <a:lstStyle/>
            <a:p>
              <a:pPr lvl="0">
                <a:defRPr sz="3200">
                  <a:solidFill>
                    <a:srgbClr val="FFFFFF"/>
                  </a:solidFill>
                </a:defRPr>
              </a:pPr>
              <a:endParaRPr sz="935"/>
            </a:p>
          </p:txBody>
        </p:sp>
        <p:sp>
          <p:nvSpPr>
            <p:cNvPr id="3321" name="Shape 3321"/>
            <p:cNvSpPr/>
            <p:nvPr/>
          </p:nvSpPr>
          <p:spPr>
            <a:xfrm>
              <a:off x="2260418" y="3906039"/>
              <a:ext cx="636316" cy="1655421"/>
            </a:xfrm>
            <a:prstGeom prst="rect">
              <a:avLst/>
            </a:prstGeom>
            <a:solidFill>
              <a:schemeClr val="accent2"/>
            </a:solidFill>
            <a:ln w="12700" cap="flat">
              <a:noFill/>
              <a:miter lim="400000"/>
            </a:ln>
            <a:effectLst/>
          </p:spPr>
          <p:txBody>
            <a:bodyPr wrap="square" lIns="0" tIns="0" rIns="0" bIns="0" numCol="1" anchor="ctr">
              <a:noAutofit/>
            </a:bodyPr>
            <a:lstStyle/>
            <a:p>
              <a:pPr lvl="0">
                <a:defRPr sz="3200">
                  <a:solidFill>
                    <a:srgbClr val="FFFFFF"/>
                  </a:solidFill>
                </a:defRPr>
              </a:pPr>
              <a:endParaRPr sz="935"/>
            </a:p>
          </p:txBody>
        </p:sp>
        <p:sp>
          <p:nvSpPr>
            <p:cNvPr id="3322" name="Shape 3322"/>
            <p:cNvSpPr/>
            <p:nvPr/>
          </p:nvSpPr>
          <p:spPr>
            <a:xfrm>
              <a:off x="3267786" y="2469530"/>
              <a:ext cx="636316" cy="3091930"/>
            </a:xfrm>
            <a:prstGeom prst="rect">
              <a:avLst/>
            </a:prstGeom>
            <a:solidFill>
              <a:schemeClr val="accent3"/>
            </a:solidFill>
            <a:ln w="12700" cap="flat">
              <a:noFill/>
              <a:miter lim="400000"/>
            </a:ln>
            <a:effectLst/>
          </p:spPr>
          <p:txBody>
            <a:bodyPr wrap="square" lIns="0" tIns="0" rIns="0" bIns="0" numCol="1" anchor="ctr">
              <a:noAutofit/>
            </a:bodyPr>
            <a:lstStyle/>
            <a:p>
              <a:pPr lvl="0">
                <a:defRPr sz="3200">
                  <a:solidFill>
                    <a:srgbClr val="FFFFFF"/>
                  </a:solidFill>
                </a:defRPr>
              </a:pPr>
              <a:endParaRPr sz="935"/>
            </a:p>
          </p:txBody>
        </p:sp>
        <p:sp>
          <p:nvSpPr>
            <p:cNvPr id="3323" name="Shape 3323"/>
            <p:cNvSpPr/>
            <p:nvPr/>
          </p:nvSpPr>
          <p:spPr>
            <a:xfrm>
              <a:off x="4275154" y="2302381"/>
              <a:ext cx="636316" cy="3259080"/>
            </a:xfrm>
            <a:prstGeom prst="rect">
              <a:avLst/>
            </a:prstGeom>
            <a:solidFill>
              <a:schemeClr val="accent4"/>
            </a:solidFill>
            <a:ln w="12700" cap="flat">
              <a:noFill/>
              <a:miter lim="400000"/>
            </a:ln>
            <a:effectLst/>
          </p:spPr>
          <p:txBody>
            <a:bodyPr wrap="square" lIns="0" tIns="0" rIns="0" bIns="0" numCol="1" anchor="ctr">
              <a:noAutofit/>
            </a:bodyPr>
            <a:lstStyle/>
            <a:p>
              <a:pPr lvl="0">
                <a:defRPr sz="3200">
                  <a:solidFill>
                    <a:srgbClr val="FFFFFF"/>
                  </a:solidFill>
                </a:defRPr>
              </a:pPr>
              <a:endParaRPr sz="935"/>
            </a:p>
          </p:txBody>
        </p:sp>
        <p:sp>
          <p:nvSpPr>
            <p:cNvPr id="3324" name="Shape 3324"/>
            <p:cNvSpPr/>
            <p:nvPr/>
          </p:nvSpPr>
          <p:spPr>
            <a:xfrm>
              <a:off x="5282524" y="842892"/>
              <a:ext cx="636316" cy="4718568"/>
            </a:xfrm>
            <a:prstGeom prst="rect">
              <a:avLst/>
            </a:prstGeom>
            <a:solidFill>
              <a:schemeClr val="accent5"/>
            </a:solidFill>
            <a:ln w="12700" cap="flat">
              <a:noFill/>
              <a:miter lim="400000"/>
            </a:ln>
            <a:effectLst/>
          </p:spPr>
          <p:txBody>
            <a:bodyPr wrap="square" lIns="0" tIns="0" rIns="0" bIns="0" numCol="1" anchor="ctr">
              <a:noAutofit/>
            </a:bodyPr>
            <a:lstStyle/>
            <a:p>
              <a:pPr lvl="0">
                <a:defRPr sz="3200">
                  <a:solidFill>
                    <a:srgbClr val="FFFFFF"/>
                  </a:solidFill>
                </a:defRPr>
              </a:pPr>
              <a:endParaRPr sz="935"/>
            </a:p>
          </p:txBody>
        </p:sp>
        <p:sp>
          <p:nvSpPr>
            <p:cNvPr id="3325" name="Shape 3325"/>
            <p:cNvSpPr/>
            <p:nvPr/>
          </p:nvSpPr>
          <p:spPr>
            <a:xfrm>
              <a:off x="6289893" y="58901"/>
              <a:ext cx="636316" cy="5502559"/>
            </a:xfrm>
            <a:prstGeom prst="rect">
              <a:avLst/>
            </a:prstGeom>
            <a:solidFill>
              <a:schemeClr val="accent6"/>
            </a:solidFill>
            <a:ln w="12700" cap="flat">
              <a:noFill/>
              <a:miter lim="400000"/>
            </a:ln>
            <a:effectLst/>
          </p:spPr>
          <p:txBody>
            <a:bodyPr wrap="square" lIns="0" tIns="0" rIns="0" bIns="0" numCol="1" anchor="ctr">
              <a:noAutofit/>
            </a:bodyPr>
            <a:lstStyle/>
            <a:p>
              <a:pPr lvl="0">
                <a:defRPr sz="3200">
                  <a:solidFill>
                    <a:srgbClr val="FFFFFF"/>
                  </a:solidFill>
                </a:defRPr>
              </a:pPr>
              <a:endParaRPr sz="935"/>
            </a:p>
          </p:txBody>
        </p:sp>
        <p:sp>
          <p:nvSpPr>
            <p:cNvPr id="3326" name="Shape 3326"/>
            <p:cNvSpPr/>
            <p:nvPr/>
          </p:nvSpPr>
          <p:spPr>
            <a:xfrm rot="16200000">
              <a:off x="1158213" y="4664471"/>
              <a:ext cx="813922" cy="556518"/>
            </a:xfrm>
            <a:prstGeom prst="rect">
              <a:avLst/>
            </a:prstGeom>
            <a:noFill/>
            <a:ln w="12700" cap="flat">
              <a:noFill/>
              <a:miter lim="400000"/>
            </a:ln>
            <a:effectLst/>
          </p:spPr>
          <p:txBody>
            <a:bodyPr wrap="square" lIns="0" tIns="0" rIns="0" bIns="0" numCol="1" anchor="ctr">
              <a:noAutofit/>
            </a:bodyPr>
            <a:lstStyle>
              <a:lvl1pPr algn="l" defTabSz="914400">
                <a:defRPr sz="1800">
                  <a:solidFill>
                    <a:srgbClr val="FFFFFF"/>
                  </a:solidFill>
                  <a:latin typeface="Roboto Bold"/>
                  <a:ea typeface="Roboto Bold"/>
                  <a:cs typeface="Roboto Bold"/>
                  <a:sym typeface="Roboto Bold"/>
                </a:defRPr>
              </a:lvl1pPr>
            </a:lstStyle>
            <a:p>
              <a:pPr lvl="0">
                <a:defRPr>
                  <a:solidFill>
                    <a:srgbClr val="000000"/>
                  </a:solidFill>
                </a:defRPr>
              </a:pPr>
              <a:r>
                <a:rPr sz="935"/>
                <a:t>15%</a:t>
              </a:r>
            </a:p>
          </p:txBody>
        </p:sp>
        <p:sp>
          <p:nvSpPr>
            <p:cNvPr id="3327" name="Shape 3327"/>
            <p:cNvSpPr/>
            <p:nvPr/>
          </p:nvSpPr>
          <p:spPr>
            <a:xfrm rot="16200000">
              <a:off x="2181961" y="4664471"/>
              <a:ext cx="813923" cy="556518"/>
            </a:xfrm>
            <a:prstGeom prst="rect">
              <a:avLst/>
            </a:prstGeom>
            <a:noFill/>
            <a:ln w="12700" cap="flat">
              <a:noFill/>
              <a:miter lim="400000"/>
            </a:ln>
            <a:effectLst/>
          </p:spPr>
          <p:txBody>
            <a:bodyPr wrap="square" lIns="0" tIns="0" rIns="0" bIns="0" numCol="1" anchor="ctr">
              <a:noAutofit/>
            </a:bodyPr>
            <a:lstStyle>
              <a:lvl1pPr algn="l" defTabSz="914400">
                <a:defRPr sz="1800">
                  <a:solidFill>
                    <a:srgbClr val="FFFFFF"/>
                  </a:solidFill>
                  <a:latin typeface="Roboto Bold"/>
                  <a:ea typeface="Roboto Bold"/>
                  <a:cs typeface="Roboto Bold"/>
                  <a:sym typeface="Roboto Bold"/>
                </a:defRPr>
              </a:lvl1pPr>
            </a:lstStyle>
            <a:p>
              <a:pPr lvl="0">
                <a:defRPr>
                  <a:solidFill>
                    <a:srgbClr val="000000"/>
                  </a:solidFill>
                </a:defRPr>
              </a:pPr>
              <a:r>
                <a:rPr sz="935"/>
                <a:t>30%</a:t>
              </a:r>
            </a:p>
          </p:txBody>
        </p:sp>
        <p:sp>
          <p:nvSpPr>
            <p:cNvPr id="3328" name="Shape 3328"/>
            <p:cNvSpPr/>
            <p:nvPr/>
          </p:nvSpPr>
          <p:spPr>
            <a:xfrm rot="16200000">
              <a:off x="3173694" y="4664471"/>
              <a:ext cx="813923" cy="556518"/>
            </a:xfrm>
            <a:prstGeom prst="rect">
              <a:avLst/>
            </a:prstGeom>
            <a:noFill/>
            <a:ln w="12700" cap="flat">
              <a:noFill/>
              <a:miter lim="400000"/>
            </a:ln>
            <a:effectLst/>
          </p:spPr>
          <p:txBody>
            <a:bodyPr wrap="square" lIns="0" tIns="0" rIns="0" bIns="0" numCol="1" anchor="ctr">
              <a:noAutofit/>
            </a:bodyPr>
            <a:lstStyle>
              <a:lvl1pPr algn="l" defTabSz="914400">
                <a:defRPr sz="1800">
                  <a:solidFill>
                    <a:srgbClr val="FFFFFF"/>
                  </a:solidFill>
                  <a:latin typeface="Roboto Bold"/>
                  <a:ea typeface="Roboto Bold"/>
                  <a:cs typeface="Roboto Bold"/>
                  <a:sym typeface="Roboto Bold"/>
                </a:defRPr>
              </a:lvl1pPr>
            </a:lstStyle>
            <a:p>
              <a:pPr lvl="0">
                <a:defRPr>
                  <a:solidFill>
                    <a:srgbClr val="000000"/>
                  </a:solidFill>
                </a:defRPr>
              </a:pPr>
              <a:r>
                <a:rPr sz="935"/>
                <a:t>45%</a:t>
              </a:r>
            </a:p>
          </p:txBody>
        </p:sp>
        <p:sp>
          <p:nvSpPr>
            <p:cNvPr id="3329" name="Shape 3329"/>
            <p:cNvSpPr/>
            <p:nvPr/>
          </p:nvSpPr>
          <p:spPr>
            <a:xfrm rot="16200000">
              <a:off x="4190294" y="4664471"/>
              <a:ext cx="813923" cy="556518"/>
            </a:xfrm>
            <a:prstGeom prst="rect">
              <a:avLst/>
            </a:prstGeom>
            <a:noFill/>
            <a:ln w="12700" cap="flat">
              <a:noFill/>
              <a:miter lim="400000"/>
            </a:ln>
            <a:effectLst/>
          </p:spPr>
          <p:txBody>
            <a:bodyPr wrap="square" lIns="0" tIns="0" rIns="0" bIns="0" numCol="1" anchor="ctr">
              <a:noAutofit/>
            </a:bodyPr>
            <a:lstStyle>
              <a:lvl1pPr algn="l" defTabSz="914400">
                <a:defRPr sz="1800">
                  <a:solidFill>
                    <a:srgbClr val="FFFFFF"/>
                  </a:solidFill>
                  <a:latin typeface="Roboto Bold"/>
                  <a:ea typeface="Roboto Bold"/>
                  <a:cs typeface="Roboto Bold"/>
                  <a:sym typeface="Roboto Bold"/>
                </a:defRPr>
              </a:lvl1pPr>
            </a:lstStyle>
            <a:p>
              <a:pPr lvl="0">
                <a:defRPr>
                  <a:solidFill>
                    <a:srgbClr val="000000"/>
                  </a:solidFill>
                </a:defRPr>
              </a:pPr>
              <a:r>
                <a:rPr sz="935"/>
                <a:t>60%</a:t>
              </a:r>
            </a:p>
          </p:txBody>
        </p:sp>
        <p:sp>
          <p:nvSpPr>
            <p:cNvPr id="3330" name="Shape 3330"/>
            <p:cNvSpPr/>
            <p:nvPr/>
          </p:nvSpPr>
          <p:spPr>
            <a:xfrm rot="16200000">
              <a:off x="5201167" y="4664471"/>
              <a:ext cx="813923" cy="556518"/>
            </a:xfrm>
            <a:prstGeom prst="rect">
              <a:avLst/>
            </a:prstGeom>
            <a:noFill/>
            <a:ln w="12700" cap="flat">
              <a:noFill/>
              <a:miter lim="400000"/>
            </a:ln>
            <a:effectLst/>
          </p:spPr>
          <p:txBody>
            <a:bodyPr wrap="square" lIns="0" tIns="0" rIns="0" bIns="0" numCol="1" anchor="ctr">
              <a:noAutofit/>
            </a:bodyPr>
            <a:lstStyle>
              <a:lvl1pPr algn="l" defTabSz="914400">
                <a:defRPr sz="1800">
                  <a:solidFill>
                    <a:srgbClr val="FFFFFF"/>
                  </a:solidFill>
                  <a:latin typeface="Roboto Bold"/>
                  <a:ea typeface="Roboto Bold"/>
                  <a:cs typeface="Roboto Bold"/>
                  <a:sym typeface="Roboto Bold"/>
                </a:defRPr>
              </a:lvl1pPr>
            </a:lstStyle>
            <a:p>
              <a:pPr lvl="0">
                <a:defRPr>
                  <a:solidFill>
                    <a:srgbClr val="000000"/>
                  </a:solidFill>
                </a:defRPr>
              </a:pPr>
              <a:r>
                <a:rPr sz="935"/>
                <a:t>75%</a:t>
              </a:r>
            </a:p>
          </p:txBody>
        </p:sp>
        <p:sp>
          <p:nvSpPr>
            <p:cNvPr id="3331" name="Shape 3331"/>
            <p:cNvSpPr/>
            <p:nvPr/>
          </p:nvSpPr>
          <p:spPr>
            <a:xfrm rot="16200000">
              <a:off x="6194141" y="4664471"/>
              <a:ext cx="813922" cy="556518"/>
            </a:xfrm>
            <a:prstGeom prst="rect">
              <a:avLst/>
            </a:prstGeom>
            <a:noFill/>
            <a:ln w="12700" cap="flat">
              <a:noFill/>
              <a:miter lim="400000"/>
            </a:ln>
            <a:effectLst/>
          </p:spPr>
          <p:txBody>
            <a:bodyPr wrap="square" lIns="0" tIns="0" rIns="0" bIns="0" numCol="1" anchor="ctr">
              <a:noAutofit/>
            </a:bodyPr>
            <a:lstStyle>
              <a:lvl1pPr algn="l" defTabSz="914400">
                <a:defRPr sz="1800">
                  <a:solidFill>
                    <a:srgbClr val="FFFFFF"/>
                  </a:solidFill>
                  <a:latin typeface="Roboto Bold"/>
                  <a:ea typeface="Roboto Bold"/>
                  <a:cs typeface="Roboto Bold"/>
                  <a:sym typeface="Roboto Bold"/>
                </a:defRPr>
              </a:lvl1pPr>
            </a:lstStyle>
            <a:p>
              <a:pPr lvl="0">
                <a:defRPr>
                  <a:solidFill>
                    <a:srgbClr val="000000"/>
                  </a:solidFill>
                </a:defRPr>
              </a:pPr>
              <a:r>
                <a:rPr sz="935"/>
                <a:t>90%</a:t>
              </a:r>
            </a:p>
          </p:txBody>
        </p:sp>
        <p:sp>
          <p:nvSpPr>
            <p:cNvPr id="3332" name="Shape 3332"/>
            <p:cNvSpPr/>
            <p:nvPr/>
          </p:nvSpPr>
          <p:spPr>
            <a:xfrm>
              <a:off x="0" y="0"/>
              <a:ext cx="725094" cy="5659141"/>
            </a:xfrm>
            <a:prstGeom prst="rect">
              <a:avLst/>
            </a:prstGeom>
            <a:noFill/>
            <a:ln w="12700" cap="flat">
              <a:noFill/>
              <a:miter lim="400000"/>
            </a:ln>
            <a:effectLst/>
          </p:spPr>
          <p:txBody>
            <a:bodyPr wrap="square" lIns="0" tIns="0" rIns="0" bIns="0" numCol="1" anchor="t">
              <a:noAutofit/>
            </a:bodyPr>
            <a:lstStyle/>
            <a:p>
              <a:pPr algn="r" defTabSz="457200">
                <a:lnSpc>
                  <a:spcPct val="270000"/>
                </a:lnSpc>
                <a:defRPr sz="1800"/>
              </a:pPr>
              <a:r>
                <a:rPr sz="935">
                  <a:solidFill>
                    <a:srgbClr val="A6AAA9"/>
                  </a:solidFill>
                  <a:latin typeface="Roboto Regular"/>
                  <a:ea typeface="Roboto Regular"/>
                  <a:cs typeface="Roboto Regular"/>
                  <a:sym typeface="Roboto Regular"/>
                </a:rPr>
                <a:t>350</a:t>
              </a:r>
            </a:p>
            <a:p>
              <a:pPr algn="r" defTabSz="457200">
                <a:lnSpc>
                  <a:spcPct val="270000"/>
                </a:lnSpc>
                <a:defRPr sz="1800"/>
              </a:pPr>
              <a:r>
                <a:rPr sz="935">
                  <a:solidFill>
                    <a:srgbClr val="A6AAA9"/>
                  </a:solidFill>
                  <a:latin typeface="Roboto Regular"/>
                  <a:ea typeface="Roboto Regular"/>
                  <a:cs typeface="Roboto Regular"/>
                  <a:sym typeface="Roboto Regular"/>
                </a:rPr>
                <a:t>250</a:t>
              </a:r>
            </a:p>
            <a:p>
              <a:pPr algn="r" defTabSz="457200">
                <a:lnSpc>
                  <a:spcPct val="270000"/>
                </a:lnSpc>
                <a:defRPr sz="1800"/>
              </a:pPr>
              <a:r>
                <a:rPr sz="935">
                  <a:solidFill>
                    <a:srgbClr val="A6AAA9"/>
                  </a:solidFill>
                  <a:latin typeface="Roboto Regular"/>
                  <a:ea typeface="Roboto Regular"/>
                  <a:cs typeface="Roboto Regular"/>
                  <a:sym typeface="Roboto Regular"/>
                </a:rPr>
                <a:t>200</a:t>
              </a:r>
            </a:p>
            <a:p>
              <a:pPr algn="r" defTabSz="457200">
                <a:lnSpc>
                  <a:spcPct val="270000"/>
                </a:lnSpc>
                <a:defRPr sz="1800"/>
              </a:pPr>
              <a:r>
                <a:rPr sz="935">
                  <a:solidFill>
                    <a:srgbClr val="A6AAA9"/>
                  </a:solidFill>
                  <a:latin typeface="Roboto Regular"/>
                  <a:ea typeface="Roboto Regular"/>
                  <a:cs typeface="Roboto Regular"/>
                  <a:sym typeface="Roboto Regular"/>
                </a:rPr>
                <a:t>150</a:t>
              </a:r>
            </a:p>
            <a:p>
              <a:pPr algn="r" defTabSz="457200">
                <a:lnSpc>
                  <a:spcPct val="270000"/>
                </a:lnSpc>
                <a:defRPr sz="1800"/>
              </a:pPr>
              <a:r>
                <a:rPr sz="935">
                  <a:solidFill>
                    <a:srgbClr val="A6AAA9"/>
                  </a:solidFill>
                  <a:latin typeface="Roboto Regular"/>
                  <a:ea typeface="Roboto Regular"/>
                  <a:cs typeface="Roboto Regular"/>
                  <a:sym typeface="Roboto Regular"/>
                </a:rPr>
                <a:t>100</a:t>
              </a:r>
            </a:p>
            <a:p>
              <a:pPr algn="r" defTabSz="457200">
                <a:lnSpc>
                  <a:spcPct val="270000"/>
                </a:lnSpc>
                <a:defRPr sz="1800"/>
              </a:pPr>
              <a:r>
                <a:rPr sz="935">
                  <a:solidFill>
                    <a:srgbClr val="A6AAA9"/>
                  </a:solidFill>
                  <a:latin typeface="Roboto Regular"/>
                  <a:ea typeface="Roboto Regular"/>
                  <a:cs typeface="Roboto Regular"/>
                  <a:sym typeface="Roboto Regular"/>
                </a:rPr>
                <a:t>50</a:t>
              </a:r>
            </a:p>
            <a:p>
              <a:pPr algn="r" defTabSz="457200">
                <a:lnSpc>
                  <a:spcPct val="270000"/>
                </a:lnSpc>
                <a:defRPr sz="1800"/>
              </a:pPr>
              <a:r>
                <a:rPr sz="935">
                  <a:solidFill>
                    <a:srgbClr val="A6AAA9"/>
                  </a:solidFill>
                  <a:latin typeface="Roboto Regular"/>
                  <a:ea typeface="Roboto Regular"/>
                  <a:cs typeface="Roboto Regular"/>
                  <a:sym typeface="Roboto Regular"/>
                </a:rPr>
                <a:t>0</a:t>
              </a:r>
            </a:p>
          </p:txBody>
        </p:sp>
        <p:sp>
          <p:nvSpPr>
            <p:cNvPr id="3333" name="Shape 3333"/>
            <p:cNvSpPr/>
            <p:nvPr/>
          </p:nvSpPr>
          <p:spPr>
            <a:xfrm rot="16200000">
              <a:off x="1170913" y="6041805"/>
              <a:ext cx="813922" cy="556518"/>
            </a:xfrm>
            <a:prstGeom prst="rect">
              <a:avLst/>
            </a:prstGeom>
            <a:noFill/>
            <a:ln w="12700" cap="flat">
              <a:noFill/>
              <a:miter lim="400000"/>
            </a:ln>
            <a:effectLst/>
          </p:spPr>
          <p:txBody>
            <a:bodyPr wrap="square" lIns="0" tIns="0" rIns="0" bIns="0" numCol="1" anchor="ctr">
              <a:noAutofit/>
            </a:bodyPr>
            <a:lstStyle>
              <a:lvl1pPr algn="r" defTabSz="914400">
                <a:defRPr sz="1800">
                  <a:solidFill>
                    <a:srgbClr val="A6AAA9"/>
                  </a:solidFill>
                  <a:latin typeface="Roboto Regular"/>
                  <a:ea typeface="Roboto Regular"/>
                  <a:cs typeface="Roboto Regular"/>
                  <a:sym typeface="Roboto Regular"/>
                </a:defRPr>
              </a:lvl1pPr>
            </a:lstStyle>
            <a:p>
              <a:pPr lvl="0">
                <a:defRPr>
                  <a:solidFill>
                    <a:srgbClr val="000000"/>
                  </a:solidFill>
                </a:defRPr>
              </a:pPr>
              <a:r>
                <a:rPr sz="935"/>
                <a:t>2011</a:t>
              </a:r>
            </a:p>
          </p:txBody>
        </p:sp>
        <p:sp>
          <p:nvSpPr>
            <p:cNvPr id="3334" name="Shape 3334"/>
            <p:cNvSpPr/>
            <p:nvPr/>
          </p:nvSpPr>
          <p:spPr>
            <a:xfrm rot="16200000">
              <a:off x="2194661" y="6041805"/>
              <a:ext cx="813923" cy="556518"/>
            </a:xfrm>
            <a:prstGeom prst="rect">
              <a:avLst/>
            </a:prstGeom>
            <a:noFill/>
            <a:ln w="12700" cap="flat">
              <a:noFill/>
              <a:miter lim="400000"/>
            </a:ln>
            <a:effectLst/>
          </p:spPr>
          <p:txBody>
            <a:bodyPr wrap="square" lIns="0" tIns="0" rIns="0" bIns="0" numCol="1" anchor="ctr">
              <a:noAutofit/>
            </a:bodyPr>
            <a:lstStyle>
              <a:lvl1pPr algn="r" defTabSz="914400">
                <a:defRPr sz="1800">
                  <a:solidFill>
                    <a:srgbClr val="A6AAA9"/>
                  </a:solidFill>
                  <a:latin typeface="Roboto Regular"/>
                  <a:ea typeface="Roboto Regular"/>
                  <a:cs typeface="Roboto Regular"/>
                  <a:sym typeface="Roboto Regular"/>
                </a:defRPr>
              </a:lvl1pPr>
            </a:lstStyle>
            <a:p>
              <a:pPr lvl="0">
                <a:defRPr>
                  <a:solidFill>
                    <a:srgbClr val="000000"/>
                  </a:solidFill>
                </a:defRPr>
              </a:pPr>
              <a:r>
                <a:rPr sz="935"/>
                <a:t>2012</a:t>
              </a:r>
            </a:p>
          </p:txBody>
        </p:sp>
        <p:sp>
          <p:nvSpPr>
            <p:cNvPr id="3335" name="Shape 3335"/>
            <p:cNvSpPr/>
            <p:nvPr/>
          </p:nvSpPr>
          <p:spPr>
            <a:xfrm rot="16200000">
              <a:off x="3186394" y="6041805"/>
              <a:ext cx="813923" cy="556518"/>
            </a:xfrm>
            <a:prstGeom prst="rect">
              <a:avLst/>
            </a:prstGeom>
            <a:noFill/>
            <a:ln w="12700" cap="flat">
              <a:noFill/>
              <a:miter lim="400000"/>
            </a:ln>
            <a:effectLst/>
          </p:spPr>
          <p:txBody>
            <a:bodyPr wrap="square" lIns="0" tIns="0" rIns="0" bIns="0" numCol="1" anchor="ctr">
              <a:noAutofit/>
            </a:bodyPr>
            <a:lstStyle>
              <a:lvl1pPr algn="r" defTabSz="914400">
                <a:defRPr sz="1800">
                  <a:solidFill>
                    <a:srgbClr val="A6AAA9"/>
                  </a:solidFill>
                  <a:latin typeface="Roboto Regular"/>
                  <a:ea typeface="Roboto Regular"/>
                  <a:cs typeface="Roboto Regular"/>
                  <a:sym typeface="Roboto Regular"/>
                </a:defRPr>
              </a:lvl1pPr>
            </a:lstStyle>
            <a:p>
              <a:pPr lvl="0">
                <a:defRPr>
                  <a:solidFill>
                    <a:srgbClr val="000000"/>
                  </a:solidFill>
                </a:defRPr>
              </a:pPr>
              <a:r>
                <a:rPr sz="935"/>
                <a:t>2013</a:t>
              </a:r>
            </a:p>
          </p:txBody>
        </p:sp>
        <p:sp>
          <p:nvSpPr>
            <p:cNvPr id="3336" name="Shape 3336"/>
            <p:cNvSpPr/>
            <p:nvPr/>
          </p:nvSpPr>
          <p:spPr>
            <a:xfrm rot="16200000">
              <a:off x="4202994" y="6041805"/>
              <a:ext cx="813923" cy="556518"/>
            </a:xfrm>
            <a:prstGeom prst="rect">
              <a:avLst/>
            </a:prstGeom>
            <a:noFill/>
            <a:ln w="12700" cap="flat">
              <a:noFill/>
              <a:miter lim="400000"/>
            </a:ln>
            <a:effectLst/>
          </p:spPr>
          <p:txBody>
            <a:bodyPr wrap="square" lIns="0" tIns="0" rIns="0" bIns="0" numCol="1" anchor="ctr">
              <a:noAutofit/>
            </a:bodyPr>
            <a:lstStyle>
              <a:lvl1pPr algn="r" defTabSz="914400">
                <a:defRPr sz="1800">
                  <a:solidFill>
                    <a:srgbClr val="A6AAA9"/>
                  </a:solidFill>
                  <a:latin typeface="Roboto Regular"/>
                  <a:ea typeface="Roboto Regular"/>
                  <a:cs typeface="Roboto Regular"/>
                  <a:sym typeface="Roboto Regular"/>
                </a:defRPr>
              </a:lvl1pPr>
            </a:lstStyle>
            <a:p>
              <a:pPr lvl="0">
                <a:defRPr>
                  <a:solidFill>
                    <a:srgbClr val="000000"/>
                  </a:solidFill>
                </a:defRPr>
              </a:pPr>
              <a:r>
                <a:rPr sz="935"/>
                <a:t>2014</a:t>
              </a:r>
            </a:p>
          </p:txBody>
        </p:sp>
        <p:sp>
          <p:nvSpPr>
            <p:cNvPr id="3337" name="Shape 3337"/>
            <p:cNvSpPr/>
            <p:nvPr/>
          </p:nvSpPr>
          <p:spPr>
            <a:xfrm rot="16200000">
              <a:off x="5213867" y="6041805"/>
              <a:ext cx="813923" cy="556518"/>
            </a:xfrm>
            <a:prstGeom prst="rect">
              <a:avLst/>
            </a:prstGeom>
            <a:noFill/>
            <a:ln w="12700" cap="flat">
              <a:noFill/>
              <a:miter lim="400000"/>
            </a:ln>
            <a:effectLst/>
          </p:spPr>
          <p:txBody>
            <a:bodyPr wrap="square" lIns="0" tIns="0" rIns="0" bIns="0" numCol="1" anchor="ctr">
              <a:noAutofit/>
            </a:bodyPr>
            <a:lstStyle>
              <a:lvl1pPr algn="r" defTabSz="914400">
                <a:defRPr sz="1800">
                  <a:solidFill>
                    <a:srgbClr val="A6AAA9"/>
                  </a:solidFill>
                  <a:latin typeface="Roboto Regular"/>
                  <a:ea typeface="Roboto Regular"/>
                  <a:cs typeface="Roboto Regular"/>
                  <a:sym typeface="Roboto Regular"/>
                </a:defRPr>
              </a:lvl1pPr>
            </a:lstStyle>
            <a:p>
              <a:pPr lvl="0">
                <a:defRPr>
                  <a:solidFill>
                    <a:srgbClr val="000000"/>
                  </a:solidFill>
                </a:defRPr>
              </a:pPr>
              <a:r>
                <a:rPr sz="935"/>
                <a:t>2015</a:t>
              </a:r>
            </a:p>
          </p:txBody>
        </p:sp>
        <p:sp>
          <p:nvSpPr>
            <p:cNvPr id="3338" name="Shape 3338"/>
            <p:cNvSpPr/>
            <p:nvPr/>
          </p:nvSpPr>
          <p:spPr>
            <a:xfrm rot="16200000">
              <a:off x="6206841" y="6041805"/>
              <a:ext cx="813922" cy="556518"/>
            </a:xfrm>
            <a:prstGeom prst="rect">
              <a:avLst/>
            </a:prstGeom>
            <a:noFill/>
            <a:ln w="12700" cap="flat">
              <a:noFill/>
              <a:miter lim="400000"/>
            </a:ln>
            <a:effectLst/>
          </p:spPr>
          <p:txBody>
            <a:bodyPr wrap="square" lIns="0" tIns="0" rIns="0" bIns="0" numCol="1" anchor="ctr">
              <a:noAutofit/>
            </a:bodyPr>
            <a:lstStyle>
              <a:lvl1pPr algn="r" defTabSz="914400">
                <a:defRPr sz="1800">
                  <a:solidFill>
                    <a:srgbClr val="A6AAA9"/>
                  </a:solidFill>
                  <a:latin typeface="Roboto Regular"/>
                  <a:ea typeface="Roboto Regular"/>
                  <a:cs typeface="Roboto Regular"/>
                  <a:sym typeface="Roboto Regular"/>
                </a:defRPr>
              </a:lvl1pPr>
            </a:lstStyle>
            <a:p>
              <a:pPr lvl="0">
                <a:defRPr>
                  <a:solidFill>
                    <a:srgbClr val="000000"/>
                  </a:solidFill>
                </a:defRPr>
              </a:pPr>
              <a:r>
                <a:rPr sz="935"/>
                <a:t>2016</a:t>
              </a:r>
            </a:p>
          </p:txBody>
        </p:sp>
      </p:grpSp>
      <p:grpSp>
        <p:nvGrpSpPr>
          <p:cNvPr id="3343" name="Group 3343"/>
          <p:cNvGrpSpPr/>
          <p:nvPr/>
        </p:nvGrpSpPr>
        <p:grpSpPr>
          <a:xfrm>
            <a:off x="1404893" y="4577568"/>
            <a:ext cx="3025043" cy="1431168"/>
            <a:chOff x="0" y="0"/>
            <a:chExt cx="6050083" cy="2862335"/>
          </a:xfrm>
        </p:grpSpPr>
        <p:sp>
          <p:nvSpPr>
            <p:cNvPr id="3340" name="Shape 3340"/>
            <p:cNvSpPr/>
            <p:nvPr/>
          </p:nvSpPr>
          <p:spPr>
            <a:xfrm>
              <a:off x="0" y="0"/>
              <a:ext cx="1814287" cy="1375756"/>
            </a:xfrm>
            <a:prstGeom prst="rect">
              <a:avLst/>
            </a:prstGeom>
            <a:noFill/>
            <a:ln w="12700" cap="flat">
              <a:noFill/>
              <a:miter lim="400000"/>
            </a:ln>
            <a:effectLst/>
          </p:spPr>
          <p:txBody>
            <a:bodyPr wrap="square" lIns="0" tIns="0" rIns="0" bIns="0" numCol="1" anchor="ctr">
              <a:noAutofit/>
            </a:bodyPr>
            <a:lstStyle/>
            <a:p>
              <a:pPr defTabSz="457200">
                <a:lnSpc>
                  <a:spcPct val="65000"/>
                </a:lnSpc>
                <a:defRPr sz="1800"/>
              </a:pPr>
              <a:r>
                <a:rPr sz="935" dirty="0">
                  <a:solidFill>
                    <a:srgbClr val="A6AAA9"/>
                  </a:solidFill>
                  <a:latin typeface="Roboto Regular"/>
                  <a:ea typeface="Roboto Regular"/>
                  <a:cs typeface="Roboto Regular"/>
                  <a:sym typeface="Roboto Regular"/>
                </a:rPr>
                <a:t>Fact Title On</a:t>
              </a:r>
            </a:p>
            <a:p>
              <a:pPr defTabSz="457200">
                <a:defRPr sz="1800"/>
              </a:pPr>
              <a:r>
                <a:rPr sz="2665" dirty="0">
                  <a:solidFill>
                    <a:schemeClr val="accent6"/>
                  </a:solidFill>
                  <a:latin typeface="Roboto Bold"/>
                  <a:ea typeface="Roboto Bold"/>
                  <a:cs typeface="Roboto Bold"/>
                  <a:sym typeface="Roboto Bold"/>
                </a:rPr>
                <a:t>2016</a:t>
              </a:r>
            </a:p>
          </p:txBody>
        </p:sp>
        <p:sp>
          <p:nvSpPr>
            <p:cNvPr id="3341" name="Shape 3341"/>
            <p:cNvSpPr/>
            <p:nvPr/>
          </p:nvSpPr>
          <p:spPr>
            <a:xfrm>
              <a:off x="0" y="1506026"/>
              <a:ext cx="6050084" cy="1356310"/>
            </a:xfrm>
            <a:prstGeom prst="rect">
              <a:avLst/>
            </a:prstGeom>
            <a:noFill/>
            <a:ln w="12700" cap="flat">
              <a:noFill/>
              <a:miter lim="400000"/>
            </a:ln>
            <a:effectLst/>
          </p:spPr>
          <p:txBody>
            <a:bodyPr wrap="square" lIns="0" tIns="0" rIns="0" bIns="0" numCol="1" anchor="ctr">
              <a:noAutofit/>
            </a:bodyPr>
            <a:lstStyle>
              <a:lvl1pPr algn="l" defTabSz="914400">
                <a:lnSpc>
                  <a:spcPct val="130000"/>
                </a:lnSpc>
                <a:defRPr sz="1800">
                  <a:solidFill>
                    <a:srgbClr val="A6AAA9"/>
                  </a:solidFill>
                  <a:latin typeface="Roboto Regular"/>
                  <a:ea typeface="Roboto Regular"/>
                  <a:cs typeface="Roboto Regular"/>
                  <a:sym typeface="Roboto Regular"/>
                </a:defRPr>
              </a:lvl1pPr>
            </a:lstStyle>
            <a:p>
              <a:pPr lvl="0">
                <a:defRPr>
                  <a:solidFill>
                    <a:srgbClr val="000000"/>
                  </a:solidFill>
                </a:defRPr>
              </a:pPr>
              <a:r>
                <a:rPr sz="935" dirty="0"/>
                <a:t>Lorem ipsum dolor sit amet, no pri modo agam facer, timeam adolescens ei sit, eos autem laudem ne. Tota partem elaboraret ius ex, his insolens liberavisse.</a:t>
              </a:r>
            </a:p>
          </p:txBody>
        </p:sp>
        <p:sp>
          <p:nvSpPr>
            <p:cNvPr id="3342" name="Shape 3342"/>
            <p:cNvSpPr/>
            <p:nvPr/>
          </p:nvSpPr>
          <p:spPr>
            <a:xfrm>
              <a:off x="0" y="1264474"/>
              <a:ext cx="1600039" cy="63501"/>
            </a:xfrm>
            <a:prstGeom prst="rect">
              <a:avLst/>
            </a:prstGeom>
            <a:solidFill>
              <a:srgbClr val="A6AAA9"/>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grpSp>
      <p:sp>
        <p:nvSpPr>
          <p:cNvPr id="43" name="Plaque 42"/>
          <p:cNvSpPr/>
          <p:nvPr/>
        </p:nvSpPr>
        <p:spPr>
          <a:xfrm>
            <a:off x="3585966" y="2807307"/>
            <a:ext cx="3189340" cy="1238509"/>
          </a:xfrm>
          <a:prstGeom prst="plaque">
            <a:avLst>
              <a:gd name="adj" fmla="val 25827"/>
            </a:avLst>
          </a:prstGeom>
          <a:noFill/>
          <a:ln w="28575" cap="flat" cmpd="sng">
            <a:solidFill>
              <a:schemeClr val="accent6"/>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algn="ctr" defTabSz="1100455" latinLnBrk="1" hangingPunct="0"/>
            <a:endParaRPr lang="en-US" sz="4265">
              <a:solidFill>
                <a:srgbClr val="FFFFFF"/>
              </a:solidFill>
              <a:sym typeface="Helvetica Light"/>
            </a:endParaRPr>
          </a:p>
        </p:txBody>
      </p:sp>
    </p:spTree>
  </p:cSld>
  <p:clrMapOvr>
    <a:masterClrMapping/>
  </p:clrMapOvr>
  <p:transition spd="slow" advTm="0">
    <p:push/>
  </p:transition>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indefinite" fill="hold"/>
                                        <p:tgtEl>
                                          <p:spTgt spid="3304"/>
                                        </p:tgtEl>
                                        <p:attrNameLst>
                                          <p:attrName>style.visibility</p:attrName>
                                        </p:attrNameLst>
                                      </p:cBhvr>
                                      <p:to>
                                        <p:strVal val="visible"/>
                                      </p:to>
                                    </p:set>
                                    <p:animEffect transition="in" filter="wipe(left)">
                                      <p:cBhvr>
                                        <p:cTn id="7" dur="700"/>
                                        <p:tgtEl>
                                          <p:spTgt spid="330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indefinite" fill="hold"/>
                                        <p:tgtEl>
                                          <p:spTgt spid="3312"/>
                                        </p:tgtEl>
                                        <p:attrNameLst>
                                          <p:attrName>style.visibility</p:attrName>
                                        </p:attrNameLst>
                                      </p:cBhvr>
                                      <p:to>
                                        <p:strVal val="visible"/>
                                      </p:to>
                                    </p:set>
                                    <p:anim calcmode="lin" valueType="num">
                                      <p:cBhvr>
                                        <p:cTn id="11" dur="700" fill="hold"/>
                                        <p:tgtEl>
                                          <p:spTgt spid="3312"/>
                                        </p:tgtEl>
                                        <p:attrNameLst>
                                          <p:attrName>ppt_x</p:attrName>
                                        </p:attrNameLst>
                                      </p:cBhvr>
                                      <p:tavLst>
                                        <p:tav tm="0">
                                          <p:val>
                                            <p:strVal val="0-#ppt_w/2"/>
                                          </p:val>
                                        </p:tav>
                                        <p:tav tm="100000">
                                          <p:val>
                                            <p:strVal val="#ppt_x"/>
                                          </p:val>
                                        </p:tav>
                                      </p:tavLst>
                                    </p:anim>
                                    <p:anim calcmode="lin" valueType="num">
                                      <p:cBhvr>
                                        <p:cTn id="12" dur="700" fill="hold"/>
                                        <p:tgtEl>
                                          <p:spTgt spid="33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indefinite" fill="hold"/>
                                        <p:tgtEl>
                                          <p:spTgt spid="3343"/>
                                        </p:tgtEl>
                                        <p:attrNameLst>
                                          <p:attrName>style.visibility</p:attrName>
                                        </p:attrNameLst>
                                      </p:cBhvr>
                                      <p:to>
                                        <p:strVal val="visible"/>
                                      </p:to>
                                    </p:set>
                                    <p:animEffect transition="in" filter="wipe(up)">
                                      <p:cBhvr>
                                        <p:cTn id="16" dur="700"/>
                                        <p:tgtEl>
                                          <p:spTgt spid="3343"/>
                                        </p:tgtEl>
                                      </p:cBhvr>
                                    </p:animEffect>
                                  </p:childTnLst>
                                </p:cTn>
                              </p:par>
                            </p:childTnLst>
                          </p:cTn>
                        </p:par>
                        <p:par>
                          <p:cTn id="17" fill="hold">
                            <p:stCondLst>
                              <p:cond delay="3000"/>
                            </p:stCondLst>
                            <p:childTnLst>
                              <p:par>
                                <p:cTn id="18" presetID="22" presetClass="entr" presetSubtype="8" fill="hold" grpId="0" nodeType="afterEffect">
                                  <p:stCondLst>
                                    <p:cond delay="0"/>
                                  </p:stCondLst>
                                  <p:childTnLst>
                                    <p:set>
                                      <p:cBhvr>
                                        <p:cTn id="19" dur="indefinite" fill="hold"/>
                                        <p:tgtEl>
                                          <p:spTgt spid="3305"/>
                                        </p:tgtEl>
                                        <p:attrNameLst>
                                          <p:attrName>style.visibility</p:attrName>
                                        </p:attrNameLst>
                                      </p:cBhvr>
                                      <p:to>
                                        <p:strVal val="visible"/>
                                      </p:to>
                                    </p:set>
                                    <p:animEffect transition="in" filter="wipe(left)">
                                      <p:cBhvr>
                                        <p:cTn id="20" dur="700"/>
                                        <p:tgtEl>
                                          <p:spTgt spid="3305"/>
                                        </p:tgtEl>
                                      </p:cBhvr>
                                    </p:animEffect>
                                  </p:childTnLst>
                                </p:cTn>
                              </p:par>
                            </p:childTnLst>
                          </p:cTn>
                        </p:par>
                        <p:par>
                          <p:cTn id="21" fill="hold">
                            <p:stCondLst>
                              <p:cond delay="4000"/>
                            </p:stCondLst>
                            <p:childTnLst>
                              <p:par>
                                <p:cTn id="22" presetID="22" presetClass="entr" presetSubtype="4" fill="hold" grpId="0" nodeType="afterEffect">
                                  <p:stCondLst>
                                    <p:cond delay="0"/>
                                  </p:stCondLst>
                                  <p:childTnLst>
                                    <p:set>
                                      <p:cBhvr>
                                        <p:cTn id="23" dur="indefinite" fill="hold"/>
                                        <p:tgtEl>
                                          <p:spTgt spid="3339"/>
                                        </p:tgtEl>
                                        <p:attrNameLst>
                                          <p:attrName>style.visibility</p:attrName>
                                        </p:attrNameLst>
                                      </p:cBhvr>
                                      <p:to>
                                        <p:strVal val="visible"/>
                                      </p:to>
                                    </p:set>
                                    <p:animEffect transition="in" filter="wipe(down)">
                                      <p:cBhvr>
                                        <p:cTn id="24" dur="700"/>
                                        <p:tgtEl>
                                          <p:spTgt spid="3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4" grpId="0" animBg="1" advAuto="0"/>
      <p:bldP spid="3305" grpId="0" animBg="1" advAuto="0"/>
      <p:bldP spid="3312" grpId="0" animBg="1" advAuto="0"/>
      <p:bldP spid="3339" grpId="0" animBg="1" advAuto="0"/>
      <p:bldP spid="3343"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5" name="Shape 3345"/>
          <p:cNvSpPr/>
          <p:nvPr/>
        </p:nvSpPr>
        <p:spPr>
          <a:xfrm>
            <a:off x="6032500" y="2943577"/>
            <a:ext cx="0" cy="1504911"/>
          </a:xfrm>
          <a:prstGeom prst="line">
            <a:avLst/>
          </a:prstGeom>
          <a:ln w="28575" cmpd="sng">
            <a:solidFill>
              <a:schemeClr val="accent2"/>
            </a:solidFill>
            <a:miter lim="400000"/>
          </a:ln>
        </p:spPr>
        <p:txBody>
          <a:bodyPr lIns="0" tIns="0" rIns="0" bIns="0" anchor="ctr"/>
          <a:lstStyle/>
          <a:p>
            <a:pPr lvl="0">
              <a:defRPr sz="3200"/>
            </a:pPr>
            <a:endParaRPr sz="4265"/>
          </a:p>
        </p:txBody>
      </p:sp>
      <p:sp>
        <p:nvSpPr>
          <p:cNvPr id="3346" name="Shape 3346"/>
          <p:cNvSpPr/>
          <p:nvPr/>
        </p:nvSpPr>
        <p:spPr>
          <a:xfrm>
            <a:off x="7865213" y="2033712"/>
            <a:ext cx="959435" cy="763256"/>
          </a:xfrm>
          <a:custGeom>
            <a:avLst/>
            <a:gdLst/>
            <a:ahLst/>
            <a:cxnLst>
              <a:cxn ang="0">
                <a:pos x="wd2" y="hd2"/>
              </a:cxn>
              <a:cxn ang="5400000">
                <a:pos x="wd2" y="hd2"/>
              </a:cxn>
              <a:cxn ang="10800000">
                <a:pos x="wd2" y="hd2"/>
              </a:cxn>
              <a:cxn ang="16200000">
                <a:pos x="wd2" y="hd2"/>
              </a:cxn>
            </a:cxnLst>
            <a:rect l="0" t="0" r="r" b="b"/>
            <a:pathLst>
              <a:path w="21247" h="21600" extrusionOk="0">
                <a:moveTo>
                  <a:pt x="11836" y="15693"/>
                </a:moveTo>
                <a:cubicBezTo>
                  <a:pt x="11625" y="15171"/>
                  <a:pt x="9094" y="9550"/>
                  <a:pt x="8316" y="7930"/>
                </a:cubicBezTo>
                <a:lnTo>
                  <a:pt x="8197" y="7677"/>
                </a:lnTo>
                <a:lnTo>
                  <a:pt x="6095" y="7677"/>
                </a:lnTo>
                <a:lnTo>
                  <a:pt x="5979" y="7930"/>
                </a:lnTo>
                <a:cubicBezTo>
                  <a:pt x="5186" y="9585"/>
                  <a:pt x="2786" y="14947"/>
                  <a:pt x="2519" y="15525"/>
                </a:cubicBezTo>
                <a:cubicBezTo>
                  <a:pt x="2500" y="15573"/>
                  <a:pt x="2478" y="15632"/>
                  <a:pt x="2453" y="15693"/>
                </a:cubicBezTo>
                <a:cubicBezTo>
                  <a:pt x="2453" y="15693"/>
                  <a:pt x="11836" y="15693"/>
                  <a:pt x="11836" y="15693"/>
                </a:cubicBezTo>
                <a:close/>
                <a:moveTo>
                  <a:pt x="14123" y="18117"/>
                </a:moveTo>
                <a:cubicBezTo>
                  <a:pt x="14598" y="19922"/>
                  <a:pt x="14074" y="21600"/>
                  <a:pt x="12552" y="21600"/>
                </a:cubicBezTo>
                <a:lnTo>
                  <a:pt x="1741" y="21600"/>
                </a:lnTo>
                <a:cubicBezTo>
                  <a:pt x="219" y="21600"/>
                  <a:pt x="-306" y="19940"/>
                  <a:pt x="170" y="18135"/>
                </a:cubicBezTo>
                <a:cubicBezTo>
                  <a:pt x="170" y="18135"/>
                  <a:pt x="2046" y="13670"/>
                  <a:pt x="5099" y="7259"/>
                </a:cubicBezTo>
                <a:lnTo>
                  <a:pt x="5099" y="3551"/>
                </a:lnTo>
                <a:lnTo>
                  <a:pt x="4910" y="3551"/>
                </a:lnTo>
                <a:cubicBezTo>
                  <a:pt x="4637" y="3551"/>
                  <a:pt x="4415" y="3266"/>
                  <a:pt x="4415" y="2916"/>
                </a:cubicBezTo>
                <a:cubicBezTo>
                  <a:pt x="4415" y="2570"/>
                  <a:pt x="4640" y="2285"/>
                  <a:pt x="4910" y="2285"/>
                </a:cubicBezTo>
                <a:lnTo>
                  <a:pt x="5696" y="2285"/>
                </a:lnTo>
                <a:lnTo>
                  <a:pt x="5231" y="0"/>
                </a:lnTo>
                <a:lnTo>
                  <a:pt x="9030" y="0"/>
                </a:lnTo>
                <a:lnTo>
                  <a:pt x="8562" y="2285"/>
                </a:lnTo>
                <a:lnTo>
                  <a:pt x="9386" y="2285"/>
                </a:lnTo>
                <a:cubicBezTo>
                  <a:pt x="9655" y="2285"/>
                  <a:pt x="9877" y="2570"/>
                  <a:pt x="9877" y="2916"/>
                </a:cubicBezTo>
                <a:cubicBezTo>
                  <a:pt x="9874" y="3266"/>
                  <a:pt x="9655" y="3551"/>
                  <a:pt x="9382" y="3551"/>
                </a:cubicBezTo>
                <a:lnTo>
                  <a:pt x="9194" y="3551"/>
                </a:lnTo>
                <a:lnTo>
                  <a:pt x="9194" y="7259"/>
                </a:lnTo>
                <a:cubicBezTo>
                  <a:pt x="12247" y="13670"/>
                  <a:pt x="14123" y="18117"/>
                  <a:pt x="14123" y="18117"/>
                </a:cubicBezTo>
                <a:cubicBezTo>
                  <a:pt x="14123" y="18117"/>
                  <a:pt x="14123" y="18117"/>
                  <a:pt x="14123" y="18117"/>
                </a:cubicBezTo>
                <a:close/>
                <a:moveTo>
                  <a:pt x="8152" y="11538"/>
                </a:moveTo>
                <a:cubicBezTo>
                  <a:pt x="8152" y="11142"/>
                  <a:pt x="7903" y="10820"/>
                  <a:pt x="7593" y="10820"/>
                </a:cubicBezTo>
                <a:cubicBezTo>
                  <a:pt x="7283" y="10820"/>
                  <a:pt x="7030" y="11142"/>
                  <a:pt x="7030" y="11538"/>
                </a:cubicBezTo>
                <a:cubicBezTo>
                  <a:pt x="7030" y="11934"/>
                  <a:pt x="7283" y="12259"/>
                  <a:pt x="7593" y="12259"/>
                </a:cubicBezTo>
                <a:cubicBezTo>
                  <a:pt x="7903" y="12259"/>
                  <a:pt x="8152" y="11934"/>
                  <a:pt x="8152" y="11538"/>
                </a:cubicBezTo>
                <a:cubicBezTo>
                  <a:pt x="8152" y="11538"/>
                  <a:pt x="8152" y="11538"/>
                  <a:pt x="8152" y="11538"/>
                </a:cubicBezTo>
                <a:close/>
                <a:moveTo>
                  <a:pt x="5996" y="12285"/>
                </a:moveTo>
                <a:cubicBezTo>
                  <a:pt x="5572" y="12285"/>
                  <a:pt x="5231" y="12725"/>
                  <a:pt x="5231" y="13261"/>
                </a:cubicBezTo>
                <a:cubicBezTo>
                  <a:pt x="5231" y="13804"/>
                  <a:pt x="5576" y="14242"/>
                  <a:pt x="5996" y="14242"/>
                </a:cubicBezTo>
                <a:cubicBezTo>
                  <a:pt x="6419" y="14242"/>
                  <a:pt x="6762" y="13804"/>
                  <a:pt x="6762" y="13261"/>
                </a:cubicBezTo>
                <a:cubicBezTo>
                  <a:pt x="6762" y="12725"/>
                  <a:pt x="6419" y="12285"/>
                  <a:pt x="5996" y="12285"/>
                </a:cubicBezTo>
                <a:cubicBezTo>
                  <a:pt x="5996" y="12285"/>
                  <a:pt x="5996" y="12285"/>
                  <a:pt x="5996" y="12285"/>
                </a:cubicBezTo>
                <a:close/>
                <a:moveTo>
                  <a:pt x="7458" y="13807"/>
                </a:moveTo>
                <a:cubicBezTo>
                  <a:pt x="7458" y="14363"/>
                  <a:pt x="7811" y="14811"/>
                  <a:pt x="8242" y="14811"/>
                </a:cubicBezTo>
                <a:cubicBezTo>
                  <a:pt x="8676" y="14811"/>
                  <a:pt x="9030" y="14363"/>
                  <a:pt x="9030" y="13807"/>
                </a:cubicBezTo>
                <a:cubicBezTo>
                  <a:pt x="9030" y="13253"/>
                  <a:pt x="8676" y="12803"/>
                  <a:pt x="8242" y="12803"/>
                </a:cubicBezTo>
                <a:cubicBezTo>
                  <a:pt x="7811" y="12803"/>
                  <a:pt x="7458" y="13253"/>
                  <a:pt x="7458" y="13807"/>
                </a:cubicBezTo>
                <a:cubicBezTo>
                  <a:pt x="7458" y="13807"/>
                  <a:pt x="7458" y="13807"/>
                  <a:pt x="7458" y="13807"/>
                </a:cubicBezTo>
                <a:close/>
                <a:moveTo>
                  <a:pt x="19492" y="7380"/>
                </a:moveTo>
                <a:lnTo>
                  <a:pt x="16665" y="3762"/>
                </a:lnTo>
                <a:lnTo>
                  <a:pt x="12730" y="8817"/>
                </a:lnTo>
                <a:lnTo>
                  <a:pt x="11941" y="9830"/>
                </a:lnTo>
                <a:lnTo>
                  <a:pt x="17592" y="9830"/>
                </a:lnTo>
                <a:cubicBezTo>
                  <a:pt x="17592" y="9830"/>
                  <a:pt x="19492" y="7380"/>
                  <a:pt x="19492" y="7380"/>
                </a:cubicBezTo>
                <a:close/>
                <a:moveTo>
                  <a:pt x="21107" y="8582"/>
                </a:moveTo>
                <a:cubicBezTo>
                  <a:pt x="20923" y="8817"/>
                  <a:pt x="20620" y="8817"/>
                  <a:pt x="20432" y="8582"/>
                </a:cubicBezTo>
                <a:lnTo>
                  <a:pt x="20201" y="8286"/>
                </a:lnTo>
                <a:lnTo>
                  <a:pt x="14039" y="16164"/>
                </a:lnTo>
                <a:lnTo>
                  <a:pt x="10871" y="9355"/>
                </a:lnTo>
                <a:lnTo>
                  <a:pt x="15956" y="2857"/>
                </a:lnTo>
                <a:lnTo>
                  <a:pt x="15723" y="2561"/>
                </a:lnTo>
                <a:cubicBezTo>
                  <a:pt x="15535" y="2325"/>
                  <a:pt x="15539" y="1940"/>
                  <a:pt x="15723" y="1703"/>
                </a:cubicBezTo>
                <a:cubicBezTo>
                  <a:pt x="15907" y="1470"/>
                  <a:pt x="16209" y="1464"/>
                  <a:pt x="16397" y="1703"/>
                </a:cubicBezTo>
                <a:lnTo>
                  <a:pt x="21107" y="7721"/>
                </a:lnTo>
                <a:cubicBezTo>
                  <a:pt x="21294" y="7957"/>
                  <a:pt x="21294" y="8343"/>
                  <a:pt x="21107" y="8582"/>
                </a:cubicBezTo>
                <a:cubicBezTo>
                  <a:pt x="21107" y="8582"/>
                  <a:pt x="21107" y="8582"/>
                  <a:pt x="21107" y="8582"/>
                </a:cubicBezTo>
                <a:close/>
                <a:moveTo>
                  <a:pt x="16178" y="6435"/>
                </a:moveTo>
                <a:cubicBezTo>
                  <a:pt x="16178" y="6790"/>
                  <a:pt x="16400" y="7073"/>
                  <a:pt x="16678" y="7073"/>
                </a:cubicBezTo>
                <a:cubicBezTo>
                  <a:pt x="16953" y="7073"/>
                  <a:pt x="17178" y="6790"/>
                  <a:pt x="17178" y="6435"/>
                </a:cubicBezTo>
                <a:cubicBezTo>
                  <a:pt x="17178" y="6083"/>
                  <a:pt x="16953" y="5795"/>
                  <a:pt x="16678" y="5795"/>
                </a:cubicBezTo>
                <a:cubicBezTo>
                  <a:pt x="16400" y="5795"/>
                  <a:pt x="16178" y="6083"/>
                  <a:pt x="16178" y="6435"/>
                </a:cubicBezTo>
                <a:cubicBezTo>
                  <a:pt x="16178" y="6435"/>
                  <a:pt x="16178" y="6435"/>
                  <a:pt x="16178" y="6435"/>
                </a:cubicBezTo>
                <a:close/>
                <a:moveTo>
                  <a:pt x="15425" y="7719"/>
                </a:moveTo>
                <a:cubicBezTo>
                  <a:pt x="15012" y="7719"/>
                  <a:pt x="14674" y="8144"/>
                  <a:pt x="14674" y="8676"/>
                </a:cubicBezTo>
                <a:cubicBezTo>
                  <a:pt x="14674" y="9204"/>
                  <a:pt x="15012" y="9634"/>
                  <a:pt x="15425" y="9634"/>
                </a:cubicBezTo>
                <a:cubicBezTo>
                  <a:pt x="15841" y="9634"/>
                  <a:pt x="16175" y="9204"/>
                  <a:pt x="16175" y="8676"/>
                </a:cubicBezTo>
                <a:cubicBezTo>
                  <a:pt x="16175" y="8144"/>
                  <a:pt x="15841" y="7719"/>
                  <a:pt x="15425" y="7719"/>
                </a:cubicBezTo>
                <a:cubicBezTo>
                  <a:pt x="15425" y="7719"/>
                  <a:pt x="15425" y="7719"/>
                  <a:pt x="15425" y="7719"/>
                </a:cubicBezTo>
                <a:close/>
                <a:moveTo>
                  <a:pt x="17096" y="7714"/>
                </a:moveTo>
                <a:cubicBezTo>
                  <a:pt x="17297" y="7714"/>
                  <a:pt x="17463" y="7926"/>
                  <a:pt x="17463" y="8184"/>
                </a:cubicBezTo>
                <a:cubicBezTo>
                  <a:pt x="17463" y="8444"/>
                  <a:pt x="17297" y="8659"/>
                  <a:pt x="17096" y="8659"/>
                </a:cubicBezTo>
                <a:cubicBezTo>
                  <a:pt x="16891" y="8659"/>
                  <a:pt x="16726" y="8444"/>
                  <a:pt x="16726" y="8184"/>
                </a:cubicBezTo>
                <a:cubicBezTo>
                  <a:pt x="16726" y="7926"/>
                  <a:pt x="16891" y="7714"/>
                  <a:pt x="17096" y="7714"/>
                </a:cubicBezTo>
                <a:cubicBezTo>
                  <a:pt x="17096" y="7714"/>
                  <a:pt x="17096" y="7714"/>
                  <a:pt x="17096" y="7714"/>
                </a:cubicBezTo>
                <a:close/>
              </a:path>
            </a:pathLst>
          </a:custGeom>
          <a:solidFill>
            <a:schemeClr val="accent1"/>
          </a:solidFill>
          <a:ln w="12700">
            <a:miter lim="400000"/>
          </a:ln>
        </p:spPr>
        <p:txBody>
          <a:bodyPr lIns="19051" tIns="19051" rIns="19051" bIns="19051"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nvGrpSpPr>
          <p:cNvPr id="3352" name="Group 3352"/>
          <p:cNvGrpSpPr/>
          <p:nvPr/>
        </p:nvGrpSpPr>
        <p:grpSpPr>
          <a:xfrm>
            <a:off x="3824140" y="404422"/>
            <a:ext cx="4508064" cy="674256"/>
            <a:chOff x="0" y="69918"/>
            <a:chExt cx="9016127" cy="1348511"/>
          </a:xfrm>
        </p:grpSpPr>
        <p:sp>
          <p:nvSpPr>
            <p:cNvPr id="3347" name="Shape 3347"/>
            <p:cNvSpPr/>
            <p:nvPr/>
          </p:nvSpPr>
          <p:spPr>
            <a:xfrm>
              <a:off x="0" y="69918"/>
              <a:ext cx="9016127" cy="913881"/>
            </a:xfrm>
            <a:prstGeom prst="rect">
              <a:avLst/>
            </a:prstGeom>
            <a:noFill/>
            <a:ln w="12700" cap="flat">
              <a:noFill/>
              <a:miter lim="400000"/>
            </a:ln>
            <a:effectLst/>
          </p:spPr>
          <p:txBody>
            <a:bodyPr wrap="square" lIns="67733" tIns="67733" rIns="67733" bIns="67733" numCol="1" anchor="ctr">
              <a:spAutoFit/>
            </a:bodyPr>
            <a:lstStyle/>
            <a:p>
              <a:pPr defTabSz="527050">
                <a:lnSpc>
                  <a:spcPct val="90000"/>
                </a:lnSpc>
                <a:defRPr sz="1800"/>
              </a:pPr>
              <a:r>
                <a:rPr lang="en-US" sz="3465" baseline="9000" dirty="0">
                  <a:solidFill>
                    <a:srgbClr val="A6AAA9"/>
                  </a:solidFill>
                  <a:latin typeface="Roboto Light"/>
                  <a:ea typeface="Roboto Light"/>
                  <a:cs typeface="Roboto Light"/>
                  <a:sym typeface="Roboto Light"/>
                </a:rPr>
                <a:t>Company</a:t>
              </a:r>
              <a:r>
                <a:rPr lang="en-US" sz="3465" baseline="9000" dirty="0">
                  <a:solidFill>
                    <a:srgbClr val="53585F"/>
                  </a:solidFill>
                  <a:latin typeface="Roboto Light"/>
                  <a:ea typeface="Roboto Light"/>
                  <a:cs typeface="Roboto Light"/>
                  <a:sym typeface="Roboto Light"/>
                </a:rPr>
                <a:t> </a:t>
              </a:r>
              <a:r>
                <a:rPr lang="en-US" sz="3465" baseline="9000" dirty="0">
                  <a:solidFill>
                    <a:schemeClr val="accent5"/>
                  </a:solidFill>
                  <a:latin typeface="Roboto Light"/>
                  <a:ea typeface="Roboto Light"/>
                  <a:cs typeface="Roboto Light"/>
                  <a:sym typeface="Roboto Light"/>
                </a:rPr>
                <a:t>Timeline 04</a:t>
              </a:r>
            </a:p>
          </p:txBody>
        </p:sp>
        <p:sp>
          <p:nvSpPr>
            <p:cNvPr id="3348" name="Shape 3348"/>
            <p:cNvSpPr/>
            <p:nvPr/>
          </p:nvSpPr>
          <p:spPr>
            <a:xfrm>
              <a:off x="2231521" y="776050"/>
              <a:ext cx="4553087" cy="508277"/>
            </a:xfrm>
            <a:prstGeom prst="rect">
              <a:avLst/>
            </a:prstGeom>
            <a:noFill/>
            <a:ln w="12700" cap="flat">
              <a:noFill/>
              <a:miter lim="400000"/>
            </a:ln>
            <a:effectLst/>
          </p:spPr>
          <p:txBody>
            <a:bodyPr wrap="square" lIns="67733" tIns="67733" rIns="67733" bIns="67733" numCol="1" anchor="ctr">
              <a:noAutofit/>
            </a:bodyPr>
            <a:lstStyle>
              <a:lvl1pPr algn="l">
                <a:lnSpc>
                  <a:spcPts val="3000"/>
                </a:lnSpc>
                <a:spcBef>
                  <a:spcPts val="600"/>
                </a:spcBef>
                <a:defRPr sz="2500" spc="0">
                  <a:solidFill>
                    <a:srgbClr val="53585F"/>
                  </a:solidFill>
                  <a:latin typeface="Roboto Regular"/>
                  <a:ea typeface="Roboto Regular"/>
                  <a:cs typeface="Roboto Regular"/>
                  <a:sym typeface="Roboto Regular"/>
                </a:defRPr>
              </a:lvl1pPr>
            </a:lstStyle>
            <a:p>
              <a:pPr lvl="0">
                <a:lnSpc>
                  <a:spcPct val="90000"/>
                </a:lnSpc>
                <a:defRPr sz="1800" spc="0">
                  <a:solidFill>
                    <a:srgbClr val="000000"/>
                  </a:solidFill>
                </a:defRPr>
              </a:pPr>
              <a:r>
                <a:rPr sz="1200" dirty="0">
                  <a:solidFill>
                    <a:schemeClr val="bg1">
                      <a:lumMod val="50000"/>
                    </a:schemeClr>
                  </a:solidFill>
                </a:rPr>
                <a:t>Your great subtitle  goes here</a:t>
              </a:r>
            </a:p>
          </p:txBody>
        </p:sp>
        <p:grpSp>
          <p:nvGrpSpPr>
            <p:cNvPr id="3351" name="Group 3351"/>
            <p:cNvGrpSpPr/>
            <p:nvPr/>
          </p:nvGrpSpPr>
          <p:grpSpPr>
            <a:xfrm>
              <a:off x="2603064" y="1354928"/>
              <a:ext cx="3810001" cy="63501"/>
              <a:chOff x="0" y="0"/>
              <a:chExt cx="3810000" cy="63500"/>
            </a:xfrm>
          </p:grpSpPr>
          <p:sp>
            <p:nvSpPr>
              <p:cNvPr id="3349" name="Shape 3349"/>
              <p:cNvSpPr/>
              <p:nvPr/>
            </p:nvSpPr>
            <p:spPr>
              <a:xfrm>
                <a:off x="0" y="0"/>
                <a:ext cx="3810000" cy="63501"/>
              </a:xfrm>
              <a:prstGeom prst="rect">
                <a:avLst/>
              </a:prstGeom>
              <a:solidFill>
                <a:srgbClr val="A6AAA9"/>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3350" name="Shape 3350"/>
              <p:cNvSpPr/>
              <p:nvPr/>
            </p:nvSpPr>
            <p:spPr>
              <a:xfrm>
                <a:off x="1270000" y="0"/>
                <a:ext cx="1270000" cy="63500"/>
              </a:xfrm>
              <a:prstGeom prst="rect">
                <a:avLst/>
              </a:prstGeom>
              <a:solidFill>
                <a:schemeClr val="accent5"/>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grpSp>
      </p:grpSp>
      <p:grpSp>
        <p:nvGrpSpPr>
          <p:cNvPr id="3356" name="Group 3356"/>
          <p:cNvGrpSpPr/>
          <p:nvPr/>
        </p:nvGrpSpPr>
        <p:grpSpPr>
          <a:xfrm>
            <a:off x="8960383" y="2008708"/>
            <a:ext cx="2358643" cy="1344512"/>
            <a:chOff x="0" y="0"/>
            <a:chExt cx="4717282" cy="2689023"/>
          </a:xfrm>
        </p:grpSpPr>
        <p:sp>
          <p:nvSpPr>
            <p:cNvPr id="3353" name="Shape 3353"/>
            <p:cNvSpPr/>
            <p:nvPr/>
          </p:nvSpPr>
          <p:spPr>
            <a:xfrm>
              <a:off x="0" y="0"/>
              <a:ext cx="1814287" cy="1375756"/>
            </a:xfrm>
            <a:prstGeom prst="rect">
              <a:avLst/>
            </a:prstGeom>
            <a:noFill/>
            <a:ln w="12700" cap="flat">
              <a:noFill/>
              <a:miter lim="400000"/>
            </a:ln>
            <a:effectLst/>
          </p:spPr>
          <p:txBody>
            <a:bodyPr wrap="square" lIns="0" tIns="0" rIns="0" bIns="0" numCol="1" anchor="ctr">
              <a:noAutofit/>
            </a:bodyPr>
            <a:lstStyle/>
            <a:p>
              <a:pPr defTabSz="457200">
                <a:lnSpc>
                  <a:spcPct val="65000"/>
                </a:lnSpc>
                <a:defRPr sz="1800"/>
              </a:pPr>
              <a:r>
                <a:rPr sz="935" dirty="0">
                  <a:solidFill>
                    <a:srgbClr val="A6AAA9"/>
                  </a:solidFill>
                  <a:latin typeface="Roboto Regular"/>
                  <a:ea typeface="Roboto Regular"/>
                  <a:cs typeface="Roboto Regular"/>
                  <a:sym typeface="Roboto Regular"/>
                </a:rPr>
                <a:t>Fact Title On</a:t>
              </a:r>
            </a:p>
            <a:p>
              <a:pPr defTabSz="457200">
                <a:defRPr sz="1800"/>
              </a:pPr>
              <a:r>
                <a:rPr sz="2665" dirty="0">
                  <a:solidFill>
                    <a:schemeClr val="accent1"/>
                  </a:solidFill>
                  <a:latin typeface="Roboto Bold"/>
                  <a:ea typeface="Roboto Bold"/>
                  <a:cs typeface="Roboto Bold"/>
                  <a:sym typeface="Roboto Bold"/>
                </a:rPr>
                <a:t>2011</a:t>
              </a:r>
            </a:p>
          </p:txBody>
        </p:sp>
        <p:sp>
          <p:nvSpPr>
            <p:cNvPr id="3354" name="Shape 3354"/>
            <p:cNvSpPr/>
            <p:nvPr/>
          </p:nvSpPr>
          <p:spPr>
            <a:xfrm>
              <a:off x="0" y="1479061"/>
              <a:ext cx="4717283" cy="1209963"/>
            </a:xfrm>
            <a:prstGeom prst="rect">
              <a:avLst/>
            </a:prstGeom>
            <a:noFill/>
            <a:ln w="12700" cap="flat">
              <a:noFill/>
              <a:miter lim="400000"/>
            </a:ln>
            <a:effectLst/>
          </p:spPr>
          <p:txBody>
            <a:bodyPr wrap="square" lIns="0" tIns="0" rIns="0" bIns="0" numCol="1" anchor="ctr">
              <a:noAutofit/>
            </a:bodyPr>
            <a:lstStyle>
              <a:lvl1pPr algn="l" defTabSz="914400">
                <a:lnSpc>
                  <a:spcPct val="130000"/>
                </a:lnSpc>
                <a:defRPr sz="1800">
                  <a:solidFill>
                    <a:srgbClr val="A6AAA9"/>
                  </a:solidFill>
                  <a:latin typeface="Roboto Regular"/>
                  <a:ea typeface="Roboto Regular"/>
                  <a:cs typeface="Roboto Regular"/>
                  <a:sym typeface="Roboto Regular"/>
                </a:defRPr>
              </a:lvl1pPr>
            </a:lstStyle>
            <a:p>
              <a:pPr lvl="0">
                <a:defRPr>
                  <a:solidFill>
                    <a:srgbClr val="000000"/>
                  </a:solidFill>
                </a:defRPr>
              </a:pPr>
              <a:r>
                <a:rPr sz="935" dirty="0"/>
                <a:t>Lorem ipsum dolor sit amet, no pri modo autem laudem ne. Tota partem elaboraret ius ex, his insolens liberavisse.</a:t>
              </a:r>
            </a:p>
          </p:txBody>
        </p:sp>
        <p:sp>
          <p:nvSpPr>
            <p:cNvPr id="3355" name="Shape 3355"/>
            <p:cNvSpPr/>
            <p:nvPr/>
          </p:nvSpPr>
          <p:spPr>
            <a:xfrm>
              <a:off x="0" y="1264474"/>
              <a:ext cx="1600039" cy="63501"/>
            </a:xfrm>
            <a:prstGeom prst="rect">
              <a:avLst/>
            </a:prstGeom>
            <a:solidFill>
              <a:srgbClr val="A6AAA9"/>
            </a:solidFill>
            <a:ln w="12700" cap="flat">
              <a:noFill/>
              <a:miter lim="400000"/>
            </a:ln>
            <a:effectLst/>
          </p:spPr>
          <p:txBody>
            <a:bodyPr wrap="square" lIns="0" tIns="0" rIns="0" bIns="0" numCol="1" anchor="ctr">
              <a:noAutofit/>
            </a:bodyPr>
            <a:lstStyle/>
            <a:p>
              <a:pPr lvl="0">
                <a:defRPr sz="3200">
                  <a:solidFill>
                    <a:srgbClr val="FFFFFF"/>
                  </a:solidFill>
                </a:defRPr>
              </a:pPr>
              <a:endParaRPr sz="935"/>
            </a:p>
          </p:txBody>
        </p:sp>
      </p:grpSp>
      <p:grpSp>
        <p:nvGrpSpPr>
          <p:cNvPr id="3364" name="Group 3364"/>
          <p:cNvGrpSpPr/>
          <p:nvPr/>
        </p:nvGrpSpPr>
        <p:grpSpPr>
          <a:xfrm>
            <a:off x="4334026" y="1938656"/>
            <a:ext cx="3395453" cy="1009744"/>
            <a:chOff x="0" y="0"/>
            <a:chExt cx="6790905" cy="2019487"/>
          </a:xfrm>
        </p:grpSpPr>
        <p:sp>
          <p:nvSpPr>
            <p:cNvPr id="3358" name="Shape 3358"/>
            <p:cNvSpPr/>
            <p:nvPr/>
          </p:nvSpPr>
          <p:spPr>
            <a:xfrm rot="16200000" flipH="1">
              <a:off x="2387204" y="0"/>
              <a:ext cx="2019489" cy="20194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8575" cap="flat" cmpd="sng">
              <a:solidFill>
                <a:schemeClr val="accent1"/>
              </a:solidFill>
              <a:prstDash val="solid"/>
              <a:miter lim="400000"/>
            </a:ln>
            <a:effectLst/>
          </p:spPr>
          <p:txBody>
            <a:bodyPr wrap="square" lIns="0" tIns="0" rIns="0" bIns="0" numCol="1" anchor="ctr">
              <a:noAutofit/>
            </a:bodyPr>
            <a:lstStyle/>
            <a:p>
              <a:pPr lvl="0">
                <a:defRPr sz="3200">
                  <a:solidFill>
                    <a:srgbClr val="FFFFFF"/>
                  </a:solidFill>
                </a:defRPr>
              </a:pPr>
              <a:endParaRPr sz="4265"/>
            </a:p>
          </p:txBody>
        </p:sp>
        <p:sp>
          <p:nvSpPr>
            <p:cNvPr id="3359" name="Shape 3359"/>
            <p:cNvSpPr/>
            <p:nvPr/>
          </p:nvSpPr>
          <p:spPr>
            <a:xfrm flipH="1" flipV="1">
              <a:off x="0" y="1009743"/>
              <a:ext cx="2357285" cy="1"/>
            </a:xfrm>
            <a:prstGeom prst="line">
              <a:avLst/>
            </a:prstGeom>
            <a:noFill/>
            <a:ln w="28575" cap="flat" cmpd="sng">
              <a:solidFill>
                <a:schemeClr val="accent1"/>
              </a:solidFill>
              <a:prstDash val="solid"/>
              <a:miter lim="400000"/>
              <a:tailEnd type="triangle" w="med" len="med"/>
            </a:ln>
            <a:effectLst/>
          </p:spPr>
          <p:txBody>
            <a:bodyPr wrap="square" lIns="0" tIns="0" rIns="0" bIns="0" numCol="1" anchor="ctr">
              <a:noAutofit/>
            </a:bodyPr>
            <a:lstStyle/>
            <a:p>
              <a:pPr lvl="0">
                <a:defRPr sz="3200"/>
              </a:pPr>
              <a:endParaRPr sz="4265"/>
            </a:p>
          </p:txBody>
        </p:sp>
        <p:sp>
          <p:nvSpPr>
            <p:cNvPr id="3360" name="Shape 3360"/>
            <p:cNvSpPr/>
            <p:nvPr/>
          </p:nvSpPr>
          <p:spPr>
            <a:xfrm flipV="1">
              <a:off x="4436612" y="1009743"/>
              <a:ext cx="2354294" cy="1"/>
            </a:xfrm>
            <a:prstGeom prst="line">
              <a:avLst/>
            </a:prstGeom>
            <a:noFill/>
            <a:ln w="28575" cap="flat" cmpd="sng">
              <a:solidFill>
                <a:schemeClr val="accent1"/>
              </a:solidFill>
              <a:prstDash val="solid"/>
              <a:miter lim="400000"/>
              <a:tailEnd type="triangle" w="med" len="med"/>
            </a:ln>
            <a:effectLst/>
          </p:spPr>
          <p:txBody>
            <a:bodyPr wrap="square" lIns="0" tIns="0" rIns="0" bIns="0" numCol="1" anchor="ctr">
              <a:noAutofit/>
            </a:bodyPr>
            <a:lstStyle/>
            <a:p>
              <a:pPr lvl="0">
                <a:defRPr sz="3200"/>
              </a:pPr>
              <a:endParaRPr sz="4265"/>
            </a:p>
          </p:txBody>
        </p:sp>
        <p:grpSp>
          <p:nvGrpSpPr>
            <p:cNvPr id="3363" name="Group 3363"/>
            <p:cNvGrpSpPr/>
            <p:nvPr/>
          </p:nvGrpSpPr>
          <p:grpSpPr>
            <a:xfrm>
              <a:off x="2716187" y="328982"/>
              <a:ext cx="1361523" cy="1361523"/>
              <a:chOff x="0" y="0"/>
              <a:chExt cx="1361522" cy="1361522"/>
            </a:xfrm>
          </p:grpSpPr>
          <p:sp>
            <p:nvSpPr>
              <p:cNvPr id="3361" name="Shape 3361"/>
              <p:cNvSpPr/>
              <p:nvPr/>
            </p:nvSpPr>
            <p:spPr>
              <a:xfrm rot="16200000" flipH="1">
                <a:off x="-1" y="0"/>
                <a:ext cx="1361524" cy="136152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3362" name="Shape 3362"/>
              <p:cNvSpPr/>
              <p:nvPr/>
            </p:nvSpPr>
            <p:spPr>
              <a:xfrm>
                <a:off x="228807" y="236933"/>
                <a:ext cx="903908" cy="887656"/>
              </a:xfrm>
              <a:prstGeom prst="rect">
                <a:avLst/>
              </a:prstGeom>
              <a:noFill/>
              <a:ln w="12700" cap="flat">
                <a:noFill/>
                <a:miter lim="400000"/>
              </a:ln>
              <a:effectLst/>
            </p:spPr>
            <p:txBody>
              <a:bodyPr wrap="square" lIns="0" tIns="0" rIns="0" bIns="0" numCol="1" anchor="ctr">
                <a:noAutofit/>
              </a:bodyPr>
              <a:lstStyle>
                <a:lvl1pPr defTabSz="914400">
                  <a:defRPr sz="3000">
                    <a:solidFill>
                      <a:srgbClr val="FFFFFF"/>
                    </a:solidFill>
                    <a:latin typeface="Roboto Bold"/>
                    <a:ea typeface="Roboto Bold"/>
                    <a:cs typeface="Roboto Bold"/>
                    <a:sym typeface="Roboto Bold"/>
                  </a:defRPr>
                </a:lvl1pPr>
              </a:lstStyle>
              <a:p>
                <a:pPr lvl="0">
                  <a:defRPr sz="1800">
                    <a:solidFill>
                      <a:srgbClr val="000000"/>
                    </a:solidFill>
                  </a:defRPr>
                </a:pPr>
                <a:r>
                  <a:rPr sz="1465" dirty="0">
                    <a:solidFill>
                      <a:schemeClr val="bg1"/>
                    </a:solidFill>
                  </a:rPr>
                  <a:t>01</a:t>
                </a:r>
              </a:p>
            </p:txBody>
          </p:sp>
        </p:grpSp>
      </p:grpSp>
      <p:sp>
        <p:nvSpPr>
          <p:cNvPr id="3365" name="Shape 3365"/>
          <p:cNvSpPr/>
          <p:nvPr/>
        </p:nvSpPr>
        <p:spPr>
          <a:xfrm>
            <a:off x="6032500" y="5475190"/>
            <a:ext cx="0" cy="1560612"/>
          </a:xfrm>
          <a:prstGeom prst="line">
            <a:avLst/>
          </a:prstGeom>
          <a:ln w="28575" cmpd="sng">
            <a:solidFill>
              <a:schemeClr val="accent2"/>
            </a:solidFill>
            <a:miter lim="400000"/>
          </a:ln>
        </p:spPr>
        <p:txBody>
          <a:bodyPr lIns="0" tIns="0" rIns="0" bIns="0" anchor="ctr"/>
          <a:lstStyle/>
          <a:p>
            <a:pPr lvl="0">
              <a:defRPr sz="3200"/>
            </a:pPr>
            <a:endParaRPr sz="4265"/>
          </a:p>
        </p:txBody>
      </p:sp>
      <p:grpSp>
        <p:nvGrpSpPr>
          <p:cNvPr id="3369" name="Group 3369"/>
          <p:cNvGrpSpPr/>
          <p:nvPr/>
        </p:nvGrpSpPr>
        <p:grpSpPr>
          <a:xfrm>
            <a:off x="918477" y="4532028"/>
            <a:ext cx="2358643" cy="1335776"/>
            <a:chOff x="0" y="0"/>
            <a:chExt cx="4717283" cy="2671551"/>
          </a:xfrm>
        </p:grpSpPr>
        <p:sp>
          <p:nvSpPr>
            <p:cNvPr id="3366" name="Shape 3366"/>
            <p:cNvSpPr/>
            <p:nvPr/>
          </p:nvSpPr>
          <p:spPr>
            <a:xfrm>
              <a:off x="2902996" y="0"/>
              <a:ext cx="1814288" cy="1375756"/>
            </a:xfrm>
            <a:prstGeom prst="rect">
              <a:avLst/>
            </a:prstGeom>
            <a:noFill/>
            <a:ln w="12700" cap="flat">
              <a:noFill/>
              <a:miter lim="400000"/>
            </a:ln>
            <a:effectLst/>
          </p:spPr>
          <p:txBody>
            <a:bodyPr wrap="square" lIns="0" tIns="0" rIns="0" bIns="0" numCol="1" anchor="ctr">
              <a:noAutofit/>
            </a:bodyPr>
            <a:lstStyle/>
            <a:p>
              <a:pPr algn="r" defTabSz="457200">
                <a:lnSpc>
                  <a:spcPct val="65000"/>
                </a:lnSpc>
                <a:defRPr sz="1800"/>
              </a:pPr>
              <a:r>
                <a:rPr sz="935" dirty="0">
                  <a:solidFill>
                    <a:srgbClr val="A6AAA9"/>
                  </a:solidFill>
                  <a:latin typeface="Roboto Regular"/>
                  <a:ea typeface="Roboto Regular"/>
                  <a:cs typeface="Roboto Regular"/>
                  <a:sym typeface="Roboto Regular"/>
                </a:rPr>
                <a:t>Fact Title On</a:t>
              </a:r>
            </a:p>
            <a:p>
              <a:pPr algn="r" defTabSz="457200">
                <a:defRPr sz="1800"/>
              </a:pPr>
              <a:r>
                <a:rPr sz="2665" dirty="0">
                  <a:solidFill>
                    <a:schemeClr val="accent2"/>
                  </a:solidFill>
                  <a:latin typeface="Roboto Bold"/>
                  <a:ea typeface="Roboto Bold"/>
                  <a:cs typeface="Roboto Bold"/>
                  <a:sym typeface="Roboto Bold"/>
                </a:rPr>
                <a:t>2012</a:t>
              </a:r>
            </a:p>
          </p:txBody>
        </p:sp>
        <p:sp>
          <p:nvSpPr>
            <p:cNvPr id="3367" name="Shape 3367"/>
            <p:cNvSpPr/>
            <p:nvPr/>
          </p:nvSpPr>
          <p:spPr>
            <a:xfrm>
              <a:off x="0" y="1491761"/>
              <a:ext cx="4717283" cy="1179791"/>
            </a:xfrm>
            <a:prstGeom prst="rect">
              <a:avLst/>
            </a:prstGeom>
            <a:noFill/>
            <a:ln w="12700" cap="flat">
              <a:noFill/>
              <a:miter lim="400000"/>
            </a:ln>
            <a:effectLst/>
          </p:spPr>
          <p:txBody>
            <a:bodyPr wrap="square" lIns="0" tIns="0" rIns="0" bIns="0" numCol="1" anchor="ctr">
              <a:noAutofit/>
            </a:bodyPr>
            <a:lstStyle>
              <a:lvl1pPr algn="r" defTabSz="914400">
                <a:lnSpc>
                  <a:spcPct val="130000"/>
                </a:lnSpc>
                <a:defRPr sz="1800">
                  <a:solidFill>
                    <a:srgbClr val="A6AAA9"/>
                  </a:solidFill>
                  <a:latin typeface="Roboto Regular"/>
                  <a:ea typeface="Roboto Regular"/>
                  <a:cs typeface="Roboto Regular"/>
                  <a:sym typeface="Roboto Regular"/>
                </a:defRPr>
              </a:lvl1pPr>
            </a:lstStyle>
            <a:p>
              <a:pPr lvl="0">
                <a:defRPr>
                  <a:solidFill>
                    <a:srgbClr val="000000"/>
                  </a:solidFill>
                </a:defRPr>
              </a:pPr>
              <a:r>
                <a:rPr sz="935" dirty="0"/>
                <a:t>Lorem ipsum dolor sit amet, no pri modo autem laudem ne. Tota partem elaboraret ius ex, his insolens liberavisse.</a:t>
              </a:r>
            </a:p>
          </p:txBody>
        </p:sp>
        <p:sp>
          <p:nvSpPr>
            <p:cNvPr id="3368" name="Shape 3368"/>
            <p:cNvSpPr/>
            <p:nvPr/>
          </p:nvSpPr>
          <p:spPr>
            <a:xfrm>
              <a:off x="3117244" y="1264473"/>
              <a:ext cx="1600039" cy="63501"/>
            </a:xfrm>
            <a:prstGeom prst="rect">
              <a:avLst/>
            </a:prstGeom>
            <a:solidFill>
              <a:srgbClr val="A6AAA9"/>
            </a:solidFill>
            <a:ln w="12700" cap="flat">
              <a:noFill/>
              <a:miter lim="400000"/>
            </a:ln>
            <a:effectLst/>
          </p:spPr>
          <p:txBody>
            <a:bodyPr wrap="square" lIns="0" tIns="0" rIns="0" bIns="0" numCol="1" anchor="ctr">
              <a:noAutofit/>
            </a:bodyPr>
            <a:lstStyle/>
            <a:p>
              <a:pPr lvl="0">
                <a:defRPr sz="3200">
                  <a:solidFill>
                    <a:srgbClr val="FFFFFF"/>
                  </a:solidFill>
                </a:defRPr>
              </a:pPr>
              <a:endParaRPr sz="935"/>
            </a:p>
          </p:txBody>
        </p:sp>
      </p:grpSp>
      <p:sp>
        <p:nvSpPr>
          <p:cNvPr id="3371" name="Shape 3371"/>
          <p:cNvSpPr/>
          <p:nvPr/>
        </p:nvSpPr>
        <p:spPr>
          <a:xfrm>
            <a:off x="3452195" y="4590544"/>
            <a:ext cx="792879" cy="754056"/>
          </a:xfrm>
          <a:custGeom>
            <a:avLst/>
            <a:gdLst/>
            <a:ahLst/>
            <a:cxnLst>
              <a:cxn ang="0">
                <a:pos x="wd2" y="hd2"/>
              </a:cxn>
              <a:cxn ang="5400000">
                <a:pos x="wd2" y="hd2"/>
              </a:cxn>
              <a:cxn ang="10800000">
                <a:pos x="wd2" y="hd2"/>
              </a:cxn>
              <a:cxn ang="16200000">
                <a:pos x="wd2" y="hd2"/>
              </a:cxn>
            </a:cxnLst>
            <a:rect l="0" t="0" r="r" b="b"/>
            <a:pathLst>
              <a:path w="21600" h="21403" extrusionOk="0">
                <a:moveTo>
                  <a:pt x="14336" y="0"/>
                </a:moveTo>
                <a:cubicBezTo>
                  <a:pt x="12294" y="0"/>
                  <a:pt x="10520" y="1175"/>
                  <a:pt x="9592" y="2910"/>
                </a:cubicBezTo>
                <a:cubicBezTo>
                  <a:pt x="8885" y="2447"/>
                  <a:pt x="8049" y="2174"/>
                  <a:pt x="7153" y="2174"/>
                </a:cubicBezTo>
                <a:cubicBezTo>
                  <a:pt x="4615" y="2174"/>
                  <a:pt x="2558" y="4318"/>
                  <a:pt x="2558" y="6962"/>
                </a:cubicBezTo>
                <a:cubicBezTo>
                  <a:pt x="2558" y="7145"/>
                  <a:pt x="2569" y="7325"/>
                  <a:pt x="2589" y="7504"/>
                </a:cubicBezTo>
                <a:lnTo>
                  <a:pt x="2558" y="7504"/>
                </a:lnTo>
                <a:cubicBezTo>
                  <a:pt x="1146" y="7504"/>
                  <a:pt x="0" y="8690"/>
                  <a:pt x="0" y="10162"/>
                </a:cubicBezTo>
                <a:cubicBezTo>
                  <a:pt x="0" y="11633"/>
                  <a:pt x="1146" y="12827"/>
                  <a:pt x="2558" y="12827"/>
                </a:cubicBezTo>
                <a:lnTo>
                  <a:pt x="3486" y="12827"/>
                </a:lnTo>
                <a:cubicBezTo>
                  <a:pt x="3376" y="12642"/>
                  <a:pt x="3313" y="12431"/>
                  <a:pt x="3313" y="12207"/>
                </a:cubicBezTo>
                <a:cubicBezTo>
                  <a:pt x="3313" y="11893"/>
                  <a:pt x="3427" y="11599"/>
                  <a:pt x="3641" y="11375"/>
                </a:cubicBezTo>
                <a:lnTo>
                  <a:pt x="4292" y="10704"/>
                </a:lnTo>
                <a:lnTo>
                  <a:pt x="4675" y="10304"/>
                </a:lnTo>
                <a:cubicBezTo>
                  <a:pt x="4888" y="10082"/>
                  <a:pt x="5173" y="9962"/>
                  <a:pt x="5474" y="9962"/>
                </a:cubicBezTo>
                <a:cubicBezTo>
                  <a:pt x="5776" y="9962"/>
                  <a:pt x="6059" y="10081"/>
                  <a:pt x="6273" y="10304"/>
                </a:cubicBezTo>
                <a:cubicBezTo>
                  <a:pt x="6273" y="9654"/>
                  <a:pt x="6782" y="9123"/>
                  <a:pt x="7406" y="9123"/>
                </a:cubicBezTo>
                <a:lnTo>
                  <a:pt x="8862" y="9123"/>
                </a:lnTo>
                <a:cubicBezTo>
                  <a:pt x="9485" y="9123"/>
                  <a:pt x="9989" y="9654"/>
                  <a:pt x="9989" y="10304"/>
                </a:cubicBezTo>
                <a:lnTo>
                  <a:pt x="9995" y="10304"/>
                </a:lnTo>
                <a:cubicBezTo>
                  <a:pt x="10503" y="9774"/>
                  <a:pt x="11231" y="9927"/>
                  <a:pt x="11593" y="10304"/>
                </a:cubicBezTo>
                <a:lnTo>
                  <a:pt x="12070" y="10801"/>
                </a:lnTo>
                <a:lnTo>
                  <a:pt x="12621" y="11375"/>
                </a:lnTo>
                <a:cubicBezTo>
                  <a:pt x="12835" y="11598"/>
                  <a:pt x="12955" y="11892"/>
                  <a:pt x="12955" y="12207"/>
                </a:cubicBezTo>
                <a:cubicBezTo>
                  <a:pt x="12955" y="12431"/>
                  <a:pt x="12893" y="12642"/>
                  <a:pt x="12782" y="12827"/>
                </a:cubicBezTo>
                <a:lnTo>
                  <a:pt x="14317" y="12827"/>
                </a:lnTo>
                <a:cubicBezTo>
                  <a:pt x="15376" y="11101"/>
                  <a:pt x="18520" y="10317"/>
                  <a:pt x="19395" y="12511"/>
                </a:cubicBezTo>
                <a:cubicBezTo>
                  <a:pt x="19431" y="12600"/>
                  <a:pt x="19440" y="12694"/>
                  <a:pt x="19451" y="12788"/>
                </a:cubicBezTo>
                <a:cubicBezTo>
                  <a:pt x="20668" y="12584"/>
                  <a:pt x="21600" y="11488"/>
                  <a:pt x="21600" y="10162"/>
                </a:cubicBezTo>
                <a:cubicBezTo>
                  <a:pt x="21600" y="8839"/>
                  <a:pt x="20670" y="7750"/>
                  <a:pt x="19457" y="7542"/>
                </a:cubicBezTo>
                <a:cubicBezTo>
                  <a:pt x="19658" y="6952"/>
                  <a:pt x="19773" y="6321"/>
                  <a:pt x="19773" y="5658"/>
                </a:cubicBezTo>
                <a:cubicBezTo>
                  <a:pt x="19773" y="2532"/>
                  <a:pt x="17337" y="0"/>
                  <a:pt x="14336" y="0"/>
                </a:cubicBezTo>
                <a:close/>
                <a:moveTo>
                  <a:pt x="7375" y="9936"/>
                </a:moveTo>
                <a:cubicBezTo>
                  <a:pt x="7154" y="9936"/>
                  <a:pt x="6979" y="10125"/>
                  <a:pt x="6979" y="10356"/>
                </a:cubicBezTo>
                <a:lnTo>
                  <a:pt x="6979" y="11214"/>
                </a:lnTo>
                <a:cubicBezTo>
                  <a:pt x="6747" y="11288"/>
                  <a:pt x="6521" y="11387"/>
                  <a:pt x="6310" y="11504"/>
                </a:cubicBezTo>
                <a:lnTo>
                  <a:pt x="5728" y="10891"/>
                </a:lnTo>
                <a:cubicBezTo>
                  <a:pt x="5650" y="10809"/>
                  <a:pt x="5546" y="10775"/>
                  <a:pt x="5443" y="10775"/>
                </a:cubicBezTo>
                <a:cubicBezTo>
                  <a:pt x="5341" y="10775"/>
                  <a:pt x="5237" y="10810"/>
                  <a:pt x="5158" y="10891"/>
                </a:cubicBezTo>
                <a:lnTo>
                  <a:pt x="4131" y="11962"/>
                </a:lnTo>
                <a:cubicBezTo>
                  <a:pt x="4055" y="12041"/>
                  <a:pt x="4013" y="12148"/>
                  <a:pt x="4013" y="12259"/>
                </a:cubicBezTo>
                <a:cubicBezTo>
                  <a:pt x="4013" y="12370"/>
                  <a:pt x="4055" y="12477"/>
                  <a:pt x="4131" y="12556"/>
                </a:cubicBezTo>
                <a:lnTo>
                  <a:pt x="4713" y="13162"/>
                </a:lnTo>
                <a:cubicBezTo>
                  <a:pt x="4601" y="13382"/>
                  <a:pt x="4512" y="13617"/>
                  <a:pt x="4440" y="13859"/>
                </a:cubicBezTo>
                <a:lnTo>
                  <a:pt x="3617" y="13859"/>
                </a:lnTo>
                <a:cubicBezTo>
                  <a:pt x="3396" y="13859"/>
                  <a:pt x="3214" y="14047"/>
                  <a:pt x="3214" y="14278"/>
                </a:cubicBezTo>
                <a:lnTo>
                  <a:pt x="3214" y="15788"/>
                </a:lnTo>
                <a:cubicBezTo>
                  <a:pt x="3214" y="16019"/>
                  <a:pt x="3396" y="16208"/>
                  <a:pt x="3617" y="16208"/>
                </a:cubicBezTo>
                <a:lnTo>
                  <a:pt x="4440" y="16208"/>
                </a:lnTo>
                <a:cubicBezTo>
                  <a:pt x="4512" y="16450"/>
                  <a:pt x="4606" y="16684"/>
                  <a:pt x="4719" y="16904"/>
                </a:cubicBezTo>
                <a:lnTo>
                  <a:pt x="4131" y="17511"/>
                </a:lnTo>
                <a:cubicBezTo>
                  <a:pt x="3974" y="17674"/>
                  <a:pt x="3974" y="17935"/>
                  <a:pt x="4131" y="18098"/>
                </a:cubicBezTo>
                <a:lnTo>
                  <a:pt x="4477" y="18459"/>
                </a:lnTo>
                <a:cubicBezTo>
                  <a:pt x="4676" y="18235"/>
                  <a:pt x="4920" y="18049"/>
                  <a:pt x="5208" y="17924"/>
                </a:cubicBezTo>
                <a:cubicBezTo>
                  <a:pt x="5208" y="17924"/>
                  <a:pt x="6688" y="17279"/>
                  <a:pt x="6688" y="17279"/>
                </a:cubicBezTo>
                <a:cubicBezTo>
                  <a:pt x="5986" y="16796"/>
                  <a:pt x="5518" y="15972"/>
                  <a:pt x="5518" y="15033"/>
                </a:cubicBezTo>
                <a:cubicBezTo>
                  <a:pt x="5518" y="13548"/>
                  <a:pt x="6681" y="12343"/>
                  <a:pt x="8106" y="12343"/>
                </a:cubicBezTo>
                <a:cubicBezTo>
                  <a:pt x="9531" y="12343"/>
                  <a:pt x="10689" y="13548"/>
                  <a:pt x="10689" y="15033"/>
                </a:cubicBezTo>
                <a:cubicBezTo>
                  <a:pt x="10689" y="15216"/>
                  <a:pt x="10672" y="15390"/>
                  <a:pt x="10639" y="15562"/>
                </a:cubicBezTo>
                <a:lnTo>
                  <a:pt x="12998" y="14543"/>
                </a:lnTo>
                <a:lnTo>
                  <a:pt x="12998" y="14278"/>
                </a:lnTo>
                <a:cubicBezTo>
                  <a:pt x="12998" y="14047"/>
                  <a:pt x="12817" y="13859"/>
                  <a:pt x="12596" y="13859"/>
                </a:cubicBezTo>
                <a:lnTo>
                  <a:pt x="11772" y="13859"/>
                </a:lnTo>
                <a:cubicBezTo>
                  <a:pt x="11701" y="13617"/>
                  <a:pt x="11606" y="13382"/>
                  <a:pt x="11494" y="13162"/>
                </a:cubicBezTo>
                <a:lnTo>
                  <a:pt x="12076" y="12556"/>
                </a:lnTo>
                <a:cubicBezTo>
                  <a:pt x="12151" y="12477"/>
                  <a:pt x="12193" y="12370"/>
                  <a:pt x="12193" y="12259"/>
                </a:cubicBezTo>
                <a:cubicBezTo>
                  <a:pt x="12193" y="12148"/>
                  <a:pt x="12151" y="12041"/>
                  <a:pt x="12076" y="11962"/>
                </a:cubicBezTo>
                <a:lnTo>
                  <a:pt x="11048" y="10891"/>
                </a:lnTo>
                <a:cubicBezTo>
                  <a:pt x="10969" y="10809"/>
                  <a:pt x="10871" y="10769"/>
                  <a:pt x="10769" y="10769"/>
                </a:cubicBezTo>
                <a:cubicBezTo>
                  <a:pt x="10666" y="10769"/>
                  <a:pt x="10563" y="10809"/>
                  <a:pt x="10484" y="10891"/>
                </a:cubicBezTo>
                <a:lnTo>
                  <a:pt x="9896" y="11504"/>
                </a:lnTo>
                <a:cubicBezTo>
                  <a:pt x="9685" y="11387"/>
                  <a:pt x="9467" y="11287"/>
                  <a:pt x="9233" y="11214"/>
                </a:cubicBezTo>
                <a:lnTo>
                  <a:pt x="9233" y="10356"/>
                </a:lnTo>
                <a:cubicBezTo>
                  <a:pt x="9233" y="10125"/>
                  <a:pt x="9052" y="9936"/>
                  <a:pt x="8831" y="9936"/>
                </a:cubicBezTo>
                <a:lnTo>
                  <a:pt x="7375" y="9936"/>
                </a:lnTo>
                <a:close/>
                <a:moveTo>
                  <a:pt x="17624" y="12001"/>
                </a:moveTo>
                <a:cubicBezTo>
                  <a:pt x="17468" y="11980"/>
                  <a:pt x="17307" y="11988"/>
                  <a:pt x="17147" y="12027"/>
                </a:cubicBezTo>
                <a:lnTo>
                  <a:pt x="16398" y="12207"/>
                </a:lnTo>
                <a:cubicBezTo>
                  <a:pt x="15683" y="12378"/>
                  <a:pt x="15085" y="12879"/>
                  <a:pt x="14769" y="13569"/>
                </a:cubicBezTo>
                <a:lnTo>
                  <a:pt x="14163" y="14878"/>
                </a:lnTo>
                <a:lnTo>
                  <a:pt x="5518" y="18640"/>
                </a:lnTo>
                <a:cubicBezTo>
                  <a:pt x="4814" y="18946"/>
                  <a:pt x="4481" y="19784"/>
                  <a:pt x="4775" y="20518"/>
                </a:cubicBezTo>
                <a:cubicBezTo>
                  <a:pt x="5064" y="21243"/>
                  <a:pt x="5865" y="21600"/>
                  <a:pt x="6577" y="21292"/>
                </a:cubicBezTo>
                <a:lnTo>
                  <a:pt x="15228" y="17537"/>
                </a:lnTo>
                <a:lnTo>
                  <a:pt x="16547" y="18021"/>
                </a:lnTo>
                <a:cubicBezTo>
                  <a:pt x="16806" y="18115"/>
                  <a:pt x="17073" y="18156"/>
                  <a:pt x="17339" y="18156"/>
                </a:cubicBezTo>
                <a:cubicBezTo>
                  <a:pt x="17789" y="18156"/>
                  <a:pt x="18232" y="18026"/>
                  <a:pt x="18621" y="17769"/>
                </a:cubicBezTo>
                <a:lnTo>
                  <a:pt x="19278" y="17337"/>
                </a:lnTo>
                <a:cubicBezTo>
                  <a:pt x="19841" y="16965"/>
                  <a:pt x="20060" y="16228"/>
                  <a:pt x="19804" y="15588"/>
                </a:cubicBezTo>
                <a:cubicBezTo>
                  <a:pt x="19758" y="15471"/>
                  <a:pt x="19652" y="15401"/>
                  <a:pt x="19538" y="15401"/>
                </a:cubicBezTo>
                <a:cubicBezTo>
                  <a:pt x="19500" y="15401"/>
                  <a:pt x="19457" y="15411"/>
                  <a:pt x="19420" y="15427"/>
                </a:cubicBezTo>
                <a:lnTo>
                  <a:pt x="17909" y="16085"/>
                </a:lnTo>
                <a:cubicBezTo>
                  <a:pt x="17843" y="16114"/>
                  <a:pt x="17772" y="16124"/>
                  <a:pt x="17705" y="16124"/>
                </a:cubicBezTo>
                <a:cubicBezTo>
                  <a:pt x="17501" y="16124"/>
                  <a:pt x="17312" y="15997"/>
                  <a:pt x="17228" y="15788"/>
                </a:cubicBezTo>
                <a:lnTo>
                  <a:pt x="16764" y="14633"/>
                </a:lnTo>
                <a:cubicBezTo>
                  <a:pt x="16710" y="14500"/>
                  <a:pt x="16710" y="14354"/>
                  <a:pt x="16764" y="14220"/>
                </a:cubicBezTo>
                <a:cubicBezTo>
                  <a:pt x="16815" y="14087"/>
                  <a:pt x="16914" y="13979"/>
                  <a:pt x="17042" y="13924"/>
                </a:cubicBezTo>
                <a:lnTo>
                  <a:pt x="18559" y="13265"/>
                </a:lnTo>
                <a:cubicBezTo>
                  <a:pt x="18709" y="13200"/>
                  <a:pt x="18776" y="13021"/>
                  <a:pt x="18714" y="12865"/>
                </a:cubicBezTo>
                <a:cubicBezTo>
                  <a:pt x="18520" y="12378"/>
                  <a:pt x="18094" y="12064"/>
                  <a:pt x="17624" y="12001"/>
                </a:cubicBezTo>
                <a:close/>
                <a:moveTo>
                  <a:pt x="8075" y="13072"/>
                </a:moveTo>
                <a:cubicBezTo>
                  <a:pt x="7053" y="13072"/>
                  <a:pt x="6224" y="13936"/>
                  <a:pt x="6224" y="15001"/>
                </a:cubicBezTo>
                <a:cubicBezTo>
                  <a:pt x="6224" y="15884"/>
                  <a:pt x="6796" y="16623"/>
                  <a:pt x="7574" y="16853"/>
                </a:cubicBezTo>
                <a:lnTo>
                  <a:pt x="9692" y="15930"/>
                </a:lnTo>
                <a:cubicBezTo>
                  <a:pt x="9839" y="15653"/>
                  <a:pt x="9927" y="15340"/>
                  <a:pt x="9927" y="15001"/>
                </a:cubicBezTo>
                <a:cubicBezTo>
                  <a:pt x="9927" y="13936"/>
                  <a:pt x="9097" y="13072"/>
                  <a:pt x="8075" y="13072"/>
                </a:cubicBezTo>
                <a:close/>
              </a:path>
            </a:pathLst>
          </a:custGeom>
          <a:solidFill>
            <a:schemeClr val="accent2"/>
          </a:solidFill>
          <a:ln w="12700">
            <a:miter lim="400000"/>
          </a:ln>
        </p:spPr>
        <p:txBody>
          <a:bodyPr lIns="19051" tIns="19051" rIns="19051" bIns="19051"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3372" name="Shape 3372"/>
          <p:cNvSpPr/>
          <p:nvPr/>
        </p:nvSpPr>
        <p:spPr>
          <a:xfrm>
            <a:off x="5191011" y="1357490"/>
            <a:ext cx="1681483" cy="420628"/>
          </a:xfrm>
          <a:prstGeom prst="rect">
            <a:avLst/>
          </a:prstGeom>
          <a:ln w="12700">
            <a:miter lim="400000"/>
          </a:ln>
        </p:spPr>
        <p:txBody>
          <a:bodyPr lIns="25400" tIns="25400" rIns="25400" bIns="25400" anchor="ctr">
            <a:spAutoFit/>
          </a:bodyPr>
          <a:lstStyle>
            <a:lvl1pPr defTabSz="1054100">
              <a:lnSpc>
                <a:spcPts val="7000"/>
              </a:lnSpc>
              <a:defRPr cap="all" spc="-300" baseline="12000">
                <a:solidFill>
                  <a:srgbClr val="3AA5DD"/>
                </a:solidFill>
                <a:latin typeface="Roboto Bold"/>
                <a:ea typeface="Roboto Bold"/>
                <a:cs typeface="Roboto Bold"/>
                <a:sym typeface="Roboto Bold"/>
              </a:defRPr>
            </a:lvl1pPr>
          </a:lstStyle>
          <a:p>
            <a:pPr lvl="0">
              <a:lnSpc>
                <a:spcPct val="100000"/>
              </a:lnSpc>
              <a:defRPr sz="1800" cap="none" spc="0" baseline="0">
                <a:solidFill>
                  <a:srgbClr val="000000"/>
                </a:solidFill>
              </a:defRPr>
            </a:pPr>
            <a:r>
              <a:rPr lang="en-US" sz="2400" spc="0" dirty="0">
                <a:solidFill>
                  <a:schemeClr val="bg1">
                    <a:lumMod val="50000"/>
                  </a:schemeClr>
                </a:solidFill>
              </a:rPr>
              <a:t>Stating</a:t>
            </a:r>
          </a:p>
        </p:txBody>
      </p:sp>
      <p:grpSp>
        <p:nvGrpSpPr>
          <p:cNvPr id="3379" name="Group 3379"/>
          <p:cNvGrpSpPr/>
          <p:nvPr/>
        </p:nvGrpSpPr>
        <p:grpSpPr>
          <a:xfrm>
            <a:off x="4334026" y="4456967"/>
            <a:ext cx="3395453" cy="1009744"/>
            <a:chOff x="0" y="0"/>
            <a:chExt cx="6790905" cy="2019487"/>
          </a:xfrm>
        </p:grpSpPr>
        <p:sp>
          <p:nvSpPr>
            <p:cNvPr id="3373" name="Shape 3373"/>
            <p:cNvSpPr/>
            <p:nvPr/>
          </p:nvSpPr>
          <p:spPr>
            <a:xfrm rot="16200000" flipH="1">
              <a:off x="2387204" y="0"/>
              <a:ext cx="2019489" cy="20194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8575" cap="flat" cmpd="sng">
              <a:solidFill>
                <a:schemeClr val="accent2"/>
              </a:solidFill>
              <a:prstDash val="solid"/>
              <a:miter lim="400000"/>
            </a:ln>
            <a:effectLst/>
          </p:spPr>
          <p:txBody>
            <a:bodyPr wrap="square" lIns="0" tIns="0" rIns="0" bIns="0" numCol="1" anchor="ctr">
              <a:noAutofit/>
            </a:bodyPr>
            <a:lstStyle/>
            <a:p>
              <a:pPr lvl="0">
                <a:defRPr sz="3200">
                  <a:solidFill>
                    <a:srgbClr val="FFFFFF"/>
                  </a:solidFill>
                </a:defRPr>
              </a:pPr>
              <a:endParaRPr sz="4265"/>
            </a:p>
          </p:txBody>
        </p:sp>
        <p:sp>
          <p:nvSpPr>
            <p:cNvPr id="3374" name="Shape 3374"/>
            <p:cNvSpPr/>
            <p:nvPr/>
          </p:nvSpPr>
          <p:spPr>
            <a:xfrm flipH="1" flipV="1">
              <a:off x="0" y="1009743"/>
              <a:ext cx="2357285" cy="1"/>
            </a:xfrm>
            <a:prstGeom prst="line">
              <a:avLst/>
            </a:prstGeom>
            <a:noFill/>
            <a:ln w="28575" cap="flat" cmpd="sng">
              <a:solidFill>
                <a:schemeClr val="accent2"/>
              </a:solidFill>
              <a:prstDash val="solid"/>
              <a:miter lim="400000"/>
              <a:tailEnd type="triangle" w="med" len="med"/>
            </a:ln>
            <a:effectLst/>
          </p:spPr>
          <p:txBody>
            <a:bodyPr wrap="square" lIns="0" tIns="0" rIns="0" bIns="0" numCol="1" anchor="ctr">
              <a:noAutofit/>
            </a:bodyPr>
            <a:lstStyle/>
            <a:p>
              <a:pPr lvl="0">
                <a:defRPr sz="3200"/>
              </a:pPr>
              <a:endParaRPr sz="4265"/>
            </a:p>
          </p:txBody>
        </p:sp>
        <p:sp>
          <p:nvSpPr>
            <p:cNvPr id="3375" name="Shape 3375"/>
            <p:cNvSpPr/>
            <p:nvPr/>
          </p:nvSpPr>
          <p:spPr>
            <a:xfrm flipV="1">
              <a:off x="4436612" y="1009743"/>
              <a:ext cx="2354294" cy="1"/>
            </a:xfrm>
            <a:prstGeom prst="line">
              <a:avLst/>
            </a:prstGeom>
            <a:noFill/>
            <a:ln w="28575" cap="flat" cmpd="sng">
              <a:solidFill>
                <a:schemeClr val="accent2"/>
              </a:solidFill>
              <a:prstDash val="solid"/>
              <a:miter lim="400000"/>
              <a:tailEnd type="triangle" w="med" len="med"/>
            </a:ln>
            <a:effectLst/>
          </p:spPr>
          <p:txBody>
            <a:bodyPr wrap="square" lIns="0" tIns="0" rIns="0" bIns="0" numCol="1" anchor="ctr">
              <a:noAutofit/>
            </a:bodyPr>
            <a:lstStyle/>
            <a:p>
              <a:pPr lvl="0">
                <a:defRPr sz="3200"/>
              </a:pPr>
              <a:endParaRPr sz="4265"/>
            </a:p>
          </p:txBody>
        </p:sp>
        <p:grpSp>
          <p:nvGrpSpPr>
            <p:cNvPr id="3378" name="Group 3378"/>
            <p:cNvGrpSpPr/>
            <p:nvPr/>
          </p:nvGrpSpPr>
          <p:grpSpPr>
            <a:xfrm>
              <a:off x="2716187" y="328982"/>
              <a:ext cx="1361523" cy="1361523"/>
              <a:chOff x="0" y="0"/>
              <a:chExt cx="1361522" cy="1361522"/>
            </a:xfrm>
          </p:grpSpPr>
          <p:sp>
            <p:nvSpPr>
              <p:cNvPr id="3376" name="Shape 3376"/>
              <p:cNvSpPr/>
              <p:nvPr/>
            </p:nvSpPr>
            <p:spPr>
              <a:xfrm rot="16200000" flipH="1">
                <a:off x="-1" y="0"/>
                <a:ext cx="1361524" cy="136152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3377" name="Shape 3377"/>
              <p:cNvSpPr/>
              <p:nvPr/>
            </p:nvSpPr>
            <p:spPr>
              <a:xfrm>
                <a:off x="228807" y="236933"/>
                <a:ext cx="903908" cy="887656"/>
              </a:xfrm>
              <a:prstGeom prst="rect">
                <a:avLst/>
              </a:prstGeom>
              <a:noFill/>
              <a:ln w="12700" cap="flat">
                <a:noFill/>
                <a:miter lim="400000"/>
              </a:ln>
              <a:effectLst/>
            </p:spPr>
            <p:txBody>
              <a:bodyPr wrap="square" lIns="0" tIns="0" rIns="0" bIns="0" numCol="1" anchor="ctr">
                <a:noAutofit/>
              </a:bodyPr>
              <a:lstStyle>
                <a:lvl1pPr defTabSz="914400">
                  <a:defRPr sz="3000">
                    <a:solidFill>
                      <a:srgbClr val="FFFFFF"/>
                    </a:solidFill>
                    <a:latin typeface="Roboto Bold"/>
                    <a:ea typeface="Roboto Bold"/>
                    <a:cs typeface="Roboto Bold"/>
                    <a:sym typeface="Roboto Bold"/>
                  </a:defRPr>
                </a:lvl1pPr>
              </a:lstStyle>
              <a:p>
                <a:pPr lvl="0">
                  <a:defRPr sz="1800">
                    <a:solidFill>
                      <a:srgbClr val="000000"/>
                    </a:solidFill>
                  </a:defRPr>
                </a:pPr>
                <a:r>
                  <a:rPr sz="1465" dirty="0">
                    <a:solidFill>
                      <a:schemeClr val="bg1"/>
                    </a:solidFill>
                  </a:rPr>
                  <a:t>02</a:t>
                </a:r>
              </a:p>
            </p:txBody>
          </p:sp>
        </p:grpSp>
      </p:grpSp>
      <p:sp>
        <p:nvSpPr>
          <p:cNvPr id="3380" name="Shape 3380"/>
          <p:cNvSpPr/>
          <p:nvPr/>
        </p:nvSpPr>
        <p:spPr>
          <a:xfrm rot="16200000" flipH="1">
            <a:off x="1495343" y="1354960"/>
            <a:ext cx="2410819" cy="24108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19050" cmpd="sng">
            <a:solidFill>
              <a:srgbClr val="A6AAA9"/>
            </a:solidFill>
            <a:prstDash val="sysDot"/>
            <a:miter lim="400000"/>
          </a:ln>
        </p:spPr>
        <p:txBody>
          <a:bodyPr lIns="0" tIns="0" rIns="0" bIns="0" anchor="ctr"/>
          <a:lstStyle/>
          <a:p>
            <a:pPr lvl="0">
              <a:defRPr sz="3200">
                <a:solidFill>
                  <a:srgbClr val="FFFFFF"/>
                </a:solidFill>
              </a:defRPr>
            </a:pPr>
            <a:endParaRPr sz="4265"/>
          </a:p>
        </p:txBody>
      </p:sp>
      <p:sp>
        <p:nvSpPr>
          <p:cNvPr id="3381" name="Shape 3381"/>
          <p:cNvSpPr/>
          <p:nvPr/>
        </p:nvSpPr>
        <p:spPr>
          <a:xfrm rot="16200000" flipH="1">
            <a:off x="8455774" y="3870612"/>
            <a:ext cx="2410817" cy="24108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19050" cmpd="sng">
            <a:solidFill>
              <a:srgbClr val="A6AAA9"/>
            </a:solidFill>
            <a:prstDash val="sysDot"/>
            <a:miter lim="400000"/>
          </a:ln>
        </p:spPr>
        <p:txBody>
          <a:bodyPr lIns="0" tIns="0" rIns="0" bIns="0" anchor="ctr"/>
          <a:lstStyle/>
          <a:p>
            <a:pPr lvl="0">
              <a:defRPr sz="3200">
                <a:solidFill>
                  <a:srgbClr val="FFFFFF"/>
                </a:solidFill>
              </a:defRPr>
            </a:pPr>
            <a:endParaRPr sz="4265"/>
          </a:p>
        </p:txBody>
      </p:sp>
      <p:pic>
        <p:nvPicPr>
          <p:cNvPr id="2" name="图片占位符 1"/>
          <p:cNvPicPr>
            <a:picLocks noGrp="1" noChangeAspect="1"/>
          </p:cNvPicPr>
          <p:nvPr>
            <p:ph type="pic" sz="quarter" idx="26"/>
          </p:nvPr>
        </p:nvPicPr>
        <p:blipFill>
          <a:blip r:embed="rId3">
            <a:extLst>
              <a:ext uri="{28A0092B-C50C-407E-A947-70E740481C1C}">
                <a14:useLocalDpi xmlns:a14="http://schemas.microsoft.com/office/drawing/2010/main" val="0"/>
              </a:ext>
            </a:extLst>
          </a:blip>
          <a:srcRect l="11688" r="11688"/>
          <a:stretch>
            <a:fillRect/>
          </a:stretch>
        </p:blipFill>
        <p:spPr/>
      </p:pic>
      <p:pic>
        <p:nvPicPr>
          <p:cNvPr id="3" name="图片占位符 2"/>
          <p:cNvPicPr>
            <a:picLocks noGrp="1" noChangeAspect="1"/>
          </p:cNvPicPr>
          <p:nvPr>
            <p:ph type="pic" sz="quarter" idx="27"/>
          </p:nvPr>
        </p:nvPicPr>
        <p:blipFill>
          <a:blip r:embed="rId4" cstate="print">
            <a:extLst>
              <a:ext uri="{28A0092B-C50C-407E-A947-70E740481C1C}">
                <a14:useLocalDpi xmlns:a14="http://schemas.microsoft.com/office/drawing/2010/main" val="0"/>
              </a:ext>
            </a:extLst>
          </a:blip>
          <a:srcRect l="3222" r="3222"/>
          <a:stretch>
            <a:fillRect/>
          </a:stretch>
        </p:blipFill>
        <p:spPr/>
      </p:pic>
    </p:spTree>
  </p:cSld>
  <p:clrMapOvr>
    <a:masterClrMapping/>
  </p:clrMapOvr>
  <p:transition spd="slow" advTm="0">
    <p:push/>
  </p:transition>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indefinite" fill="hold"/>
                                        <p:tgtEl>
                                          <p:spTgt spid="3352"/>
                                        </p:tgtEl>
                                        <p:attrNameLst>
                                          <p:attrName>style.visibility</p:attrName>
                                        </p:attrNameLst>
                                      </p:cBhvr>
                                      <p:to>
                                        <p:strVal val="visible"/>
                                      </p:to>
                                    </p:set>
                                    <p:animEffect transition="in" filter="box(out)">
                                      <p:cBhvr>
                                        <p:cTn id="7" dur="700"/>
                                        <p:tgtEl>
                                          <p:spTgt spid="3352"/>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indefinite" fill="hold"/>
                                        <p:tgtEl>
                                          <p:spTgt spid="3372"/>
                                        </p:tgtEl>
                                        <p:attrNameLst>
                                          <p:attrName>style.visibility</p:attrName>
                                        </p:attrNameLst>
                                      </p:cBhvr>
                                      <p:to>
                                        <p:strVal val="visible"/>
                                      </p:to>
                                    </p:set>
                                    <p:animEffect transition="in" filter="dissolve(in)">
                                      <p:cBhvr>
                                        <p:cTn id="11" dur="700"/>
                                        <p:tgtEl>
                                          <p:spTgt spid="3372"/>
                                        </p:tgtEl>
                                      </p:cBhvr>
                                    </p:animEffect>
                                  </p:childTnLst>
                                </p:cTn>
                              </p:par>
                            </p:childTnLst>
                          </p:cTn>
                        </p:par>
                        <p:par>
                          <p:cTn id="12" fill="hold">
                            <p:stCondLst>
                              <p:cond delay="2000"/>
                            </p:stCondLst>
                            <p:childTnLst>
                              <p:par>
                                <p:cTn id="13" presetID="4" presetClass="entr" presetSubtype="32" fill="hold" grpId="0" nodeType="afterEffect">
                                  <p:stCondLst>
                                    <p:cond delay="0"/>
                                  </p:stCondLst>
                                  <p:childTnLst>
                                    <p:set>
                                      <p:cBhvr>
                                        <p:cTn id="14" dur="indefinite" fill="hold"/>
                                        <p:tgtEl>
                                          <p:spTgt spid="3364"/>
                                        </p:tgtEl>
                                        <p:attrNameLst>
                                          <p:attrName>style.visibility</p:attrName>
                                        </p:attrNameLst>
                                      </p:cBhvr>
                                      <p:to>
                                        <p:strVal val="visible"/>
                                      </p:to>
                                    </p:set>
                                    <p:animEffect transition="in" filter="box(out)">
                                      <p:cBhvr>
                                        <p:cTn id="15" dur="700"/>
                                        <p:tgtEl>
                                          <p:spTgt spid="3364"/>
                                        </p:tgtEl>
                                      </p:cBhvr>
                                    </p:animEffect>
                                  </p:childTnLst>
                                </p:cTn>
                              </p:par>
                            </p:childTnLst>
                          </p:cTn>
                        </p:par>
                        <p:par>
                          <p:cTn id="16" fill="hold">
                            <p:stCondLst>
                              <p:cond delay="3000"/>
                            </p:stCondLst>
                            <p:childTnLst>
                              <p:par>
                                <p:cTn id="17" presetID="2" presetClass="entr" presetSubtype="2" fill="hold" grpId="0" nodeType="afterEffect">
                                  <p:stCondLst>
                                    <p:cond delay="0"/>
                                  </p:stCondLst>
                                  <p:childTnLst>
                                    <p:set>
                                      <p:cBhvr>
                                        <p:cTn id="18" dur="indefinite" fill="hold"/>
                                        <p:tgtEl>
                                          <p:spTgt spid="3346"/>
                                        </p:tgtEl>
                                        <p:attrNameLst>
                                          <p:attrName>style.visibility</p:attrName>
                                        </p:attrNameLst>
                                      </p:cBhvr>
                                      <p:to>
                                        <p:strVal val="visible"/>
                                      </p:to>
                                    </p:set>
                                    <p:anim calcmode="lin" valueType="num">
                                      <p:cBhvr>
                                        <p:cTn id="19" dur="700" fill="hold"/>
                                        <p:tgtEl>
                                          <p:spTgt spid="3346"/>
                                        </p:tgtEl>
                                        <p:attrNameLst>
                                          <p:attrName>ppt_x</p:attrName>
                                        </p:attrNameLst>
                                      </p:cBhvr>
                                      <p:tavLst>
                                        <p:tav tm="0">
                                          <p:val>
                                            <p:strVal val="1+#ppt_w/2"/>
                                          </p:val>
                                        </p:tav>
                                        <p:tav tm="100000">
                                          <p:val>
                                            <p:strVal val="#ppt_x"/>
                                          </p:val>
                                        </p:tav>
                                      </p:tavLst>
                                    </p:anim>
                                    <p:anim calcmode="lin" valueType="num">
                                      <p:cBhvr>
                                        <p:cTn id="20" dur="700" fill="hold"/>
                                        <p:tgtEl>
                                          <p:spTgt spid="3346"/>
                                        </p:tgtEl>
                                        <p:attrNameLst>
                                          <p:attrName>ppt_y</p:attrName>
                                        </p:attrNameLst>
                                      </p:cBhvr>
                                      <p:tavLst>
                                        <p:tav tm="0">
                                          <p:val>
                                            <p:strVal val="#ppt_y"/>
                                          </p:val>
                                        </p:tav>
                                        <p:tav tm="100000">
                                          <p:val>
                                            <p:strVal val="#ppt_y"/>
                                          </p:val>
                                        </p:tav>
                                      </p:tavLst>
                                    </p:anim>
                                  </p:childTnLst>
                                </p:cTn>
                              </p:par>
                            </p:childTnLst>
                          </p:cTn>
                        </p:par>
                        <p:par>
                          <p:cTn id="21" fill="hold">
                            <p:stCondLst>
                              <p:cond delay="4000"/>
                            </p:stCondLst>
                            <p:childTnLst>
                              <p:par>
                                <p:cTn id="22" presetID="2" presetClass="entr" presetSubtype="2" fill="hold" grpId="0" nodeType="afterEffect">
                                  <p:stCondLst>
                                    <p:cond delay="0"/>
                                  </p:stCondLst>
                                  <p:childTnLst>
                                    <p:set>
                                      <p:cBhvr>
                                        <p:cTn id="23" dur="indefinite" fill="hold"/>
                                        <p:tgtEl>
                                          <p:spTgt spid="3356"/>
                                        </p:tgtEl>
                                        <p:attrNameLst>
                                          <p:attrName>style.visibility</p:attrName>
                                        </p:attrNameLst>
                                      </p:cBhvr>
                                      <p:to>
                                        <p:strVal val="visible"/>
                                      </p:to>
                                    </p:set>
                                    <p:anim calcmode="lin" valueType="num">
                                      <p:cBhvr>
                                        <p:cTn id="24" dur="700" fill="hold"/>
                                        <p:tgtEl>
                                          <p:spTgt spid="3356"/>
                                        </p:tgtEl>
                                        <p:attrNameLst>
                                          <p:attrName>ppt_x</p:attrName>
                                        </p:attrNameLst>
                                      </p:cBhvr>
                                      <p:tavLst>
                                        <p:tav tm="0">
                                          <p:val>
                                            <p:strVal val="1+#ppt_w/2"/>
                                          </p:val>
                                        </p:tav>
                                        <p:tav tm="100000">
                                          <p:val>
                                            <p:strVal val="#ppt_x"/>
                                          </p:val>
                                        </p:tav>
                                      </p:tavLst>
                                    </p:anim>
                                    <p:anim calcmode="lin" valueType="num">
                                      <p:cBhvr>
                                        <p:cTn id="25" dur="700" fill="hold"/>
                                        <p:tgtEl>
                                          <p:spTgt spid="3356"/>
                                        </p:tgtEl>
                                        <p:attrNameLst>
                                          <p:attrName>ppt_y</p:attrName>
                                        </p:attrNameLst>
                                      </p:cBhvr>
                                      <p:tavLst>
                                        <p:tav tm="0">
                                          <p:val>
                                            <p:strVal val="#ppt_y"/>
                                          </p:val>
                                        </p:tav>
                                        <p:tav tm="100000">
                                          <p:val>
                                            <p:strVal val="#ppt_y"/>
                                          </p:val>
                                        </p:tav>
                                      </p:tavLst>
                                    </p:anim>
                                  </p:childTnLst>
                                </p:cTn>
                              </p:par>
                            </p:childTnLst>
                          </p:cTn>
                        </p:par>
                        <p:par>
                          <p:cTn id="26" fill="hold">
                            <p:stCondLst>
                              <p:cond delay="5000"/>
                            </p:stCondLst>
                            <p:childTnLst>
                              <p:par>
                                <p:cTn id="27" presetID="9" presetClass="entr" presetSubtype="0" fill="hold" grpId="0" nodeType="afterEffect">
                                  <p:stCondLst>
                                    <p:cond delay="0"/>
                                  </p:stCondLst>
                                  <p:childTnLst>
                                    <p:set>
                                      <p:cBhvr>
                                        <p:cTn id="28" dur="indefinite" fill="hold"/>
                                        <p:tgtEl>
                                          <p:spTgt spid="3380"/>
                                        </p:tgtEl>
                                        <p:attrNameLst>
                                          <p:attrName>style.visibility</p:attrName>
                                        </p:attrNameLst>
                                      </p:cBhvr>
                                      <p:to>
                                        <p:strVal val="visible"/>
                                      </p:to>
                                    </p:set>
                                    <p:animEffect transition="in" filter="dissolve">
                                      <p:cBhvr>
                                        <p:cTn id="29" dur="700"/>
                                        <p:tgtEl>
                                          <p:spTgt spid="3380"/>
                                        </p:tgtEl>
                                      </p:cBhvr>
                                    </p:animEffect>
                                  </p:childTnLst>
                                </p:cTn>
                              </p:par>
                            </p:childTnLst>
                          </p:cTn>
                        </p:par>
                        <p:par>
                          <p:cTn id="30" fill="hold">
                            <p:stCondLst>
                              <p:cond delay="6000"/>
                            </p:stCondLst>
                            <p:childTnLst>
                              <p:par>
                                <p:cTn id="31" presetID="22" presetClass="entr" presetSubtype="1" fill="hold" grpId="0" nodeType="afterEffect">
                                  <p:stCondLst>
                                    <p:cond delay="0"/>
                                  </p:stCondLst>
                                  <p:childTnLst>
                                    <p:set>
                                      <p:cBhvr>
                                        <p:cTn id="32" dur="indefinite" fill="hold"/>
                                        <p:tgtEl>
                                          <p:spTgt spid="3345"/>
                                        </p:tgtEl>
                                        <p:attrNameLst>
                                          <p:attrName>style.visibility</p:attrName>
                                        </p:attrNameLst>
                                      </p:cBhvr>
                                      <p:to>
                                        <p:strVal val="visible"/>
                                      </p:to>
                                    </p:set>
                                    <p:animEffect transition="in" filter="wipe(up)">
                                      <p:cBhvr>
                                        <p:cTn id="33" dur="700"/>
                                        <p:tgtEl>
                                          <p:spTgt spid="3345"/>
                                        </p:tgtEl>
                                      </p:cBhvr>
                                    </p:animEffect>
                                  </p:childTnLst>
                                </p:cTn>
                              </p:par>
                            </p:childTnLst>
                          </p:cTn>
                        </p:par>
                        <p:par>
                          <p:cTn id="34" fill="hold">
                            <p:stCondLst>
                              <p:cond delay="7000"/>
                            </p:stCondLst>
                            <p:childTnLst>
                              <p:par>
                                <p:cTn id="35" presetID="4" presetClass="entr" presetSubtype="32" fill="hold" grpId="0" nodeType="afterEffect">
                                  <p:stCondLst>
                                    <p:cond delay="0"/>
                                  </p:stCondLst>
                                  <p:childTnLst>
                                    <p:set>
                                      <p:cBhvr>
                                        <p:cTn id="36" dur="indefinite" fill="hold"/>
                                        <p:tgtEl>
                                          <p:spTgt spid="3379"/>
                                        </p:tgtEl>
                                        <p:attrNameLst>
                                          <p:attrName>style.visibility</p:attrName>
                                        </p:attrNameLst>
                                      </p:cBhvr>
                                      <p:to>
                                        <p:strVal val="visible"/>
                                      </p:to>
                                    </p:set>
                                    <p:animEffect transition="in" filter="box(out)">
                                      <p:cBhvr>
                                        <p:cTn id="37" dur="700"/>
                                        <p:tgtEl>
                                          <p:spTgt spid="3379"/>
                                        </p:tgtEl>
                                      </p:cBhvr>
                                    </p:animEffect>
                                  </p:childTnLst>
                                </p:cTn>
                              </p:par>
                            </p:childTnLst>
                          </p:cTn>
                        </p:par>
                        <p:par>
                          <p:cTn id="38" fill="hold">
                            <p:stCondLst>
                              <p:cond delay="8000"/>
                            </p:stCondLst>
                            <p:childTnLst>
                              <p:par>
                                <p:cTn id="39" presetID="2" presetClass="entr" presetSubtype="8" fill="hold" grpId="0" nodeType="afterEffect">
                                  <p:stCondLst>
                                    <p:cond delay="0"/>
                                  </p:stCondLst>
                                  <p:childTnLst>
                                    <p:set>
                                      <p:cBhvr>
                                        <p:cTn id="40" dur="indefinite" fill="hold"/>
                                        <p:tgtEl>
                                          <p:spTgt spid="3371"/>
                                        </p:tgtEl>
                                        <p:attrNameLst>
                                          <p:attrName>style.visibility</p:attrName>
                                        </p:attrNameLst>
                                      </p:cBhvr>
                                      <p:to>
                                        <p:strVal val="visible"/>
                                      </p:to>
                                    </p:set>
                                    <p:anim calcmode="lin" valueType="num">
                                      <p:cBhvr>
                                        <p:cTn id="41" dur="700" fill="hold"/>
                                        <p:tgtEl>
                                          <p:spTgt spid="3371"/>
                                        </p:tgtEl>
                                        <p:attrNameLst>
                                          <p:attrName>ppt_x</p:attrName>
                                        </p:attrNameLst>
                                      </p:cBhvr>
                                      <p:tavLst>
                                        <p:tav tm="0">
                                          <p:val>
                                            <p:strVal val="0-#ppt_w/2"/>
                                          </p:val>
                                        </p:tav>
                                        <p:tav tm="100000">
                                          <p:val>
                                            <p:strVal val="#ppt_x"/>
                                          </p:val>
                                        </p:tav>
                                      </p:tavLst>
                                    </p:anim>
                                    <p:anim calcmode="lin" valueType="num">
                                      <p:cBhvr>
                                        <p:cTn id="42" dur="700" fill="hold"/>
                                        <p:tgtEl>
                                          <p:spTgt spid="3371"/>
                                        </p:tgtEl>
                                        <p:attrNameLst>
                                          <p:attrName>ppt_y</p:attrName>
                                        </p:attrNameLst>
                                      </p:cBhvr>
                                      <p:tavLst>
                                        <p:tav tm="0">
                                          <p:val>
                                            <p:strVal val="#ppt_y"/>
                                          </p:val>
                                        </p:tav>
                                        <p:tav tm="100000">
                                          <p:val>
                                            <p:strVal val="#ppt_y"/>
                                          </p:val>
                                        </p:tav>
                                      </p:tavLst>
                                    </p:anim>
                                  </p:childTnLst>
                                </p:cTn>
                              </p:par>
                            </p:childTnLst>
                          </p:cTn>
                        </p:par>
                        <p:par>
                          <p:cTn id="43" fill="hold">
                            <p:stCondLst>
                              <p:cond delay="9000"/>
                            </p:stCondLst>
                            <p:childTnLst>
                              <p:par>
                                <p:cTn id="44" presetID="2" presetClass="entr" presetSubtype="8" fill="hold" grpId="0" nodeType="afterEffect">
                                  <p:stCondLst>
                                    <p:cond delay="0"/>
                                  </p:stCondLst>
                                  <p:childTnLst>
                                    <p:set>
                                      <p:cBhvr>
                                        <p:cTn id="45" dur="indefinite" fill="hold"/>
                                        <p:tgtEl>
                                          <p:spTgt spid="3369"/>
                                        </p:tgtEl>
                                        <p:attrNameLst>
                                          <p:attrName>style.visibility</p:attrName>
                                        </p:attrNameLst>
                                      </p:cBhvr>
                                      <p:to>
                                        <p:strVal val="visible"/>
                                      </p:to>
                                    </p:set>
                                    <p:anim calcmode="lin" valueType="num">
                                      <p:cBhvr>
                                        <p:cTn id="46" dur="700" fill="hold"/>
                                        <p:tgtEl>
                                          <p:spTgt spid="3369"/>
                                        </p:tgtEl>
                                        <p:attrNameLst>
                                          <p:attrName>ppt_x</p:attrName>
                                        </p:attrNameLst>
                                      </p:cBhvr>
                                      <p:tavLst>
                                        <p:tav tm="0">
                                          <p:val>
                                            <p:strVal val="0-#ppt_w/2"/>
                                          </p:val>
                                        </p:tav>
                                        <p:tav tm="100000">
                                          <p:val>
                                            <p:strVal val="#ppt_x"/>
                                          </p:val>
                                        </p:tav>
                                      </p:tavLst>
                                    </p:anim>
                                    <p:anim calcmode="lin" valueType="num">
                                      <p:cBhvr>
                                        <p:cTn id="47" dur="700" fill="hold"/>
                                        <p:tgtEl>
                                          <p:spTgt spid="3369"/>
                                        </p:tgtEl>
                                        <p:attrNameLst>
                                          <p:attrName>ppt_y</p:attrName>
                                        </p:attrNameLst>
                                      </p:cBhvr>
                                      <p:tavLst>
                                        <p:tav tm="0">
                                          <p:val>
                                            <p:strVal val="#ppt_y"/>
                                          </p:val>
                                        </p:tav>
                                        <p:tav tm="100000">
                                          <p:val>
                                            <p:strVal val="#ppt_y"/>
                                          </p:val>
                                        </p:tav>
                                      </p:tavLst>
                                    </p:anim>
                                  </p:childTnLst>
                                </p:cTn>
                              </p:par>
                            </p:childTnLst>
                          </p:cTn>
                        </p:par>
                        <p:par>
                          <p:cTn id="48" fill="hold">
                            <p:stCondLst>
                              <p:cond delay="10000"/>
                            </p:stCondLst>
                            <p:childTnLst>
                              <p:par>
                                <p:cTn id="49" presetID="9" presetClass="entr" presetSubtype="0" fill="hold" grpId="0" nodeType="afterEffect">
                                  <p:stCondLst>
                                    <p:cond delay="0"/>
                                  </p:stCondLst>
                                  <p:childTnLst>
                                    <p:set>
                                      <p:cBhvr>
                                        <p:cTn id="50" dur="indefinite" fill="hold"/>
                                        <p:tgtEl>
                                          <p:spTgt spid="3381"/>
                                        </p:tgtEl>
                                        <p:attrNameLst>
                                          <p:attrName>style.visibility</p:attrName>
                                        </p:attrNameLst>
                                      </p:cBhvr>
                                      <p:to>
                                        <p:strVal val="visible"/>
                                      </p:to>
                                    </p:set>
                                    <p:animEffect transition="in" filter="dissolve">
                                      <p:cBhvr>
                                        <p:cTn id="51" dur="700"/>
                                        <p:tgtEl>
                                          <p:spTgt spid="3381"/>
                                        </p:tgtEl>
                                      </p:cBhvr>
                                    </p:animEffect>
                                  </p:childTnLst>
                                </p:cTn>
                              </p:par>
                            </p:childTnLst>
                          </p:cTn>
                        </p:par>
                        <p:par>
                          <p:cTn id="52" fill="hold">
                            <p:stCondLst>
                              <p:cond delay="11000"/>
                            </p:stCondLst>
                            <p:childTnLst>
                              <p:par>
                                <p:cTn id="53" presetID="22" presetClass="entr" presetSubtype="1" fill="hold" grpId="0" nodeType="afterEffect">
                                  <p:stCondLst>
                                    <p:cond delay="0"/>
                                  </p:stCondLst>
                                  <p:childTnLst>
                                    <p:set>
                                      <p:cBhvr>
                                        <p:cTn id="54" dur="indefinite" fill="hold"/>
                                        <p:tgtEl>
                                          <p:spTgt spid="3365"/>
                                        </p:tgtEl>
                                        <p:attrNameLst>
                                          <p:attrName>style.visibility</p:attrName>
                                        </p:attrNameLst>
                                      </p:cBhvr>
                                      <p:to>
                                        <p:strVal val="visible"/>
                                      </p:to>
                                    </p:set>
                                    <p:animEffect transition="in" filter="wipe(up)">
                                      <p:cBhvr>
                                        <p:cTn id="55" dur="700"/>
                                        <p:tgtEl>
                                          <p:spTgt spid="3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5" grpId="0" animBg="1" advAuto="0"/>
      <p:bldP spid="3346" grpId="0" animBg="1" advAuto="0"/>
      <p:bldP spid="3352" grpId="0" animBg="1" advAuto="0"/>
      <p:bldP spid="3356" grpId="0" animBg="1" advAuto="0"/>
      <p:bldP spid="3364" grpId="0" animBg="1" advAuto="0"/>
      <p:bldP spid="3365" grpId="0" animBg="1" advAuto="0"/>
      <p:bldP spid="3369" grpId="0" animBg="1" advAuto="0"/>
      <p:bldP spid="3371" grpId="0" animBg="1" advAuto="0"/>
      <p:bldP spid="3372" grpId="0" animBg="1" advAuto="0"/>
      <p:bldP spid="3379" grpId="0" animBg="1" advAuto="0"/>
      <p:bldP spid="3380" grpId="0" animBg="1" advAuto="0"/>
      <p:bldP spid="3381"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3" name="Shape 3383"/>
          <p:cNvSpPr/>
          <p:nvPr/>
        </p:nvSpPr>
        <p:spPr>
          <a:xfrm>
            <a:off x="6032500" y="2634406"/>
            <a:ext cx="0" cy="1509263"/>
          </a:xfrm>
          <a:prstGeom prst="line">
            <a:avLst/>
          </a:prstGeom>
          <a:ln w="28575" cmpd="sng">
            <a:solidFill>
              <a:schemeClr val="accent4"/>
            </a:solidFill>
            <a:miter lim="400000"/>
          </a:ln>
        </p:spPr>
        <p:txBody>
          <a:bodyPr lIns="0" tIns="0" rIns="0" bIns="0" anchor="ctr"/>
          <a:lstStyle/>
          <a:p>
            <a:pPr lvl="0">
              <a:defRPr sz="3200"/>
            </a:pPr>
            <a:endParaRPr sz="4265"/>
          </a:p>
        </p:txBody>
      </p:sp>
      <p:sp>
        <p:nvSpPr>
          <p:cNvPr id="3385" name="Shape 3385"/>
          <p:cNvSpPr/>
          <p:nvPr/>
        </p:nvSpPr>
        <p:spPr>
          <a:xfrm>
            <a:off x="6032500" y="5151906"/>
            <a:ext cx="0" cy="1815809"/>
          </a:xfrm>
          <a:prstGeom prst="line">
            <a:avLst/>
          </a:prstGeom>
          <a:ln w="28575" cmpd="sng">
            <a:solidFill>
              <a:schemeClr val="accent4"/>
            </a:solidFill>
            <a:miter lim="400000"/>
          </a:ln>
        </p:spPr>
        <p:txBody>
          <a:bodyPr lIns="0" tIns="0" rIns="0" bIns="0" anchor="ctr"/>
          <a:lstStyle/>
          <a:p>
            <a:pPr lvl="0">
              <a:defRPr sz="3200"/>
            </a:pPr>
            <a:endParaRPr sz="4265"/>
          </a:p>
        </p:txBody>
      </p:sp>
      <p:sp>
        <p:nvSpPr>
          <p:cNvPr id="3387" name="Shape 3387"/>
          <p:cNvSpPr/>
          <p:nvPr/>
        </p:nvSpPr>
        <p:spPr>
          <a:xfrm>
            <a:off x="7957185" y="1710388"/>
            <a:ext cx="775492" cy="774904"/>
          </a:xfrm>
          <a:custGeom>
            <a:avLst/>
            <a:gdLst/>
            <a:ahLst/>
            <a:cxnLst>
              <a:cxn ang="0">
                <a:pos x="wd2" y="hd2"/>
              </a:cxn>
              <a:cxn ang="5400000">
                <a:pos x="wd2" y="hd2"/>
              </a:cxn>
              <a:cxn ang="10800000">
                <a:pos x="wd2" y="hd2"/>
              </a:cxn>
              <a:cxn ang="16200000">
                <a:pos x="wd2" y="hd2"/>
              </a:cxn>
            </a:cxnLst>
            <a:rect l="0" t="0" r="r" b="b"/>
            <a:pathLst>
              <a:path w="21525" h="21531" extrusionOk="0">
                <a:moveTo>
                  <a:pt x="14800" y="18837"/>
                </a:moveTo>
                <a:cubicBezTo>
                  <a:pt x="14055" y="18837"/>
                  <a:pt x="13454" y="19442"/>
                  <a:pt x="13454" y="20184"/>
                </a:cubicBezTo>
                <a:cubicBezTo>
                  <a:pt x="13454" y="20930"/>
                  <a:pt x="14055" y="21531"/>
                  <a:pt x="14800" y="21531"/>
                </a:cubicBezTo>
                <a:cubicBezTo>
                  <a:pt x="15541" y="21531"/>
                  <a:pt x="16145" y="20927"/>
                  <a:pt x="16145" y="20184"/>
                </a:cubicBezTo>
                <a:cubicBezTo>
                  <a:pt x="16145" y="19442"/>
                  <a:pt x="15541" y="18837"/>
                  <a:pt x="14800" y="18837"/>
                </a:cubicBezTo>
                <a:cubicBezTo>
                  <a:pt x="14800" y="18837"/>
                  <a:pt x="14800" y="18837"/>
                  <a:pt x="14800" y="18837"/>
                </a:cubicBezTo>
                <a:close/>
                <a:moveTo>
                  <a:pt x="6051" y="18837"/>
                </a:moveTo>
                <a:cubicBezTo>
                  <a:pt x="5308" y="18837"/>
                  <a:pt x="4705" y="19442"/>
                  <a:pt x="4705" y="20184"/>
                </a:cubicBezTo>
                <a:cubicBezTo>
                  <a:pt x="4705" y="20930"/>
                  <a:pt x="5308" y="21531"/>
                  <a:pt x="6051" y="21531"/>
                </a:cubicBezTo>
                <a:cubicBezTo>
                  <a:pt x="6796" y="21531"/>
                  <a:pt x="7396" y="20927"/>
                  <a:pt x="7396" y="20184"/>
                </a:cubicBezTo>
                <a:cubicBezTo>
                  <a:pt x="7396" y="19442"/>
                  <a:pt x="6796" y="18837"/>
                  <a:pt x="6051" y="18837"/>
                </a:cubicBezTo>
                <a:cubicBezTo>
                  <a:pt x="6051" y="18837"/>
                  <a:pt x="6051" y="18837"/>
                  <a:pt x="6051" y="18837"/>
                </a:cubicBezTo>
                <a:close/>
                <a:moveTo>
                  <a:pt x="15555" y="13456"/>
                </a:moveTo>
                <a:lnTo>
                  <a:pt x="14216" y="13456"/>
                </a:lnTo>
                <a:lnTo>
                  <a:pt x="15275" y="4980"/>
                </a:lnTo>
                <a:lnTo>
                  <a:pt x="16706" y="4809"/>
                </a:lnTo>
                <a:cubicBezTo>
                  <a:pt x="16706" y="4809"/>
                  <a:pt x="15555" y="13456"/>
                  <a:pt x="15555" y="13456"/>
                </a:cubicBezTo>
                <a:close/>
                <a:moveTo>
                  <a:pt x="12861" y="13456"/>
                </a:moveTo>
                <a:lnTo>
                  <a:pt x="11465" y="13456"/>
                </a:lnTo>
                <a:lnTo>
                  <a:pt x="11812" y="5397"/>
                </a:lnTo>
                <a:lnTo>
                  <a:pt x="13897" y="5148"/>
                </a:lnTo>
                <a:cubicBezTo>
                  <a:pt x="13897" y="5148"/>
                  <a:pt x="12861" y="13456"/>
                  <a:pt x="12861" y="13456"/>
                </a:cubicBezTo>
                <a:close/>
                <a:moveTo>
                  <a:pt x="10116" y="13456"/>
                </a:moveTo>
                <a:lnTo>
                  <a:pt x="8715" y="13456"/>
                </a:lnTo>
                <a:lnTo>
                  <a:pt x="8364" y="5811"/>
                </a:lnTo>
                <a:lnTo>
                  <a:pt x="10461" y="5557"/>
                </a:lnTo>
                <a:cubicBezTo>
                  <a:pt x="10461" y="5557"/>
                  <a:pt x="10116" y="13456"/>
                  <a:pt x="10116" y="13456"/>
                </a:cubicBezTo>
                <a:close/>
                <a:moveTo>
                  <a:pt x="5962" y="13456"/>
                </a:moveTo>
                <a:lnTo>
                  <a:pt x="4928" y="6222"/>
                </a:lnTo>
                <a:lnTo>
                  <a:pt x="7024" y="5972"/>
                </a:lnTo>
                <a:lnTo>
                  <a:pt x="7367" y="13456"/>
                </a:lnTo>
                <a:cubicBezTo>
                  <a:pt x="7367" y="13456"/>
                  <a:pt x="5962" y="13456"/>
                  <a:pt x="5962" y="13456"/>
                </a:cubicBezTo>
                <a:close/>
                <a:moveTo>
                  <a:pt x="3212" y="13456"/>
                </a:moveTo>
                <a:lnTo>
                  <a:pt x="1505" y="6632"/>
                </a:lnTo>
                <a:lnTo>
                  <a:pt x="3592" y="6383"/>
                </a:lnTo>
                <a:lnTo>
                  <a:pt x="4603" y="13456"/>
                </a:lnTo>
                <a:cubicBezTo>
                  <a:pt x="4603" y="13456"/>
                  <a:pt x="3212" y="13456"/>
                  <a:pt x="3212" y="13456"/>
                </a:cubicBezTo>
                <a:close/>
                <a:moveTo>
                  <a:pt x="21504" y="509"/>
                </a:moveTo>
                <a:cubicBezTo>
                  <a:pt x="21415" y="151"/>
                  <a:pt x="21051" y="-69"/>
                  <a:pt x="20690" y="19"/>
                </a:cubicBezTo>
                <a:lnTo>
                  <a:pt x="17999" y="693"/>
                </a:lnTo>
                <a:cubicBezTo>
                  <a:pt x="17737" y="758"/>
                  <a:pt x="17540" y="976"/>
                  <a:pt x="17498" y="1241"/>
                </a:cubicBezTo>
                <a:lnTo>
                  <a:pt x="17156" y="3401"/>
                </a:lnTo>
                <a:lnTo>
                  <a:pt x="590" y="5388"/>
                </a:lnTo>
                <a:cubicBezTo>
                  <a:pt x="576" y="5391"/>
                  <a:pt x="567" y="5397"/>
                  <a:pt x="554" y="5400"/>
                </a:cubicBezTo>
                <a:cubicBezTo>
                  <a:pt x="538" y="5404"/>
                  <a:pt x="524" y="5400"/>
                  <a:pt x="507" y="5404"/>
                </a:cubicBezTo>
                <a:cubicBezTo>
                  <a:pt x="469" y="5413"/>
                  <a:pt x="438" y="5437"/>
                  <a:pt x="405" y="5450"/>
                </a:cubicBezTo>
                <a:cubicBezTo>
                  <a:pt x="367" y="5466"/>
                  <a:pt x="331" y="5479"/>
                  <a:pt x="297" y="5502"/>
                </a:cubicBezTo>
                <a:cubicBezTo>
                  <a:pt x="252" y="5535"/>
                  <a:pt x="213" y="5575"/>
                  <a:pt x="176" y="5617"/>
                </a:cubicBezTo>
                <a:cubicBezTo>
                  <a:pt x="157" y="5641"/>
                  <a:pt x="131" y="5650"/>
                  <a:pt x="114" y="5674"/>
                </a:cubicBezTo>
                <a:cubicBezTo>
                  <a:pt x="111" y="5680"/>
                  <a:pt x="111" y="5686"/>
                  <a:pt x="107" y="5693"/>
                </a:cubicBezTo>
                <a:cubicBezTo>
                  <a:pt x="71" y="5749"/>
                  <a:pt x="51" y="5811"/>
                  <a:pt x="32" y="5877"/>
                </a:cubicBezTo>
                <a:cubicBezTo>
                  <a:pt x="25" y="5900"/>
                  <a:pt x="12" y="5920"/>
                  <a:pt x="9" y="5942"/>
                </a:cubicBezTo>
                <a:cubicBezTo>
                  <a:pt x="-4" y="6034"/>
                  <a:pt x="-4" y="6127"/>
                  <a:pt x="18" y="6218"/>
                </a:cubicBezTo>
                <a:lnTo>
                  <a:pt x="2037" y="14294"/>
                </a:lnTo>
                <a:lnTo>
                  <a:pt x="2710" y="16984"/>
                </a:lnTo>
                <a:cubicBezTo>
                  <a:pt x="2712" y="17004"/>
                  <a:pt x="2726" y="17021"/>
                  <a:pt x="2733" y="17037"/>
                </a:cubicBezTo>
                <a:cubicBezTo>
                  <a:pt x="2743" y="17070"/>
                  <a:pt x="2759" y="17100"/>
                  <a:pt x="2772" y="17129"/>
                </a:cubicBezTo>
                <a:cubicBezTo>
                  <a:pt x="2795" y="17175"/>
                  <a:pt x="2824" y="17215"/>
                  <a:pt x="2853" y="17250"/>
                </a:cubicBezTo>
                <a:cubicBezTo>
                  <a:pt x="2874" y="17277"/>
                  <a:pt x="2897" y="17297"/>
                  <a:pt x="2920" y="17320"/>
                </a:cubicBezTo>
                <a:cubicBezTo>
                  <a:pt x="2958" y="17356"/>
                  <a:pt x="3002" y="17382"/>
                  <a:pt x="3048" y="17408"/>
                </a:cubicBezTo>
                <a:cubicBezTo>
                  <a:pt x="3074" y="17422"/>
                  <a:pt x="3094" y="17437"/>
                  <a:pt x="3120" y="17448"/>
                </a:cubicBezTo>
                <a:cubicBezTo>
                  <a:pt x="3195" y="17474"/>
                  <a:pt x="3277" y="17493"/>
                  <a:pt x="3359" y="17493"/>
                </a:cubicBezTo>
                <a:lnTo>
                  <a:pt x="17491" y="17493"/>
                </a:lnTo>
                <a:cubicBezTo>
                  <a:pt x="17861" y="17493"/>
                  <a:pt x="18160" y="17191"/>
                  <a:pt x="18160" y="16820"/>
                </a:cubicBezTo>
                <a:cubicBezTo>
                  <a:pt x="18160" y="16449"/>
                  <a:pt x="17861" y="16147"/>
                  <a:pt x="17491" y="16147"/>
                </a:cubicBezTo>
                <a:lnTo>
                  <a:pt x="3884" y="16147"/>
                </a:lnTo>
                <a:lnTo>
                  <a:pt x="3550" y="14803"/>
                </a:lnTo>
                <a:lnTo>
                  <a:pt x="16145" y="14803"/>
                </a:lnTo>
                <a:cubicBezTo>
                  <a:pt x="16227" y="14803"/>
                  <a:pt x="16306" y="14787"/>
                  <a:pt x="16382" y="14760"/>
                </a:cubicBezTo>
                <a:cubicBezTo>
                  <a:pt x="16411" y="14747"/>
                  <a:pt x="16433" y="14727"/>
                  <a:pt x="16460" y="14711"/>
                </a:cubicBezTo>
                <a:cubicBezTo>
                  <a:pt x="16503" y="14691"/>
                  <a:pt x="16546" y="14672"/>
                  <a:pt x="16582" y="14642"/>
                </a:cubicBezTo>
                <a:cubicBezTo>
                  <a:pt x="16608" y="14619"/>
                  <a:pt x="16625" y="14586"/>
                  <a:pt x="16651" y="14560"/>
                </a:cubicBezTo>
                <a:cubicBezTo>
                  <a:pt x="16677" y="14527"/>
                  <a:pt x="16710" y="14498"/>
                  <a:pt x="16733" y="14458"/>
                </a:cubicBezTo>
                <a:cubicBezTo>
                  <a:pt x="16752" y="14422"/>
                  <a:pt x="16759" y="14382"/>
                  <a:pt x="16772" y="14343"/>
                </a:cubicBezTo>
                <a:cubicBezTo>
                  <a:pt x="16785" y="14307"/>
                  <a:pt x="16801" y="14274"/>
                  <a:pt x="16811" y="14238"/>
                </a:cubicBezTo>
                <a:lnTo>
                  <a:pt x="16815" y="14222"/>
                </a:lnTo>
                <a:lnTo>
                  <a:pt x="16815" y="14215"/>
                </a:lnTo>
                <a:lnTo>
                  <a:pt x="18757" y="1892"/>
                </a:lnTo>
                <a:lnTo>
                  <a:pt x="21015" y="1327"/>
                </a:lnTo>
                <a:cubicBezTo>
                  <a:pt x="21376" y="1235"/>
                  <a:pt x="21596" y="871"/>
                  <a:pt x="21504" y="509"/>
                </a:cubicBezTo>
                <a:cubicBezTo>
                  <a:pt x="21504" y="509"/>
                  <a:pt x="21504" y="509"/>
                  <a:pt x="21504" y="509"/>
                </a:cubicBezTo>
                <a:close/>
              </a:path>
            </a:pathLst>
          </a:custGeom>
          <a:solidFill>
            <a:schemeClr val="accent3"/>
          </a:solidFill>
          <a:ln w="12700">
            <a:miter lim="400000"/>
          </a:ln>
        </p:spPr>
        <p:txBody>
          <a:bodyPr lIns="19051" tIns="19051" rIns="19051" bIns="19051"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3388" name="Shape 3388"/>
          <p:cNvSpPr/>
          <p:nvPr/>
        </p:nvSpPr>
        <p:spPr>
          <a:xfrm>
            <a:off x="3508971" y="4227857"/>
            <a:ext cx="694716" cy="848779"/>
          </a:xfrm>
          <a:custGeom>
            <a:avLst/>
            <a:gdLst/>
            <a:ahLst/>
            <a:cxnLst>
              <a:cxn ang="0">
                <a:pos x="wd2" y="hd2"/>
              </a:cxn>
              <a:cxn ang="5400000">
                <a:pos x="wd2" y="hd2"/>
              </a:cxn>
              <a:cxn ang="10800000">
                <a:pos x="wd2" y="hd2"/>
              </a:cxn>
              <a:cxn ang="16200000">
                <a:pos x="wd2" y="hd2"/>
              </a:cxn>
            </a:cxnLst>
            <a:rect l="0" t="0" r="r" b="b"/>
            <a:pathLst>
              <a:path w="21600" h="21600" extrusionOk="0">
                <a:moveTo>
                  <a:pt x="4924" y="0"/>
                </a:moveTo>
                <a:cubicBezTo>
                  <a:pt x="3198" y="0"/>
                  <a:pt x="1768" y="1173"/>
                  <a:pt x="1768" y="2583"/>
                </a:cubicBezTo>
                <a:lnTo>
                  <a:pt x="1768" y="11176"/>
                </a:lnTo>
                <a:lnTo>
                  <a:pt x="962" y="10718"/>
                </a:lnTo>
                <a:cubicBezTo>
                  <a:pt x="773" y="10607"/>
                  <a:pt x="542" y="10593"/>
                  <a:pt x="336" y="10681"/>
                </a:cubicBezTo>
                <a:cubicBezTo>
                  <a:pt x="130" y="10766"/>
                  <a:pt x="0" y="10931"/>
                  <a:pt x="0" y="11121"/>
                </a:cubicBezTo>
                <a:lnTo>
                  <a:pt x="0" y="20061"/>
                </a:lnTo>
                <a:cubicBezTo>
                  <a:pt x="0" y="20255"/>
                  <a:pt x="124" y="20429"/>
                  <a:pt x="336" y="20519"/>
                </a:cubicBezTo>
                <a:cubicBezTo>
                  <a:pt x="547" y="20607"/>
                  <a:pt x="813" y="20596"/>
                  <a:pt x="1007" y="20482"/>
                </a:cubicBezTo>
                <a:lnTo>
                  <a:pt x="8662" y="16012"/>
                </a:lnTo>
                <a:cubicBezTo>
                  <a:pt x="8826" y="15915"/>
                  <a:pt x="8931" y="15774"/>
                  <a:pt x="8931" y="15609"/>
                </a:cubicBezTo>
                <a:cubicBezTo>
                  <a:pt x="8931" y="15446"/>
                  <a:pt x="8826" y="15282"/>
                  <a:pt x="8662" y="15188"/>
                </a:cubicBezTo>
                <a:lnTo>
                  <a:pt x="3447" y="12165"/>
                </a:lnTo>
                <a:lnTo>
                  <a:pt x="3447" y="2583"/>
                </a:lnTo>
                <a:cubicBezTo>
                  <a:pt x="3447" y="1923"/>
                  <a:pt x="4115" y="1392"/>
                  <a:pt x="4924" y="1392"/>
                </a:cubicBezTo>
                <a:lnTo>
                  <a:pt x="16653" y="1392"/>
                </a:lnTo>
                <a:cubicBezTo>
                  <a:pt x="17460" y="1392"/>
                  <a:pt x="18131" y="1923"/>
                  <a:pt x="18131" y="2583"/>
                </a:cubicBezTo>
                <a:lnTo>
                  <a:pt x="18131" y="12165"/>
                </a:lnTo>
                <a:lnTo>
                  <a:pt x="12915" y="15188"/>
                </a:lnTo>
                <a:cubicBezTo>
                  <a:pt x="12752" y="15284"/>
                  <a:pt x="12669" y="15446"/>
                  <a:pt x="12669" y="15609"/>
                </a:cubicBezTo>
                <a:cubicBezTo>
                  <a:pt x="12669" y="15774"/>
                  <a:pt x="12752" y="15917"/>
                  <a:pt x="12915" y="16012"/>
                </a:cubicBezTo>
                <a:lnTo>
                  <a:pt x="20570" y="20482"/>
                </a:lnTo>
                <a:cubicBezTo>
                  <a:pt x="20762" y="20596"/>
                  <a:pt x="21030" y="20607"/>
                  <a:pt x="21242" y="20519"/>
                </a:cubicBezTo>
                <a:cubicBezTo>
                  <a:pt x="21453" y="20429"/>
                  <a:pt x="21600" y="20257"/>
                  <a:pt x="21600" y="20061"/>
                </a:cubicBezTo>
                <a:lnTo>
                  <a:pt x="21600" y="11121"/>
                </a:lnTo>
                <a:cubicBezTo>
                  <a:pt x="21600" y="10929"/>
                  <a:pt x="21448" y="10769"/>
                  <a:pt x="21242" y="10681"/>
                </a:cubicBezTo>
                <a:cubicBezTo>
                  <a:pt x="21036" y="10596"/>
                  <a:pt x="20783" y="10607"/>
                  <a:pt x="20593" y="10718"/>
                </a:cubicBezTo>
                <a:lnTo>
                  <a:pt x="19765" y="11176"/>
                </a:lnTo>
                <a:lnTo>
                  <a:pt x="19765" y="2583"/>
                </a:lnTo>
                <a:cubicBezTo>
                  <a:pt x="19765" y="1173"/>
                  <a:pt x="18376" y="0"/>
                  <a:pt x="16653" y="0"/>
                </a:cubicBezTo>
                <a:lnTo>
                  <a:pt x="4924" y="0"/>
                </a:lnTo>
                <a:close/>
                <a:moveTo>
                  <a:pt x="6558" y="3518"/>
                </a:moveTo>
                <a:cubicBezTo>
                  <a:pt x="6102" y="3518"/>
                  <a:pt x="5730" y="3821"/>
                  <a:pt x="5730" y="4195"/>
                </a:cubicBezTo>
                <a:cubicBezTo>
                  <a:pt x="5730" y="4571"/>
                  <a:pt x="6102" y="4855"/>
                  <a:pt x="6558" y="4855"/>
                </a:cubicBezTo>
                <a:lnTo>
                  <a:pt x="10901" y="4855"/>
                </a:lnTo>
                <a:cubicBezTo>
                  <a:pt x="11256" y="4855"/>
                  <a:pt x="11600" y="4686"/>
                  <a:pt x="11662" y="4434"/>
                </a:cubicBezTo>
                <a:lnTo>
                  <a:pt x="11662" y="3957"/>
                </a:lnTo>
                <a:cubicBezTo>
                  <a:pt x="11600" y="3703"/>
                  <a:pt x="11256" y="3518"/>
                  <a:pt x="10901" y="3518"/>
                </a:cubicBezTo>
                <a:lnTo>
                  <a:pt x="6558" y="3518"/>
                </a:lnTo>
                <a:close/>
                <a:moveTo>
                  <a:pt x="6558" y="6449"/>
                </a:moveTo>
                <a:cubicBezTo>
                  <a:pt x="6102" y="6449"/>
                  <a:pt x="5730" y="6750"/>
                  <a:pt x="5730" y="7127"/>
                </a:cubicBezTo>
                <a:cubicBezTo>
                  <a:pt x="5730" y="7503"/>
                  <a:pt x="6102" y="7786"/>
                  <a:pt x="6558" y="7786"/>
                </a:cubicBezTo>
                <a:lnTo>
                  <a:pt x="16250" y="7786"/>
                </a:lnTo>
                <a:cubicBezTo>
                  <a:pt x="16710" y="7786"/>
                  <a:pt x="17079" y="7503"/>
                  <a:pt x="17079" y="7127"/>
                </a:cubicBezTo>
                <a:cubicBezTo>
                  <a:pt x="17079" y="6750"/>
                  <a:pt x="16710" y="6449"/>
                  <a:pt x="16250" y="6449"/>
                </a:cubicBezTo>
                <a:lnTo>
                  <a:pt x="6558" y="6449"/>
                </a:lnTo>
                <a:close/>
                <a:moveTo>
                  <a:pt x="6558" y="8794"/>
                </a:moveTo>
                <a:cubicBezTo>
                  <a:pt x="6102" y="8794"/>
                  <a:pt x="5730" y="9098"/>
                  <a:pt x="5730" y="9472"/>
                </a:cubicBezTo>
                <a:cubicBezTo>
                  <a:pt x="5730" y="9848"/>
                  <a:pt x="6102" y="10131"/>
                  <a:pt x="6558" y="10131"/>
                </a:cubicBezTo>
                <a:lnTo>
                  <a:pt x="16250" y="10131"/>
                </a:lnTo>
                <a:cubicBezTo>
                  <a:pt x="16710" y="10131"/>
                  <a:pt x="17079" y="9848"/>
                  <a:pt x="17079" y="9472"/>
                </a:cubicBezTo>
                <a:cubicBezTo>
                  <a:pt x="17079" y="9098"/>
                  <a:pt x="16710" y="8794"/>
                  <a:pt x="16250" y="8794"/>
                </a:cubicBezTo>
                <a:lnTo>
                  <a:pt x="6558" y="8794"/>
                </a:lnTo>
                <a:close/>
                <a:moveTo>
                  <a:pt x="11281" y="16415"/>
                </a:moveTo>
                <a:cubicBezTo>
                  <a:pt x="11118" y="16415"/>
                  <a:pt x="10945" y="16493"/>
                  <a:pt x="10923" y="16507"/>
                </a:cubicBezTo>
                <a:cubicBezTo>
                  <a:pt x="9152" y="17541"/>
                  <a:pt x="3850" y="20647"/>
                  <a:pt x="3850" y="20647"/>
                </a:cubicBezTo>
                <a:cubicBezTo>
                  <a:pt x="3624" y="20776"/>
                  <a:pt x="3519" y="21018"/>
                  <a:pt x="3604" y="21234"/>
                </a:cubicBezTo>
                <a:cubicBezTo>
                  <a:pt x="3688" y="21448"/>
                  <a:pt x="3932" y="21600"/>
                  <a:pt x="4208" y="21600"/>
                </a:cubicBezTo>
                <a:lnTo>
                  <a:pt x="18377" y="21600"/>
                </a:lnTo>
                <a:cubicBezTo>
                  <a:pt x="18653" y="21600"/>
                  <a:pt x="18896" y="21448"/>
                  <a:pt x="18981" y="21234"/>
                </a:cubicBezTo>
                <a:cubicBezTo>
                  <a:pt x="19066" y="21018"/>
                  <a:pt x="18961" y="20776"/>
                  <a:pt x="18735" y="20647"/>
                </a:cubicBezTo>
                <a:cubicBezTo>
                  <a:pt x="18735" y="20647"/>
                  <a:pt x="13414" y="17541"/>
                  <a:pt x="11639" y="16507"/>
                </a:cubicBezTo>
                <a:cubicBezTo>
                  <a:pt x="11614" y="16493"/>
                  <a:pt x="11454" y="16415"/>
                  <a:pt x="11281" y="16415"/>
                </a:cubicBezTo>
                <a:close/>
              </a:path>
            </a:pathLst>
          </a:custGeom>
          <a:solidFill>
            <a:schemeClr val="accent4"/>
          </a:solidFill>
          <a:ln w="12700">
            <a:miter lim="400000"/>
          </a:ln>
        </p:spPr>
        <p:txBody>
          <a:bodyPr lIns="19051" tIns="19051" rIns="19051" bIns="19051"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3389" name="Shape 3389"/>
          <p:cNvSpPr/>
          <p:nvPr/>
        </p:nvSpPr>
        <p:spPr>
          <a:xfrm>
            <a:off x="6032500" y="-18613"/>
            <a:ext cx="0" cy="1632353"/>
          </a:xfrm>
          <a:prstGeom prst="line">
            <a:avLst/>
          </a:prstGeom>
          <a:ln w="28575" cmpd="sng">
            <a:solidFill>
              <a:schemeClr val="accent3"/>
            </a:solidFill>
            <a:miter lim="400000"/>
          </a:ln>
        </p:spPr>
        <p:txBody>
          <a:bodyPr lIns="0" tIns="0" rIns="0" bIns="0" anchor="ctr"/>
          <a:lstStyle/>
          <a:p>
            <a:pPr lvl="0">
              <a:defRPr sz="3200"/>
            </a:pPr>
            <a:endParaRPr sz="4265"/>
          </a:p>
        </p:txBody>
      </p:sp>
      <p:grpSp>
        <p:nvGrpSpPr>
          <p:cNvPr id="3393" name="Group 3393"/>
          <p:cNvGrpSpPr/>
          <p:nvPr/>
        </p:nvGrpSpPr>
        <p:grpSpPr>
          <a:xfrm>
            <a:off x="8960384" y="1754708"/>
            <a:ext cx="2589833" cy="1344512"/>
            <a:chOff x="0" y="0"/>
            <a:chExt cx="5179664" cy="2689023"/>
          </a:xfrm>
        </p:grpSpPr>
        <p:sp>
          <p:nvSpPr>
            <p:cNvPr id="3390" name="Shape 3390"/>
            <p:cNvSpPr/>
            <p:nvPr/>
          </p:nvSpPr>
          <p:spPr>
            <a:xfrm>
              <a:off x="0" y="0"/>
              <a:ext cx="1814287" cy="1375756"/>
            </a:xfrm>
            <a:prstGeom prst="rect">
              <a:avLst/>
            </a:prstGeom>
            <a:noFill/>
            <a:ln w="12700" cap="flat">
              <a:noFill/>
              <a:miter lim="400000"/>
            </a:ln>
            <a:effectLst/>
          </p:spPr>
          <p:txBody>
            <a:bodyPr wrap="square" lIns="0" tIns="0" rIns="0" bIns="0" numCol="1" anchor="ctr">
              <a:noAutofit/>
            </a:bodyPr>
            <a:lstStyle/>
            <a:p>
              <a:pPr defTabSz="457200">
                <a:lnSpc>
                  <a:spcPct val="65000"/>
                </a:lnSpc>
                <a:defRPr sz="1800"/>
              </a:pPr>
              <a:r>
                <a:rPr sz="935" dirty="0">
                  <a:solidFill>
                    <a:srgbClr val="A6AAA9"/>
                  </a:solidFill>
                  <a:latin typeface="Roboto Regular"/>
                  <a:ea typeface="Roboto Regular"/>
                  <a:cs typeface="Roboto Regular"/>
                  <a:sym typeface="Roboto Regular"/>
                </a:rPr>
                <a:t>Fact Title On</a:t>
              </a:r>
            </a:p>
            <a:p>
              <a:pPr defTabSz="457200">
                <a:defRPr sz="1800"/>
              </a:pPr>
              <a:r>
                <a:rPr sz="2665" dirty="0">
                  <a:solidFill>
                    <a:schemeClr val="accent3"/>
                  </a:solidFill>
                  <a:latin typeface="Roboto Bold"/>
                  <a:ea typeface="Roboto Bold"/>
                  <a:cs typeface="Roboto Bold"/>
                  <a:sym typeface="Roboto Bold"/>
                </a:rPr>
                <a:t>2013</a:t>
              </a:r>
            </a:p>
          </p:txBody>
        </p:sp>
        <p:sp>
          <p:nvSpPr>
            <p:cNvPr id="3391" name="Shape 3391"/>
            <p:cNvSpPr/>
            <p:nvPr/>
          </p:nvSpPr>
          <p:spPr>
            <a:xfrm>
              <a:off x="0" y="1479061"/>
              <a:ext cx="5179665" cy="1209963"/>
            </a:xfrm>
            <a:prstGeom prst="rect">
              <a:avLst/>
            </a:prstGeom>
            <a:noFill/>
            <a:ln w="12700" cap="flat">
              <a:noFill/>
              <a:miter lim="400000"/>
            </a:ln>
            <a:effectLst/>
          </p:spPr>
          <p:txBody>
            <a:bodyPr wrap="square" lIns="0" tIns="0" rIns="0" bIns="0" numCol="1" anchor="ctr">
              <a:noAutofit/>
            </a:bodyPr>
            <a:lstStyle>
              <a:lvl1pPr algn="l" defTabSz="914400">
                <a:lnSpc>
                  <a:spcPct val="130000"/>
                </a:lnSpc>
                <a:defRPr sz="1800">
                  <a:solidFill>
                    <a:srgbClr val="A6AAA9"/>
                  </a:solidFill>
                  <a:latin typeface="Roboto Regular"/>
                  <a:ea typeface="Roboto Regular"/>
                  <a:cs typeface="Roboto Regular"/>
                  <a:sym typeface="Roboto Regular"/>
                </a:defRPr>
              </a:lvl1pPr>
            </a:lstStyle>
            <a:p>
              <a:pPr lvl="0">
                <a:defRPr>
                  <a:solidFill>
                    <a:srgbClr val="000000"/>
                  </a:solidFill>
                </a:defRPr>
              </a:pPr>
              <a:r>
                <a:rPr sz="935" dirty="0"/>
                <a:t>Lorem ipsum dolor sit amet, no pri modo autem laudem ne. Tota partem elaboraret ius ex, his insolens liberavisse.</a:t>
              </a:r>
            </a:p>
          </p:txBody>
        </p:sp>
        <p:sp>
          <p:nvSpPr>
            <p:cNvPr id="3392" name="Shape 3392"/>
            <p:cNvSpPr/>
            <p:nvPr/>
          </p:nvSpPr>
          <p:spPr>
            <a:xfrm>
              <a:off x="0" y="1264474"/>
              <a:ext cx="1600039" cy="63501"/>
            </a:xfrm>
            <a:prstGeom prst="rect">
              <a:avLst/>
            </a:prstGeom>
            <a:solidFill>
              <a:srgbClr val="A6AAA9"/>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grpSp>
      <p:grpSp>
        <p:nvGrpSpPr>
          <p:cNvPr id="3397" name="Group 3397"/>
          <p:cNvGrpSpPr/>
          <p:nvPr/>
        </p:nvGrpSpPr>
        <p:grpSpPr>
          <a:xfrm>
            <a:off x="638267" y="4278028"/>
            <a:ext cx="2638853" cy="1335776"/>
            <a:chOff x="0" y="0"/>
            <a:chExt cx="5277705" cy="2671551"/>
          </a:xfrm>
        </p:grpSpPr>
        <p:sp>
          <p:nvSpPr>
            <p:cNvPr id="3394" name="Shape 3394"/>
            <p:cNvSpPr/>
            <p:nvPr/>
          </p:nvSpPr>
          <p:spPr>
            <a:xfrm>
              <a:off x="3463418" y="0"/>
              <a:ext cx="1814288" cy="1375756"/>
            </a:xfrm>
            <a:prstGeom prst="rect">
              <a:avLst/>
            </a:prstGeom>
            <a:noFill/>
            <a:ln w="12700" cap="flat">
              <a:noFill/>
              <a:miter lim="400000"/>
            </a:ln>
            <a:effectLst/>
          </p:spPr>
          <p:txBody>
            <a:bodyPr wrap="square" lIns="0" tIns="0" rIns="0" bIns="0" numCol="1" anchor="ctr">
              <a:noAutofit/>
            </a:bodyPr>
            <a:lstStyle/>
            <a:p>
              <a:pPr algn="r" defTabSz="457200">
                <a:lnSpc>
                  <a:spcPct val="65000"/>
                </a:lnSpc>
                <a:defRPr sz="1800"/>
              </a:pPr>
              <a:r>
                <a:rPr sz="935" dirty="0">
                  <a:solidFill>
                    <a:srgbClr val="A6AAA9"/>
                  </a:solidFill>
                  <a:latin typeface="Roboto Regular"/>
                  <a:ea typeface="Roboto Regular"/>
                  <a:cs typeface="Roboto Regular"/>
                  <a:sym typeface="Roboto Regular"/>
                </a:rPr>
                <a:t>Fact Title On</a:t>
              </a:r>
            </a:p>
            <a:p>
              <a:pPr algn="r" defTabSz="457200">
                <a:defRPr sz="1800"/>
              </a:pPr>
              <a:r>
                <a:rPr sz="2665" dirty="0">
                  <a:solidFill>
                    <a:schemeClr val="accent4"/>
                  </a:solidFill>
                  <a:latin typeface="Roboto Bold"/>
                  <a:ea typeface="Roboto Bold"/>
                  <a:cs typeface="Roboto Bold"/>
                  <a:sym typeface="Roboto Bold"/>
                </a:rPr>
                <a:t>2014</a:t>
              </a:r>
            </a:p>
          </p:txBody>
        </p:sp>
        <p:sp>
          <p:nvSpPr>
            <p:cNvPr id="3395" name="Shape 3395"/>
            <p:cNvSpPr/>
            <p:nvPr/>
          </p:nvSpPr>
          <p:spPr>
            <a:xfrm>
              <a:off x="0" y="1491761"/>
              <a:ext cx="5277705" cy="1179791"/>
            </a:xfrm>
            <a:prstGeom prst="rect">
              <a:avLst/>
            </a:prstGeom>
            <a:noFill/>
            <a:ln w="12700" cap="flat">
              <a:noFill/>
              <a:miter lim="400000"/>
            </a:ln>
            <a:effectLst/>
          </p:spPr>
          <p:txBody>
            <a:bodyPr wrap="square" lIns="0" tIns="0" rIns="0" bIns="0" numCol="1" anchor="ctr">
              <a:noAutofit/>
            </a:bodyPr>
            <a:lstStyle>
              <a:lvl1pPr algn="r" defTabSz="914400">
                <a:lnSpc>
                  <a:spcPct val="130000"/>
                </a:lnSpc>
                <a:defRPr sz="1800">
                  <a:solidFill>
                    <a:srgbClr val="A6AAA9"/>
                  </a:solidFill>
                  <a:latin typeface="Roboto Regular"/>
                  <a:ea typeface="Roboto Regular"/>
                  <a:cs typeface="Roboto Regular"/>
                  <a:sym typeface="Roboto Regular"/>
                </a:defRPr>
              </a:lvl1pPr>
            </a:lstStyle>
            <a:p>
              <a:pPr lvl="0">
                <a:defRPr>
                  <a:solidFill>
                    <a:srgbClr val="000000"/>
                  </a:solidFill>
                </a:defRPr>
              </a:pPr>
              <a:r>
                <a:rPr sz="935" dirty="0"/>
                <a:t>Lorem ipsum dolor sit amet, no pri modo autem laudem ne. Tota partem elaboraret ius ex, his insolens liberavisse.</a:t>
              </a:r>
            </a:p>
          </p:txBody>
        </p:sp>
        <p:sp>
          <p:nvSpPr>
            <p:cNvPr id="3396" name="Shape 3396"/>
            <p:cNvSpPr/>
            <p:nvPr/>
          </p:nvSpPr>
          <p:spPr>
            <a:xfrm>
              <a:off x="3677666" y="1264473"/>
              <a:ext cx="1600039" cy="63501"/>
            </a:xfrm>
            <a:prstGeom prst="rect">
              <a:avLst/>
            </a:prstGeom>
            <a:solidFill>
              <a:srgbClr val="A6AAA9"/>
            </a:solidFill>
            <a:ln w="12700" cap="flat">
              <a:noFill/>
              <a:miter lim="400000"/>
            </a:ln>
            <a:effectLst/>
          </p:spPr>
          <p:txBody>
            <a:bodyPr wrap="square" lIns="0" tIns="0" rIns="0" bIns="0" numCol="1" anchor="ctr">
              <a:noAutofit/>
            </a:bodyPr>
            <a:lstStyle/>
            <a:p>
              <a:pPr lvl="0">
                <a:defRPr sz="3200">
                  <a:solidFill>
                    <a:srgbClr val="FFFFFF"/>
                  </a:solidFill>
                </a:defRPr>
              </a:pPr>
              <a:endParaRPr sz="935"/>
            </a:p>
          </p:txBody>
        </p:sp>
      </p:grpSp>
      <p:grpSp>
        <p:nvGrpSpPr>
          <p:cNvPr id="3404" name="Group 3404"/>
          <p:cNvGrpSpPr/>
          <p:nvPr/>
        </p:nvGrpSpPr>
        <p:grpSpPr>
          <a:xfrm>
            <a:off x="4334026" y="1621156"/>
            <a:ext cx="3395453" cy="1009744"/>
            <a:chOff x="0" y="0"/>
            <a:chExt cx="6790905" cy="2019487"/>
          </a:xfrm>
        </p:grpSpPr>
        <p:sp>
          <p:nvSpPr>
            <p:cNvPr id="3398" name="Shape 3398"/>
            <p:cNvSpPr/>
            <p:nvPr/>
          </p:nvSpPr>
          <p:spPr>
            <a:xfrm rot="16200000" flipH="1">
              <a:off x="2387204" y="0"/>
              <a:ext cx="2019489" cy="20194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8575" cap="flat" cmpd="sng">
              <a:solidFill>
                <a:schemeClr val="accent3"/>
              </a:solidFill>
              <a:prstDash val="solid"/>
              <a:miter lim="400000"/>
            </a:ln>
            <a:effectLst/>
          </p:spPr>
          <p:txBody>
            <a:bodyPr wrap="square" lIns="0" tIns="0" rIns="0" bIns="0" numCol="1" anchor="ctr">
              <a:noAutofit/>
            </a:bodyPr>
            <a:lstStyle/>
            <a:p>
              <a:pPr lvl="0">
                <a:defRPr sz="3200">
                  <a:solidFill>
                    <a:srgbClr val="FFFFFF"/>
                  </a:solidFill>
                </a:defRPr>
              </a:pPr>
              <a:endParaRPr sz="4265"/>
            </a:p>
          </p:txBody>
        </p:sp>
        <p:sp>
          <p:nvSpPr>
            <p:cNvPr id="3399" name="Shape 3399"/>
            <p:cNvSpPr/>
            <p:nvPr/>
          </p:nvSpPr>
          <p:spPr>
            <a:xfrm flipH="1" flipV="1">
              <a:off x="0" y="1009743"/>
              <a:ext cx="2357285" cy="1"/>
            </a:xfrm>
            <a:prstGeom prst="line">
              <a:avLst/>
            </a:prstGeom>
            <a:noFill/>
            <a:ln w="28575" cap="flat" cmpd="sng">
              <a:solidFill>
                <a:schemeClr val="accent3"/>
              </a:solidFill>
              <a:prstDash val="solid"/>
              <a:miter lim="400000"/>
              <a:tailEnd type="triangle" w="med" len="med"/>
            </a:ln>
            <a:effectLst/>
          </p:spPr>
          <p:txBody>
            <a:bodyPr wrap="square" lIns="0" tIns="0" rIns="0" bIns="0" numCol="1" anchor="ctr">
              <a:noAutofit/>
            </a:bodyPr>
            <a:lstStyle/>
            <a:p>
              <a:pPr lvl="0">
                <a:defRPr sz="3200"/>
              </a:pPr>
              <a:endParaRPr sz="4265"/>
            </a:p>
          </p:txBody>
        </p:sp>
        <p:sp>
          <p:nvSpPr>
            <p:cNvPr id="3400" name="Shape 3400"/>
            <p:cNvSpPr/>
            <p:nvPr/>
          </p:nvSpPr>
          <p:spPr>
            <a:xfrm flipV="1">
              <a:off x="4436612" y="1009743"/>
              <a:ext cx="2354294" cy="1"/>
            </a:xfrm>
            <a:prstGeom prst="line">
              <a:avLst/>
            </a:prstGeom>
            <a:noFill/>
            <a:ln w="28575" cap="flat" cmpd="sng">
              <a:solidFill>
                <a:schemeClr val="accent3"/>
              </a:solidFill>
              <a:prstDash val="solid"/>
              <a:miter lim="400000"/>
              <a:tailEnd type="triangle" w="med" len="med"/>
            </a:ln>
            <a:effectLst/>
          </p:spPr>
          <p:txBody>
            <a:bodyPr wrap="square" lIns="0" tIns="0" rIns="0" bIns="0" numCol="1" anchor="ctr">
              <a:noAutofit/>
            </a:bodyPr>
            <a:lstStyle/>
            <a:p>
              <a:pPr lvl="0">
                <a:defRPr sz="3200"/>
              </a:pPr>
              <a:endParaRPr sz="4265"/>
            </a:p>
          </p:txBody>
        </p:sp>
        <p:grpSp>
          <p:nvGrpSpPr>
            <p:cNvPr id="3403" name="Group 3403"/>
            <p:cNvGrpSpPr/>
            <p:nvPr/>
          </p:nvGrpSpPr>
          <p:grpSpPr>
            <a:xfrm>
              <a:off x="2716187" y="328982"/>
              <a:ext cx="1361523" cy="1361523"/>
              <a:chOff x="0" y="0"/>
              <a:chExt cx="1361522" cy="1361522"/>
            </a:xfrm>
          </p:grpSpPr>
          <p:sp>
            <p:nvSpPr>
              <p:cNvPr id="3401" name="Shape 3401"/>
              <p:cNvSpPr/>
              <p:nvPr/>
            </p:nvSpPr>
            <p:spPr>
              <a:xfrm rot="16200000" flipH="1">
                <a:off x="-1" y="0"/>
                <a:ext cx="1361524" cy="136152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solidFill>
                  <a:schemeClr val="accent3"/>
                </a:solidFill>
                <a:miter lim="400000"/>
              </a:ln>
              <a:effectLst/>
            </p:spPr>
            <p:txBody>
              <a:bodyPr wrap="square" lIns="0" tIns="0" rIns="0" bIns="0" numCol="1" anchor="ctr">
                <a:noAutofit/>
              </a:bodyPr>
              <a:lstStyle/>
              <a:p>
                <a:pPr lvl="0">
                  <a:defRPr sz="3200">
                    <a:solidFill>
                      <a:srgbClr val="FFFFFF"/>
                    </a:solidFill>
                  </a:defRPr>
                </a:pPr>
                <a:endParaRPr sz="4265"/>
              </a:p>
            </p:txBody>
          </p:sp>
          <p:sp>
            <p:nvSpPr>
              <p:cNvPr id="3402" name="Shape 3402"/>
              <p:cNvSpPr/>
              <p:nvPr/>
            </p:nvSpPr>
            <p:spPr>
              <a:xfrm>
                <a:off x="228807" y="236933"/>
                <a:ext cx="903908" cy="887656"/>
              </a:xfrm>
              <a:prstGeom prst="rect">
                <a:avLst/>
              </a:prstGeom>
              <a:noFill/>
              <a:ln w="12700" cap="flat">
                <a:noFill/>
                <a:miter lim="400000"/>
              </a:ln>
              <a:effectLst/>
            </p:spPr>
            <p:txBody>
              <a:bodyPr wrap="square" lIns="0" tIns="0" rIns="0" bIns="0" numCol="1" anchor="ctr">
                <a:noAutofit/>
              </a:bodyPr>
              <a:lstStyle>
                <a:lvl1pPr defTabSz="914400">
                  <a:defRPr sz="3000">
                    <a:solidFill>
                      <a:srgbClr val="FFFFFF"/>
                    </a:solidFill>
                    <a:latin typeface="Roboto Bold"/>
                    <a:ea typeface="Roboto Bold"/>
                    <a:cs typeface="Roboto Bold"/>
                    <a:sym typeface="Roboto Bold"/>
                  </a:defRPr>
                </a:lvl1pPr>
              </a:lstStyle>
              <a:p>
                <a:pPr lvl="0">
                  <a:defRPr sz="1800">
                    <a:solidFill>
                      <a:srgbClr val="000000"/>
                    </a:solidFill>
                  </a:defRPr>
                </a:pPr>
                <a:r>
                  <a:rPr sz="1465" dirty="0">
                    <a:solidFill>
                      <a:schemeClr val="bg1"/>
                    </a:solidFill>
                  </a:rPr>
                  <a:t>03</a:t>
                </a:r>
              </a:p>
            </p:txBody>
          </p:sp>
        </p:grpSp>
      </p:grpSp>
      <p:grpSp>
        <p:nvGrpSpPr>
          <p:cNvPr id="3411" name="Group 3411"/>
          <p:cNvGrpSpPr/>
          <p:nvPr/>
        </p:nvGrpSpPr>
        <p:grpSpPr>
          <a:xfrm>
            <a:off x="4334026" y="4138033"/>
            <a:ext cx="3395453" cy="1009744"/>
            <a:chOff x="0" y="0"/>
            <a:chExt cx="6790905" cy="2019487"/>
          </a:xfrm>
        </p:grpSpPr>
        <p:sp>
          <p:nvSpPr>
            <p:cNvPr id="3405" name="Shape 3405"/>
            <p:cNvSpPr/>
            <p:nvPr/>
          </p:nvSpPr>
          <p:spPr>
            <a:xfrm rot="16200000" flipH="1">
              <a:off x="2387204" y="0"/>
              <a:ext cx="2019489" cy="20194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8575" cap="flat" cmpd="sng">
              <a:solidFill>
                <a:schemeClr val="accent4"/>
              </a:solidFill>
              <a:prstDash val="solid"/>
              <a:miter lim="400000"/>
            </a:ln>
            <a:effectLst/>
          </p:spPr>
          <p:txBody>
            <a:bodyPr wrap="square" lIns="0" tIns="0" rIns="0" bIns="0" numCol="1" anchor="ctr">
              <a:noAutofit/>
            </a:bodyPr>
            <a:lstStyle/>
            <a:p>
              <a:pPr lvl="0">
                <a:defRPr sz="3200">
                  <a:solidFill>
                    <a:srgbClr val="FFFFFF"/>
                  </a:solidFill>
                </a:defRPr>
              </a:pPr>
              <a:endParaRPr sz="4265"/>
            </a:p>
          </p:txBody>
        </p:sp>
        <p:sp>
          <p:nvSpPr>
            <p:cNvPr id="3406" name="Shape 3406"/>
            <p:cNvSpPr/>
            <p:nvPr/>
          </p:nvSpPr>
          <p:spPr>
            <a:xfrm flipH="1" flipV="1">
              <a:off x="0" y="1009743"/>
              <a:ext cx="2357285" cy="1"/>
            </a:xfrm>
            <a:prstGeom prst="line">
              <a:avLst/>
            </a:prstGeom>
            <a:noFill/>
            <a:ln w="28575" cap="flat" cmpd="sng">
              <a:solidFill>
                <a:schemeClr val="accent4"/>
              </a:solidFill>
              <a:prstDash val="solid"/>
              <a:miter lim="400000"/>
              <a:tailEnd type="triangle" w="med" len="med"/>
            </a:ln>
            <a:effectLst/>
          </p:spPr>
          <p:txBody>
            <a:bodyPr wrap="square" lIns="0" tIns="0" rIns="0" bIns="0" numCol="1" anchor="ctr">
              <a:noAutofit/>
            </a:bodyPr>
            <a:lstStyle/>
            <a:p>
              <a:pPr lvl="0">
                <a:defRPr sz="3200"/>
              </a:pPr>
              <a:endParaRPr sz="4265"/>
            </a:p>
          </p:txBody>
        </p:sp>
        <p:sp>
          <p:nvSpPr>
            <p:cNvPr id="3407" name="Shape 3407"/>
            <p:cNvSpPr/>
            <p:nvPr/>
          </p:nvSpPr>
          <p:spPr>
            <a:xfrm flipV="1">
              <a:off x="4436612" y="1009743"/>
              <a:ext cx="2354294" cy="1"/>
            </a:xfrm>
            <a:prstGeom prst="line">
              <a:avLst/>
            </a:prstGeom>
            <a:noFill/>
            <a:ln w="28575" cap="flat" cmpd="sng">
              <a:solidFill>
                <a:schemeClr val="accent4"/>
              </a:solidFill>
              <a:prstDash val="solid"/>
              <a:miter lim="400000"/>
              <a:tailEnd type="triangle" w="med" len="med"/>
            </a:ln>
            <a:effectLst/>
          </p:spPr>
          <p:txBody>
            <a:bodyPr wrap="square" lIns="0" tIns="0" rIns="0" bIns="0" numCol="1" anchor="ctr">
              <a:noAutofit/>
            </a:bodyPr>
            <a:lstStyle/>
            <a:p>
              <a:pPr lvl="0">
                <a:defRPr sz="3200"/>
              </a:pPr>
              <a:endParaRPr sz="4265"/>
            </a:p>
          </p:txBody>
        </p:sp>
        <p:grpSp>
          <p:nvGrpSpPr>
            <p:cNvPr id="3410" name="Group 3410"/>
            <p:cNvGrpSpPr/>
            <p:nvPr/>
          </p:nvGrpSpPr>
          <p:grpSpPr>
            <a:xfrm>
              <a:off x="2716187" y="328982"/>
              <a:ext cx="1361523" cy="1361523"/>
              <a:chOff x="0" y="0"/>
              <a:chExt cx="1361522" cy="1361522"/>
            </a:xfrm>
          </p:grpSpPr>
          <p:sp>
            <p:nvSpPr>
              <p:cNvPr id="3408" name="Shape 3408"/>
              <p:cNvSpPr/>
              <p:nvPr/>
            </p:nvSpPr>
            <p:spPr>
              <a:xfrm rot="16200000" flipH="1">
                <a:off x="-1" y="0"/>
                <a:ext cx="1361524" cy="136152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3409" name="Shape 3409"/>
              <p:cNvSpPr/>
              <p:nvPr/>
            </p:nvSpPr>
            <p:spPr>
              <a:xfrm>
                <a:off x="228807" y="236933"/>
                <a:ext cx="903908" cy="887656"/>
              </a:xfrm>
              <a:prstGeom prst="rect">
                <a:avLst/>
              </a:prstGeom>
              <a:noFill/>
              <a:ln w="12700" cap="flat">
                <a:noFill/>
                <a:miter lim="400000"/>
              </a:ln>
              <a:effectLst/>
            </p:spPr>
            <p:txBody>
              <a:bodyPr wrap="square" lIns="0" tIns="0" rIns="0" bIns="0" numCol="1" anchor="ctr">
                <a:noAutofit/>
              </a:bodyPr>
              <a:lstStyle>
                <a:lvl1pPr defTabSz="914400">
                  <a:defRPr sz="3000">
                    <a:solidFill>
                      <a:srgbClr val="FFFFFF"/>
                    </a:solidFill>
                    <a:latin typeface="Roboto Bold"/>
                    <a:ea typeface="Roboto Bold"/>
                    <a:cs typeface="Roboto Bold"/>
                    <a:sym typeface="Roboto Bold"/>
                  </a:defRPr>
                </a:lvl1pPr>
              </a:lstStyle>
              <a:p>
                <a:pPr lvl="0">
                  <a:defRPr sz="1800">
                    <a:solidFill>
                      <a:srgbClr val="000000"/>
                    </a:solidFill>
                  </a:defRPr>
                </a:pPr>
                <a:r>
                  <a:rPr sz="1465" dirty="0">
                    <a:solidFill>
                      <a:schemeClr val="bg1"/>
                    </a:solidFill>
                  </a:rPr>
                  <a:t>04</a:t>
                </a:r>
              </a:p>
            </p:txBody>
          </p:sp>
        </p:grpSp>
      </p:grpSp>
      <p:sp>
        <p:nvSpPr>
          <p:cNvPr id="3412" name="Shape 3412"/>
          <p:cNvSpPr/>
          <p:nvPr/>
        </p:nvSpPr>
        <p:spPr>
          <a:xfrm rot="16200000" flipH="1">
            <a:off x="1495343" y="1037461"/>
            <a:ext cx="2410819" cy="24108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19050" cmpd="sng">
            <a:solidFill>
              <a:srgbClr val="A6AAA9"/>
            </a:solidFill>
            <a:prstDash val="sysDot"/>
            <a:miter lim="400000"/>
          </a:ln>
        </p:spPr>
        <p:txBody>
          <a:bodyPr lIns="0" tIns="0" rIns="0" bIns="0" anchor="ctr"/>
          <a:lstStyle/>
          <a:p>
            <a:pPr lvl="0">
              <a:defRPr sz="3200">
                <a:solidFill>
                  <a:srgbClr val="FFFFFF"/>
                </a:solidFill>
              </a:defRPr>
            </a:pPr>
            <a:endParaRPr sz="4265"/>
          </a:p>
        </p:txBody>
      </p:sp>
      <p:sp>
        <p:nvSpPr>
          <p:cNvPr id="3413" name="Shape 3413"/>
          <p:cNvSpPr/>
          <p:nvPr/>
        </p:nvSpPr>
        <p:spPr>
          <a:xfrm rot="16200000" flipH="1">
            <a:off x="8455774" y="3553112"/>
            <a:ext cx="2410817" cy="24108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19050" cmpd="sng">
            <a:solidFill>
              <a:srgbClr val="A6AAA9"/>
            </a:solidFill>
            <a:prstDash val="sysDot"/>
            <a:miter lim="400000"/>
          </a:ln>
        </p:spPr>
        <p:txBody>
          <a:bodyPr lIns="0" tIns="0" rIns="0" bIns="0" anchor="ctr"/>
          <a:lstStyle/>
          <a:p>
            <a:pPr lvl="0">
              <a:defRPr sz="3200">
                <a:solidFill>
                  <a:srgbClr val="FFFFFF"/>
                </a:solidFill>
              </a:defRPr>
            </a:pPr>
            <a:endParaRPr sz="4265"/>
          </a:p>
        </p:txBody>
      </p:sp>
      <p:pic>
        <p:nvPicPr>
          <p:cNvPr id="5" name="图片占位符 4"/>
          <p:cNvPicPr>
            <a:picLocks noGrp="1" noChangeAspect="1"/>
          </p:cNvPicPr>
          <p:nvPr>
            <p:ph type="pic" sz="quarter" idx="26"/>
          </p:nvPr>
        </p:nvPicPr>
        <p:blipFill>
          <a:blip r:embed="rId3">
            <a:extLst>
              <a:ext uri="{28A0092B-C50C-407E-A947-70E740481C1C}">
                <a14:useLocalDpi xmlns:a14="http://schemas.microsoft.com/office/drawing/2010/main" val="0"/>
              </a:ext>
            </a:extLst>
          </a:blip>
          <a:srcRect l="16364" r="16364"/>
          <a:stretch>
            <a:fillRect/>
          </a:stretch>
        </p:blipFill>
        <p:spPr/>
      </p:pic>
      <p:sp>
        <p:nvSpPr>
          <p:cNvPr id="2" name="Slide Number Placeholder 1"/>
          <p:cNvSpPr>
            <a:spLocks noGrp="1"/>
          </p:cNvSpPr>
          <p:nvPr>
            <p:ph type="sldNum" sz="quarter" idx="4294967295"/>
          </p:nvPr>
        </p:nvSpPr>
        <p:spPr>
          <a:xfrm>
            <a:off x="11781386" y="162566"/>
            <a:ext cx="308559" cy="123111"/>
          </a:xfrm>
        </p:spPr>
        <p:txBody>
          <a:bodyPr/>
          <a:lstStyle/>
          <a:p>
            <a:fld id="{86CB4B4D-7CA3-9044-876B-883B54F8677D}" type="slidenum">
              <a:rPr lang="en-US" smtClean="0"/>
              <a:t>8</a:t>
            </a:fld>
            <a:endParaRPr lang="en-US" dirty="0"/>
          </a:p>
        </p:txBody>
      </p:sp>
      <p:pic>
        <p:nvPicPr>
          <p:cNvPr id="6" name="图片占位符 5"/>
          <p:cNvPicPr>
            <a:picLocks noGrp="1" noChangeAspect="1"/>
          </p:cNvPicPr>
          <p:nvPr>
            <p:ph type="pic" sz="quarter" idx="27"/>
          </p:nvPr>
        </p:nvPicPr>
        <p:blipFill>
          <a:blip r:embed="rId4">
            <a:extLst>
              <a:ext uri="{28A0092B-C50C-407E-A947-70E740481C1C}">
                <a14:useLocalDpi xmlns:a14="http://schemas.microsoft.com/office/drawing/2010/main" val="0"/>
              </a:ext>
            </a:extLst>
          </a:blip>
          <a:srcRect t="351" b="351"/>
          <a:stretch>
            <a:fillRect/>
          </a:stretch>
        </p:blipFill>
        <p:spPr/>
      </p:pic>
    </p:spTree>
  </p:cSld>
  <p:clrMapOvr>
    <a:masterClrMapping/>
  </p:clrMapOvr>
  <p:transition spd="slow" advTm="0">
    <p:push dir="u"/>
  </p:transition>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indefinite" fill="hold"/>
                                        <p:tgtEl>
                                          <p:spTgt spid="3389"/>
                                        </p:tgtEl>
                                        <p:attrNameLst>
                                          <p:attrName>style.visibility</p:attrName>
                                        </p:attrNameLst>
                                      </p:cBhvr>
                                      <p:to>
                                        <p:strVal val="visible"/>
                                      </p:to>
                                    </p:set>
                                    <p:animEffect transition="in" filter="wipe(up)">
                                      <p:cBhvr>
                                        <p:cTn id="7" dur="700"/>
                                        <p:tgtEl>
                                          <p:spTgt spid="3389"/>
                                        </p:tgtEl>
                                      </p:cBhvr>
                                    </p:animEffect>
                                  </p:childTnLst>
                                </p:cTn>
                              </p:par>
                            </p:childTnLst>
                          </p:cTn>
                        </p:par>
                        <p:par>
                          <p:cTn id="8" fill="hold">
                            <p:stCondLst>
                              <p:cond delay="1000"/>
                            </p:stCondLst>
                            <p:childTnLst>
                              <p:par>
                                <p:cTn id="9" presetID="4" presetClass="entr" presetSubtype="32" fill="hold" grpId="0" nodeType="afterEffect">
                                  <p:stCondLst>
                                    <p:cond delay="0"/>
                                  </p:stCondLst>
                                  <p:childTnLst>
                                    <p:set>
                                      <p:cBhvr>
                                        <p:cTn id="10" dur="indefinite" fill="hold"/>
                                        <p:tgtEl>
                                          <p:spTgt spid="3404"/>
                                        </p:tgtEl>
                                        <p:attrNameLst>
                                          <p:attrName>style.visibility</p:attrName>
                                        </p:attrNameLst>
                                      </p:cBhvr>
                                      <p:to>
                                        <p:strVal val="visible"/>
                                      </p:to>
                                    </p:set>
                                    <p:animEffect transition="in" filter="box(out)">
                                      <p:cBhvr>
                                        <p:cTn id="11" dur="700"/>
                                        <p:tgtEl>
                                          <p:spTgt spid="3404"/>
                                        </p:tgtEl>
                                      </p:cBhvr>
                                    </p:animEffect>
                                  </p:childTnLst>
                                </p:cTn>
                              </p:par>
                            </p:childTnLst>
                          </p:cTn>
                        </p:par>
                        <p:par>
                          <p:cTn id="12" fill="hold">
                            <p:stCondLst>
                              <p:cond delay="2000"/>
                            </p:stCondLst>
                            <p:childTnLst>
                              <p:par>
                                <p:cTn id="13" presetID="2" presetClass="entr" presetSubtype="2" fill="hold" grpId="0" nodeType="afterEffect">
                                  <p:stCondLst>
                                    <p:cond delay="0"/>
                                  </p:stCondLst>
                                  <p:childTnLst>
                                    <p:set>
                                      <p:cBhvr>
                                        <p:cTn id="14" dur="indefinite" fill="hold"/>
                                        <p:tgtEl>
                                          <p:spTgt spid="3387"/>
                                        </p:tgtEl>
                                        <p:attrNameLst>
                                          <p:attrName>style.visibility</p:attrName>
                                        </p:attrNameLst>
                                      </p:cBhvr>
                                      <p:to>
                                        <p:strVal val="visible"/>
                                      </p:to>
                                    </p:set>
                                    <p:anim calcmode="lin" valueType="num">
                                      <p:cBhvr>
                                        <p:cTn id="15" dur="700" fill="hold"/>
                                        <p:tgtEl>
                                          <p:spTgt spid="3387"/>
                                        </p:tgtEl>
                                        <p:attrNameLst>
                                          <p:attrName>ppt_x</p:attrName>
                                        </p:attrNameLst>
                                      </p:cBhvr>
                                      <p:tavLst>
                                        <p:tav tm="0">
                                          <p:val>
                                            <p:strVal val="1+#ppt_w/2"/>
                                          </p:val>
                                        </p:tav>
                                        <p:tav tm="100000">
                                          <p:val>
                                            <p:strVal val="#ppt_x"/>
                                          </p:val>
                                        </p:tav>
                                      </p:tavLst>
                                    </p:anim>
                                    <p:anim calcmode="lin" valueType="num">
                                      <p:cBhvr>
                                        <p:cTn id="16" dur="700" fill="hold"/>
                                        <p:tgtEl>
                                          <p:spTgt spid="3387"/>
                                        </p:tgtEl>
                                        <p:attrNameLst>
                                          <p:attrName>ppt_y</p:attrName>
                                        </p:attrNameLst>
                                      </p:cBhvr>
                                      <p:tavLst>
                                        <p:tav tm="0">
                                          <p:val>
                                            <p:strVal val="#ppt_y"/>
                                          </p:val>
                                        </p:tav>
                                        <p:tav tm="100000">
                                          <p:val>
                                            <p:strVal val="#ppt_y"/>
                                          </p:val>
                                        </p:tav>
                                      </p:tavLst>
                                    </p:anim>
                                  </p:childTnLst>
                                </p:cTn>
                              </p:par>
                            </p:childTnLst>
                          </p:cTn>
                        </p:par>
                        <p:par>
                          <p:cTn id="17" fill="hold">
                            <p:stCondLst>
                              <p:cond delay="3000"/>
                            </p:stCondLst>
                            <p:childTnLst>
                              <p:par>
                                <p:cTn id="18" presetID="2" presetClass="entr" presetSubtype="2" fill="hold" grpId="0" nodeType="afterEffect">
                                  <p:stCondLst>
                                    <p:cond delay="0"/>
                                  </p:stCondLst>
                                  <p:childTnLst>
                                    <p:set>
                                      <p:cBhvr>
                                        <p:cTn id="19" dur="indefinite" fill="hold"/>
                                        <p:tgtEl>
                                          <p:spTgt spid="3393"/>
                                        </p:tgtEl>
                                        <p:attrNameLst>
                                          <p:attrName>style.visibility</p:attrName>
                                        </p:attrNameLst>
                                      </p:cBhvr>
                                      <p:to>
                                        <p:strVal val="visible"/>
                                      </p:to>
                                    </p:set>
                                    <p:anim calcmode="lin" valueType="num">
                                      <p:cBhvr>
                                        <p:cTn id="20" dur="700" fill="hold"/>
                                        <p:tgtEl>
                                          <p:spTgt spid="3393"/>
                                        </p:tgtEl>
                                        <p:attrNameLst>
                                          <p:attrName>ppt_x</p:attrName>
                                        </p:attrNameLst>
                                      </p:cBhvr>
                                      <p:tavLst>
                                        <p:tav tm="0">
                                          <p:val>
                                            <p:strVal val="1+#ppt_w/2"/>
                                          </p:val>
                                        </p:tav>
                                        <p:tav tm="100000">
                                          <p:val>
                                            <p:strVal val="#ppt_x"/>
                                          </p:val>
                                        </p:tav>
                                      </p:tavLst>
                                    </p:anim>
                                    <p:anim calcmode="lin" valueType="num">
                                      <p:cBhvr>
                                        <p:cTn id="21" dur="700" fill="hold"/>
                                        <p:tgtEl>
                                          <p:spTgt spid="3393"/>
                                        </p:tgtEl>
                                        <p:attrNameLst>
                                          <p:attrName>ppt_y</p:attrName>
                                        </p:attrNameLst>
                                      </p:cBhvr>
                                      <p:tavLst>
                                        <p:tav tm="0">
                                          <p:val>
                                            <p:strVal val="#ppt_y"/>
                                          </p:val>
                                        </p:tav>
                                        <p:tav tm="100000">
                                          <p:val>
                                            <p:strVal val="#ppt_y"/>
                                          </p:val>
                                        </p:tav>
                                      </p:tavLst>
                                    </p:anim>
                                  </p:childTnLst>
                                </p:cTn>
                              </p:par>
                            </p:childTnLst>
                          </p:cTn>
                        </p:par>
                        <p:par>
                          <p:cTn id="22" fill="hold">
                            <p:stCondLst>
                              <p:cond delay="4000"/>
                            </p:stCondLst>
                            <p:childTnLst>
                              <p:par>
                                <p:cTn id="23" presetID="9" presetClass="entr" presetSubtype="0" fill="hold" grpId="0" nodeType="afterEffect">
                                  <p:stCondLst>
                                    <p:cond delay="0"/>
                                  </p:stCondLst>
                                  <p:childTnLst>
                                    <p:set>
                                      <p:cBhvr>
                                        <p:cTn id="24" dur="indefinite" fill="hold"/>
                                        <p:tgtEl>
                                          <p:spTgt spid="3412"/>
                                        </p:tgtEl>
                                        <p:attrNameLst>
                                          <p:attrName>style.visibility</p:attrName>
                                        </p:attrNameLst>
                                      </p:cBhvr>
                                      <p:to>
                                        <p:strVal val="visible"/>
                                      </p:to>
                                    </p:set>
                                    <p:animEffect transition="in" filter="dissolve">
                                      <p:cBhvr>
                                        <p:cTn id="25" dur="700"/>
                                        <p:tgtEl>
                                          <p:spTgt spid="3412"/>
                                        </p:tgtEl>
                                      </p:cBhvr>
                                    </p:animEffect>
                                  </p:childTnLst>
                                </p:cTn>
                              </p:par>
                            </p:childTnLst>
                          </p:cTn>
                        </p:par>
                        <p:par>
                          <p:cTn id="26" fill="hold">
                            <p:stCondLst>
                              <p:cond delay="5000"/>
                            </p:stCondLst>
                            <p:childTnLst>
                              <p:par>
                                <p:cTn id="27" presetID="22" presetClass="entr" presetSubtype="1" fill="hold" grpId="0" nodeType="afterEffect">
                                  <p:stCondLst>
                                    <p:cond delay="0"/>
                                  </p:stCondLst>
                                  <p:childTnLst>
                                    <p:set>
                                      <p:cBhvr>
                                        <p:cTn id="28" dur="indefinite" fill="hold"/>
                                        <p:tgtEl>
                                          <p:spTgt spid="3383"/>
                                        </p:tgtEl>
                                        <p:attrNameLst>
                                          <p:attrName>style.visibility</p:attrName>
                                        </p:attrNameLst>
                                      </p:cBhvr>
                                      <p:to>
                                        <p:strVal val="visible"/>
                                      </p:to>
                                    </p:set>
                                    <p:animEffect transition="in" filter="wipe(up)">
                                      <p:cBhvr>
                                        <p:cTn id="29" dur="700"/>
                                        <p:tgtEl>
                                          <p:spTgt spid="3383"/>
                                        </p:tgtEl>
                                      </p:cBhvr>
                                    </p:animEffect>
                                  </p:childTnLst>
                                </p:cTn>
                              </p:par>
                            </p:childTnLst>
                          </p:cTn>
                        </p:par>
                        <p:par>
                          <p:cTn id="30" fill="hold">
                            <p:stCondLst>
                              <p:cond delay="6000"/>
                            </p:stCondLst>
                            <p:childTnLst>
                              <p:par>
                                <p:cTn id="31" presetID="4" presetClass="entr" presetSubtype="32" fill="hold" grpId="0" nodeType="afterEffect">
                                  <p:stCondLst>
                                    <p:cond delay="0"/>
                                  </p:stCondLst>
                                  <p:childTnLst>
                                    <p:set>
                                      <p:cBhvr>
                                        <p:cTn id="32" dur="indefinite" fill="hold"/>
                                        <p:tgtEl>
                                          <p:spTgt spid="3411"/>
                                        </p:tgtEl>
                                        <p:attrNameLst>
                                          <p:attrName>style.visibility</p:attrName>
                                        </p:attrNameLst>
                                      </p:cBhvr>
                                      <p:to>
                                        <p:strVal val="visible"/>
                                      </p:to>
                                    </p:set>
                                    <p:animEffect transition="in" filter="box(out)">
                                      <p:cBhvr>
                                        <p:cTn id="33" dur="700"/>
                                        <p:tgtEl>
                                          <p:spTgt spid="3411"/>
                                        </p:tgtEl>
                                      </p:cBhvr>
                                    </p:animEffect>
                                  </p:childTnLst>
                                </p:cTn>
                              </p:par>
                            </p:childTnLst>
                          </p:cTn>
                        </p:par>
                        <p:par>
                          <p:cTn id="34" fill="hold">
                            <p:stCondLst>
                              <p:cond delay="7000"/>
                            </p:stCondLst>
                            <p:childTnLst>
                              <p:par>
                                <p:cTn id="35" presetID="2" presetClass="entr" presetSubtype="8" fill="hold" grpId="0" nodeType="afterEffect">
                                  <p:stCondLst>
                                    <p:cond delay="0"/>
                                  </p:stCondLst>
                                  <p:childTnLst>
                                    <p:set>
                                      <p:cBhvr>
                                        <p:cTn id="36" dur="indefinite" fill="hold"/>
                                        <p:tgtEl>
                                          <p:spTgt spid="3388"/>
                                        </p:tgtEl>
                                        <p:attrNameLst>
                                          <p:attrName>style.visibility</p:attrName>
                                        </p:attrNameLst>
                                      </p:cBhvr>
                                      <p:to>
                                        <p:strVal val="visible"/>
                                      </p:to>
                                    </p:set>
                                    <p:anim calcmode="lin" valueType="num">
                                      <p:cBhvr>
                                        <p:cTn id="37" dur="700" fill="hold"/>
                                        <p:tgtEl>
                                          <p:spTgt spid="3388"/>
                                        </p:tgtEl>
                                        <p:attrNameLst>
                                          <p:attrName>ppt_x</p:attrName>
                                        </p:attrNameLst>
                                      </p:cBhvr>
                                      <p:tavLst>
                                        <p:tav tm="0">
                                          <p:val>
                                            <p:strVal val="0-#ppt_w/2"/>
                                          </p:val>
                                        </p:tav>
                                        <p:tav tm="100000">
                                          <p:val>
                                            <p:strVal val="#ppt_x"/>
                                          </p:val>
                                        </p:tav>
                                      </p:tavLst>
                                    </p:anim>
                                    <p:anim calcmode="lin" valueType="num">
                                      <p:cBhvr>
                                        <p:cTn id="38" dur="700" fill="hold"/>
                                        <p:tgtEl>
                                          <p:spTgt spid="3388"/>
                                        </p:tgtEl>
                                        <p:attrNameLst>
                                          <p:attrName>ppt_y</p:attrName>
                                        </p:attrNameLst>
                                      </p:cBhvr>
                                      <p:tavLst>
                                        <p:tav tm="0">
                                          <p:val>
                                            <p:strVal val="#ppt_y"/>
                                          </p:val>
                                        </p:tav>
                                        <p:tav tm="100000">
                                          <p:val>
                                            <p:strVal val="#ppt_y"/>
                                          </p:val>
                                        </p:tav>
                                      </p:tavLst>
                                    </p:anim>
                                  </p:childTnLst>
                                </p:cTn>
                              </p:par>
                            </p:childTnLst>
                          </p:cTn>
                        </p:par>
                        <p:par>
                          <p:cTn id="39" fill="hold">
                            <p:stCondLst>
                              <p:cond delay="8000"/>
                            </p:stCondLst>
                            <p:childTnLst>
                              <p:par>
                                <p:cTn id="40" presetID="2" presetClass="entr" presetSubtype="8" fill="hold" grpId="0" nodeType="afterEffect">
                                  <p:stCondLst>
                                    <p:cond delay="0"/>
                                  </p:stCondLst>
                                  <p:childTnLst>
                                    <p:set>
                                      <p:cBhvr>
                                        <p:cTn id="41" dur="indefinite" fill="hold"/>
                                        <p:tgtEl>
                                          <p:spTgt spid="3397"/>
                                        </p:tgtEl>
                                        <p:attrNameLst>
                                          <p:attrName>style.visibility</p:attrName>
                                        </p:attrNameLst>
                                      </p:cBhvr>
                                      <p:to>
                                        <p:strVal val="visible"/>
                                      </p:to>
                                    </p:set>
                                    <p:anim calcmode="lin" valueType="num">
                                      <p:cBhvr>
                                        <p:cTn id="42" dur="700" fill="hold"/>
                                        <p:tgtEl>
                                          <p:spTgt spid="3397"/>
                                        </p:tgtEl>
                                        <p:attrNameLst>
                                          <p:attrName>ppt_x</p:attrName>
                                        </p:attrNameLst>
                                      </p:cBhvr>
                                      <p:tavLst>
                                        <p:tav tm="0">
                                          <p:val>
                                            <p:strVal val="0-#ppt_w/2"/>
                                          </p:val>
                                        </p:tav>
                                        <p:tav tm="100000">
                                          <p:val>
                                            <p:strVal val="#ppt_x"/>
                                          </p:val>
                                        </p:tav>
                                      </p:tavLst>
                                    </p:anim>
                                    <p:anim calcmode="lin" valueType="num">
                                      <p:cBhvr>
                                        <p:cTn id="43" dur="700" fill="hold"/>
                                        <p:tgtEl>
                                          <p:spTgt spid="3397"/>
                                        </p:tgtEl>
                                        <p:attrNameLst>
                                          <p:attrName>ppt_y</p:attrName>
                                        </p:attrNameLst>
                                      </p:cBhvr>
                                      <p:tavLst>
                                        <p:tav tm="0">
                                          <p:val>
                                            <p:strVal val="#ppt_y"/>
                                          </p:val>
                                        </p:tav>
                                        <p:tav tm="100000">
                                          <p:val>
                                            <p:strVal val="#ppt_y"/>
                                          </p:val>
                                        </p:tav>
                                      </p:tavLst>
                                    </p:anim>
                                  </p:childTnLst>
                                </p:cTn>
                              </p:par>
                            </p:childTnLst>
                          </p:cTn>
                        </p:par>
                        <p:par>
                          <p:cTn id="44" fill="hold">
                            <p:stCondLst>
                              <p:cond delay="9000"/>
                            </p:stCondLst>
                            <p:childTnLst>
                              <p:par>
                                <p:cTn id="45" presetID="9" presetClass="entr" presetSubtype="0" fill="hold" grpId="0" nodeType="afterEffect">
                                  <p:stCondLst>
                                    <p:cond delay="0"/>
                                  </p:stCondLst>
                                  <p:childTnLst>
                                    <p:set>
                                      <p:cBhvr>
                                        <p:cTn id="46" dur="indefinite" fill="hold"/>
                                        <p:tgtEl>
                                          <p:spTgt spid="3413"/>
                                        </p:tgtEl>
                                        <p:attrNameLst>
                                          <p:attrName>style.visibility</p:attrName>
                                        </p:attrNameLst>
                                      </p:cBhvr>
                                      <p:to>
                                        <p:strVal val="visible"/>
                                      </p:to>
                                    </p:set>
                                    <p:animEffect transition="in" filter="dissolve">
                                      <p:cBhvr>
                                        <p:cTn id="47" dur="700"/>
                                        <p:tgtEl>
                                          <p:spTgt spid="3413"/>
                                        </p:tgtEl>
                                      </p:cBhvr>
                                    </p:animEffect>
                                  </p:childTnLst>
                                </p:cTn>
                              </p:par>
                            </p:childTnLst>
                          </p:cTn>
                        </p:par>
                        <p:par>
                          <p:cTn id="48" fill="hold">
                            <p:stCondLst>
                              <p:cond delay="10000"/>
                            </p:stCondLst>
                            <p:childTnLst>
                              <p:par>
                                <p:cTn id="49" presetID="22" presetClass="entr" presetSubtype="1" fill="hold" grpId="0" nodeType="afterEffect">
                                  <p:stCondLst>
                                    <p:cond delay="0"/>
                                  </p:stCondLst>
                                  <p:childTnLst>
                                    <p:set>
                                      <p:cBhvr>
                                        <p:cTn id="50" dur="indefinite" fill="hold"/>
                                        <p:tgtEl>
                                          <p:spTgt spid="3385"/>
                                        </p:tgtEl>
                                        <p:attrNameLst>
                                          <p:attrName>style.visibility</p:attrName>
                                        </p:attrNameLst>
                                      </p:cBhvr>
                                      <p:to>
                                        <p:strVal val="visible"/>
                                      </p:to>
                                    </p:set>
                                    <p:animEffect transition="in" filter="wipe(up)">
                                      <p:cBhvr>
                                        <p:cTn id="51" dur="700"/>
                                        <p:tgtEl>
                                          <p:spTgt spid="3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3" grpId="0" animBg="1" advAuto="0"/>
      <p:bldP spid="3385" grpId="0" animBg="1" advAuto="0"/>
      <p:bldP spid="3387" grpId="0" animBg="1" advAuto="0"/>
      <p:bldP spid="3388" grpId="0" animBg="1" advAuto="0"/>
      <p:bldP spid="3389" grpId="0" animBg="1" advAuto="0"/>
      <p:bldP spid="3393" grpId="0" animBg="1" advAuto="0"/>
      <p:bldP spid="3397" grpId="0" animBg="1" advAuto="0"/>
      <p:bldP spid="3404" grpId="0" advAuto="0"/>
      <p:bldP spid="3411" grpId="0" animBg="1" advAuto="0"/>
      <p:bldP spid="3412" grpId="0" animBg="1" advAuto="0"/>
      <p:bldP spid="3413"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1"/>
          <p:cNvPicPr>
            <a:picLocks noGrp="1" noChangeAspect="1"/>
          </p:cNvPicPr>
          <p:nvPr>
            <p:ph type="pic" sz="quarter" idx="26"/>
          </p:nvPr>
        </p:nvPicPr>
        <p:blipFill>
          <a:blip r:embed="rId3" cstate="print">
            <a:extLst>
              <a:ext uri="{28A0092B-C50C-407E-A947-70E740481C1C}">
                <a14:useLocalDpi xmlns:a14="http://schemas.microsoft.com/office/drawing/2010/main" val="0"/>
              </a:ext>
            </a:extLst>
          </a:blip>
          <a:srcRect t="351" b="351"/>
          <a:stretch>
            <a:fillRect/>
          </a:stretch>
        </p:blipFill>
        <p:spPr/>
      </p:pic>
      <p:sp>
        <p:nvSpPr>
          <p:cNvPr id="3415" name="Shape 3415"/>
          <p:cNvSpPr>
            <a:spLocks noGrp="1"/>
          </p:cNvSpPr>
          <p:nvPr>
            <p:ph type="sldNum" sz="quarter" idx="4294967295"/>
          </p:nvPr>
        </p:nvSpPr>
        <p:spPr>
          <a:xfrm>
            <a:off x="11781386" y="162566"/>
            <a:ext cx="308559" cy="123111"/>
          </a:xfrm>
          <a:prstGeom prst="rect">
            <a:avLst/>
          </a:prstGeom>
        </p:spPr>
        <p:txBody>
          <a:bodyPr/>
          <a:lstStyle/>
          <a:p>
            <a:pPr lvl="0">
              <a:defRPr>
                <a:solidFill>
                  <a:srgbClr val="000000"/>
                </a:solidFill>
              </a:defRPr>
            </a:pPr>
            <a:fld id="{86CB4B4D-7CA3-9044-876B-883B54F8677D}" type="slidenum">
              <a:rPr>
                <a:solidFill>
                  <a:srgbClr val="FFFFFF"/>
                </a:solidFill>
              </a:rPr>
              <a:t>9</a:t>
            </a:fld>
            <a:endParaRPr>
              <a:solidFill>
                <a:srgbClr val="FFFFFF"/>
              </a:solidFill>
            </a:endParaRPr>
          </a:p>
        </p:txBody>
      </p:sp>
      <p:pic>
        <p:nvPicPr>
          <p:cNvPr id="3" name="图片占位符 2"/>
          <p:cNvPicPr>
            <a:picLocks noGrp="1" noChangeAspect="1"/>
          </p:cNvPicPr>
          <p:nvPr>
            <p:ph type="pic" sz="quarter" idx="27"/>
          </p:nvPr>
        </p:nvPicPr>
        <p:blipFill>
          <a:blip r:embed="rId4" cstate="print">
            <a:extLst>
              <a:ext uri="{28A0092B-C50C-407E-A947-70E740481C1C}">
                <a14:useLocalDpi xmlns:a14="http://schemas.microsoft.com/office/drawing/2010/main" val="0"/>
              </a:ext>
            </a:extLst>
          </a:blip>
          <a:srcRect l="16452" r="16452"/>
          <a:stretch>
            <a:fillRect/>
          </a:stretch>
        </p:blipFill>
        <p:spPr/>
      </p:pic>
      <p:sp>
        <p:nvSpPr>
          <p:cNvPr id="3416" name="Shape 3416"/>
          <p:cNvSpPr/>
          <p:nvPr/>
        </p:nvSpPr>
        <p:spPr>
          <a:xfrm>
            <a:off x="6032500" y="2309631"/>
            <a:ext cx="0" cy="1507559"/>
          </a:xfrm>
          <a:prstGeom prst="line">
            <a:avLst/>
          </a:prstGeom>
          <a:ln w="28575" cmpd="sng">
            <a:solidFill>
              <a:schemeClr val="accent6"/>
            </a:solidFill>
            <a:miter lim="400000"/>
          </a:ln>
        </p:spPr>
        <p:txBody>
          <a:bodyPr lIns="0" tIns="0" rIns="0" bIns="0" anchor="ctr"/>
          <a:lstStyle/>
          <a:p>
            <a:pPr lvl="0">
              <a:defRPr sz="3200"/>
            </a:pPr>
            <a:endParaRPr sz="4265"/>
          </a:p>
        </p:txBody>
      </p:sp>
      <p:sp>
        <p:nvSpPr>
          <p:cNvPr id="3418" name="Shape 3418"/>
          <p:cNvSpPr/>
          <p:nvPr/>
        </p:nvSpPr>
        <p:spPr>
          <a:xfrm>
            <a:off x="6032500" y="4830625"/>
            <a:ext cx="0" cy="730611"/>
          </a:xfrm>
          <a:prstGeom prst="line">
            <a:avLst/>
          </a:prstGeom>
          <a:ln w="28575" cmpd="sng">
            <a:solidFill>
              <a:schemeClr val="accent6"/>
            </a:solidFill>
            <a:miter lim="400000"/>
          </a:ln>
        </p:spPr>
        <p:txBody>
          <a:bodyPr lIns="0" tIns="0" rIns="0" bIns="0" anchor="ctr"/>
          <a:lstStyle/>
          <a:p>
            <a:pPr lvl="0">
              <a:defRPr sz="3200"/>
            </a:pPr>
            <a:endParaRPr sz="4265"/>
          </a:p>
        </p:txBody>
      </p:sp>
      <p:sp>
        <p:nvSpPr>
          <p:cNvPr id="3420" name="Shape 3420"/>
          <p:cNvSpPr/>
          <p:nvPr/>
        </p:nvSpPr>
        <p:spPr>
          <a:xfrm>
            <a:off x="7940179" y="1368965"/>
            <a:ext cx="879536" cy="853980"/>
          </a:xfrm>
          <a:custGeom>
            <a:avLst/>
            <a:gdLst/>
            <a:ahLst/>
            <a:cxnLst>
              <a:cxn ang="0">
                <a:pos x="wd2" y="hd2"/>
              </a:cxn>
              <a:cxn ang="5400000">
                <a:pos x="wd2" y="hd2"/>
              </a:cxn>
              <a:cxn ang="10800000">
                <a:pos x="wd2" y="hd2"/>
              </a:cxn>
              <a:cxn ang="16200000">
                <a:pos x="wd2" y="hd2"/>
              </a:cxn>
            </a:cxnLst>
            <a:rect l="0" t="0" r="r" b="b"/>
            <a:pathLst>
              <a:path w="21600" h="21596" extrusionOk="0">
                <a:moveTo>
                  <a:pt x="10044" y="0"/>
                </a:moveTo>
                <a:cubicBezTo>
                  <a:pt x="7698" y="0"/>
                  <a:pt x="5836" y="1120"/>
                  <a:pt x="4822" y="3144"/>
                </a:cubicBezTo>
                <a:cubicBezTo>
                  <a:pt x="4504" y="3799"/>
                  <a:pt x="4322" y="4444"/>
                  <a:pt x="4194" y="4966"/>
                </a:cubicBezTo>
                <a:cubicBezTo>
                  <a:pt x="1722" y="5424"/>
                  <a:pt x="0" y="7435"/>
                  <a:pt x="0" y="10078"/>
                </a:cubicBezTo>
                <a:cubicBezTo>
                  <a:pt x="0" y="11777"/>
                  <a:pt x="781" y="13362"/>
                  <a:pt x="2083" y="14309"/>
                </a:cubicBezTo>
                <a:cubicBezTo>
                  <a:pt x="2653" y="14731"/>
                  <a:pt x="3466" y="14603"/>
                  <a:pt x="3881" y="14016"/>
                </a:cubicBezTo>
                <a:cubicBezTo>
                  <a:pt x="4293" y="13426"/>
                  <a:pt x="4168" y="12590"/>
                  <a:pt x="3595" y="12164"/>
                </a:cubicBezTo>
                <a:cubicBezTo>
                  <a:pt x="2963" y="11708"/>
                  <a:pt x="2568" y="10929"/>
                  <a:pt x="2568" y="10078"/>
                </a:cubicBezTo>
                <a:cubicBezTo>
                  <a:pt x="2568" y="8513"/>
                  <a:pt x="3686" y="7493"/>
                  <a:pt x="5336" y="7493"/>
                </a:cubicBezTo>
                <a:cubicBezTo>
                  <a:pt x="6032" y="7493"/>
                  <a:pt x="6559" y="6917"/>
                  <a:pt x="6591" y="6200"/>
                </a:cubicBezTo>
                <a:cubicBezTo>
                  <a:pt x="6591" y="5840"/>
                  <a:pt x="6778" y="2586"/>
                  <a:pt x="10044" y="2586"/>
                </a:cubicBezTo>
                <a:cubicBezTo>
                  <a:pt x="11438" y="2586"/>
                  <a:pt x="12438" y="3122"/>
                  <a:pt x="13040" y="4231"/>
                </a:cubicBezTo>
                <a:cubicBezTo>
                  <a:pt x="13549" y="5180"/>
                  <a:pt x="13611" y="6200"/>
                  <a:pt x="13611" y="6200"/>
                </a:cubicBezTo>
                <a:cubicBezTo>
                  <a:pt x="13641" y="6884"/>
                  <a:pt x="14200" y="7434"/>
                  <a:pt x="14866" y="7434"/>
                </a:cubicBezTo>
                <a:lnTo>
                  <a:pt x="16293" y="7434"/>
                </a:lnTo>
                <a:cubicBezTo>
                  <a:pt x="17942" y="7434"/>
                  <a:pt x="19060" y="8481"/>
                  <a:pt x="19061" y="10049"/>
                </a:cubicBezTo>
                <a:cubicBezTo>
                  <a:pt x="19061" y="11355"/>
                  <a:pt x="18244" y="12344"/>
                  <a:pt x="17006" y="12605"/>
                </a:cubicBezTo>
                <a:cubicBezTo>
                  <a:pt x="16310" y="12735"/>
                  <a:pt x="15852" y="13413"/>
                  <a:pt x="15979" y="14133"/>
                </a:cubicBezTo>
                <a:cubicBezTo>
                  <a:pt x="16106" y="14753"/>
                  <a:pt x="16603" y="15191"/>
                  <a:pt x="17206" y="15191"/>
                </a:cubicBezTo>
                <a:cubicBezTo>
                  <a:pt x="17301" y="15191"/>
                  <a:pt x="17369" y="15193"/>
                  <a:pt x="17463" y="15162"/>
                </a:cubicBezTo>
                <a:cubicBezTo>
                  <a:pt x="19904" y="14670"/>
                  <a:pt x="21600" y="12567"/>
                  <a:pt x="21600" y="10020"/>
                </a:cubicBezTo>
                <a:cubicBezTo>
                  <a:pt x="21567" y="7049"/>
                  <a:pt x="19340" y="4878"/>
                  <a:pt x="16264" y="4878"/>
                </a:cubicBezTo>
                <a:lnTo>
                  <a:pt x="15922" y="4878"/>
                </a:lnTo>
                <a:cubicBezTo>
                  <a:pt x="15794" y="4355"/>
                  <a:pt x="15612" y="3765"/>
                  <a:pt x="15294" y="3144"/>
                </a:cubicBezTo>
                <a:cubicBezTo>
                  <a:pt x="14249" y="1120"/>
                  <a:pt x="12358" y="0"/>
                  <a:pt x="10044" y="0"/>
                </a:cubicBezTo>
                <a:close/>
                <a:moveTo>
                  <a:pt x="8161" y="10372"/>
                </a:moveTo>
                <a:cubicBezTo>
                  <a:pt x="7558" y="10211"/>
                  <a:pt x="6950" y="10575"/>
                  <a:pt x="6791" y="11195"/>
                </a:cubicBezTo>
                <a:lnTo>
                  <a:pt x="6420" y="12635"/>
                </a:lnTo>
                <a:cubicBezTo>
                  <a:pt x="6293" y="13256"/>
                  <a:pt x="6647" y="13881"/>
                  <a:pt x="7219" y="14045"/>
                </a:cubicBezTo>
                <a:cubicBezTo>
                  <a:pt x="7314" y="14078"/>
                  <a:pt x="7410" y="14074"/>
                  <a:pt x="7504" y="14074"/>
                </a:cubicBezTo>
                <a:cubicBezTo>
                  <a:pt x="7981" y="14074"/>
                  <a:pt x="8462" y="13745"/>
                  <a:pt x="8589" y="13222"/>
                </a:cubicBezTo>
                <a:lnTo>
                  <a:pt x="8960" y="11782"/>
                </a:lnTo>
                <a:cubicBezTo>
                  <a:pt x="9118" y="11164"/>
                  <a:pt x="8763" y="10537"/>
                  <a:pt x="8161" y="10372"/>
                </a:cubicBezTo>
                <a:close/>
                <a:moveTo>
                  <a:pt x="15465" y="10372"/>
                </a:moveTo>
                <a:cubicBezTo>
                  <a:pt x="14862" y="10208"/>
                  <a:pt x="14284" y="10574"/>
                  <a:pt x="14124" y="11195"/>
                </a:cubicBezTo>
                <a:lnTo>
                  <a:pt x="13725" y="12635"/>
                </a:lnTo>
                <a:cubicBezTo>
                  <a:pt x="13566" y="13254"/>
                  <a:pt x="13921" y="13881"/>
                  <a:pt x="14524" y="14045"/>
                </a:cubicBezTo>
                <a:cubicBezTo>
                  <a:pt x="14617" y="14076"/>
                  <a:pt x="14714" y="14074"/>
                  <a:pt x="14809" y="14074"/>
                </a:cubicBezTo>
                <a:cubicBezTo>
                  <a:pt x="15283" y="14074"/>
                  <a:pt x="15766" y="13743"/>
                  <a:pt x="15893" y="13222"/>
                </a:cubicBezTo>
                <a:lnTo>
                  <a:pt x="16264" y="11782"/>
                </a:lnTo>
                <a:cubicBezTo>
                  <a:pt x="16424" y="11163"/>
                  <a:pt x="16067" y="10535"/>
                  <a:pt x="15465" y="10372"/>
                </a:cubicBezTo>
                <a:close/>
                <a:moveTo>
                  <a:pt x="10900" y="12253"/>
                </a:moveTo>
                <a:cubicBezTo>
                  <a:pt x="10298" y="12090"/>
                  <a:pt x="9718" y="12456"/>
                  <a:pt x="9559" y="13075"/>
                </a:cubicBezTo>
                <a:lnTo>
                  <a:pt x="9159" y="14515"/>
                </a:lnTo>
                <a:cubicBezTo>
                  <a:pt x="9000" y="15135"/>
                  <a:pt x="9355" y="15761"/>
                  <a:pt x="9958" y="15925"/>
                </a:cubicBezTo>
                <a:cubicBezTo>
                  <a:pt x="10052" y="15959"/>
                  <a:pt x="10147" y="15955"/>
                  <a:pt x="10244" y="15955"/>
                </a:cubicBezTo>
                <a:cubicBezTo>
                  <a:pt x="10719" y="15955"/>
                  <a:pt x="11202" y="15625"/>
                  <a:pt x="11328" y="15103"/>
                </a:cubicBezTo>
                <a:lnTo>
                  <a:pt x="11699" y="13663"/>
                </a:lnTo>
                <a:cubicBezTo>
                  <a:pt x="11856" y="13044"/>
                  <a:pt x="11471" y="12416"/>
                  <a:pt x="10900" y="12253"/>
                </a:cubicBezTo>
                <a:close/>
                <a:moveTo>
                  <a:pt x="6334" y="15073"/>
                </a:moveTo>
                <a:cubicBezTo>
                  <a:pt x="5733" y="14910"/>
                  <a:pt x="5150" y="15274"/>
                  <a:pt x="4993" y="15896"/>
                </a:cubicBezTo>
                <a:lnTo>
                  <a:pt x="4594" y="17336"/>
                </a:lnTo>
                <a:cubicBezTo>
                  <a:pt x="4437" y="17957"/>
                  <a:pt x="4791" y="18584"/>
                  <a:pt x="5393" y="18746"/>
                </a:cubicBezTo>
                <a:cubicBezTo>
                  <a:pt x="5489" y="18780"/>
                  <a:pt x="5581" y="18776"/>
                  <a:pt x="5678" y="18776"/>
                </a:cubicBezTo>
                <a:cubicBezTo>
                  <a:pt x="6153" y="18776"/>
                  <a:pt x="6635" y="18446"/>
                  <a:pt x="6762" y="17923"/>
                </a:cubicBezTo>
                <a:lnTo>
                  <a:pt x="7133" y="16484"/>
                </a:lnTo>
                <a:cubicBezTo>
                  <a:pt x="7260" y="15897"/>
                  <a:pt x="6905" y="15236"/>
                  <a:pt x="6334" y="15073"/>
                </a:cubicBezTo>
                <a:close/>
                <a:moveTo>
                  <a:pt x="13639" y="15073"/>
                </a:moveTo>
                <a:cubicBezTo>
                  <a:pt x="13037" y="14910"/>
                  <a:pt x="12457" y="15274"/>
                  <a:pt x="12298" y="15896"/>
                </a:cubicBezTo>
                <a:lnTo>
                  <a:pt x="11899" y="17336"/>
                </a:lnTo>
                <a:cubicBezTo>
                  <a:pt x="11739" y="17957"/>
                  <a:pt x="12094" y="18584"/>
                  <a:pt x="12697" y="18746"/>
                </a:cubicBezTo>
                <a:cubicBezTo>
                  <a:pt x="12792" y="18780"/>
                  <a:pt x="12886" y="18776"/>
                  <a:pt x="12983" y="18776"/>
                </a:cubicBezTo>
                <a:cubicBezTo>
                  <a:pt x="13458" y="18776"/>
                  <a:pt x="13940" y="18446"/>
                  <a:pt x="14067" y="17923"/>
                </a:cubicBezTo>
                <a:lnTo>
                  <a:pt x="14438" y="16484"/>
                </a:lnTo>
                <a:cubicBezTo>
                  <a:pt x="14596" y="15897"/>
                  <a:pt x="14242" y="15236"/>
                  <a:pt x="13639" y="15073"/>
                </a:cubicBezTo>
                <a:close/>
                <a:moveTo>
                  <a:pt x="9074" y="17894"/>
                </a:moveTo>
                <a:cubicBezTo>
                  <a:pt x="8471" y="17732"/>
                  <a:pt x="7892" y="18097"/>
                  <a:pt x="7733" y="18717"/>
                </a:cubicBezTo>
                <a:lnTo>
                  <a:pt x="7333" y="20157"/>
                </a:lnTo>
                <a:cubicBezTo>
                  <a:pt x="7175" y="20777"/>
                  <a:pt x="7529" y="21403"/>
                  <a:pt x="8132" y="21567"/>
                </a:cubicBezTo>
                <a:cubicBezTo>
                  <a:pt x="8228" y="21600"/>
                  <a:pt x="8321" y="21596"/>
                  <a:pt x="8417" y="21596"/>
                </a:cubicBezTo>
                <a:cubicBezTo>
                  <a:pt x="8893" y="21596"/>
                  <a:pt x="9375" y="21266"/>
                  <a:pt x="9502" y="20744"/>
                </a:cubicBezTo>
                <a:lnTo>
                  <a:pt x="9873" y="19304"/>
                </a:lnTo>
                <a:cubicBezTo>
                  <a:pt x="10030" y="18683"/>
                  <a:pt x="9676" y="18058"/>
                  <a:pt x="9074" y="17894"/>
                </a:cubicBezTo>
                <a:close/>
              </a:path>
            </a:pathLst>
          </a:custGeom>
          <a:solidFill>
            <a:schemeClr val="accent5"/>
          </a:solidFill>
          <a:ln w="12700">
            <a:miter lim="400000"/>
          </a:ln>
        </p:spPr>
        <p:txBody>
          <a:bodyPr lIns="19051" tIns="19051" rIns="19051" bIns="19051"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3421" name="Shape 3421"/>
          <p:cNvSpPr/>
          <p:nvPr/>
        </p:nvSpPr>
        <p:spPr>
          <a:xfrm>
            <a:off x="3459187" y="3788177"/>
            <a:ext cx="692771" cy="1007044"/>
          </a:xfrm>
          <a:custGeom>
            <a:avLst/>
            <a:gdLst/>
            <a:ahLst/>
            <a:cxnLst>
              <a:cxn ang="0">
                <a:pos x="wd2" y="hd2"/>
              </a:cxn>
              <a:cxn ang="5400000">
                <a:pos x="wd2" y="hd2"/>
              </a:cxn>
              <a:cxn ang="10800000">
                <a:pos x="wd2" y="hd2"/>
              </a:cxn>
              <a:cxn ang="16200000">
                <a:pos x="wd2" y="hd2"/>
              </a:cxn>
            </a:cxnLst>
            <a:rect l="0" t="0" r="r" b="b"/>
            <a:pathLst>
              <a:path w="21600" h="21511" extrusionOk="0">
                <a:moveTo>
                  <a:pt x="7995" y="29"/>
                </a:moveTo>
                <a:cubicBezTo>
                  <a:pt x="7346" y="-89"/>
                  <a:pt x="6703" y="161"/>
                  <a:pt x="6531" y="604"/>
                </a:cubicBezTo>
                <a:lnTo>
                  <a:pt x="6125" y="1681"/>
                </a:lnTo>
                <a:cubicBezTo>
                  <a:pt x="5957" y="2124"/>
                  <a:pt x="6318" y="2568"/>
                  <a:pt x="6965" y="2684"/>
                </a:cubicBezTo>
                <a:cubicBezTo>
                  <a:pt x="7068" y="2708"/>
                  <a:pt x="7186" y="2721"/>
                  <a:pt x="7290" y="2721"/>
                </a:cubicBezTo>
                <a:cubicBezTo>
                  <a:pt x="7800" y="2721"/>
                  <a:pt x="8291" y="2482"/>
                  <a:pt x="8429" y="2108"/>
                </a:cubicBezTo>
                <a:lnTo>
                  <a:pt x="8835" y="1031"/>
                </a:lnTo>
                <a:cubicBezTo>
                  <a:pt x="9005" y="588"/>
                  <a:pt x="8640" y="145"/>
                  <a:pt x="7995" y="29"/>
                </a:cubicBezTo>
                <a:close/>
                <a:moveTo>
                  <a:pt x="16667" y="29"/>
                </a:moveTo>
                <a:cubicBezTo>
                  <a:pt x="16020" y="-89"/>
                  <a:pt x="15375" y="161"/>
                  <a:pt x="15204" y="604"/>
                </a:cubicBezTo>
                <a:lnTo>
                  <a:pt x="14797" y="1681"/>
                </a:lnTo>
                <a:cubicBezTo>
                  <a:pt x="14626" y="2124"/>
                  <a:pt x="14989" y="2568"/>
                  <a:pt x="15638" y="2684"/>
                </a:cubicBezTo>
                <a:cubicBezTo>
                  <a:pt x="15738" y="2708"/>
                  <a:pt x="15860" y="2721"/>
                  <a:pt x="15963" y="2721"/>
                </a:cubicBezTo>
                <a:cubicBezTo>
                  <a:pt x="16472" y="2721"/>
                  <a:pt x="16966" y="2482"/>
                  <a:pt x="17101" y="2108"/>
                </a:cubicBezTo>
                <a:lnTo>
                  <a:pt x="17508" y="1031"/>
                </a:lnTo>
                <a:cubicBezTo>
                  <a:pt x="17677" y="588"/>
                  <a:pt x="17315" y="145"/>
                  <a:pt x="16667" y="29"/>
                </a:cubicBezTo>
                <a:close/>
                <a:moveTo>
                  <a:pt x="12331" y="1811"/>
                </a:moveTo>
                <a:cubicBezTo>
                  <a:pt x="11684" y="1695"/>
                  <a:pt x="11039" y="1944"/>
                  <a:pt x="10868" y="2387"/>
                </a:cubicBezTo>
                <a:lnTo>
                  <a:pt x="10461" y="3463"/>
                </a:lnTo>
                <a:cubicBezTo>
                  <a:pt x="10290" y="3906"/>
                  <a:pt x="10655" y="4349"/>
                  <a:pt x="11301" y="4466"/>
                </a:cubicBezTo>
                <a:cubicBezTo>
                  <a:pt x="11403" y="4490"/>
                  <a:pt x="11525" y="4503"/>
                  <a:pt x="11627" y="4503"/>
                </a:cubicBezTo>
                <a:cubicBezTo>
                  <a:pt x="12172" y="4503"/>
                  <a:pt x="12630" y="4264"/>
                  <a:pt x="12765" y="3891"/>
                </a:cubicBezTo>
                <a:lnTo>
                  <a:pt x="13171" y="2814"/>
                </a:lnTo>
                <a:cubicBezTo>
                  <a:pt x="13343" y="2370"/>
                  <a:pt x="12979" y="1928"/>
                  <a:pt x="12331" y="1811"/>
                </a:cubicBezTo>
                <a:close/>
                <a:moveTo>
                  <a:pt x="3659" y="2999"/>
                </a:moveTo>
                <a:cubicBezTo>
                  <a:pt x="3013" y="2883"/>
                  <a:pt x="2363" y="3132"/>
                  <a:pt x="2195" y="3575"/>
                </a:cubicBezTo>
                <a:lnTo>
                  <a:pt x="1789" y="4652"/>
                </a:lnTo>
                <a:cubicBezTo>
                  <a:pt x="1618" y="5095"/>
                  <a:pt x="1981" y="5537"/>
                  <a:pt x="2629" y="5654"/>
                </a:cubicBezTo>
                <a:cubicBezTo>
                  <a:pt x="2729" y="5677"/>
                  <a:pt x="2852" y="5692"/>
                  <a:pt x="2954" y="5692"/>
                </a:cubicBezTo>
                <a:cubicBezTo>
                  <a:pt x="3468" y="5692"/>
                  <a:pt x="3958" y="5452"/>
                  <a:pt x="4092" y="5079"/>
                </a:cubicBezTo>
                <a:lnTo>
                  <a:pt x="4499" y="4002"/>
                </a:lnTo>
                <a:cubicBezTo>
                  <a:pt x="4670" y="3559"/>
                  <a:pt x="4307" y="3115"/>
                  <a:pt x="3659" y="2999"/>
                </a:cubicBezTo>
                <a:close/>
                <a:moveTo>
                  <a:pt x="20137" y="2999"/>
                </a:moveTo>
                <a:cubicBezTo>
                  <a:pt x="19489" y="2883"/>
                  <a:pt x="18844" y="3132"/>
                  <a:pt x="18673" y="3575"/>
                </a:cubicBezTo>
                <a:lnTo>
                  <a:pt x="18266" y="4652"/>
                </a:lnTo>
                <a:cubicBezTo>
                  <a:pt x="18098" y="5095"/>
                  <a:pt x="18460" y="5537"/>
                  <a:pt x="19107" y="5654"/>
                </a:cubicBezTo>
                <a:cubicBezTo>
                  <a:pt x="19210" y="5677"/>
                  <a:pt x="19329" y="5692"/>
                  <a:pt x="19432" y="5692"/>
                </a:cubicBezTo>
                <a:cubicBezTo>
                  <a:pt x="19943" y="5692"/>
                  <a:pt x="20401" y="5452"/>
                  <a:pt x="20570" y="5079"/>
                </a:cubicBezTo>
                <a:lnTo>
                  <a:pt x="20977" y="4002"/>
                </a:lnTo>
                <a:cubicBezTo>
                  <a:pt x="21146" y="3559"/>
                  <a:pt x="20784" y="3115"/>
                  <a:pt x="20137" y="2999"/>
                </a:cubicBezTo>
                <a:close/>
                <a:moveTo>
                  <a:pt x="10814" y="5952"/>
                </a:moveTo>
                <a:cubicBezTo>
                  <a:pt x="8363" y="5952"/>
                  <a:pt x="5947" y="6480"/>
                  <a:pt x="4038" y="7437"/>
                </a:cubicBezTo>
                <a:cubicBezTo>
                  <a:pt x="1484" y="8697"/>
                  <a:pt x="0" y="10606"/>
                  <a:pt x="0" y="12636"/>
                </a:cubicBezTo>
                <a:cubicBezTo>
                  <a:pt x="0" y="13078"/>
                  <a:pt x="545" y="13453"/>
                  <a:pt x="1192" y="13453"/>
                </a:cubicBezTo>
                <a:cubicBezTo>
                  <a:pt x="1703" y="13453"/>
                  <a:pt x="2161" y="13278"/>
                  <a:pt x="2331" y="12951"/>
                </a:cubicBezTo>
                <a:cubicBezTo>
                  <a:pt x="2364" y="12881"/>
                  <a:pt x="2777" y="12246"/>
                  <a:pt x="4174" y="12246"/>
                </a:cubicBezTo>
                <a:cubicBezTo>
                  <a:pt x="5433" y="12246"/>
                  <a:pt x="5916" y="12750"/>
                  <a:pt x="6017" y="12914"/>
                </a:cubicBezTo>
                <a:cubicBezTo>
                  <a:pt x="6051" y="12984"/>
                  <a:pt x="6083" y="13055"/>
                  <a:pt x="6152" y="13100"/>
                </a:cubicBezTo>
                <a:cubicBezTo>
                  <a:pt x="6393" y="13334"/>
                  <a:pt x="6746" y="13471"/>
                  <a:pt x="7155" y="13471"/>
                </a:cubicBezTo>
                <a:cubicBezTo>
                  <a:pt x="7633" y="13471"/>
                  <a:pt x="8070" y="13273"/>
                  <a:pt x="8239" y="12970"/>
                </a:cubicBezTo>
                <a:cubicBezTo>
                  <a:pt x="8413" y="12806"/>
                  <a:pt x="9110" y="12246"/>
                  <a:pt x="10814" y="12246"/>
                </a:cubicBezTo>
                <a:cubicBezTo>
                  <a:pt x="12584" y="12246"/>
                  <a:pt x="13251" y="12848"/>
                  <a:pt x="13388" y="12989"/>
                </a:cubicBezTo>
                <a:lnTo>
                  <a:pt x="13497" y="13137"/>
                </a:lnTo>
                <a:cubicBezTo>
                  <a:pt x="13735" y="13347"/>
                  <a:pt x="14099" y="13471"/>
                  <a:pt x="14472" y="13471"/>
                </a:cubicBezTo>
                <a:cubicBezTo>
                  <a:pt x="15018" y="13471"/>
                  <a:pt x="15503" y="13222"/>
                  <a:pt x="15638" y="12896"/>
                </a:cubicBezTo>
                <a:cubicBezTo>
                  <a:pt x="15775" y="12709"/>
                  <a:pt x="16262" y="12246"/>
                  <a:pt x="17453" y="12246"/>
                </a:cubicBezTo>
                <a:cubicBezTo>
                  <a:pt x="18815" y="12246"/>
                  <a:pt x="19261" y="12905"/>
                  <a:pt x="19296" y="12951"/>
                </a:cubicBezTo>
                <a:cubicBezTo>
                  <a:pt x="19464" y="13278"/>
                  <a:pt x="19894" y="13471"/>
                  <a:pt x="20408" y="13471"/>
                </a:cubicBezTo>
                <a:cubicBezTo>
                  <a:pt x="21054" y="13471"/>
                  <a:pt x="21600" y="13101"/>
                  <a:pt x="21600" y="12636"/>
                </a:cubicBezTo>
                <a:cubicBezTo>
                  <a:pt x="21600" y="10606"/>
                  <a:pt x="20143" y="8719"/>
                  <a:pt x="17589" y="7437"/>
                </a:cubicBezTo>
                <a:cubicBezTo>
                  <a:pt x="15682" y="6480"/>
                  <a:pt x="13265" y="5952"/>
                  <a:pt x="10814" y="5952"/>
                </a:cubicBezTo>
                <a:close/>
                <a:moveTo>
                  <a:pt x="10814" y="7604"/>
                </a:moveTo>
                <a:cubicBezTo>
                  <a:pt x="12789" y="7604"/>
                  <a:pt x="14681" y="8027"/>
                  <a:pt x="16180" y="8774"/>
                </a:cubicBezTo>
                <a:cubicBezTo>
                  <a:pt x="17236" y="9310"/>
                  <a:pt x="18052" y="9959"/>
                  <a:pt x="18565" y="10705"/>
                </a:cubicBezTo>
                <a:cubicBezTo>
                  <a:pt x="18224" y="10635"/>
                  <a:pt x="17863" y="10612"/>
                  <a:pt x="17453" y="10612"/>
                </a:cubicBezTo>
                <a:cubicBezTo>
                  <a:pt x="15988" y="10612"/>
                  <a:pt x="15037" y="10977"/>
                  <a:pt x="14391" y="11373"/>
                </a:cubicBezTo>
                <a:cubicBezTo>
                  <a:pt x="13641" y="10977"/>
                  <a:pt x="12516" y="10612"/>
                  <a:pt x="10814" y="10612"/>
                </a:cubicBezTo>
                <a:cubicBezTo>
                  <a:pt x="9110" y="10612"/>
                  <a:pt x="7984" y="10977"/>
                  <a:pt x="7236" y="11373"/>
                </a:cubicBezTo>
                <a:cubicBezTo>
                  <a:pt x="6588" y="10977"/>
                  <a:pt x="5604" y="10612"/>
                  <a:pt x="4174" y="10612"/>
                </a:cubicBezTo>
                <a:cubicBezTo>
                  <a:pt x="3766" y="10612"/>
                  <a:pt x="3377" y="10659"/>
                  <a:pt x="3035" y="10705"/>
                </a:cubicBezTo>
                <a:cubicBezTo>
                  <a:pt x="3545" y="9959"/>
                  <a:pt x="4365" y="9310"/>
                  <a:pt x="5420" y="8774"/>
                </a:cubicBezTo>
                <a:cubicBezTo>
                  <a:pt x="6919" y="8027"/>
                  <a:pt x="8838" y="7604"/>
                  <a:pt x="10814" y="7604"/>
                </a:cubicBezTo>
                <a:close/>
                <a:moveTo>
                  <a:pt x="10732" y="13676"/>
                </a:moveTo>
                <a:cubicBezTo>
                  <a:pt x="10085" y="13676"/>
                  <a:pt x="9540" y="14048"/>
                  <a:pt x="9540" y="14493"/>
                </a:cubicBezTo>
                <a:lnTo>
                  <a:pt x="9540" y="18986"/>
                </a:lnTo>
                <a:cubicBezTo>
                  <a:pt x="9540" y="20386"/>
                  <a:pt x="11182" y="21511"/>
                  <a:pt x="13226" y="21511"/>
                </a:cubicBezTo>
                <a:cubicBezTo>
                  <a:pt x="15268" y="21511"/>
                  <a:pt x="16911" y="20367"/>
                  <a:pt x="16911" y="18967"/>
                </a:cubicBezTo>
                <a:cubicBezTo>
                  <a:pt x="16911" y="18524"/>
                  <a:pt x="16366" y="18150"/>
                  <a:pt x="15719" y="18150"/>
                </a:cubicBezTo>
                <a:cubicBezTo>
                  <a:pt x="15071" y="18150"/>
                  <a:pt x="14526" y="18524"/>
                  <a:pt x="14526" y="18967"/>
                </a:cubicBezTo>
                <a:cubicBezTo>
                  <a:pt x="14526" y="19457"/>
                  <a:pt x="13940" y="19859"/>
                  <a:pt x="13226" y="19859"/>
                </a:cubicBezTo>
                <a:cubicBezTo>
                  <a:pt x="12510" y="19858"/>
                  <a:pt x="11925" y="19457"/>
                  <a:pt x="11925" y="18967"/>
                </a:cubicBezTo>
                <a:lnTo>
                  <a:pt x="11925" y="14493"/>
                </a:lnTo>
                <a:cubicBezTo>
                  <a:pt x="11925" y="14048"/>
                  <a:pt x="11379" y="13676"/>
                  <a:pt x="10732" y="13676"/>
                </a:cubicBezTo>
                <a:close/>
              </a:path>
            </a:pathLst>
          </a:custGeom>
          <a:solidFill>
            <a:schemeClr val="accent6"/>
          </a:solidFill>
          <a:ln w="12700">
            <a:miter lim="400000"/>
          </a:ln>
        </p:spPr>
        <p:txBody>
          <a:bodyPr lIns="19051" tIns="19051" rIns="19051" bIns="19051"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3422" name="Shape 3422"/>
          <p:cNvSpPr/>
          <p:nvPr/>
        </p:nvSpPr>
        <p:spPr>
          <a:xfrm>
            <a:off x="6032500" y="-8188"/>
            <a:ext cx="0" cy="1335776"/>
          </a:xfrm>
          <a:prstGeom prst="line">
            <a:avLst/>
          </a:prstGeom>
          <a:ln w="28575" cmpd="sng">
            <a:solidFill>
              <a:schemeClr val="accent5"/>
            </a:solidFill>
            <a:miter lim="400000"/>
          </a:ln>
        </p:spPr>
        <p:txBody>
          <a:bodyPr lIns="0" tIns="0" rIns="0" bIns="0" anchor="ctr"/>
          <a:lstStyle/>
          <a:p>
            <a:pPr lvl="0">
              <a:defRPr sz="3200"/>
            </a:pPr>
            <a:endParaRPr sz="4265"/>
          </a:p>
        </p:txBody>
      </p:sp>
      <p:sp>
        <p:nvSpPr>
          <p:cNvPr id="3423" name="Shape 3423"/>
          <p:cNvSpPr/>
          <p:nvPr/>
        </p:nvSpPr>
        <p:spPr>
          <a:xfrm>
            <a:off x="5198538" y="5712367"/>
            <a:ext cx="1615631" cy="346762"/>
          </a:xfrm>
          <a:prstGeom prst="rect">
            <a:avLst/>
          </a:prstGeom>
          <a:ln w="12700">
            <a:miter lim="400000"/>
          </a:ln>
        </p:spPr>
        <p:txBody>
          <a:bodyPr lIns="25400" tIns="25400" rIns="25400" bIns="25400" anchor="ctr">
            <a:spAutoFit/>
          </a:bodyPr>
          <a:lstStyle>
            <a:lvl1pPr defTabSz="1054100">
              <a:lnSpc>
                <a:spcPts val="7000"/>
              </a:lnSpc>
              <a:defRPr cap="all" spc="-300" baseline="12000">
                <a:solidFill>
                  <a:srgbClr val="642A7C"/>
                </a:solidFill>
                <a:latin typeface="Roboto Bold"/>
                <a:ea typeface="Roboto Bold"/>
                <a:cs typeface="Roboto Bold"/>
                <a:sym typeface="Roboto Bold"/>
              </a:defRPr>
            </a:lvl1pPr>
          </a:lstStyle>
          <a:p>
            <a:pPr lvl="0">
              <a:lnSpc>
                <a:spcPct val="80000"/>
              </a:lnSpc>
              <a:defRPr sz="1800" cap="none" spc="0" baseline="0">
                <a:solidFill>
                  <a:srgbClr val="000000"/>
                </a:solidFill>
              </a:defRPr>
            </a:pPr>
            <a:r>
              <a:rPr sz="2400" spc="-151" dirty="0">
                <a:solidFill>
                  <a:schemeClr val="accent6"/>
                </a:solidFill>
              </a:rPr>
              <a:t>finished</a:t>
            </a:r>
          </a:p>
        </p:txBody>
      </p:sp>
      <p:sp>
        <p:nvSpPr>
          <p:cNvPr id="3424" name="Shape 3424"/>
          <p:cNvSpPr/>
          <p:nvPr/>
        </p:nvSpPr>
        <p:spPr>
          <a:xfrm>
            <a:off x="4817546" y="5543831"/>
            <a:ext cx="2429909" cy="635000"/>
          </a:xfrm>
          <a:prstGeom prst="roundRect">
            <a:avLst>
              <a:gd name="adj" fmla="val 0"/>
            </a:avLst>
          </a:prstGeom>
          <a:ln w="28575" cmpd="sng">
            <a:solidFill>
              <a:schemeClr val="accent6"/>
            </a:solidFill>
            <a:miter lim="400000"/>
          </a:ln>
        </p:spPr>
        <p:txBody>
          <a:bodyPr lIns="0" tIns="0" rIns="0" bIns="0" anchor="ctr"/>
          <a:lstStyle/>
          <a:p>
            <a:pPr lvl="0">
              <a:defRPr sz="3200">
                <a:solidFill>
                  <a:srgbClr val="FFFFFF"/>
                </a:solidFill>
              </a:defRPr>
            </a:pPr>
            <a:endParaRPr sz="4265"/>
          </a:p>
        </p:txBody>
      </p:sp>
      <p:grpSp>
        <p:nvGrpSpPr>
          <p:cNvPr id="3427" name="Group 3427"/>
          <p:cNvGrpSpPr/>
          <p:nvPr/>
        </p:nvGrpSpPr>
        <p:grpSpPr>
          <a:xfrm>
            <a:off x="4692829" y="5401544"/>
            <a:ext cx="2680547" cy="892795"/>
            <a:chOff x="0" y="0"/>
            <a:chExt cx="5361093" cy="1785587"/>
          </a:xfrm>
        </p:grpSpPr>
        <p:sp>
          <p:nvSpPr>
            <p:cNvPr id="3425" name="Shape 3425"/>
            <p:cNvSpPr/>
            <p:nvPr/>
          </p:nvSpPr>
          <p:spPr>
            <a:xfrm>
              <a:off x="4858784" y="0"/>
              <a:ext cx="502310" cy="5675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path>
              </a:pathLst>
            </a:custGeom>
            <a:noFill/>
            <a:ln w="28575" cap="flat" cmpd="sng">
              <a:solidFill>
                <a:schemeClr val="accent6"/>
              </a:solidFill>
              <a:prstDash val="solid"/>
              <a:miter lim="400000"/>
            </a:ln>
            <a:effectLst/>
          </p:spPr>
          <p:txBody>
            <a:bodyPr wrap="square" lIns="0" tIns="0" rIns="0" bIns="0" numCol="1" anchor="ctr">
              <a:noAutofit/>
            </a:bodyPr>
            <a:lstStyle/>
            <a:p>
              <a:pPr lvl="0">
                <a:defRPr sz="3200"/>
              </a:pPr>
              <a:endParaRPr sz="4265"/>
            </a:p>
          </p:txBody>
        </p:sp>
        <p:sp>
          <p:nvSpPr>
            <p:cNvPr id="3426" name="Shape 3426"/>
            <p:cNvSpPr/>
            <p:nvPr/>
          </p:nvSpPr>
          <p:spPr>
            <a:xfrm rot="10800000">
              <a:off x="0" y="1218050"/>
              <a:ext cx="502309" cy="5675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path>
              </a:pathLst>
            </a:custGeom>
            <a:noFill/>
            <a:ln w="28575" cap="flat" cmpd="sng">
              <a:solidFill>
                <a:schemeClr val="accent6"/>
              </a:solidFill>
              <a:prstDash val="solid"/>
              <a:miter lim="400000"/>
            </a:ln>
            <a:effectLst/>
          </p:spPr>
          <p:txBody>
            <a:bodyPr wrap="square" lIns="0" tIns="0" rIns="0" bIns="0" numCol="1" anchor="ctr">
              <a:noAutofit/>
            </a:bodyPr>
            <a:lstStyle/>
            <a:p>
              <a:pPr lvl="0">
                <a:defRPr sz="3200"/>
              </a:pPr>
              <a:endParaRPr sz="4265"/>
            </a:p>
          </p:txBody>
        </p:sp>
      </p:grpSp>
      <p:grpSp>
        <p:nvGrpSpPr>
          <p:cNvPr id="3431" name="Group 3431"/>
          <p:cNvGrpSpPr/>
          <p:nvPr/>
        </p:nvGrpSpPr>
        <p:grpSpPr>
          <a:xfrm>
            <a:off x="8960384" y="1420057"/>
            <a:ext cx="2589833" cy="1344512"/>
            <a:chOff x="0" y="0"/>
            <a:chExt cx="5179664" cy="2689023"/>
          </a:xfrm>
        </p:grpSpPr>
        <p:sp>
          <p:nvSpPr>
            <p:cNvPr id="3428" name="Shape 3428"/>
            <p:cNvSpPr/>
            <p:nvPr/>
          </p:nvSpPr>
          <p:spPr>
            <a:xfrm>
              <a:off x="0" y="0"/>
              <a:ext cx="1814287" cy="1375756"/>
            </a:xfrm>
            <a:prstGeom prst="rect">
              <a:avLst/>
            </a:prstGeom>
            <a:noFill/>
            <a:ln w="12700" cap="flat">
              <a:noFill/>
              <a:miter lim="400000"/>
            </a:ln>
            <a:effectLst/>
          </p:spPr>
          <p:txBody>
            <a:bodyPr wrap="square" lIns="0" tIns="0" rIns="0" bIns="0" numCol="1" anchor="ctr">
              <a:noAutofit/>
            </a:bodyPr>
            <a:lstStyle/>
            <a:p>
              <a:pPr defTabSz="457200">
                <a:lnSpc>
                  <a:spcPct val="65000"/>
                </a:lnSpc>
                <a:defRPr sz="1800"/>
              </a:pPr>
              <a:r>
                <a:rPr sz="935" dirty="0">
                  <a:solidFill>
                    <a:srgbClr val="A6AAA9"/>
                  </a:solidFill>
                  <a:latin typeface="Roboto Regular"/>
                  <a:ea typeface="Roboto Regular"/>
                  <a:cs typeface="Roboto Regular"/>
                  <a:sym typeface="Roboto Regular"/>
                </a:rPr>
                <a:t>Fact Title On</a:t>
              </a:r>
            </a:p>
            <a:p>
              <a:pPr defTabSz="457200">
                <a:defRPr sz="1800"/>
              </a:pPr>
              <a:r>
                <a:rPr sz="2665" dirty="0">
                  <a:solidFill>
                    <a:schemeClr val="accent5"/>
                  </a:solidFill>
                  <a:latin typeface="Roboto Bold"/>
                  <a:ea typeface="Roboto Bold"/>
                  <a:cs typeface="Roboto Bold"/>
                  <a:sym typeface="Roboto Bold"/>
                </a:rPr>
                <a:t>2015</a:t>
              </a:r>
            </a:p>
          </p:txBody>
        </p:sp>
        <p:sp>
          <p:nvSpPr>
            <p:cNvPr id="3429" name="Shape 3429"/>
            <p:cNvSpPr/>
            <p:nvPr/>
          </p:nvSpPr>
          <p:spPr>
            <a:xfrm>
              <a:off x="0" y="1479061"/>
              <a:ext cx="5179665" cy="1209963"/>
            </a:xfrm>
            <a:prstGeom prst="rect">
              <a:avLst/>
            </a:prstGeom>
            <a:noFill/>
            <a:ln w="12700" cap="flat">
              <a:noFill/>
              <a:miter lim="400000"/>
            </a:ln>
            <a:effectLst/>
          </p:spPr>
          <p:txBody>
            <a:bodyPr wrap="square" lIns="0" tIns="0" rIns="0" bIns="0" numCol="1" anchor="ctr">
              <a:noAutofit/>
            </a:bodyPr>
            <a:lstStyle>
              <a:lvl1pPr algn="l" defTabSz="914400">
                <a:lnSpc>
                  <a:spcPct val="130000"/>
                </a:lnSpc>
                <a:defRPr sz="1800">
                  <a:solidFill>
                    <a:srgbClr val="A6AAA9"/>
                  </a:solidFill>
                  <a:latin typeface="Roboto Regular"/>
                  <a:ea typeface="Roboto Regular"/>
                  <a:cs typeface="Roboto Regular"/>
                  <a:sym typeface="Roboto Regular"/>
                </a:defRPr>
              </a:lvl1pPr>
            </a:lstStyle>
            <a:p>
              <a:pPr lvl="0">
                <a:defRPr>
                  <a:solidFill>
                    <a:srgbClr val="000000"/>
                  </a:solidFill>
                </a:defRPr>
              </a:pPr>
              <a:r>
                <a:rPr sz="935" dirty="0"/>
                <a:t>Lorem ipsum dolor sit amet, no pri modo autem laudem ne. Tota partem elaboraret ius ex, his insolens liberavisse.</a:t>
              </a:r>
            </a:p>
          </p:txBody>
        </p:sp>
        <p:sp>
          <p:nvSpPr>
            <p:cNvPr id="3430" name="Shape 3430"/>
            <p:cNvSpPr/>
            <p:nvPr/>
          </p:nvSpPr>
          <p:spPr>
            <a:xfrm>
              <a:off x="0" y="1264474"/>
              <a:ext cx="1600039" cy="63501"/>
            </a:xfrm>
            <a:prstGeom prst="rect">
              <a:avLst/>
            </a:prstGeom>
            <a:solidFill>
              <a:srgbClr val="A6AAA9"/>
            </a:solidFill>
            <a:ln w="12700" cap="flat">
              <a:noFill/>
              <a:miter lim="400000"/>
            </a:ln>
            <a:effectLst/>
          </p:spPr>
          <p:txBody>
            <a:bodyPr wrap="square" lIns="0" tIns="0" rIns="0" bIns="0" numCol="1" anchor="ctr">
              <a:noAutofit/>
            </a:bodyPr>
            <a:lstStyle/>
            <a:p>
              <a:pPr lvl="0">
                <a:defRPr sz="3200">
                  <a:solidFill>
                    <a:srgbClr val="FFFFFF"/>
                  </a:solidFill>
                </a:defRPr>
              </a:pPr>
              <a:endParaRPr sz="935"/>
            </a:p>
          </p:txBody>
        </p:sp>
      </p:grpSp>
      <p:grpSp>
        <p:nvGrpSpPr>
          <p:cNvPr id="3435" name="Group 3435"/>
          <p:cNvGrpSpPr/>
          <p:nvPr/>
        </p:nvGrpSpPr>
        <p:grpSpPr>
          <a:xfrm>
            <a:off x="638267" y="3943377"/>
            <a:ext cx="2638853" cy="1335776"/>
            <a:chOff x="0" y="0"/>
            <a:chExt cx="5277705" cy="2671551"/>
          </a:xfrm>
        </p:grpSpPr>
        <p:sp>
          <p:nvSpPr>
            <p:cNvPr id="3432" name="Shape 3432"/>
            <p:cNvSpPr/>
            <p:nvPr/>
          </p:nvSpPr>
          <p:spPr>
            <a:xfrm>
              <a:off x="3463418" y="0"/>
              <a:ext cx="1814288" cy="1375756"/>
            </a:xfrm>
            <a:prstGeom prst="rect">
              <a:avLst/>
            </a:prstGeom>
            <a:noFill/>
            <a:ln w="12700" cap="flat">
              <a:noFill/>
              <a:miter lim="400000"/>
            </a:ln>
            <a:effectLst/>
          </p:spPr>
          <p:txBody>
            <a:bodyPr wrap="square" lIns="0" tIns="0" rIns="0" bIns="0" numCol="1" anchor="ctr">
              <a:noAutofit/>
            </a:bodyPr>
            <a:lstStyle/>
            <a:p>
              <a:pPr algn="r" defTabSz="457200">
                <a:lnSpc>
                  <a:spcPct val="65000"/>
                </a:lnSpc>
                <a:defRPr sz="1800"/>
              </a:pPr>
              <a:r>
                <a:rPr sz="935" dirty="0">
                  <a:solidFill>
                    <a:srgbClr val="A6AAA9"/>
                  </a:solidFill>
                  <a:latin typeface="Roboto Regular"/>
                  <a:ea typeface="Roboto Regular"/>
                  <a:cs typeface="Roboto Regular"/>
                  <a:sym typeface="Roboto Regular"/>
                </a:rPr>
                <a:t>Fact Title On</a:t>
              </a:r>
            </a:p>
            <a:p>
              <a:pPr algn="r" defTabSz="457200">
                <a:defRPr sz="1800"/>
              </a:pPr>
              <a:r>
                <a:rPr sz="2665" dirty="0">
                  <a:solidFill>
                    <a:schemeClr val="accent6"/>
                  </a:solidFill>
                  <a:latin typeface="Roboto Bold"/>
                  <a:ea typeface="Roboto Bold"/>
                  <a:cs typeface="Roboto Bold"/>
                  <a:sym typeface="Roboto Bold"/>
                </a:rPr>
                <a:t>2015</a:t>
              </a:r>
            </a:p>
          </p:txBody>
        </p:sp>
        <p:sp>
          <p:nvSpPr>
            <p:cNvPr id="3433" name="Shape 3433"/>
            <p:cNvSpPr/>
            <p:nvPr/>
          </p:nvSpPr>
          <p:spPr>
            <a:xfrm>
              <a:off x="0" y="1491761"/>
              <a:ext cx="5277705" cy="1179791"/>
            </a:xfrm>
            <a:prstGeom prst="rect">
              <a:avLst/>
            </a:prstGeom>
            <a:noFill/>
            <a:ln w="12700" cap="flat">
              <a:noFill/>
              <a:miter lim="400000"/>
            </a:ln>
            <a:effectLst/>
          </p:spPr>
          <p:txBody>
            <a:bodyPr wrap="square" lIns="0" tIns="0" rIns="0" bIns="0" numCol="1" anchor="ctr">
              <a:noAutofit/>
            </a:bodyPr>
            <a:lstStyle>
              <a:lvl1pPr algn="r" defTabSz="914400">
                <a:lnSpc>
                  <a:spcPct val="130000"/>
                </a:lnSpc>
                <a:defRPr sz="1800">
                  <a:solidFill>
                    <a:srgbClr val="A6AAA9"/>
                  </a:solidFill>
                  <a:latin typeface="Roboto Regular"/>
                  <a:ea typeface="Roboto Regular"/>
                  <a:cs typeface="Roboto Regular"/>
                  <a:sym typeface="Roboto Regular"/>
                </a:defRPr>
              </a:lvl1pPr>
            </a:lstStyle>
            <a:p>
              <a:pPr lvl="0">
                <a:defRPr>
                  <a:solidFill>
                    <a:srgbClr val="000000"/>
                  </a:solidFill>
                </a:defRPr>
              </a:pPr>
              <a:r>
                <a:rPr sz="935" dirty="0"/>
                <a:t>Lorem ipsum dolor sit amet, no pri modo autem laudem ne. Tota partem elaboraret ius ex, his insolens liberavisse.</a:t>
              </a:r>
            </a:p>
          </p:txBody>
        </p:sp>
        <p:sp>
          <p:nvSpPr>
            <p:cNvPr id="3434" name="Shape 3434"/>
            <p:cNvSpPr/>
            <p:nvPr/>
          </p:nvSpPr>
          <p:spPr>
            <a:xfrm>
              <a:off x="3677666" y="1264473"/>
              <a:ext cx="1600039" cy="63501"/>
            </a:xfrm>
            <a:prstGeom prst="rect">
              <a:avLst/>
            </a:prstGeom>
            <a:solidFill>
              <a:srgbClr val="A6AAA9"/>
            </a:solidFill>
            <a:ln w="12700" cap="flat">
              <a:noFill/>
              <a:miter lim="400000"/>
            </a:ln>
            <a:effectLst/>
          </p:spPr>
          <p:txBody>
            <a:bodyPr wrap="square" lIns="0" tIns="0" rIns="0" bIns="0" numCol="1" anchor="ctr">
              <a:noAutofit/>
            </a:bodyPr>
            <a:lstStyle/>
            <a:p>
              <a:pPr lvl="0">
                <a:defRPr sz="3200">
                  <a:solidFill>
                    <a:srgbClr val="FFFFFF"/>
                  </a:solidFill>
                </a:defRPr>
              </a:pPr>
              <a:endParaRPr sz="935"/>
            </a:p>
          </p:txBody>
        </p:sp>
      </p:grpSp>
      <p:grpSp>
        <p:nvGrpSpPr>
          <p:cNvPr id="3442" name="Group 3442"/>
          <p:cNvGrpSpPr/>
          <p:nvPr/>
        </p:nvGrpSpPr>
        <p:grpSpPr>
          <a:xfrm>
            <a:off x="4334026" y="1303656"/>
            <a:ext cx="3395453" cy="1009744"/>
            <a:chOff x="0" y="0"/>
            <a:chExt cx="6790905" cy="2019487"/>
          </a:xfrm>
        </p:grpSpPr>
        <p:sp>
          <p:nvSpPr>
            <p:cNvPr id="3436" name="Shape 3436"/>
            <p:cNvSpPr/>
            <p:nvPr/>
          </p:nvSpPr>
          <p:spPr>
            <a:xfrm rot="16200000" flipH="1">
              <a:off x="2387204" y="0"/>
              <a:ext cx="2019489" cy="20194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8575" cap="flat" cmpd="sng">
              <a:solidFill>
                <a:schemeClr val="accent5"/>
              </a:solidFill>
              <a:prstDash val="solid"/>
              <a:miter lim="400000"/>
            </a:ln>
            <a:effectLst/>
          </p:spPr>
          <p:txBody>
            <a:bodyPr wrap="square" lIns="0" tIns="0" rIns="0" bIns="0" numCol="1" anchor="ctr">
              <a:noAutofit/>
            </a:bodyPr>
            <a:lstStyle/>
            <a:p>
              <a:pPr lvl="0">
                <a:defRPr sz="3200">
                  <a:solidFill>
                    <a:srgbClr val="FFFFFF"/>
                  </a:solidFill>
                </a:defRPr>
              </a:pPr>
              <a:endParaRPr sz="4265"/>
            </a:p>
          </p:txBody>
        </p:sp>
        <p:sp>
          <p:nvSpPr>
            <p:cNvPr id="3437" name="Shape 3437"/>
            <p:cNvSpPr/>
            <p:nvPr/>
          </p:nvSpPr>
          <p:spPr>
            <a:xfrm flipH="1" flipV="1">
              <a:off x="0" y="1009743"/>
              <a:ext cx="2357285" cy="1"/>
            </a:xfrm>
            <a:prstGeom prst="line">
              <a:avLst/>
            </a:prstGeom>
            <a:noFill/>
            <a:ln w="28575" cap="flat" cmpd="sng">
              <a:solidFill>
                <a:schemeClr val="accent5"/>
              </a:solidFill>
              <a:prstDash val="solid"/>
              <a:miter lim="400000"/>
              <a:tailEnd type="triangle" w="med" len="med"/>
            </a:ln>
            <a:effectLst/>
          </p:spPr>
          <p:txBody>
            <a:bodyPr wrap="square" lIns="0" tIns="0" rIns="0" bIns="0" numCol="1" anchor="ctr">
              <a:noAutofit/>
            </a:bodyPr>
            <a:lstStyle/>
            <a:p>
              <a:pPr lvl="0">
                <a:defRPr sz="3200"/>
              </a:pPr>
              <a:endParaRPr sz="4265"/>
            </a:p>
          </p:txBody>
        </p:sp>
        <p:sp>
          <p:nvSpPr>
            <p:cNvPr id="3438" name="Shape 3438"/>
            <p:cNvSpPr/>
            <p:nvPr/>
          </p:nvSpPr>
          <p:spPr>
            <a:xfrm flipV="1">
              <a:off x="4436612" y="1009743"/>
              <a:ext cx="2354294" cy="1"/>
            </a:xfrm>
            <a:prstGeom prst="line">
              <a:avLst/>
            </a:prstGeom>
            <a:noFill/>
            <a:ln w="28575" cap="flat" cmpd="sng">
              <a:solidFill>
                <a:schemeClr val="accent5"/>
              </a:solidFill>
              <a:prstDash val="solid"/>
              <a:miter lim="400000"/>
              <a:tailEnd type="triangle" w="med" len="med"/>
            </a:ln>
            <a:effectLst/>
          </p:spPr>
          <p:txBody>
            <a:bodyPr wrap="square" lIns="0" tIns="0" rIns="0" bIns="0" numCol="1" anchor="ctr">
              <a:noAutofit/>
            </a:bodyPr>
            <a:lstStyle/>
            <a:p>
              <a:pPr lvl="0">
                <a:defRPr sz="3200"/>
              </a:pPr>
              <a:endParaRPr sz="4265"/>
            </a:p>
          </p:txBody>
        </p:sp>
        <p:grpSp>
          <p:nvGrpSpPr>
            <p:cNvPr id="3441" name="Group 3441"/>
            <p:cNvGrpSpPr/>
            <p:nvPr/>
          </p:nvGrpSpPr>
          <p:grpSpPr>
            <a:xfrm>
              <a:off x="2716187" y="328982"/>
              <a:ext cx="1361523" cy="1361523"/>
              <a:chOff x="0" y="0"/>
              <a:chExt cx="1361522" cy="1361522"/>
            </a:xfrm>
          </p:grpSpPr>
          <p:sp>
            <p:nvSpPr>
              <p:cNvPr id="3439" name="Shape 3439"/>
              <p:cNvSpPr/>
              <p:nvPr/>
            </p:nvSpPr>
            <p:spPr>
              <a:xfrm rot="16200000" flipH="1">
                <a:off x="-1" y="0"/>
                <a:ext cx="1361524" cy="136152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3440" name="Shape 3440"/>
              <p:cNvSpPr/>
              <p:nvPr/>
            </p:nvSpPr>
            <p:spPr>
              <a:xfrm>
                <a:off x="228807" y="236933"/>
                <a:ext cx="903908" cy="887656"/>
              </a:xfrm>
              <a:prstGeom prst="rect">
                <a:avLst/>
              </a:prstGeom>
              <a:noFill/>
              <a:ln w="12700" cap="flat">
                <a:noFill/>
                <a:miter lim="400000"/>
              </a:ln>
              <a:effectLst/>
            </p:spPr>
            <p:txBody>
              <a:bodyPr wrap="square" lIns="0" tIns="0" rIns="0" bIns="0" numCol="1" anchor="ctr">
                <a:noAutofit/>
              </a:bodyPr>
              <a:lstStyle>
                <a:lvl1pPr defTabSz="914400">
                  <a:defRPr sz="3000">
                    <a:solidFill>
                      <a:srgbClr val="FFFFFF"/>
                    </a:solidFill>
                    <a:latin typeface="Roboto Bold"/>
                    <a:ea typeface="Roboto Bold"/>
                    <a:cs typeface="Roboto Bold"/>
                    <a:sym typeface="Roboto Bold"/>
                  </a:defRPr>
                </a:lvl1pPr>
              </a:lstStyle>
              <a:p>
                <a:pPr lvl="0">
                  <a:defRPr sz="1800">
                    <a:solidFill>
                      <a:srgbClr val="000000"/>
                    </a:solidFill>
                  </a:defRPr>
                </a:pPr>
                <a:r>
                  <a:rPr sz="1465" dirty="0">
                    <a:solidFill>
                      <a:schemeClr val="bg1"/>
                    </a:solidFill>
                  </a:rPr>
                  <a:t>03</a:t>
                </a:r>
              </a:p>
            </p:txBody>
          </p:sp>
        </p:grpSp>
      </p:grpSp>
      <p:grpSp>
        <p:nvGrpSpPr>
          <p:cNvPr id="3449" name="Group 3449"/>
          <p:cNvGrpSpPr/>
          <p:nvPr/>
        </p:nvGrpSpPr>
        <p:grpSpPr>
          <a:xfrm>
            <a:off x="4334026" y="3820533"/>
            <a:ext cx="3395453" cy="1009744"/>
            <a:chOff x="0" y="0"/>
            <a:chExt cx="6790905" cy="2019487"/>
          </a:xfrm>
        </p:grpSpPr>
        <p:sp>
          <p:nvSpPr>
            <p:cNvPr id="3443" name="Shape 3443"/>
            <p:cNvSpPr/>
            <p:nvPr/>
          </p:nvSpPr>
          <p:spPr>
            <a:xfrm rot="16200000" flipH="1">
              <a:off x="2387204" y="0"/>
              <a:ext cx="2019489" cy="20194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8575" cap="flat" cmpd="sng">
              <a:solidFill>
                <a:schemeClr val="accent6"/>
              </a:solidFill>
              <a:prstDash val="solid"/>
              <a:miter lim="400000"/>
            </a:ln>
            <a:effectLst/>
          </p:spPr>
          <p:txBody>
            <a:bodyPr wrap="square" lIns="0" tIns="0" rIns="0" bIns="0" numCol="1" anchor="ctr">
              <a:noAutofit/>
            </a:bodyPr>
            <a:lstStyle/>
            <a:p>
              <a:pPr lvl="0">
                <a:defRPr sz="3200">
                  <a:solidFill>
                    <a:srgbClr val="FFFFFF"/>
                  </a:solidFill>
                </a:defRPr>
              </a:pPr>
              <a:endParaRPr sz="4265"/>
            </a:p>
          </p:txBody>
        </p:sp>
        <p:sp>
          <p:nvSpPr>
            <p:cNvPr id="3444" name="Shape 3444"/>
            <p:cNvSpPr/>
            <p:nvPr/>
          </p:nvSpPr>
          <p:spPr>
            <a:xfrm flipH="1" flipV="1">
              <a:off x="0" y="1009743"/>
              <a:ext cx="2357285" cy="1"/>
            </a:xfrm>
            <a:prstGeom prst="line">
              <a:avLst/>
            </a:prstGeom>
            <a:noFill/>
            <a:ln w="28575" cap="flat" cmpd="sng">
              <a:solidFill>
                <a:schemeClr val="accent6"/>
              </a:solidFill>
              <a:prstDash val="solid"/>
              <a:miter lim="400000"/>
              <a:tailEnd type="triangle" w="med" len="med"/>
            </a:ln>
            <a:effectLst/>
          </p:spPr>
          <p:txBody>
            <a:bodyPr wrap="square" lIns="0" tIns="0" rIns="0" bIns="0" numCol="1" anchor="ctr">
              <a:noAutofit/>
            </a:bodyPr>
            <a:lstStyle/>
            <a:p>
              <a:pPr lvl="0">
                <a:defRPr sz="3200"/>
              </a:pPr>
              <a:endParaRPr sz="4265"/>
            </a:p>
          </p:txBody>
        </p:sp>
        <p:sp>
          <p:nvSpPr>
            <p:cNvPr id="3445" name="Shape 3445"/>
            <p:cNvSpPr/>
            <p:nvPr/>
          </p:nvSpPr>
          <p:spPr>
            <a:xfrm flipV="1">
              <a:off x="4436612" y="1009743"/>
              <a:ext cx="2354294" cy="1"/>
            </a:xfrm>
            <a:prstGeom prst="line">
              <a:avLst/>
            </a:prstGeom>
            <a:noFill/>
            <a:ln w="28575" cap="flat" cmpd="sng">
              <a:solidFill>
                <a:schemeClr val="accent6"/>
              </a:solidFill>
              <a:prstDash val="solid"/>
              <a:miter lim="400000"/>
              <a:tailEnd type="triangle" w="med" len="med"/>
            </a:ln>
            <a:effectLst/>
          </p:spPr>
          <p:txBody>
            <a:bodyPr wrap="square" lIns="0" tIns="0" rIns="0" bIns="0" numCol="1" anchor="ctr">
              <a:noAutofit/>
            </a:bodyPr>
            <a:lstStyle/>
            <a:p>
              <a:pPr lvl="0">
                <a:defRPr sz="3200"/>
              </a:pPr>
              <a:endParaRPr sz="4265"/>
            </a:p>
          </p:txBody>
        </p:sp>
        <p:grpSp>
          <p:nvGrpSpPr>
            <p:cNvPr id="3448" name="Group 3448"/>
            <p:cNvGrpSpPr/>
            <p:nvPr/>
          </p:nvGrpSpPr>
          <p:grpSpPr>
            <a:xfrm>
              <a:off x="2716187" y="328982"/>
              <a:ext cx="1361523" cy="1361523"/>
              <a:chOff x="0" y="0"/>
              <a:chExt cx="1361522" cy="1361522"/>
            </a:xfrm>
          </p:grpSpPr>
          <p:sp>
            <p:nvSpPr>
              <p:cNvPr id="3446" name="Shape 3446"/>
              <p:cNvSpPr/>
              <p:nvPr/>
            </p:nvSpPr>
            <p:spPr>
              <a:xfrm rot="16200000" flipH="1">
                <a:off x="-1" y="0"/>
                <a:ext cx="1361524" cy="136152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3447" name="Shape 3447"/>
              <p:cNvSpPr/>
              <p:nvPr/>
            </p:nvSpPr>
            <p:spPr>
              <a:xfrm>
                <a:off x="228807" y="236933"/>
                <a:ext cx="903908" cy="887656"/>
              </a:xfrm>
              <a:prstGeom prst="rect">
                <a:avLst/>
              </a:prstGeom>
              <a:noFill/>
              <a:ln w="12700" cap="flat">
                <a:noFill/>
                <a:miter lim="400000"/>
              </a:ln>
              <a:effectLst/>
            </p:spPr>
            <p:txBody>
              <a:bodyPr wrap="square" lIns="0" tIns="0" rIns="0" bIns="0" numCol="1" anchor="ctr">
                <a:noAutofit/>
              </a:bodyPr>
              <a:lstStyle>
                <a:lvl1pPr defTabSz="914400">
                  <a:defRPr sz="3000">
                    <a:solidFill>
                      <a:srgbClr val="FFFFFF"/>
                    </a:solidFill>
                    <a:latin typeface="Roboto Bold"/>
                    <a:ea typeface="Roboto Bold"/>
                    <a:cs typeface="Roboto Bold"/>
                    <a:sym typeface="Roboto Bold"/>
                  </a:defRPr>
                </a:lvl1pPr>
              </a:lstStyle>
              <a:p>
                <a:pPr lvl="0">
                  <a:defRPr sz="1800">
                    <a:solidFill>
                      <a:srgbClr val="000000"/>
                    </a:solidFill>
                  </a:defRPr>
                </a:pPr>
                <a:r>
                  <a:rPr sz="1465" dirty="0">
                    <a:solidFill>
                      <a:schemeClr val="bg1"/>
                    </a:solidFill>
                  </a:rPr>
                  <a:t>04</a:t>
                </a:r>
              </a:p>
            </p:txBody>
          </p:sp>
        </p:grpSp>
      </p:grpSp>
      <p:sp>
        <p:nvSpPr>
          <p:cNvPr id="3450" name="Shape 3450"/>
          <p:cNvSpPr/>
          <p:nvPr/>
        </p:nvSpPr>
        <p:spPr>
          <a:xfrm rot="16200000" flipH="1">
            <a:off x="1495343" y="719961"/>
            <a:ext cx="2410819" cy="24108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19050" cmpd="sng">
            <a:solidFill>
              <a:srgbClr val="A6AAA9"/>
            </a:solidFill>
            <a:prstDash val="sysDot"/>
            <a:miter lim="400000"/>
          </a:ln>
        </p:spPr>
        <p:txBody>
          <a:bodyPr lIns="0" tIns="0" rIns="0" bIns="0" anchor="ctr"/>
          <a:lstStyle/>
          <a:p>
            <a:pPr lvl="0">
              <a:defRPr sz="3200">
                <a:solidFill>
                  <a:srgbClr val="FFFFFF"/>
                </a:solidFill>
              </a:defRPr>
            </a:pPr>
            <a:endParaRPr sz="4265"/>
          </a:p>
        </p:txBody>
      </p:sp>
      <p:sp>
        <p:nvSpPr>
          <p:cNvPr id="3451" name="Shape 3451"/>
          <p:cNvSpPr/>
          <p:nvPr/>
        </p:nvSpPr>
        <p:spPr>
          <a:xfrm rot="16200000" flipH="1">
            <a:off x="8455774" y="3235612"/>
            <a:ext cx="2410817" cy="241081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19050" cmpd="sng">
            <a:solidFill>
              <a:srgbClr val="A6AAA9"/>
            </a:solidFill>
            <a:prstDash val="sysDot"/>
            <a:miter lim="400000"/>
          </a:ln>
        </p:spPr>
        <p:txBody>
          <a:bodyPr lIns="0" tIns="0" rIns="0" bIns="0" anchor="ctr"/>
          <a:lstStyle/>
          <a:p>
            <a:pPr lvl="0">
              <a:defRPr sz="3200">
                <a:solidFill>
                  <a:srgbClr val="FFFFFF"/>
                </a:solidFill>
              </a:defRPr>
            </a:pPr>
            <a:endParaRPr sz="4265"/>
          </a:p>
        </p:txBody>
      </p:sp>
    </p:spTree>
  </p:cSld>
  <p:clrMapOvr>
    <a:masterClrMapping/>
  </p:clrMapOvr>
  <p:transition spd="slow" advTm="0">
    <p:push dir="u"/>
  </p:transition>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indefinite" fill="hold"/>
                                        <p:tgtEl>
                                          <p:spTgt spid="3422"/>
                                        </p:tgtEl>
                                        <p:attrNameLst>
                                          <p:attrName>style.visibility</p:attrName>
                                        </p:attrNameLst>
                                      </p:cBhvr>
                                      <p:to>
                                        <p:strVal val="visible"/>
                                      </p:to>
                                    </p:set>
                                    <p:animEffect transition="in" filter="wipe(up)">
                                      <p:cBhvr>
                                        <p:cTn id="7" dur="700"/>
                                        <p:tgtEl>
                                          <p:spTgt spid="3422"/>
                                        </p:tgtEl>
                                      </p:cBhvr>
                                    </p:animEffect>
                                  </p:childTnLst>
                                </p:cTn>
                              </p:par>
                            </p:childTnLst>
                          </p:cTn>
                        </p:par>
                        <p:par>
                          <p:cTn id="8" fill="hold">
                            <p:stCondLst>
                              <p:cond delay="1000"/>
                            </p:stCondLst>
                            <p:childTnLst>
                              <p:par>
                                <p:cTn id="9" presetID="4" presetClass="entr" presetSubtype="32" fill="hold" grpId="0" nodeType="afterEffect">
                                  <p:stCondLst>
                                    <p:cond delay="0"/>
                                  </p:stCondLst>
                                  <p:childTnLst>
                                    <p:set>
                                      <p:cBhvr>
                                        <p:cTn id="10" dur="indefinite" fill="hold"/>
                                        <p:tgtEl>
                                          <p:spTgt spid="3442"/>
                                        </p:tgtEl>
                                        <p:attrNameLst>
                                          <p:attrName>style.visibility</p:attrName>
                                        </p:attrNameLst>
                                      </p:cBhvr>
                                      <p:to>
                                        <p:strVal val="visible"/>
                                      </p:to>
                                    </p:set>
                                    <p:animEffect transition="in" filter="box(out)">
                                      <p:cBhvr>
                                        <p:cTn id="11" dur="700"/>
                                        <p:tgtEl>
                                          <p:spTgt spid="3442"/>
                                        </p:tgtEl>
                                      </p:cBhvr>
                                    </p:animEffect>
                                  </p:childTnLst>
                                </p:cTn>
                              </p:par>
                            </p:childTnLst>
                          </p:cTn>
                        </p:par>
                        <p:par>
                          <p:cTn id="12" fill="hold">
                            <p:stCondLst>
                              <p:cond delay="2000"/>
                            </p:stCondLst>
                            <p:childTnLst>
                              <p:par>
                                <p:cTn id="13" presetID="2" presetClass="entr" presetSubtype="2" fill="hold" grpId="0" nodeType="afterEffect">
                                  <p:stCondLst>
                                    <p:cond delay="0"/>
                                  </p:stCondLst>
                                  <p:childTnLst>
                                    <p:set>
                                      <p:cBhvr>
                                        <p:cTn id="14" dur="indefinite" fill="hold"/>
                                        <p:tgtEl>
                                          <p:spTgt spid="3420"/>
                                        </p:tgtEl>
                                        <p:attrNameLst>
                                          <p:attrName>style.visibility</p:attrName>
                                        </p:attrNameLst>
                                      </p:cBhvr>
                                      <p:to>
                                        <p:strVal val="visible"/>
                                      </p:to>
                                    </p:set>
                                    <p:anim calcmode="lin" valueType="num">
                                      <p:cBhvr>
                                        <p:cTn id="15" dur="700" fill="hold"/>
                                        <p:tgtEl>
                                          <p:spTgt spid="3420"/>
                                        </p:tgtEl>
                                        <p:attrNameLst>
                                          <p:attrName>ppt_x</p:attrName>
                                        </p:attrNameLst>
                                      </p:cBhvr>
                                      <p:tavLst>
                                        <p:tav tm="0">
                                          <p:val>
                                            <p:strVal val="1+#ppt_w/2"/>
                                          </p:val>
                                        </p:tav>
                                        <p:tav tm="100000">
                                          <p:val>
                                            <p:strVal val="#ppt_x"/>
                                          </p:val>
                                        </p:tav>
                                      </p:tavLst>
                                    </p:anim>
                                    <p:anim calcmode="lin" valueType="num">
                                      <p:cBhvr>
                                        <p:cTn id="16" dur="700" fill="hold"/>
                                        <p:tgtEl>
                                          <p:spTgt spid="3420"/>
                                        </p:tgtEl>
                                        <p:attrNameLst>
                                          <p:attrName>ppt_y</p:attrName>
                                        </p:attrNameLst>
                                      </p:cBhvr>
                                      <p:tavLst>
                                        <p:tav tm="0">
                                          <p:val>
                                            <p:strVal val="#ppt_y"/>
                                          </p:val>
                                        </p:tav>
                                        <p:tav tm="100000">
                                          <p:val>
                                            <p:strVal val="#ppt_y"/>
                                          </p:val>
                                        </p:tav>
                                      </p:tavLst>
                                    </p:anim>
                                  </p:childTnLst>
                                </p:cTn>
                              </p:par>
                            </p:childTnLst>
                          </p:cTn>
                        </p:par>
                        <p:par>
                          <p:cTn id="17" fill="hold">
                            <p:stCondLst>
                              <p:cond delay="3000"/>
                            </p:stCondLst>
                            <p:childTnLst>
                              <p:par>
                                <p:cTn id="18" presetID="2" presetClass="entr" presetSubtype="2" fill="hold" grpId="0" nodeType="afterEffect">
                                  <p:stCondLst>
                                    <p:cond delay="0"/>
                                  </p:stCondLst>
                                  <p:childTnLst>
                                    <p:set>
                                      <p:cBhvr>
                                        <p:cTn id="19" dur="indefinite" fill="hold"/>
                                        <p:tgtEl>
                                          <p:spTgt spid="3431"/>
                                        </p:tgtEl>
                                        <p:attrNameLst>
                                          <p:attrName>style.visibility</p:attrName>
                                        </p:attrNameLst>
                                      </p:cBhvr>
                                      <p:to>
                                        <p:strVal val="visible"/>
                                      </p:to>
                                    </p:set>
                                    <p:anim calcmode="lin" valueType="num">
                                      <p:cBhvr>
                                        <p:cTn id="20" dur="700" fill="hold"/>
                                        <p:tgtEl>
                                          <p:spTgt spid="3431"/>
                                        </p:tgtEl>
                                        <p:attrNameLst>
                                          <p:attrName>ppt_x</p:attrName>
                                        </p:attrNameLst>
                                      </p:cBhvr>
                                      <p:tavLst>
                                        <p:tav tm="0">
                                          <p:val>
                                            <p:strVal val="1+#ppt_w/2"/>
                                          </p:val>
                                        </p:tav>
                                        <p:tav tm="100000">
                                          <p:val>
                                            <p:strVal val="#ppt_x"/>
                                          </p:val>
                                        </p:tav>
                                      </p:tavLst>
                                    </p:anim>
                                    <p:anim calcmode="lin" valueType="num">
                                      <p:cBhvr>
                                        <p:cTn id="21" dur="700" fill="hold"/>
                                        <p:tgtEl>
                                          <p:spTgt spid="3431"/>
                                        </p:tgtEl>
                                        <p:attrNameLst>
                                          <p:attrName>ppt_y</p:attrName>
                                        </p:attrNameLst>
                                      </p:cBhvr>
                                      <p:tavLst>
                                        <p:tav tm="0">
                                          <p:val>
                                            <p:strVal val="#ppt_y"/>
                                          </p:val>
                                        </p:tav>
                                        <p:tav tm="100000">
                                          <p:val>
                                            <p:strVal val="#ppt_y"/>
                                          </p:val>
                                        </p:tav>
                                      </p:tavLst>
                                    </p:anim>
                                  </p:childTnLst>
                                </p:cTn>
                              </p:par>
                            </p:childTnLst>
                          </p:cTn>
                        </p:par>
                        <p:par>
                          <p:cTn id="22" fill="hold">
                            <p:stCondLst>
                              <p:cond delay="4000"/>
                            </p:stCondLst>
                            <p:childTnLst>
                              <p:par>
                                <p:cTn id="23" presetID="9" presetClass="entr" presetSubtype="0" fill="hold" grpId="0" nodeType="afterEffect">
                                  <p:stCondLst>
                                    <p:cond delay="0"/>
                                  </p:stCondLst>
                                  <p:childTnLst>
                                    <p:set>
                                      <p:cBhvr>
                                        <p:cTn id="24" dur="indefinite" fill="hold"/>
                                        <p:tgtEl>
                                          <p:spTgt spid="3450"/>
                                        </p:tgtEl>
                                        <p:attrNameLst>
                                          <p:attrName>style.visibility</p:attrName>
                                        </p:attrNameLst>
                                      </p:cBhvr>
                                      <p:to>
                                        <p:strVal val="visible"/>
                                      </p:to>
                                    </p:set>
                                    <p:animEffect transition="in" filter="dissolve">
                                      <p:cBhvr>
                                        <p:cTn id="25" dur="700"/>
                                        <p:tgtEl>
                                          <p:spTgt spid="3450"/>
                                        </p:tgtEl>
                                      </p:cBhvr>
                                    </p:animEffect>
                                  </p:childTnLst>
                                </p:cTn>
                              </p:par>
                            </p:childTnLst>
                          </p:cTn>
                        </p:par>
                        <p:par>
                          <p:cTn id="26" fill="hold">
                            <p:stCondLst>
                              <p:cond delay="5000"/>
                            </p:stCondLst>
                            <p:childTnLst>
                              <p:par>
                                <p:cTn id="27" presetID="22" presetClass="entr" presetSubtype="1" fill="hold" grpId="0" nodeType="afterEffect">
                                  <p:stCondLst>
                                    <p:cond delay="0"/>
                                  </p:stCondLst>
                                  <p:childTnLst>
                                    <p:set>
                                      <p:cBhvr>
                                        <p:cTn id="28" dur="indefinite" fill="hold"/>
                                        <p:tgtEl>
                                          <p:spTgt spid="3416"/>
                                        </p:tgtEl>
                                        <p:attrNameLst>
                                          <p:attrName>style.visibility</p:attrName>
                                        </p:attrNameLst>
                                      </p:cBhvr>
                                      <p:to>
                                        <p:strVal val="visible"/>
                                      </p:to>
                                    </p:set>
                                    <p:animEffect transition="in" filter="wipe(up)">
                                      <p:cBhvr>
                                        <p:cTn id="29" dur="700"/>
                                        <p:tgtEl>
                                          <p:spTgt spid="3416"/>
                                        </p:tgtEl>
                                      </p:cBhvr>
                                    </p:animEffect>
                                  </p:childTnLst>
                                </p:cTn>
                              </p:par>
                            </p:childTnLst>
                          </p:cTn>
                        </p:par>
                        <p:par>
                          <p:cTn id="30" fill="hold">
                            <p:stCondLst>
                              <p:cond delay="6000"/>
                            </p:stCondLst>
                            <p:childTnLst>
                              <p:par>
                                <p:cTn id="31" presetID="4" presetClass="entr" presetSubtype="32" fill="hold" grpId="0" nodeType="afterEffect">
                                  <p:stCondLst>
                                    <p:cond delay="0"/>
                                  </p:stCondLst>
                                  <p:childTnLst>
                                    <p:set>
                                      <p:cBhvr>
                                        <p:cTn id="32" dur="indefinite" fill="hold"/>
                                        <p:tgtEl>
                                          <p:spTgt spid="3449"/>
                                        </p:tgtEl>
                                        <p:attrNameLst>
                                          <p:attrName>style.visibility</p:attrName>
                                        </p:attrNameLst>
                                      </p:cBhvr>
                                      <p:to>
                                        <p:strVal val="visible"/>
                                      </p:to>
                                    </p:set>
                                    <p:animEffect transition="in" filter="box(out)">
                                      <p:cBhvr>
                                        <p:cTn id="33" dur="700"/>
                                        <p:tgtEl>
                                          <p:spTgt spid="3449"/>
                                        </p:tgtEl>
                                      </p:cBhvr>
                                    </p:animEffect>
                                  </p:childTnLst>
                                </p:cTn>
                              </p:par>
                            </p:childTnLst>
                          </p:cTn>
                        </p:par>
                        <p:par>
                          <p:cTn id="34" fill="hold">
                            <p:stCondLst>
                              <p:cond delay="7000"/>
                            </p:stCondLst>
                            <p:childTnLst>
                              <p:par>
                                <p:cTn id="35" presetID="2" presetClass="entr" presetSubtype="8" fill="hold" grpId="0" nodeType="afterEffect">
                                  <p:stCondLst>
                                    <p:cond delay="0"/>
                                  </p:stCondLst>
                                  <p:childTnLst>
                                    <p:set>
                                      <p:cBhvr>
                                        <p:cTn id="36" dur="indefinite" fill="hold"/>
                                        <p:tgtEl>
                                          <p:spTgt spid="3421"/>
                                        </p:tgtEl>
                                        <p:attrNameLst>
                                          <p:attrName>style.visibility</p:attrName>
                                        </p:attrNameLst>
                                      </p:cBhvr>
                                      <p:to>
                                        <p:strVal val="visible"/>
                                      </p:to>
                                    </p:set>
                                    <p:anim calcmode="lin" valueType="num">
                                      <p:cBhvr>
                                        <p:cTn id="37" dur="700" fill="hold"/>
                                        <p:tgtEl>
                                          <p:spTgt spid="3421"/>
                                        </p:tgtEl>
                                        <p:attrNameLst>
                                          <p:attrName>ppt_x</p:attrName>
                                        </p:attrNameLst>
                                      </p:cBhvr>
                                      <p:tavLst>
                                        <p:tav tm="0">
                                          <p:val>
                                            <p:strVal val="0-#ppt_w/2"/>
                                          </p:val>
                                        </p:tav>
                                        <p:tav tm="100000">
                                          <p:val>
                                            <p:strVal val="#ppt_x"/>
                                          </p:val>
                                        </p:tav>
                                      </p:tavLst>
                                    </p:anim>
                                    <p:anim calcmode="lin" valueType="num">
                                      <p:cBhvr>
                                        <p:cTn id="38" dur="700" fill="hold"/>
                                        <p:tgtEl>
                                          <p:spTgt spid="3421"/>
                                        </p:tgtEl>
                                        <p:attrNameLst>
                                          <p:attrName>ppt_y</p:attrName>
                                        </p:attrNameLst>
                                      </p:cBhvr>
                                      <p:tavLst>
                                        <p:tav tm="0">
                                          <p:val>
                                            <p:strVal val="#ppt_y"/>
                                          </p:val>
                                        </p:tav>
                                        <p:tav tm="100000">
                                          <p:val>
                                            <p:strVal val="#ppt_y"/>
                                          </p:val>
                                        </p:tav>
                                      </p:tavLst>
                                    </p:anim>
                                  </p:childTnLst>
                                </p:cTn>
                              </p:par>
                            </p:childTnLst>
                          </p:cTn>
                        </p:par>
                        <p:par>
                          <p:cTn id="39" fill="hold">
                            <p:stCondLst>
                              <p:cond delay="8000"/>
                            </p:stCondLst>
                            <p:childTnLst>
                              <p:par>
                                <p:cTn id="40" presetID="2" presetClass="entr" presetSubtype="8" fill="hold" grpId="0" nodeType="afterEffect">
                                  <p:stCondLst>
                                    <p:cond delay="0"/>
                                  </p:stCondLst>
                                  <p:childTnLst>
                                    <p:set>
                                      <p:cBhvr>
                                        <p:cTn id="41" dur="indefinite" fill="hold"/>
                                        <p:tgtEl>
                                          <p:spTgt spid="3435"/>
                                        </p:tgtEl>
                                        <p:attrNameLst>
                                          <p:attrName>style.visibility</p:attrName>
                                        </p:attrNameLst>
                                      </p:cBhvr>
                                      <p:to>
                                        <p:strVal val="visible"/>
                                      </p:to>
                                    </p:set>
                                    <p:anim calcmode="lin" valueType="num">
                                      <p:cBhvr>
                                        <p:cTn id="42" dur="700" fill="hold"/>
                                        <p:tgtEl>
                                          <p:spTgt spid="3435"/>
                                        </p:tgtEl>
                                        <p:attrNameLst>
                                          <p:attrName>ppt_x</p:attrName>
                                        </p:attrNameLst>
                                      </p:cBhvr>
                                      <p:tavLst>
                                        <p:tav tm="0">
                                          <p:val>
                                            <p:strVal val="0-#ppt_w/2"/>
                                          </p:val>
                                        </p:tav>
                                        <p:tav tm="100000">
                                          <p:val>
                                            <p:strVal val="#ppt_x"/>
                                          </p:val>
                                        </p:tav>
                                      </p:tavLst>
                                    </p:anim>
                                    <p:anim calcmode="lin" valueType="num">
                                      <p:cBhvr>
                                        <p:cTn id="43" dur="700" fill="hold"/>
                                        <p:tgtEl>
                                          <p:spTgt spid="3435"/>
                                        </p:tgtEl>
                                        <p:attrNameLst>
                                          <p:attrName>ppt_y</p:attrName>
                                        </p:attrNameLst>
                                      </p:cBhvr>
                                      <p:tavLst>
                                        <p:tav tm="0">
                                          <p:val>
                                            <p:strVal val="#ppt_y"/>
                                          </p:val>
                                        </p:tav>
                                        <p:tav tm="100000">
                                          <p:val>
                                            <p:strVal val="#ppt_y"/>
                                          </p:val>
                                        </p:tav>
                                      </p:tavLst>
                                    </p:anim>
                                  </p:childTnLst>
                                </p:cTn>
                              </p:par>
                            </p:childTnLst>
                          </p:cTn>
                        </p:par>
                        <p:par>
                          <p:cTn id="44" fill="hold">
                            <p:stCondLst>
                              <p:cond delay="9000"/>
                            </p:stCondLst>
                            <p:childTnLst>
                              <p:par>
                                <p:cTn id="45" presetID="9" presetClass="entr" presetSubtype="0" fill="hold" grpId="0" nodeType="afterEffect">
                                  <p:stCondLst>
                                    <p:cond delay="0"/>
                                  </p:stCondLst>
                                  <p:childTnLst>
                                    <p:set>
                                      <p:cBhvr>
                                        <p:cTn id="46" dur="indefinite" fill="hold"/>
                                        <p:tgtEl>
                                          <p:spTgt spid="3451"/>
                                        </p:tgtEl>
                                        <p:attrNameLst>
                                          <p:attrName>style.visibility</p:attrName>
                                        </p:attrNameLst>
                                      </p:cBhvr>
                                      <p:to>
                                        <p:strVal val="visible"/>
                                      </p:to>
                                    </p:set>
                                    <p:animEffect transition="in" filter="dissolve">
                                      <p:cBhvr>
                                        <p:cTn id="47" dur="700"/>
                                        <p:tgtEl>
                                          <p:spTgt spid="3451"/>
                                        </p:tgtEl>
                                      </p:cBhvr>
                                    </p:animEffect>
                                  </p:childTnLst>
                                </p:cTn>
                              </p:par>
                            </p:childTnLst>
                          </p:cTn>
                        </p:par>
                        <p:par>
                          <p:cTn id="48" fill="hold">
                            <p:stCondLst>
                              <p:cond delay="10000"/>
                            </p:stCondLst>
                            <p:childTnLst>
                              <p:par>
                                <p:cTn id="49" presetID="22" presetClass="entr" presetSubtype="1" fill="hold" grpId="0" nodeType="afterEffect">
                                  <p:stCondLst>
                                    <p:cond delay="0"/>
                                  </p:stCondLst>
                                  <p:childTnLst>
                                    <p:set>
                                      <p:cBhvr>
                                        <p:cTn id="50" dur="indefinite" fill="hold"/>
                                        <p:tgtEl>
                                          <p:spTgt spid="3418"/>
                                        </p:tgtEl>
                                        <p:attrNameLst>
                                          <p:attrName>style.visibility</p:attrName>
                                        </p:attrNameLst>
                                      </p:cBhvr>
                                      <p:to>
                                        <p:strVal val="visible"/>
                                      </p:to>
                                    </p:set>
                                    <p:animEffect transition="in" filter="wipe(up)">
                                      <p:cBhvr>
                                        <p:cTn id="51" dur="700"/>
                                        <p:tgtEl>
                                          <p:spTgt spid="3418"/>
                                        </p:tgtEl>
                                      </p:cBhvr>
                                    </p:animEffect>
                                  </p:childTnLst>
                                </p:cTn>
                              </p:par>
                            </p:childTnLst>
                          </p:cTn>
                        </p:par>
                        <p:par>
                          <p:cTn id="52" fill="hold">
                            <p:stCondLst>
                              <p:cond delay="11000"/>
                            </p:stCondLst>
                            <p:childTnLst>
                              <p:par>
                                <p:cTn id="53" presetID="9" presetClass="entr" presetSubtype="0" fill="hold" grpId="0" nodeType="afterEffect">
                                  <p:stCondLst>
                                    <p:cond delay="0"/>
                                  </p:stCondLst>
                                  <p:childTnLst>
                                    <p:set>
                                      <p:cBhvr>
                                        <p:cTn id="54" dur="indefinite" fill="hold"/>
                                        <p:tgtEl>
                                          <p:spTgt spid="3424"/>
                                        </p:tgtEl>
                                        <p:attrNameLst>
                                          <p:attrName>style.visibility</p:attrName>
                                        </p:attrNameLst>
                                      </p:cBhvr>
                                      <p:to>
                                        <p:strVal val="visible"/>
                                      </p:to>
                                    </p:set>
                                    <p:animEffect transition="in" filter="dissolve(in)">
                                      <p:cBhvr>
                                        <p:cTn id="55" dur="700"/>
                                        <p:tgtEl>
                                          <p:spTgt spid="3424"/>
                                        </p:tgtEl>
                                      </p:cBhvr>
                                    </p:animEffect>
                                  </p:childTnLst>
                                </p:cTn>
                              </p:par>
                            </p:childTnLst>
                          </p:cTn>
                        </p:par>
                        <p:par>
                          <p:cTn id="56" fill="hold">
                            <p:stCondLst>
                              <p:cond delay="12000"/>
                            </p:stCondLst>
                            <p:childTnLst>
                              <p:par>
                                <p:cTn id="57" presetID="9" presetClass="entr" presetSubtype="0" fill="hold" grpId="0" nodeType="afterEffect">
                                  <p:stCondLst>
                                    <p:cond delay="0"/>
                                  </p:stCondLst>
                                  <p:childTnLst>
                                    <p:set>
                                      <p:cBhvr>
                                        <p:cTn id="58" dur="indefinite" fill="hold"/>
                                        <p:tgtEl>
                                          <p:spTgt spid="3423"/>
                                        </p:tgtEl>
                                        <p:attrNameLst>
                                          <p:attrName>style.visibility</p:attrName>
                                        </p:attrNameLst>
                                      </p:cBhvr>
                                      <p:to>
                                        <p:strVal val="visible"/>
                                      </p:to>
                                    </p:set>
                                    <p:animEffect transition="in" filter="dissolve">
                                      <p:cBhvr>
                                        <p:cTn id="59" dur="700"/>
                                        <p:tgtEl>
                                          <p:spTgt spid="3423"/>
                                        </p:tgtEl>
                                      </p:cBhvr>
                                    </p:animEffect>
                                  </p:childTnLst>
                                </p:cTn>
                              </p:par>
                            </p:childTnLst>
                          </p:cTn>
                        </p:par>
                        <p:par>
                          <p:cTn id="60" fill="hold">
                            <p:stCondLst>
                              <p:cond delay="13000"/>
                            </p:stCondLst>
                            <p:childTnLst>
                              <p:par>
                                <p:cTn id="61" presetID="23" presetClass="entr" presetSubtype="16" fill="hold" grpId="0" nodeType="afterEffect">
                                  <p:stCondLst>
                                    <p:cond delay="0"/>
                                  </p:stCondLst>
                                  <p:iterate type="lt">
                                    <p:tmAbs val="0"/>
                                  </p:iterate>
                                  <p:childTnLst>
                                    <p:set>
                                      <p:cBhvr>
                                        <p:cTn id="62" dur="indefinite" fill="hold"/>
                                        <p:tgtEl>
                                          <p:spTgt spid="3427"/>
                                        </p:tgtEl>
                                        <p:attrNameLst>
                                          <p:attrName>style.visibility</p:attrName>
                                        </p:attrNameLst>
                                      </p:cBhvr>
                                      <p:to>
                                        <p:strVal val="visible"/>
                                      </p:to>
                                    </p:set>
                                    <p:anim calcmode="lin" valueType="num">
                                      <p:cBhvr>
                                        <p:cTn id="63" dur="700" fill="hold"/>
                                        <p:tgtEl>
                                          <p:spTgt spid="3427"/>
                                        </p:tgtEl>
                                        <p:attrNameLst>
                                          <p:attrName>ppt_w</p:attrName>
                                        </p:attrNameLst>
                                      </p:cBhvr>
                                      <p:tavLst>
                                        <p:tav tm="0">
                                          <p:val>
                                            <p:strVal val="4*#ppt_w"/>
                                          </p:val>
                                        </p:tav>
                                        <p:tav tm="100000">
                                          <p:val>
                                            <p:strVal val="#ppt_w"/>
                                          </p:val>
                                        </p:tav>
                                      </p:tavLst>
                                    </p:anim>
                                    <p:anim calcmode="lin" valueType="num">
                                      <p:cBhvr>
                                        <p:cTn id="64" dur="700" fill="hold"/>
                                        <p:tgtEl>
                                          <p:spTgt spid="342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6" grpId="0" animBg="1" advAuto="0"/>
      <p:bldP spid="3418" grpId="0" animBg="1" advAuto="0"/>
      <p:bldP spid="3420" grpId="0" animBg="1" advAuto="0"/>
      <p:bldP spid="3421" grpId="0" animBg="1" advAuto="0"/>
      <p:bldP spid="3422" grpId="0" animBg="1" advAuto="0"/>
      <p:bldP spid="3423" grpId="0" animBg="1" advAuto="0"/>
      <p:bldP spid="3424" grpId="0" animBg="1" advAuto="0"/>
      <p:bldP spid="3427" grpId="0" animBg="1" advAuto="0"/>
      <p:bldP spid="3431" grpId="0" animBg="1" advAuto="0"/>
      <p:bldP spid="3435" grpId="0" animBg="1" advAuto="0"/>
      <p:bldP spid="3442" grpId="0" animBg="1" advAuto="0"/>
      <p:bldP spid="3449" grpId="0" animBg="1" advAuto="0"/>
      <p:bldP spid="3450" grpId="0" animBg="1" advAuto="0"/>
      <p:bldP spid="3451" grpId="0" animBg="1" advAuto="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Presentation"/>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自定义 57">
      <a:dk1>
        <a:sysClr val="windowText" lastClr="000000"/>
      </a:dk1>
      <a:lt1>
        <a:sysClr val="window" lastClr="FFFFFF"/>
      </a:lt1>
      <a:dk2>
        <a:srgbClr val="FFFFFF"/>
      </a:dk2>
      <a:lt2>
        <a:srgbClr val="DFE3E5"/>
      </a:lt2>
      <a:accent1>
        <a:srgbClr val="000000"/>
      </a:accent1>
      <a:accent2>
        <a:srgbClr val="595959"/>
      </a:accent2>
      <a:accent3>
        <a:srgbClr val="000000"/>
      </a:accent3>
      <a:accent4>
        <a:srgbClr val="595959"/>
      </a:accent4>
      <a:accent5>
        <a:srgbClr val="000000"/>
      </a:accent5>
      <a:accent6>
        <a:srgbClr val="595959"/>
      </a:accent6>
      <a:hlink>
        <a:srgbClr val="000000"/>
      </a:hlink>
      <a:folHlink>
        <a:srgbClr val="595959"/>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a:blip xmlns:r="http://schemas.openxmlformats.org/officeDocument/2006/relationships" r:embed="rId1"/>
          <a:tile tx="0" ty="0" sx="100000" sy="100000" flip="none" algn="tl"/>
        </a:blipFill>
        <a:ln>
          <a:noFill/>
        </a:ln>
      </a:spPr>
      <a:bodyPr rot="0" spcFirstLastPara="0" vertOverflow="overflow" horzOverflow="overflow" vert="horz" wrap="square" lIns="91440" tIns="45720" rIns="91440" bIns="45720" numCol="1" spcCol="0" rtlCol="0" fromWordArt="0" anchor="ctr" anchorCtr="0" forceAA="0" compatLnSpc="1">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1482</Words>
  <Application>Microsoft Office PowerPoint</Application>
  <PresentationFormat>宽屏</PresentationFormat>
  <Paragraphs>220</Paragraphs>
  <Slides>26</Slides>
  <Notes>26</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26</vt:i4>
      </vt:variant>
    </vt:vector>
  </HeadingPairs>
  <TitlesOfParts>
    <vt:vector size="39" baseType="lpstr">
      <vt:lpstr>BebasNeueRegular</vt:lpstr>
      <vt:lpstr>Gill Sans</vt:lpstr>
      <vt:lpstr>Roboto Bold</vt:lpstr>
      <vt:lpstr>Roboto Light</vt:lpstr>
      <vt:lpstr>Roboto Regular</vt:lpstr>
      <vt:lpstr>方正正中黑简体</vt:lpstr>
      <vt:lpstr>微软雅黑</vt:lpstr>
      <vt:lpstr>造字工房俊雅（非商用）常规体</vt:lpstr>
      <vt:lpstr>Arial</vt:lpstr>
      <vt:lpstr>Calibri</vt:lpstr>
      <vt:lpstr>Calibri Light</vt:lpstr>
      <vt:lpstr>Raleway</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天 下</cp:lastModifiedBy>
  <cp:revision>3</cp:revision>
  <dcterms:created xsi:type="dcterms:W3CDTF">2020-06-29T06:51:02Z</dcterms:created>
  <dcterms:modified xsi:type="dcterms:W3CDTF">2021-01-06T00:12:44Z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