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2197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331"/>
    <a:srgbClr val="9B655B"/>
    <a:srgbClr val="211612"/>
    <a:srgbClr val="793D2F"/>
    <a:srgbClr val="845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B936-996A-41D6-AFF0-D0411ECA476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3000"/>
            <a:ext cx="5407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5DBE0-0937-4A36-AEF7-6E4B86FAF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5DBE0-0937-4A36-AEF7-6E4B86FAF9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4243"/>
            <a:ext cx="6858000" cy="18172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41551"/>
            <a:ext cx="6858000" cy="12602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7901"/>
            <a:ext cx="1971675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7901"/>
            <a:ext cx="5800725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1301"/>
            <a:ext cx="7886700" cy="21712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93092"/>
            <a:ext cx="7886700" cy="114180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9503"/>
            <a:ext cx="3886200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7901"/>
            <a:ext cx="7886700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79552"/>
            <a:ext cx="3868340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906640"/>
            <a:ext cx="3868340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79552"/>
            <a:ext cx="3887391" cy="6270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906640"/>
            <a:ext cx="3887391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51541"/>
            <a:ext cx="4629150" cy="37093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980"/>
            <a:ext cx="2949178" cy="12179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51541"/>
            <a:ext cx="4629150" cy="37093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65910"/>
            <a:ext cx="2949178" cy="2901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7901"/>
            <a:ext cx="7886700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9503"/>
            <a:ext cx="7886700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F18F-1A3D-4BF2-A9C1-56C4A34FD07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7889"/>
            <a:ext cx="30861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7889"/>
            <a:ext cx="2057400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B132-4FE2-4A7B-91DE-2F4B07F822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358497" y="743484"/>
            <a:ext cx="5700045" cy="4059253"/>
          </a:xfrm>
          <a:prstGeom prst="rect">
            <a:avLst/>
          </a:prstGeom>
          <a:solidFill>
            <a:srgbClr val="793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-2" y="-13708"/>
            <a:ext cx="4007980" cy="25722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2" y="2640650"/>
            <a:ext cx="4007980" cy="2592758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4631820" y="589660"/>
            <a:ext cx="0" cy="463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938465" y="1845542"/>
            <a:ext cx="3852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杂志风咖啡宣传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460779" y="743484"/>
            <a:ext cx="1342805" cy="973329"/>
            <a:chOff x="4460779" y="743484"/>
            <a:chExt cx="1342805" cy="973329"/>
          </a:xfrm>
        </p:grpSpPr>
        <p:sp>
          <p:nvSpPr>
            <p:cNvPr id="18" name="斜纹 17"/>
            <p:cNvSpPr/>
            <p:nvPr/>
          </p:nvSpPr>
          <p:spPr>
            <a:xfrm>
              <a:off x="4631820" y="743484"/>
              <a:ext cx="1171764" cy="973329"/>
            </a:xfrm>
            <a:prstGeom prst="diagStrip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rot="3029502" flipH="1">
              <a:off x="4913921" y="583229"/>
              <a:ext cx="2940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21161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lang="zh-CN" altLang="en-US" b="1" dirty="0">
                <a:solidFill>
                  <a:srgbClr val="2116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88339" y="1716813"/>
            <a:ext cx="623842" cy="1815882"/>
            <a:chOff x="3888339" y="1716813"/>
            <a:chExt cx="623842" cy="1815882"/>
          </a:xfrm>
        </p:grpSpPr>
        <p:sp>
          <p:nvSpPr>
            <p:cNvPr id="16" name="矩形 15"/>
            <p:cNvSpPr/>
            <p:nvPr/>
          </p:nvSpPr>
          <p:spPr>
            <a:xfrm>
              <a:off x="3888339" y="1716813"/>
              <a:ext cx="623842" cy="1786071"/>
            </a:xfrm>
            <a:prstGeom prst="rect">
              <a:avLst/>
            </a:prstGeom>
            <a:solidFill>
              <a:srgbClr val="21161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 flipH="1">
              <a:off x="3994460" y="1716813"/>
              <a:ext cx="3451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20XX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957144" y="1551910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产品的宣传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产品的发布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</a:t>
            </a:r>
          </a:p>
        </p:txBody>
      </p:sp>
      <p:sp>
        <p:nvSpPr>
          <p:cNvPr id="26" name="矩形 25"/>
          <p:cNvSpPr/>
          <p:nvPr/>
        </p:nvSpPr>
        <p:spPr>
          <a:xfrm>
            <a:off x="4975571" y="2458109"/>
            <a:ext cx="3852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569100" y="3854367"/>
            <a:ext cx="1652103" cy="289977"/>
            <a:chOff x="7725481" y="3835153"/>
            <a:chExt cx="1268503" cy="289977"/>
          </a:xfrm>
        </p:grpSpPr>
        <p:sp>
          <p:nvSpPr>
            <p:cNvPr id="23" name="矩形 22"/>
            <p:cNvSpPr/>
            <p:nvPr/>
          </p:nvSpPr>
          <p:spPr>
            <a:xfrm>
              <a:off x="7725481" y="3835153"/>
              <a:ext cx="1065321" cy="2899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725481" y="3879507"/>
              <a:ext cx="1268503" cy="245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The Righteous Brothers - Unchained Melo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7584" y="146735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7" grpId="0"/>
      <p:bldP spid="24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041251" y="978223"/>
            <a:ext cx="2960646" cy="2682994"/>
          </a:xfrm>
          <a:prstGeom prst="ellipse">
            <a:avLst/>
          </a:prstGeom>
          <a:ln>
            <a:solidFill>
              <a:srgbClr val="7A4331"/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098171" y="1003486"/>
            <a:ext cx="2960646" cy="2767754"/>
          </a:xfrm>
          <a:prstGeom prst="ellipse">
            <a:avLst/>
          </a:prstGeom>
          <a:ln>
            <a:solidFill>
              <a:srgbClr val="7A4331"/>
            </a:solidFill>
          </a:ln>
        </p:spPr>
      </p:pic>
      <p:sp>
        <p:nvSpPr>
          <p:cNvPr id="23" name="矩形 22"/>
          <p:cNvSpPr/>
          <p:nvPr/>
        </p:nvSpPr>
        <p:spPr>
          <a:xfrm>
            <a:off x="5825769" y="4415094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11343" y="3888211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259582" y="4154547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6" name="矩形 25"/>
          <p:cNvSpPr/>
          <p:nvPr/>
        </p:nvSpPr>
        <p:spPr>
          <a:xfrm>
            <a:off x="1824947" y="4415094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10521" y="3888211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58760" y="4154547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4689524" y="705876"/>
            <a:ext cx="3767265" cy="41087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13015" y="714379"/>
            <a:ext cx="3069694" cy="204587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513015" y="2828658"/>
            <a:ext cx="3069694" cy="1985964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396081" y="3781859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81655" y="3254976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829894" y="3521312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9621" y="276581"/>
            <a:ext cx="6999807" cy="4666538"/>
          </a:xfrm>
          <a:prstGeom prst="rect">
            <a:avLst/>
          </a:prstGeom>
        </p:spPr>
      </p:pic>
      <p:sp>
        <p:nvSpPr>
          <p:cNvPr id="18" name="斜纹 17"/>
          <p:cNvSpPr/>
          <p:nvPr/>
        </p:nvSpPr>
        <p:spPr>
          <a:xfrm>
            <a:off x="1189621" y="276581"/>
            <a:ext cx="1938140" cy="1458215"/>
          </a:xfrm>
          <a:prstGeom prst="diagStripe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9620" y="3469593"/>
            <a:ext cx="6999808" cy="1473526"/>
          </a:xfrm>
          <a:prstGeom prst="rect">
            <a:avLst/>
          </a:prstGeom>
          <a:solidFill>
            <a:srgbClr val="7A433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366928" y="4277515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52502" y="3750632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00741" y="401696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7" name="矩形 26"/>
          <p:cNvSpPr/>
          <p:nvPr/>
        </p:nvSpPr>
        <p:spPr>
          <a:xfrm>
            <a:off x="5495245" y="4285217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80819" y="3758334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29058" y="402467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2646" y="229846"/>
            <a:ext cx="3922519" cy="4760008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16381" y="490493"/>
            <a:ext cx="3555050" cy="3606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32647" y="4355677"/>
            <a:ext cx="419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B6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sp>
        <p:nvSpPr>
          <p:cNvPr id="6" name="矩形 5"/>
          <p:cNvSpPr/>
          <p:nvPr/>
        </p:nvSpPr>
        <p:spPr>
          <a:xfrm>
            <a:off x="523783" y="650237"/>
            <a:ext cx="4308863" cy="3286835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1390422" y="1049512"/>
            <a:ext cx="2334827" cy="2352583"/>
          </a:xfrm>
          <a:prstGeom prst="diamond">
            <a:avLst/>
          </a:prstGeom>
          <a:noFill/>
          <a:ln>
            <a:solidFill>
              <a:srgbClr val="9B6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91248" y="1049512"/>
            <a:ext cx="2334827" cy="2352583"/>
          </a:xfrm>
          <a:prstGeom prst="diamond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52319" y="19026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 03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900651" y="485765"/>
            <a:ext cx="1760434" cy="2444097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7A4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776496" y="2016910"/>
            <a:ext cx="1760434" cy="244409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7A4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689525" y="1299370"/>
            <a:ext cx="3994513" cy="2467992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842151" y="141002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27725" y="88314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75964" y="114948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868713" y="2270693"/>
            <a:ext cx="15505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68713" y="1743810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16952" y="2010146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782894" y="3444196"/>
            <a:ext cx="1913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sp>
        <p:nvSpPr>
          <p:cNvPr id="27" name="矩形 26"/>
          <p:cNvSpPr/>
          <p:nvPr/>
        </p:nvSpPr>
        <p:spPr>
          <a:xfrm>
            <a:off x="4846714" y="3877060"/>
            <a:ext cx="369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11456" y="506259"/>
            <a:ext cx="3513547" cy="3835154"/>
            <a:chOff x="1011456" y="506259"/>
            <a:chExt cx="3513547" cy="3835154"/>
          </a:xfrm>
        </p:grpSpPr>
        <p:sp>
          <p:nvSpPr>
            <p:cNvPr id="15" name="矩形: 一个圆顶角，剪去另一个顶角 14"/>
            <p:cNvSpPr/>
            <p:nvPr/>
          </p:nvSpPr>
          <p:spPr>
            <a:xfrm>
              <a:off x="1011456" y="506259"/>
              <a:ext cx="3513547" cy="2547891"/>
            </a:xfrm>
            <a:prstGeom prst="snipRoundRect">
              <a:avLst/>
            </a:prstGeom>
            <a:blipFill>
              <a:blip r:embed="rId3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011456" y="3054150"/>
              <a:ext cx="3513547" cy="1287263"/>
            </a:xfrm>
            <a:prstGeom prst="rect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89525" y="518496"/>
            <a:ext cx="3513548" cy="3835155"/>
            <a:chOff x="4689525" y="518496"/>
            <a:chExt cx="3513548" cy="3835155"/>
          </a:xfrm>
        </p:grpSpPr>
        <p:sp>
          <p:nvSpPr>
            <p:cNvPr id="16" name="矩形: 一个圆顶角，剪去另一个顶角 15"/>
            <p:cNvSpPr/>
            <p:nvPr/>
          </p:nvSpPr>
          <p:spPr>
            <a:xfrm>
              <a:off x="4689526" y="518496"/>
              <a:ext cx="3513547" cy="2547891"/>
            </a:xfrm>
            <a:prstGeom prst="snipRoundRect">
              <a:avLst/>
            </a:prstGeom>
            <a:blipFill>
              <a:blip r:embed="rId4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89525" y="3066388"/>
              <a:ext cx="3513547" cy="1287263"/>
            </a:xfrm>
            <a:prstGeom prst="rect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2069369" y="3696443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54943" y="3169560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03182" y="3435896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4" name="矩形 23"/>
          <p:cNvSpPr/>
          <p:nvPr/>
        </p:nvSpPr>
        <p:spPr>
          <a:xfrm>
            <a:off x="5800686" y="3696443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86260" y="3169560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34499" y="3435896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35133" y="627555"/>
            <a:ext cx="6977199" cy="3124940"/>
            <a:chOff x="1524461" y="1418628"/>
            <a:chExt cx="6095078" cy="2382441"/>
          </a:xfrm>
          <a:blipFill>
            <a:blip r:embed="rId3"/>
            <a:stretch>
              <a:fillRect/>
            </a:stretch>
          </a:blipFill>
        </p:grpSpPr>
        <p:sp>
          <p:nvSpPr>
            <p:cNvPr id="17" name="任意多边形: 形状 16"/>
            <p:cNvSpPr/>
            <p:nvPr/>
          </p:nvSpPr>
          <p:spPr>
            <a:xfrm rot="16200000">
              <a:off x="1325924" y="1617165"/>
              <a:ext cx="2382441" cy="1985368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99268 w 1985367"/>
                <a:gd name="connsiteY1" fmla="*/ 0 h 2382440"/>
                <a:gd name="connsiteX2" fmla="*/ 1886099 w 1985367"/>
                <a:gd name="connsiteY2" fmla="*/ 0 h 2382440"/>
                <a:gd name="connsiteX3" fmla="*/ 1985367 w 1985367"/>
                <a:gd name="connsiteY3" fmla="*/ 99268 h 2382440"/>
                <a:gd name="connsiteX4" fmla="*/ 1985367 w 1985367"/>
                <a:gd name="connsiteY4" fmla="*/ 2283172 h 2382440"/>
                <a:gd name="connsiteX5" fmla="*/ 1886099 w 1985367"/>
                <a:gd name="connsiteY5" fmla="*/ 2382440 h 2382440"/>
                <a:gd name="connsiteX6" fmla="*/ 99268 w 1985367"/>
                <a:gd name="connsiteY6" fmla="*/ 2382440 h 2382440"/>
                <a:gd name="connsiteX7" fmla="*/ 0 w 1985367"/>
                <a:gd name="connsiteY7" fmla="*/ 2283172 h 2382440"/>
                <a:gd name="connsiteX8" fmla="*/ 0 w 1985367"/>
                <a:gd name="connsiteY8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48330" y="1"/>
                    <a:pt x="1985367" y="53333"/>
                    <a:pt x="1985367" y="119122"/>
                  </a:cubicBezTo>
                  <a:lnTo>
                    <a:pt x="1985367" y="2263318"/>
                  </a:lnTo>
                  <a:cubicBezTo>
                    <a:pt x="1985367" y="2329107"/>
                    <a:pt x="1948330" y="2382439"/>
                    <a:pt x="1902643" y="2382439"/>
                  </a:cubicBezTo>
                  <a:lnTo>
                    <a:pt x="82724" y="2382439"/>
                  </a:lnTo>
                  <a:cubicBezTo>
                    <a:pt x="37037" y="2382439"/>
                    <a:pt x="0" y="2329107"/>
                    <a:pt x="0" y="2263318"/>
                  </a:cubicBezTo>
                  <a:lnTo>
                    <a:pt x="0" y="119122"/>
                  </a:lnTo>
                  <a:cubicBezTo>
                    <a:pt x="0" y="53333"/>
                    <a:pt x="37037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9" tIns="68582" rIns="88901" bIns="1588293" numCol="1" spcCol="1270" anchor="t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1921534" y="1418629"/>
              <a:ext cx="1479098" cy="2382440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/>
            </a:p>
          </p:txBody>
        </p:sp>
        <p:sp>
          <p:nvSpPr>
            <p:cNvPr id="19" name="任意多边形: 形状 18"/>
            <p:cNvSpPr/>
            <p:nvPr/>
          </p:nvSpPr>
          <p:spPr>
            <a:xfrm rot="16200000">
              <a:off x="3380779" y="1617165"/>
              <a:ext cx="2382441" cy="1985368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99268 w 1985367"/>
                <a:gd name="connsiteY1" fmla="*/ 0 h 2382440"/>
                <a:gd name="connsiteX2" fmla="*/ 1886099 w 1985367"/>
                <a:gd name="connsiteY2" fmla="*/ 0 h 2382440"/>
                <a:gd name="connsiteX3" fmla="*/ 1985367 w 1985367"/>
                <a:gd name="connsiteY3" fmla="*/ 99268 h 2382440"/>
                <a:gd name="connsiteX4" fmla="*/ 1985367 w 1985367"/>
                <a:gd name="connsiteY4" fmla="*/ 2283172 h 2382440"/>
                <a:gd name="connsiteX5" fmla="*/ 1886099 w 1985367"/>
                <a:gd name="connsiteY5" fmla="*/ 2382440 h 2382440"/>
                <a:gd name="connsiteX6" fmla="*/ 99268 w 1985367"/>
                <a:gd name="connsiteY6" fmla="*/ 2382440 h 2382440"/>
                <a:gd name="connsiteX7" fmla="*/ 0 w 1985367"/>
                <a:gd name="connsiteY7" fmla="*/ 2283172 h 2382440"/>
                <a:gd name="connsiteX8" fmla="*/ 0 w 1985367"/>
                <a:gd name="connsiteY8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48330" y="1"/>
                    <a:pt x="1985367" y="53333"/>
                    <a:pt x="1985367" y="119122"/>
                  </a:cubicBezTo>
                  <a:lnTo>
                    <a:pt x="1985367" y="2263318"/>
                  </a:lnTo>
                  <a:cubicBezTo>
                    <a:pt x="1985367" y="2329107"/>
                    <a:pt x="1948330" y="2382439"/>
                    <a:pt x="1902643" y="2382439"/>
                  </a:cubicBezTo>
                  <a:lnTo>
                    <a:pt x="82724" y="2382439"/>
                  </a:lnTo>
                  <a:cubicBezTo>
                    <a:pt x="37037" y="2382439"/>
                    <a:pt x="0" y="2329107"/>
                    <a:pt x="0" y="2263318"/>
                  </a:cubicBezTo>
                  <a:lnTo>
                    <a:pt x="0" y="119122"/>
                  </a:lnTo>
                  <a:cubicBezTo>
                    <a:pt x="0" y="53333"/>
                    <a:pt x="37037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8" tIns="68581" rIns="88901" bIns="1588293" numCol="1" spcCol="1270" anchor="t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/>
            </a:p>
          </p:txBody>
        </p:sp>
        <p:sp>
          <p:nvSpPr>
            <p:cNvPr id="20" name="流程图: 摘录 19"/>
            <p:cNvSpPr/>
            <p:nvPr/>
          </p:nvSpPr>
          <p:spPr>
            <a:xfrm rot="5400000">
              <a:off x="3414224" y="3311608"/>
              <a:ext cx="350036" cy="297805"/>
            </a:xfrm>
            <a:prstGeom prst="flowChartExtract">
              <a:avLst/>
            </a:prstGeom>
            <a:solidFill>
              <a:srgbClr val="7A4331"/>
            </a:solidFill>
            <a:ln>
              <a:solidFill>
                <a:srgbClr val="7A433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3976389" y="1418629"/>
              <a:ext cx="1479098" cy="2382440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/>
            </a:p>
          </p:txBody>
        </p:sp>
        <p:sp>
          <p:nvSpPr>
            <p:cNvPr id="22" name="任意多边形: 形状 21"/>
            <p:cNvSpPr/>
            <p:nvPr/>
          </p:nvSpPr>
          <p:spPr>
            <a:xfrm rot="16200000">
              <a:off x="5435634" y="1617165"/>
              <a:ext cx="2382441" cy="1985368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99268 w 1985367"/>
                <a:gd name="connsiteY1" fmla="*/ 0 h 2382440"/>
                <a:gd name="connsiteX2" fmla="*/ 1886099 w 1985367"/>
                <a:gd name="connsiteY2" fmla="*/ 0 h 2382440"/>
                <a:gd name="connsiteX3" fmla="*/ 1985367 w 1985367"/>
                <a:gd name="connsiteY3" fmla="*/ 99268 h 2382440"/>
                <a:gd name="connsiteX4" fmla="*/ 1985367 w 1985367"/>
                <a:gd name="connsiteY4" fmla="*/ 2283172 h 2382440"/>
                <a:gd name="connsiteX5" fmla="*/ 1886099 w 1985367"/>
                <a:gd name="connsiteY5" fmla="*/ 2382440 h 2382440"/>
                <a:gd name="connsiteX6" fmla="*/ 99268 w 1985367"/>
                <a:gd name="connsiteY6" fmla="*/ 2382440 h 2382440"/>
                <a:gd name="connsiteX7" fmla="*/ 0 w 1985367"/>
                <a:gd name="connsiteY7" fmla="*/ 2283172 h 2382440"/>
                <a:gd name="connsiteX8" fmla="*/ 0 w 1985367"/>
                <a:gd name="connsiteY8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48330" y="1"/>
                    <a:pt x="1985367" y="53333"/>
                    <a:pt x="1985367" y="119122"/>
                  </a:cubicBezTo>
                  <a:lnTo>
                    <a:pt x="1985367" y="2263318"/>
                  </a:lnTo>
                  <a:cubicBezTo>
                    <a:pt x="1985367" y="2329107"/>
                    <a:pt x="1948330" y="2382439"/>
                    <a:pt x="1902643" y="2382439"/>
                  </a:cubicBezTo>
                  <a:lnTo>
                    <a:pt x="82724" y="2382439"/>
                  </a:lnTo>
                  <a:cubicBezTo>
                    <a:pt x="37037" y="2382439"/>
                    <a:pt x="0" y="2329107"/>
                    <a:pt x="0" y="2263318"/>
                  </a:cubicBezTo>
                  <a:lnTo>
                    <a:pt x="0" y="119122"/>
                  </a:lnTo>
                  <a:cubicBezTo>
                    <a:pt x="0" y="53333"/>
                    <a:pt x="37037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9" tIns="68580" rIns="88901" bIns="1588294" numCol="1" spcCol="1270" anchor="t" anchorCtr="0">
              <a:noAutofit/>
            </a:bodyPr>
            <a:lstStyle/>
            <a:p>
              <a:pPr marL="0" lvl="0" indent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000" kern="1200" dirty="0"/>
            </a:p>
          </p:txBody>
        </p:sp>
        <p:sp>
          <p:nvSpPr>
            <p:cNvPr id="23" name="流程图: 摘录 22"/>
            <p:cNvSpPr/>
            <p:nvPr/>
          </p:nvSpPr>
          <p:spPr>
            <a:xfrm rot="5400000">
              <a:off x="5469079" y="3311608"/>
              <a:ext cx="350036" cy="297805"/>
            </a:xfrm>
            <a:prstGeom prst="flowChartExtract">
              <a:avLst/>
            </a:prstGeom>
            <a:solidFill>
              <a:srgbClr val="7A4331"/>
            </a:solidFill>
            <a:ln>
              <a:solidFill>
                <a:srgbClr val="7A433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031244" y="1418629"/>
              <a:ext cx="1479098" cy="2382440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1450" rIns="0" bIns="0" numCol="1" spcCol="1270" anchor="t" anchorCtr="0">
              <a:noAutofit/>
            </a:bodyPr>
            <a:lstStyle/>
            <a:p>
              <a:pPr marL="0" lvl="0" indent="0" algn="l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689673" y="4330253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75247" y="3803370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23486" y="4069706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3825905" y="4387901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11479" y="3861018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59718" y="4127354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32" name="矩形 31"/>
          <p:cNvSpPr/>
          <p:nvPr/>
        </p:nvSpPr>
        <p:spPr>
          <a:xfrm>
            <a:off x="6190734" y="4393069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76308" y="3866186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24547" y="4132522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2399" y="284085"/>
            <a:ext cx="6462666" cy="4308444"/>
          </a:xfrm>
          <a:prstGeom prst="rect">
            <a:avLst/>
          </a:prstGeom>
        </p:spPr>
      </p:pic>
      <p:sp>
        <p:nvSpPr>
          <p:cNvPr id="18" name="斜纹 17"/>
          <p:cNvSpPr/>
          <p:nvPr/>
        </p:nvSpPr>
        <p:spPr>
          <a:xfrm rot="5400000">
            <a:off x="6428245" y="279626"/>
            <a:ext cx="1520682" cy="1532958"/>
          </a:xfrm>
          <a:prstGeom prst="diagStripe">
            <a:avLst>
              <a:gd name="adj" fmla="val 55446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92399" y="3169560"/>
            <a:ext cx="6462666" cy="142296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483271" y="3967469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68845" y="3440586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17084" y="3706922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5690407" y="3967469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75981" y="3440586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24220" y="3706922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2646" y="229846"/>
            <a:ext cx="3922519" cy="4760008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16381" y="490493"/>
            <a:ext cx="3555050" cy="3606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32647" y="4355677"/>
            <a:ext cx="419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B6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sp>
        <p:nvSpPr>
          <p:cNvPr id="6" name="矩形 5"/>
          <p:cNvSpPr/>
          <p:nvPr/>
        </p:nvSpPr>
        <p:spPr>
          <a:xfrm>
            <a:off x="523783" y="650237"/>
            <a:ext cx="4308863" cy="3286835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1390422" y="1049512"/>
            <a:ext cx="2334827" cy="2352583"/>
          </a:xfrm>
          <a:prstGeom prst="diamond">
            <a:avLst/>
          </a:prstGeom>
          <a:noFill/>
          <a:ln>
            <a:solidFill>
              <a:srgbClr val="9B6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91248" y="1049512"/>
            <a:ext cx="2334827" cy="2352583"/>
          </a:xfrm>
          <a:prstGeom prst="diamond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52319" y="19026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 04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89525" y="756138"/>
            <a:ext cx="4030178" cy="4026877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9227" y="1055077"/>
            <a:ext cx="3824654" cy="254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514126" y="756138"/>
            <a:ext cx="4030178" cy="4026877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5896" y="1055076"/>
            <a:ext cx="3826637" cy="254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601001" y="4268709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86575" y="3741826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34814" y="4008162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5776400" y="4196277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761974" y="3669394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10213" y="393573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341832"/>
            <a:ext cx="4529271" cy="385415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8876" y="4477010"/>
            <a:ext cx="419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B6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118505" y="410199"/>
            <a:ext cx="1025495" cy="452927"/>
            <a:chOff x="8118505" y="410199"/>
            <a:chExt cx="1025495" cy="452927"/>
          </a:xfrm>
        </p:grpSpPr>
        <p:sp>
          <p:nvSpPr>
            <p:cNvPr id="8" name="矩形 7"/>
            <p:cNvSpPr/>
            <p:nvPr/>
          </p:nvSpPr>
          <p:spPr>
            <a:xfrm>
              <a:off x="8118505" y="410199"/>
              <a:ext cx="1025495" cy="452927"/>
            </a:xfrm>
            <a:prstGeom prst="rect">
              <a:avLst/>
            </a:prstGeom>
            <a:solidFill>
              <a:srgbClr val="793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8219396" y="451996"/>
              <a:ext cx="9246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目  录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04388" y="1357892"/>
            <a:ext cx="1222049" cy="1251958"/>
            <a:chOff x="5204388" y="1357892"/>
            <a:chExt cx="1222049" cy="1251958"/>
          </a:xfrm>
        </p:grpSpPr>
        <p:sp>
          <p:nvSpPr>
            <p:cNvPr id="10" name="矩形 9"/>
            <p:cNvSpPr/>
            <p:nvPr/>
          </p:nvSpPr>
          <p:spPr>
            <a:xfrm>
              <a:off x="5204388" y="1357892"/>
              <a:ext cx="1222049" cy="1251958"/>
            </a:xfrm>
            <a:prstGeom prst="rect">
              <a:avLst/>
            </a:prstGeom>
            <a:solidFill>
              <a:srgbClr val="793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/>
            <p:cNvSpPr/>
            <p:nvPr/>
          </p:nvSpPr>
          <p:spPr>
            <a:xfrm>
              <a:off x="5563312" y="1409168"/>
              <a:ext cx="512748" cy="512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78740" y="1465487"/>
              <a:ext cx="514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74471" y="2010043"/>
              <a:ext cx="922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19543" y="1357892"/>
            <a:ext cx="1222049" cy="1251958"/>
            <a:chOff x="6819543" y="1357892"/>
            <a:chExt cx="1222049" cy="1251958"/>
          </a:xfrm>
        </p:grpSpPr>
        <p:sp>
          <p:nvSpPr>
            <p:cNvPr id="11" name="矩形 10"/>
            <p:cNvSpPr/>
            <p:nvPr/>
          </p:nvSpPr>
          <p:spPr>
            <a:xfrm>
              <a:off x="6819543" y="1357892"/>
              <a:ext cx="1222049" cy="1251958"/>
            </a:xfrm>
            <a:prstGeom prst="rect">
              <a:avLst/>
            </a:prstGeom>
            <a:solidFill>
              <a:srgbClr val="793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/>
            <p:cNvSpPr/>
            <p:nvPr/>
          </p:nvSpPr>
          <p:spPr>
            <a:xfrm>
              <a:off x="7157101" y="1409168"/>
              <a:ext cx="512748" cy="512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142618" y="1465487"/>
              <a:ext cx="514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999005" y="2002988"/>
              <a:ext cx="922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12934" y="2844860"/>
            <a:ext cx="1222049" cy="1251958"/>
            <a:chOff x="5212934" y="2844860"/>
            <a:chExt cx="1222049" cy="1251958"/>
          </a:xfrm>
        </p:grpSpPr>
        <p:sp>
          <p:nvSpPr>
            <p:cNvPr id="12" name="矩形 11"/>
            <p:cNvSpPr/>
            <p:nvPr/>
          </p:nvSpPr>
          <p:spPr>
            <a:xfrm>
              <a:off x="5212934" y="2844860"/>
              <a:ext cx="1222049" cy="1251958"/>
            </a:xfrm>
            <a:prstGeom prst="rect">
              <a:avLst/>
            </a:prstGeom>
            <a:solidFill>
              <a:srgbClr val="793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5631678" y="2896136"/>
              <a:ext cx="512748" cy="512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631678" y="2964504"/>
              <a:ext cx="514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59929" y="3497060"/>
              <a:ext cx="922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36635" y="2844860"/>
            <a:ext cx="1222049" cy="1251958"/>
            <a:chOff x="6836635" y="2844860"/>
            <a:chExt cx="1222049" cy="1251958"/>
          </a:xfrm>
        </p:grpSpPr>
        <p:sp>
          <p:nvSpPr>
            <p:cNvPr id="13" name="矩形 12"/>
            <p:cNvSpPr/>
            <p:nvPr/>
          </p:nvSpPr>
          <p:spPr>
            <a:xfrm>
              <a:off x="6836635" y="2844860"/>
              <a:ext cx="1222049" cy="1251958"/>
            </a:xfrm>
            <a:prstGeom prst="rect">
              <a:avLst/>
            </a:prstGeom>
            <a:solidFill>
              <a:srgbClr val="793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225467" y="2896136"/>
              <a:ext cx="512748" cy="5127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29740" y="2964504"/>
              <a:ext cx="5144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84463" y="3490005"/>
              <a:ext cx="922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15977" y="2909722"/>
            <a:ext cx="2925035" cy="19500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18105" y="734827"/>
            <a:ext cx="2920777" cy="19500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74976" y="734827"/>
            <a:ext cx="2922112" cy="195002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74976" y="2909722"/>
            <a:ext cx="2922112" cy="1846916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917524" y="3785132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903098" y="3258249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1337" y="3524585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598" y="1199225"/>
            <a:ext cx="4726507" cy="339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57939" y="629853"/>
            <a:ext cx="3931953" cy="262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直接连接符 21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149063" y="416275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34637" y="363587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82876" y="390221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9028" y="1398950"/>
            <a:ext cx="2765977" cy="246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11231" y="2333179"/>
            <a:ext cx="1102174" cy="1020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7200" y="2556009"/>
            <a:ext cx="1122442" cy="996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99784" y="781150"/>
            <a:ext cx="1583465" cy="153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矩形 24"/>
          <p:cNvSpPr/>
          <p:nvPr/>
        </p:nvSpPr>
        <p:spPr>
          <a:xfrm>
            <a:off x="694592" y="4008625"/>
            <a:ext cx="393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and pain, bitter and sweet, coffee and milk, these contrasts are the reasons for human life! </a:t>
            </a:r>
          </a:p>
        </p:txBody>
      </p:sp>
      <p:sp>
        <p:nvSpPr>
          <p:cNvPr id="26" name="矩形 25"/>
          <p:cNvSpPr/>
          <p:nvPr/>
        </p:nvSpPr>
        <p:spPr>
          <a:xfrm>
            <a:off x="6149063" y="416275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34637" y="3687978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82876" y="3954314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4957" y="-29394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649134" y="978223"/>
            <a:ext cx="3794007" cy="3692769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7A4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9011" y="978223"/>
            <a:ext cx="2876109" cy="2065753"/>
          </a:xfrm>
          <a:prstGeom prst="rect">
            <a:avLst/>
          </a:prstGeom>
          <a:ln>
            <a:solidFill>
              <a:srgbClr val="7A4331"/>
            </a:solidFill>
          </a:ln>
        </p:spPr>
      </p:pic>
      <p:sp>
        <p:nvSpPr>
          <p:cNvPr id="20" name="矩形 19"/>
          <p:cNvSpPr/>
          <p:nvPr/>
        </p:nvSpPr>
        <p:spPr>
          <a:xfrm>
            <a:off x="4789011" y="3066388"/>
            <a:ext cx="2876109" cy="1604604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8094" y="3925365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13668" y="3398482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61907" y="3664818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358497" y="743484"/>
            <a:ext cx="5700045" cy="4059253"/>
          </a:xfrm>
          <a:prstGeom prst="rect">
            <a:avLst/>
          </a:prstGeom>
          <a:solidFill>
            <a:srgbClr val="793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2" y="-13708"/>
            <a:ext cx="4007980" cy="25722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" y="2640650"/>
            <a:ext cx="4007980" cy="2592758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631820" y="589660"/>
            <a:ext cx="0" cy="463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938465" y="1845542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60779" y="743484"/>
            <a:ext cx="1342805" cy="973329"/>
            <a:chOff x="4460779" y="743484"/>
            <a:chExt cx="1342805" cy="973329"/>
          </a:xfrm>
        </p:grpSpPr>
        <p:sp>
          <p:nvSpPr>
            <p:cNvPr id="9" name="斜纹 8"/>
            <p:cNvSpPr/>
            <p:nvPr/>
          </p:nvSpPr>
          <p:spPr>
            <a:xfrm>
              <a:off x="4631820" y="743484"/>
              <a:ext cx="1171764" cy="973329"/>
            </a:xfrm>
            <a:prstGeom prst="diagStripe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 rot="3029502" flipH="1">
              <a:off x="4913921" y="583229"/>
              <a:ext cx="2940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21161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Logo</a:t>
              </a:r>
              <a:endParaRPr lang="zh-CN" altLang="en-US" b="1" dirty="0">
                <a:solidFill>
                  <a:srgbClr val="21161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88339" y="1716813"/>
            <a:ext cx="623842" cy="1815882"/>
            <a:chOff x="3888339" y="1716813"/>
            <a:chExt cx="623842" cy="1815882"/>
          </a:xfrm>
        </p:grpSpPr>
        <p:sp>
          <p:nvSpPr>
            <p:cNvPr id="12" name="矩形 11"/>
            <p:cNvSpPr/>
            <p:nvPr/>
          </p:nvSpPr>
          <p:spPr>
            <a:xfrm>
              <a:off x="3888339" y="1716813"/>
              <a:ext cx="623842" cy="1786071"/>
            </a:xfrm>
            <a:prstGeom prst="rect">
              <a:avLst/>
            </a:prstGeom>
            <a:solidFill>
              <a:srgbClr val="21161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3994460" y="1716813"/>
              <a:ext cx="3451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20XX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963450" y="1495156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产品的宣传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产品的发布</a:t>
            </a: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</a:t>
            </a:r>
          </a:p>
        </p:txBody>
      </p:sp>
      <p:sp>
        <p:nvSpPr>
          <p:cNvPr id="15" name="矩形 14"/>
          <p:cNvSpPr/>
          <p:nvPr/>
        </p:nvSpPr>
        <p:spPr>
          <a:xfrm>
            <a:off x="4975571" y="2508557"/>
            <a:ext cx="3852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2646" y="229846"/>
            <a:ext cx="3922519" cy="4760008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16381" y="490493"/>
            <a:ext cx="3555050" cy="3606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32647" y="4355677"/>
            <a:ext cx="419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B6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sp>
        <p:nvSpPr>
          <p:cNvPr id="7" name="矩形 6"/>
          <p:cNvSpPr/>
          <p:nvPr/>
        </p:nvSpPr>
        <p:spPr>
          <a:xfrm>
            <a:off x="523783" y="650237"/>
            <a:ext cx="4308863" cy="3286835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390422" y="1049512"/>
            <a:ext cx="2334827" cy="2352583"/>
          </a:xfrm>
          <a:prstGeom prst="diamond">
            <a:avLst/>
          </a:prstGeom>
          <a:noFill/>
          <a:ln>
            <a:solidFill>
              <a:srgbClr val="9B6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91248" y="1049512"/>
            <a:ext cx="2334827" cy="2352583"/>
          </a:xfrm>
          <a:prstGeom prst="diamond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52319" y="19026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 01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87961" y="863126"/>
            <a:ext cx="4317228" cy="2878152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4631820" y="589660"/>
            <a:ext cx="0" cy="463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262894" y="863126"/>
            <a:ext cx="2998850" cy="2878152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87060" y="2056359"/>
            <a:ext cx="15505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58207" y="1484827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06446" y="1751163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105638" y="490536"/>
            <a:ext cx="4355124" cy="4179839"/>
          </a:xfrm>
          <a:prstGeom prst="rect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87617" y="1136590"/>
            <a:ext cx="3626730" cy="316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067584" y="2338370"/>
            <a:ext cx="15505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38731" y="1766838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86970" y="2033174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574730" y="3691616"/>
            <a:ext cx="2994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world of coffee is small, but absolutely exquisite and profound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直角三角形 14"/>
          <p:cNvSpPr/>
          <p:nvPr/>
        </p:nvSpPr>
        <p:spPr>
          <a:xfrm flipH="1" flipV="1">
            <a:off x="7443386" y="7719"/>
            <a:ext cx="1422795" cy="1436519"/>
          </a:xfrm>
          <a:prstGeom prst="rtTriangle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直角三角形 15"/>
          <p:cNvSpPr/>
          <p:nvPr/>
        </p:nvSpPr>
        <p:spPr>
          <a:xfrm flipV="1">
            <a:off x="214892" y="7718"/>
            <a:ext cx="1391717" cy="1496342"/>
          </a:xfrm>
          <a:prstGeom prst="rtTriangle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04848" y="273301"/>
            <a:ext cx="4769354" cy="317956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215273" y="416959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00847" y="364271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49086" y="390905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5081681" y="416959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81681" y="364271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15494" y="390905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36528" y="66798"/>
            <a:ext cx="7190583" cy="757601"/>
            <a:chOff x="794" y="776464"/>
            <a:chExt cx="12190414" cy="1284384"/>
          </a:xfrm>
        </p:grpSpPr>
        <p:grpSp>
          <p:nvGrpSpPr>
            <p:cNvPr id="16" name="组合 15"/>
            <p:cNvGrpSpPr/>
            <p:nvPr/>
          </p:nvGrpSpPr>
          <p:grpSpPr>
            <a:xfrm>
              <a:off x="5722845" y="776464"/>
              <a:ext cx="720080" cy="1284384"/>
              <a:chOff x="5722051" y="776464"/>
              <a:chExt cx="720080" cy="1284384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6082091" y="776464"/>
                <a:ext cx="0" cy="1284384"/>
              </a:xfrm>
              <a:prstGeom prst="line">
                <a:avLst/>
              </a:prstGeom>
              <a:ln>
                <a:solidFill>
                  <a:srgbClr val="7A433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5722051" y="1844824"/>
                <a:ext cx="720080" cy="0"/>
              </a:xfrm>
              <a:prstGeom prst="line">
                <a:avLst/>
              </a:prstGeom>
              <a:ln>
                <a:solidFill>
                  <a:srgbClr val="7A433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 flipH="1">
              <a:off x="794" y="1228522"/>
              <a:ext cx="4150990" cy="0"/>
            </a:xfrm>
            <a:prstGeom prst="line">
              <a:avLst/>
            </a:prstGeom>
            <a:ln>
              <a:solidFill>
                <a:srgbClr val="7A43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013987" y="1228522"/>
              <a:ext cx="4177221" cy="0"/>
            </a:xfrm>
            <a:prstGeom prst="line">
              <a:avLst/>
            </a:prstGeom>
            <a:ln>
              <a:solidFill>
                <a:srgbClr val="7A43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3940186" y="260932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7A4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 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76787" y="2433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7A43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时光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58454" y="1217363"/>
            <a:ext cx="3505369" cy="23372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4943" y="1211597"/>
            <a:ext cx="3505807" cy="233720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200847" y="416959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86421" y="364271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34660" y="390905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30" name="矩形 29"/>
          <p:cNvSpPr/>
          <p:nvPr/>
        </p:nvSpPr>
        <p:spPr>
          <a:xfrm>
            <a:off x="5763154" y="4169598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748728" y="3642715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6967" y="3909051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2646" y="229846"/>
            <a:ext cx="3922519" cy="4760008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16381" y="490493"/>
            <a:ext cx="3555050" cy="36063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32647" y="4355677"/>
            <a:ext cx="4194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9B65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in the coffee, friendship, love, see how you taste.</a:t>
            </a:r>
          </a:p>
        </p:txBody>
      </p:sp>
      <p:sp>
        <p:nvSpPr>
          <p:cNvPr id="6" name="矩形 5"/>
          <p:cNvSpPr/>
          <p:nvPr/>
        </p:nvSpPr>
        <p:spPr>
          <a:xfrm>
            <a:off x="523783" y="650237"/>
            <a:ext cx="4308863" cy="3286835"/>
          </a:xfrm>
          <a:prstGeom prst="rect">
            <a:avLst/>
          </a:prstGeom>
          <a:noFill/>
          <a:ln>
            <a:solidFill>
              <a:srgbClr val="7A4331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菱形 6"/>
          <p:cNvSpPr/>
          <p:nvPr/>
        </p:nvSpPr>
        <p:spPr>
          <a:xfrm>
            <a:off x="1390422" y="1049512"/>
            <a:ext cx="2334827" cy="2352583"/>
          </a:xfrm>
          <a:prstGeom prst="diamond">
            <a:avLst/>
          </a:prstGeom>
          <a:noFill/>
          <a:ln>
            <a:solidFill>
              <a:srgbClr val="9B6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91248" y="1049512"/>
            <a:ext cx="2334827" cy="2352583"/>
          </a:xfrm>
          <a:prstGeom prst="diamond">
            <a:avLst/>
          </a:prstGeom>
          <a:solidFill>
            <a:srgbClr val="7A4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752319" y="1902637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 02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4631821" cy="5219700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26633" y="-2759"/>
            <a:ext cx="429789" cy="5219700"/>
            <a:chOff x="60313" y="0"/>
            <a:chExt cx="429789" cy="52197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60313" y="2106162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7" name="菱形 6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51288" y="0"/>
            <a:ext cx="429789" cy="5219700"/>
            <a:chOff x="64749" y="0"/>
            <a:chExt cx="429789" cy="52197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48575" y="0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48574" y="3257735"/>
              <a:ext cx="0" cy="1961965"/>
            </a:xfrm>
            <a:prstGeom prst="line">
              <a:avLst/>
            </a:prstGeom>
            <a:ln>
              <a:solidFill>
                <a:srgbClr val="9B65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4749" y="2112281"/>
              <a:ext cx="42978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00" dirty="0">
                  <a:solidFill>
                    <a:srgbClr val="7A43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咖啡就是人生苦与甜都包含其中</a:t>
              </a:r>
              <a:endParaRPr lang="zh-CN" altLang="en-US" sz="800" dirty="0">
                <a:solidFill>
                  <a:srgbClr val="7A4331"/>
                </a:solidFill>
              </a:endParaRPr>
            </a:p>
          </p:txBody>
        </p:sp>
        <p:sp>
          <p:nvSpPr>
            <p:cNvPr id="13" name="菱形 12"/>
            <p:cNvSpPr/>
            <p:nvPr/>
          </p:nvSpPr>
          <p:spPr>
            <a:xfrm>
              <a:off x="190870" y="1961964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190868" y="3056909"/>
              <a:ext cx="115410" cy="115410"/>
            </a:xfrm>
            <a:prstGeom prst="diamond">
              <a:avLst/>
            </a:prstGeom>
            <a:solidFill>
              <a:srgbClr val="7A43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4691" y="2172976"/>
            <a:ext cx="3654456" cy="24363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4220" y="621190"/>
            <a:ext cx="4372517" cy="290684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4631820" y="0"/>
            <a:ext cx="0" cy="5219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235967" y="1543707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21541" y="1016824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9780" y="1283160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1860520" y="4193782"/>
            <a:ext cx="15505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输入替换内容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46094" y="3666899"/>
            <a:ext cx="15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Hiragino Sans GB W3" charset="-122"/>
              </a:rPr>
              <a:t>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Hiragino Sans GB W3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94333" y="3933235"/>
            <a:ext cx="644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868</Words>
  <Application>Microsoft Office PowerPoint</Application>
  <PresentationFormat>自定义</PresentationFormat>
  <Paragraphs>211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咖啡主题PPT模版</dc:title>
  <dc:creator/>
  <cp:lastModifiedBy>天 下</cp:lastModifiedBy>
  <cp:revision>6</cp:revision>
  <dcterms:created xsi:type="dcterms:W3CDTF">2017-11-04T00:25:00Z</dcterms:created>
  <dcterms:modified xsi:type="dcterms:W3CDTF">2021-01-06T00:13:11Z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