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60" r:id="rId4"/>
    <p:sldId id="266" r:id="rId5"/>
    <p:sldId id="267" r:id="rId6"/>
    <p:sldId id="271" r:id="rId7"/>
    <p:sldId id="272" r:id="rId8"/>
    <p:sldId id="261" r:id="rId9"/>
    <p:sldId id="273" r:id="rId10"/>
    <p:sldId id="274" r:id="rId11"/>
    <p:sldId id="276" r:id="rId12"/>
    <p:sldId id="277" r:id="rId13"/>
    <p:sldId id="262" r:id="rId14"/>
    <p:sldId id="278" r:id="rId15"/>
    <p:sldId id="279" r:id="rId16"/>
    <p:sldId id="280" r:id="rId17"/>
    <p:sldId id="281" r:id="rId18"/>
    <p:sldId id="282" r:id="rId19"/>
    <p:sldId id="263" r:id="rId20"/>
    <p:sldId id="283" r:id="rId21"/>
    <p:sldId id="284" r:id="rId22"/>
    <p:sldId id="285" r:id="rId23"/>
    <p:sldId id="286" r:id="rId24"/>
    <p:sldId id="287" r:id="rId25"/>
    <p:sldId id="26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9129E-C5B8-486E-8969-B0D496F6AF5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143A2-6AD5-4010-A694-E791CB8F79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0BB00E-6135-4A30-8982-B23B1562F1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41AB46-3906-4291-9502-775C5DC9586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3515688" y="0"/>
            <a:ext cx="3159750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1140504" y="904594"/>
            <a:ext cx="4167940" cy="4932782"/>
          </a:xfrm>
          <a:custGeom>
            <a:avLst/>
            <a:gdLst>
              <a:gd name="connsiteX0" fmla="*/ 3596540 w 4167940"/>
              <a:gd name="connsiteY0" fmla="*/ 4507069 h 4932782"/>
              <a:gd name="connsiteX1" fmla="*/ 3596540 w 4167940"/>
              <a:gd name="connsiteY1" fmla="*/ 4507069 h 4932782"/>
              <a:gd name="connsiteX2" fmla="*/ 3596539 w 4167940"/>
              <a:gd name="connsiteY2" fmla="*/ 4507069 h 4932782"/>
              <a:gd name="connsiteX3" fmla="*/ 3594359 w 4167940"/>
              <a:gd name="connsiteY3" fmla="*/ 1089014 h 4932782"/>
              <a:gd name="connsiteX4" fmla="*/ 3594359 w 4167940"/>
              <a:gd name="connsiteY4" fmla="*/ 1089015 h 4932782"/>
              <a:gd name="connsiteX5" fmla="*/ 3731949 w 4167940"/>
              <a:gd name="connsiteY5" fmla="*/ 1261523 h 4932782"/>
              <a:gd name="connsiteX6" fmla="*/ 3334049 w 4167940"/>
              <a:gd name="connsiteY6" fmla="*/ 4795192 h 4932782"/>
              <a:gd name="connsiteX7" fmla="*/ 3223265 w 4167940"/>
              <a:gd name="connsiteY7" fmla="*/ 4927393 h 4932782"/>
              <a:gd name="connsiteX8" fmla="*/ 3161542 w 4167940"/>
              <a:gd name="connsiteY8" fmla="*/ 4932782 h 4932782"/>
              <a:gd name="connsiteX9" fmla="*/ 3102562 w 4167940"/>
              <a:gd name="connsiteY9" fmla="*/ 4913802 h 4932782"/>
              <a:gd name="connsiteX10" fmla="*/ 3023952 w 4167940"/>
              <a:gd name="connsiteY10" fmla="*/ 4760274 h 4932782"/>
              <a:gd name="connsiteX11" fmla="*/ 3421851 w 4167940"/>
              <a:gd name="connsiteY11" fmla="*/ 1226604 h 4932782"/>
              <a:gd name="connsiteX12" fmla="*/ 3594359 w 4167940"/>
              <a:gd name="connsiteY12" fmla="*/ 1089014 h 4932782"/>
              <a:gd name="connsiteX13" fmla="*/ 2829929 w 4167940"/>
              <a:gd name="connsiteY13" fmla="*/ 1002939 h 4932782"/>
              <a:gd name="connsiteX14" fmla="*/ 2829929 w 4167940"/>
              <a:gd name="connsiteY14" fmla="*/ 1002939 h 4932782"/>
              <a:gd name="connsiteX15" fmla="*/ 2967519 w 4167940"/>
              <a:gd name="connsiteY15" fmla="*/ 1175447 h 4932782"/>
              <a:gd name="connsiteX16" fmla="*/ 2569619 w 4167940"/>
              <a:gd name="connsiteY16" fmla="*/ 4709116 h 4932782"/>
              <a:gd name="connsiteX17" fmla="*/ 2458835 w 4167940"/>
              <a:gd name="connsiteY17" fmla="*/ 4841317 h 4932782"/>
              <a:gd name="connsiteX18" fmla="*/ 2397112 w 4167940"/>
              <a:gd name="connsiteY18" fmla="*/ 4846706 h 4932782"/>
              <a:gd name="connsiteX19" fmla="*/ 2338132 w 4167940"/>
              <a:gd name="connsiteY19" fmla="*/ 4827726 h 4932782"/>
              <a:gd name="connsiteX20" fmla="*/ 2259522 w 4167940"/>
              <a:gd name="connsiteY20" fmla="*/ 4674198 h 4932782"/>
              <a:gd name="connsiteX21" fmla="*/ 2657421 w 4167940"/>
              <a:gd name="connsiteY21" fmla="*/ 1140528 h 4932782"/>
              <a:gd name="connsiteX22" fmla="*/ 2829929 w 4167940"/>
              <a:gd name="connsiteY22" fmla="*/ 1002939 h 4932782"/>
              <a:gd name="connsiteX23" fmla="*/ 900831 w 4167940"/>
              <a:gd name="connsiteY23" fmla="*/ 785718 h 4932782"/>
              <a:gd name="connsiteX24" fmla="*/ 900831 w 4167940"/>
              <a:gd name="connsiteY24" fmla="*/ 785719 h 4932782"/>
              <a:gd name="connsiteX25" fmla="*/ 1038421 w 4167940"/>
              <a:gd name="connsiteY25" fmla="*/ 958227 h 4932782"/>
              <a:gd name="connsiteX26" fmla="*/ 640522 w 4167940"/>
              <a:gd name="connsiteY26" fmla="*/ 4491895 h 4932782"/>
              <a:gd name="connsiteX27" fmla="*/ 529738 w 4167940"/>
              <a:gd name="connsiteY27" fmla="*/ 4624096 h 4932782"/>
              <a:gd name="connsiteX28" fmla="*/ 468015 w 4167940"/>
              <a:gd name="connsiteY28" fmla="*/ 4629485 h 4932782"/>
              <a:gd name="connsiteX29" fmla="*/ 409035 w 4167940"/>
              <a:gd name="connsiteY29" fmla="*/ 4610505 h 4932782"/>
              <a:gd name="connsiteX30" fmla="*/ 330424 w 4167940"/>
              <a:gd name="connsiteY30" fmla="*/ 4456977 h 4932782"/>
              <a:gd name="connsiteX31" fmla="*/ 728323 w 4167940"/>
              <a:gd name="connsiteY31" fmla="*/ 923308 h 4932782"/>
              <a:gd name="connsiteX32" fmla="*/ 900831 w 4167940"/>
              <a:gd name="connsiteY32" fmla="*/ 785718 h 4932782"/>
              <a:gd name="connsiteX33" fmla="*/ 4029357 w 4167940"/>
              <a:gd name="connsiteY33" fmla="*/ 663301 h 4932782"/>
              <a:gd name="connsiteX34" fmla="*/ 4029357 w 4167940"/>
              <a:gd name="connsiteY34" fmla="*/ 663302 h 4932782"/>
              <a:gd name="connsiteX35" fmla="*/ 4166947 w 4167940"/>
              <a:gd name="connsiteY35" fmla="*/ 835810 h 4932782"/>
              <a:gd name="connsiteX36" fmla="*/ 3769047 w 4167940"/>
              <a:gd name="connsiteY36" fmla="*/ 4369479 h 4932782"/>
              <a:gd name="connsiteX37" fmla="*/ 3658263 w 4167940"/>
              <a:gd name="connsiteY37" fmla="*/ 4501680 h 4932782"/>
              <a:gd name="connsiteX38" fmla="*/ 3596540 w 4167940"/>
              <a:gd name="connsiteY38" fmla="*/ 4507069 h 4932782"/>
              <a:gd name="connsiteX39" fmla="*/ 3537560 w 4167940"/>
              <a:gd name="connsiteY39" fmla="*/ 4488089 h 4932782"/>
              <a:gd name="connsiteX40" fmla="*/ 3458950 w 4167940"/>
              <a:gd name="connsiteY40" fmla="*/ 4334561 h 4932782"/>
              <a:gd name="connsiteX41" fmla="*/ 3856849 w 4167940"/>
              <a:gd name="connsiteY41" fmla="*/ 800892 h 4932782"/>
              <a:gd name="connsiteX42" fmla="*/ 4029357 w 4167940"/>
              <a:gd name="connsiteY42" fmla="*/ 663301 h 4932782"/>
              <a:gd name="connsiteX43" fmla="*/ 3264927 w 4167940"/>
              <a:gd name="connsiteY43" fmla="*/ 577225 h 4932782"/>
              <a:gd name="connsiteX44" fmla="*/ 3264927 w 4167940"/>
              <a:gd name="connsiteY44" fmla="*/ 577226 h 4932782"/>
              <a:gd name="connsiteX45" fmla="*/ 3402517 w 4167940"/>
              <a:gd name="connsiteY45" fmla="*/ 749734 h 4932782"/>
              <a:gd name="connsiteX46" fmla="*/ 3004617 w 4167940"/>
              <a:gd name="connsiteY46" fmla="*/ 4283403 h 4932782"/>
              <a:gd name="connsiteX47" fmla="*/ 2893833 w 4167940"/>
              <a:gd name="connsiteY47" fmla="*/ 4415604 h 4932782"/>
              <a:gd name="connsiteX48" fmla="*/ 2832110 w 4167940"/>
              <a:gd name="connsiteY48" fmla="*/ 4420993 h 4932782"/>
              <a:gd name="connsiteX49" fmla="*/ 2773130 w 4167940"/>
              <a:gd name="connsiteY49" fmla="*/ 4402013 h 4932782"/>
              <a:gd name="connsiteX50" fmla="*/ 2694520 w 4167940"/>
              <a:gd name="connsiteY50" fmla="*/ 4248485 h 4932782"/>
              <a:gd name="connsiteX51" fmla="*/ 3092419 w 4167940"/>
              <a:gd name="connsiteY51" fmla="*/ 714816 h 4932782"/>
              <a:gd name="connsiteX52" fmla="*/ 3264927 w 4167940"/>
              <a:gd name="connsiteY52" fmla="*/ 577225 h 4932782"/>
              <a:gd name="connsiteX53" fmla="*/ 2500497 w 4167940"/>
              <a:gd name="connsiteY53" fmla="*/ 491149 h 4932782"/>
              <a:gd name="connsiteX54" fmla="*/ 2500497 w 4167940"/>
              <a:gd name="connsiteY54" fmla="*/ 491149 h 4932782"/>
              <a:gd name="connsiteX55" fmla="*/ 2638087 w 4167940"/>
              <a:gd name="connsiteY55" fmla="*/ 663657 h 4932782"/>
              <a:gd name="connsiteX56" fmla="*/ 2240187 w 4167940"/>
              <a:gd name="connsiteY56" fmla="*/ 4197326 h 4932782"/>
              <a:gd name="connsiteX57" fmla="*/ 2129403 w 4167940"/>
              <a:gd name="connsiteY57" fmla="*/ 4329527 h 4932782"/>
              <a:gd name="connsiteX58" fmla="*/ 2067680 w 4167940"/>
              <a:gd name="connsiteY58" fmla="*/ 4334916 h 4932782"/>
              <a:gd name="connsiteX59" fmla="*/ 2008700 w 4167940"/>
              <a:gd name="connsiteY59" fmla="*/ 4315936 h 4932782"/>
              <a:gd name="connsiteX60" fmla="*/ 1930090 w 4167940"/>
              <a:gd name="connsiteY60" fmla="*/ 4162408 h 4932782"/>
              <a:gd name="connsiteX61" fmla="*/ 2327989 w 4167940"/>
              <a:gd name="connsiteY61" fmla="*/ 628739 h 4932782"/>
              <a:gd name="connsiteX62" fmla="*/ 2500497 w 4167940"/>
              <a:gd name="connsiteY62" fmla="*/ 491149 h 4932782"/>
              <a:gd name="connsiteX63" fmla="*/ 1736069 w 4167940"/>
              <a:gd name="connsiteY63" fmla="*/ 405073 h 4932782"/>
              <a:gd name="connsiteX64" fmla="*/ 1736069 w 4167940"/>
              <a:gd name="connsiteY64" fmla="*/ 405074 h 4932782"/>
              <a:gd name="connsiteX65" fmla="*/ 1873659 w 4167940"/>
              <a:gd name="connsiteY65" fmla="*/ 577581 h 4932782"/>
              <a:gd name="connsiteX66" fmla="*/ 1475760 w 4167940"/>
              <a:gd name="connsiteY66" fmla="*/ 4111250 h 4932782"/>
              <a:gd name="connsiteX67" fmla="*/ 1364976 w 4167940"/>
              <a:gd name="connsiteY67" fmla="*/ 4243451 h 4932782"/>
              <a:gd name="connsiteX68" fmla="*/ 1303253 w 4167940"/>
              <a:gd name="connsiteY68" fmla="*/ 4248840 h 4932782"/>
              <a:gd name="connsiteX69" fmla="*/ 1244273 w 4167940"/>
              <a:gd name="connsiteY69" fmla="*/ 4229860 h 4932782"/>
              <a:gd name="connsiteX70" fmla="*/ 1165662 w 4167940"/>
              <a:gd name="connsiteY70" fmla="*/ 4076332 h 4932782"/>
              <a:gd name="connsiteX71" fmla="*/ 1563561 w 4167940"/>
              <a:gd name="connsiteY71" fmla="*/ 542663 h 4932782"/>
              <a:gd name="connsiteX72" fmla="*/ 1736069 w 4167940"/>
              <a:gd name="connsiteY72" fmla="*/ 405073 h 4932782"/>
              <a:gd name="connsiteX73" fmla="*/ 1335829 w 4167940"/>
              <a:gd name="connsiteY73" fmla="*/ 360004 h 4932782"/>
              <a:gd name="connsiteX74" fmla="*/ 1335829 w 4167940"/>
              <a:gd name="connsiteY74" fmla="*/ 360006 h 4932782"/>
              <a:gd name="connsiteX75" fmla="*/ 1473419 w 4167940"/>
              <a:gd name="connsiteY75" fmla="*/ 532514 h 4932782"/>
              <a:gd name="connsiteX76" fmla="*/ 1075520 w 4167940"/>
              <a:gd name="connsiteY76" fmla="*/ 4066182 h 4932782"/>
              <a:gd name="connsiteX77" fmla="*/ 964736 w 4167940"/>
              <a:gd name="connsiteY77" fmla="*/ 4198383 h 4932782"/>
              <a:gd name="connsiteX78" fmla="*/ 903013 w 4167940"/>
              <a:gd name="connsiteY78" fmla="*/ 4203772 h 4932782"/>
              <a:gd name="connsiteX79" fmla="*/ 844033 w 4167940"/>
              <a:gd name="connsiteY79" fmla="*/ 4184792 h 4932782"/>
              <a:gd name="connsiteX80" fmla="*/ 765422 w 4167940"/>
              <a:gd name="connsiteY80" fmla="*/ 4031264 h 4932782"/>
              <a:gd name="connsiteX81" fmla="*/ 1163321 w 4167940"/>
              <a:gd name="connsiteY81" fmla="*/ 497595 h 4932782"/>
              <a:gd name="connsiteX82" fmla="*/ 1335829 w 4167940"/>
              <a:gd name="connsiteY82" fmla="*/ 360004 h 4932782"/>
              <a:gd name="connsiteX83" fmla="*/ 571400 w 4167940"/>
              <a:gd name="connsiteY83" fmla="*/ 273929 h 4932782"/>
              <a:gd name="connsiteX84" fmla="*/ 571400 w 4167940"/>
              <a:gd name="connsiteY84" fmla="*/ 273930 h 4932782"/>
              <a:gd name="connsiteX85" fmla="*/ 708990 w 4167940"/>
              <a:gd name="connsiteY85" fmla="*/ 446438 h 4932782"/>
              <a:gd name="connsiteX86" fmla="*/ 311090 w 4167940"/>
              <a:gd name="connsiteY86" fmla="*/ 3980106 h 4932782"/>
              <a:gd name="connsiteX87" fmla="*/ 200306 w 4167940"/>
              <a:gd name="connsiteY87" fmla="*/ 4112307 h 4932782"/>
              <a:gd name="connsiteX88" fmla="*/ 138583 w 4167940"/>
              <a:gd name="connsiteY88" fmla="*/ 4117696 h 4932782"/>
              <a:gd name="connsiteX89" fmla="*/ 79603 w 4167940"/>
              <a:gd name="connsiteY89" fmla="*/ 4098716 h 4932782"/>
              <a:gd name="connsiteX90" fmla="*/ 993 w 4167940"/>
              <a:gd name="connsiteY90" fmla="*/ 3945188 h 4932782"/>
              <a:gd name="connsiteX91" fmla="*/ 398892 w 4167940"/>
              <a:gd name="connsiteY91" fmla="*/ 411519 h 4932782"/>
              <a:gd name="connsiteX92" fmla="*/ 571400 w 4167940"/>
              <a:gd name="connsiteY92" fmla="*/ 273929 h 4932782"/>
              <a:gd name="connsiteX93" fmla="*/ 2168629 w 4167940"/>
              <a:gd name="connsiteY93" fmla="*/ 993 h 4932782"/>
              <a:gd name="connsiteX94" fmla="*/ 2168629 w 4167940"/>
              <a:gd name="connsiteY94" fmla="*/ 995 h 4932782"/>
              <a:gd name="connsiteX95" fmla="*/ 2306219 w 4167940"/>
              <a:gd name="connsiteY95" fmla="*/ 173503 h 4932782"/>
              <a:gd name="connsiteX96" fmla="*/ 1908320 w 4167940"/>
              <a:gd name="connsiteY96" fmla="*/ 3707171 h 4932782"/>
              <a:gd name="connsiteX97" fmla="*/ 1797536 w 4167940"/>
              <a:gd name="connsiteY97" fmla="*/ 3839372 h 4932782"/>
              <a:gd name="connsiteX98" fmla="*/ 1735813 w 4167940"/>
              <a:gd name="connsiteY98" fmla="*/ 3844761 h 4932782"/>
              <a:gd name="connsiteX99" fmla="*/ 1676833 w 4167940"/>
              <a:gd name="connsiteY99" fmla="*/ 3825781 h 4932782"/>
              <a:gd name="connsiteX100" fmla="*/ 1598222 w 4167940"/>
              <a:gd name="connsiteY100" fmla="*/ 3672253 h 4932782"/>
              <a:gd name="connsiteX101" fmla="*/ 1996121 w 4167940"/>
              <a:gd name="connsiteY101" fmla="*/ 138584 h 4932782"/>
              <a:gd name="connsiteX102" fmla="*/ 2168629 w 4167940"/>
              <a:gd name="connsiteY102" fmla="*/ 993 h 493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167940" h="4932782">
                <a:moveTo>
                  <a:pt x="3596540" y="4507069"/>
                </a:moveTo>
                <a:lnTo>
                  <a:pt x="3596540" y="4507069"/>
                </a:lnTo>
                <a:lnTo>
                  <a:pt x="3596539" y="4507069"/>
                </a:lnTo>
                <a:close/>
                <a:moveTo>
                  <a:pt x="3594359" y="1089014"/>
                </a:moveTo>
                <a:lnTo>
                  <a:pt x="3594359" y="1089015"/>
                </a:lnTo>
                <a:cubicBezTo>
                  <a:pt x="3679990" y="1098657"/>
                  <a:pt x="3741591" y="1175892"/>
                  <a:pt x="3731949" y="1261523"/>
                </a:cubicBezTo>
                <a:lnTo>
                  <a:pt x="3334049" y="4795192"/>
                </a:lnTo>
                <a:cubicBezTo>
                  <a:pt x="3326818" y="4859415"/>
                  <a:pt x="3281565" y="4910122"/>
                  <a:pt x="3223265" y="4927393"/>
                </a:cubicBezTo>
                <a:lnTo>
                  <a:pt x="3161542" y="4932782"/>
                </a:lnTo>
                <a:lnTo>
                  <a:pt x="3102562" y="4913802"/>
                </a:lnTo>
                <a:cubicBezTo>
                  <a:pt x="3049563" y="4883998"/>
                  <a:pt x="3016721" y="4824498"/>
                  <a:pt x="3023952" y="4760274"/>
                </a:cubicBezTo>
                <a:lnTo>
                  <a:pt x="3421851" y="1226604"/>
                </a:lnTo>
                <a:cubicBezTo>
                  <a:pt x="3431493" y="1140974"/>
                  <a:pt x="3508728" y="1079372"/>
                  <a:pt x="3594359" y="1089014"/>
                </a:cubicBezTo>
                <a:close/>
                <a:moveTo>
                  <a:pt x="2829929" y="1002939"/>
                </a:moveTo>
                <a:lnTo>
                  <a:pt x="2829929" y="1002939"/>
                </a:lnTo>
                <a:cubicBezTo>
                  <a:pt x="2915560" y="1012582"/>
                  <a:pt x="2977161" y="1089816"/>
                  <a:pt x="2967519" y="1175447"/>
                </a:cubicBezTo>
                <a:lnTo>
                  <a:pt x="2569619" y="4709116"/>
                </a:lnTo>
                <a:cubicBezTo>
                  <a:pt x="2562387" y="4773339"/>
                  <a:pt x="2517135" y="4824046"/>
                  <a:pt x="2458835" y="4841317"/>
                </a:cubicBezTo>
                <a:lnTo>
                  <a:pt x="2397112" y="4846706"/>
                </a:lnTo>
                <a:lnTo>
                  <a:pt x="2338132" y="4827726"/>
                </a:lnTo>
                <a:cubicBezTo>
                  <a:pt x="2285133" y="4797922"/>
                  <a:pt x="2252290" y="4738422"/>
                  <a:pt x="2259522" y="4674198"/>
                </a:cubicBezTo>
                <a:lnTo>
                  <a:pt x="2657421" y="1140528"/>
                </a:lnTo>
                <a:cubicBezTo>
                  <a:pt x="2667063" y="1054898"/>
                  <a:pt x="2744298" y="993296"/>
                  <a:pt x="2829929" y="1002939"/>
                </a:cubicBezTo>
                <a:close/>
                <a:moveTo>
                  <a:pt x="900831" y="785718"/>
                </a:moveTo>
                <a:lnTo>
                  <a:pt x="900831" y="785719"/>
                </a:lnTo>
                <a:cubicBezTo>
                  <a:pt x="986462" y="795361"/>
                  <a:pt x="1048063" y="872596"/>
                  <a:pt x="1038421" y="958227"/>
                </a:cubicBezTo>
                <a:lnTo>
                  <a:pt x="640522" y="4491895"/>
                </a:lnTo>
                <a:cubicBezTo>
                  <a:pt x="633290" y="4556118"/>
                  <a:pt x="588037" y="4606825"/>
                  <a:pt x="529738" y="4624096"/>
                </a:cubicBezTo>
                <a:lnTo>
                  <a:pt x="468015" y="4629485"/>
                </a:lnTo>
                <a:lnTo>
                  <a:pt x="409035" y="4610505"/>
                </a:lnTo>
                <a:cubicBezTo>
                  <a:pt x="356036" y="4580701"/>
                  <a:pt x="323193" y="4521201"/>
                  <a:pt x="330424" y="4456977"/>
                </a:cubicBezTo>
                <a:lnTo>
                  <a:pt x="728323" y="923308"/>
                </a:lnTo>
                <a:cubicBezTo>
                  <a:pt x="737965" y="837677"/>
                  <a:pt x="815200" y="776076"/>
                  <a:pt x="900831" y="785718"/>
                </a:cubicBezTo>
                <a:close/>
                <a:moveTo>
                  <a:pt x="4029357" y="663301"/>
                </a:moveTo>
                <a:lnTo>
                  <a:pt x="4029357" y="663302"/>
                </a:lnTo>
                <a:cubicBezTo>
                  <a:pt x="4114988" y="672944"/>
                  <a:pt x="4176589" y="750179"/>
                  <a:pt x="4166947" y="835810"/>
                </a:cubicBezTo>
                <a:lnTo>
                  <a:pt x="3769047" y="4369479"/>
                </a:lnTo>
                <a:cubicBezTo>
                  <a:pt x="3761815" y="4433702"/>
                  <a:pt x="3716563" y="4484409"/>
                  <a:pt x="3658263" y="4501680"/>
                </a:cubicBezTo>
                <a:lnTo>
                  <a:pt x="3596540" y="4507069"/>
                </a:lnTo>
                <a:lnTo>
                  <a:pt x="3537560" y="4488089"/>
                </a:lnTo>
                <a:cubicBezTo>
                  <a:pt x="3484561" y="4458285"/>
                  <a:pt x="3451719" y="4398784"/>
                  <a:pt x="3458950" y="4334561"/>
                </a:cubicBezTo>
                <a:lnTo>
                  <a:pt x="3856849" y="800892"/>
                </a:lnTo>
                <a:cubicBezTo>
                  <a:pt x="3866491" y="715261"/>
                  <a:pt x="3943726" y="653659"/>
                  <a:pt x="4029357" y="663301"/>
                </a:cubicBezTo>
                <a:close/>
                <a:moveTo>
                  <a:pt x="3264927" y="577225"/>
                </a:moveTo>
                <a:lnTo>
                  <a:pt x="3264927" y="577226"/>
                </a:lnTo>
                <a:cubicBezTo>
                  <a:pt x="3350558" y="586869"/>
                  <a:pt x="3412159" y="664104"/>
                  <a:pt x="3402517" y="749734"/>
                </a:cubicBezTo>
                <a:lnTo>
                  <a:pt x="3004617" y="4283403"/>
                </a:lnTo>
                <a:cubicBezTo>
                  <a:pt x="2997385" y="4347626"/>
                  <a:pt x="2952133" y="4398333"/>
                  <a:pt x="2893833" y="4415604"/>
                </a:cubicBezTo>
                <a:lnTo>
                  <a:pt x="2832110" y="4420993"/>
                </a:lnTo>
                <a:lnTo>
                  <a:pt x="2773130" y="4402013"/>
                </a:lnTo>
                <a:cubicBezTo>
                  <a:pt x="2720131" y="4372209"/>
                  <a:pt x="2687288" y="4312708"/>
                  <a:pt x="2694520" y="4248485"/>
                </a:cubicBezTo>
                <a:lnTo>
                  <a:pt x="3092419" y="714816"/>
                </a:lnTo>
                <a:cubicBezTo>
                  <a:pt x="3102061" y="629185"/>
                  <a:pt x="3179296" y="567583"/>
                  <a:pt x="3264927" y="577225"/>
                </a:cubicBezTo>
                <a:close/>
                <a:moveTo>
                  <a:pt x="2500497" y="491149"/>
                </a:moveTo>
                <a:lnTo>
                  <a:pt x="2500497" y="491149"/>
                </a:lnTo>
                <a:cubicBezTo>
                  <a:pt x="2586128" y="500792"/>
                  <a:pt x="2647729" y="578027"/>
                  <a:pt x="2638087" y="663657"/>
                </a:cubicBezTo>
                <a:lnTo>
                  <a:pt x="2240187" y="4197326"/>
                </a:lnTo>
                <a:cubicBezTo>
                  <a:pt x="2232955" y="4261549"/>
                  <a:pt x="2187703" y="4312256"/>
                  <a:pt x="2129403" y="4329527"/>
                </a:cubicBezTo>
                <a:lnTo>
                  <a:pt x="2067680" y="4334916"/>
                </a:lnTo>
                <a:lnTo>
                  <a:pt x="2008700" y="4315936"/>
                </a:lnTo>
                <a:cubicBezTo>
                  <a:pt x="1955701" y="4286132"/>
                  <a:pt x="1922859" y="4226631"/>
                  <a:pt x="1930090" y="4162408"/>
                </a:cubicBezTo>
                <a:lnTo>
                  <a:pt x="2327989" y="628739"/>
                </a:lnTo>
                <a:cubicBezTo>
                  <a:pt x="2337631" y="543108"/>
                  <a:pt x="2414866" y="481506"/>
                  <a:pt x="2500497" y="491149"/>
                </a:cubicBezTo>
                <a:close/>
                <a:moveTo>
                  <a:pt x="1736069" y="405073"/>
                </a:moveTo>
                <a:lnTo>
                  <a:pt x="1736069" y="405074"/>
                </a:lnTo>
                <a:cubicBezTo>
                  <a:pt x="1821700" y="414716"/>
                  <a:pt x="1883301" y="491951"/>
                  <a:pt x="1873659" y="577581"/>
                </a:cubicBezTo>
                <a:lnTo>
                  <a:pt x="1475760" y="4111250"/>
                </a:lnTo>
                <a:cubicBezTo>
                  <a:pt x="1468528" y="4175473"/>
                  <a:pt x="1423275" y="4226180"/>
                  <a:pt x="1364976" y="4243451"/>
                </a:cubicBezTo>
                <a:lnTo>
                  <a:pt x="1303253" y="4248840"/>
                </a:lnTo>
                <a:lnTo>
                  <a:pt x="1244273" y="4229860"/>
                </a:lnTo>
                <a:cubicBezTo>
                  <a:pt x="1191274" y="4200056"/>
                  <a:pt x="1158431" y="4140555"/>
                  <a:pt x="1165662" y="4076332"/>
                </a:cubicBezTo>
                <a:lnTo>
                  <a:pt x="1563561" y="542663"/>
                </a:lnTo>
                <a:cubicBezTo>
                  <a:pt x="1573203" y="457032"/>
                  <a:pt x="1650438" y="395431"/>
                  <a:pt x="1736069" y="405073"/>
                </a:cubicBezTo>
                <a:close/>
                <a:moveTo>
                  <a:pt x="1335829" y="360004"/>
                </a:moveTo>
                <a:lnTo>
                  <a:pt x="1335829" y="360006"/>
                </a:lnTo>
                <a:cubicBezTo>
                  <a:pt x="1421460" y="369648"/>
                  <a:pt x="1483061" y="446883"/>
                  <a:pt x="1473419" y="532514"/>
                </a:cubicBezTo>
                <a:lnTo>
                  <a:pt x="1075520" y="4066182"/>
                </a:lnTo>
                <a:cubicBezTo>
                  <a:pt x="1068288" y="4130405"/>
                  <a:pt x="1023035" y="4181112"/>
                  <a:pt x="964736" y="4198383"/>
                </a:cubicBezTo>
                <a:lnTo>
                  <a:pt x="903013" y="4203772"/>
                </a:lnTo>
                <a:lnTo>
                  <a:pt x="844033" y="4184792"/>
                </a:lnTo>
                <a:cubicBezTo>
                  <a:pt x="791034" y="4154988"/>
                  <a:pt x="758191" y="4095488"/>
                  <a:pt x="765422" y="4031264"/>
                </a:cubicBezTo>
                <a:lnTo>
                  <a:pt x="1163321" y="497595"/>
                </a:lnTo>
                <a:cubicBezTo>
                  <a:pt x="1172963" y="411964"/>
                  <a:pt x="1250198" y="350363"/>
                  <a:pt x="1335829" y="360004"/>
                </a:cubicBezTo>
                <a:close/>
                <a:moveTo>
                  <a:pt x="571400" y="273929"/>
                </a:moveTo>
                <a:lnTo>
                  <a:pt x="571400" y="273930"/>
                </a:lnTo>
                <a:cubicBezTo>
                  <a:pt x="657031" y="283572"/>
                  <a:pt x="718632" y="360807"/>
                  <a:pt x="708990" y="446438"/>
                </a:cubicBezTo>
                <a:lnTo>
                  <a:pt x="311090" y="3980106"/>
                </a:lnTo>
                <a:cubicBezTo>
                  <a:pt x="303858" y="4044329"/>
                  <a:pt x="258606" y="4095036"/>
                  <a:pt x="200306" y="4112307"/>
                </a:cubicBezTo>
                <a:lnTo>
                  <a:pt x="138583" y="4117696"/>
                </a:lnTo>
                <a:lnTo>
                  <a:pt x="79603" y="4098716"/>
                </a:lnTo>
                <a:cubicBezTo>
                  <a:pt x="26604" y="4068912"/>
                  <a:pt x="-6239" y="4009411"/>
                  <a:pt x="993" y="3945188"/>
                </a:cubicBezTo>
                <a:lnTo>
                  <a:pt x="398892" y="411519"/>
                </a:lnTo>
                <a:cubicBezTo>
                  <a:pt x="408534" y="325888"/>
                  <a:pt x="485769" y="264287"/>
                  <a:pt x="571400" y="273929"/>
                </a:cubicBezTo>
                <a:close/>
                <a:moveTo>
                  <a:pt x="2168629" y="993"/>
                </a:moveTo>
                <a:lnTo>
                  <a:pt x="2168629" y="995"/>
                </a:lnTo>
                <a:cubicBezTo>
                  <a:pt x="2254260" y="10637"/>
                  <a:pt x="2315861" y="87872"/>
                  <a:pt x="2306219" y="173503"/>
                </a:cubicBezTo>
                <a:lnTo>
                  <a:pt x="1908320" y="3707171"/>
                </a:lnTo>
                <a:cubicBezTo>
                  <a:pt x="1901088" y="3771394"/>
                  <a:pt x="1855835" y="3822101"/>
                  <a:pt x="1797536" y="3839372"/>
                </a:cubicBezTo>
                <a:lnTo>
                  <a:pt x="1735813" y="3844761"/>
                </a:lnTo>
                <a:lnTo>
                  <a:pt x="1676833" y="3825781"/>
                </a:lnTo>
                <a:cubicBezTo>
                  <a:pt x="1623834" y="3795977"/>
                  <a:pt x="1590991" y="3736477"/>
                  <a:pt x="1598222" y="3672253"/>
                </a:cubicBezTo>
                <a:lnTo>
                  <a:pt x="1996121" y="138584"/>
                </a:lnTo>
                <a:cubicBezTo>
                  <a:pt x="2005763" y="52953"/>
                  <a:pt x="2082998" y="-8648"/>
                  <a:pt x="2168629" y="993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7174080" y="1802244"/>
            <a:ext cx="4453143" cy="37567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174080" y="1802244"/>
            <a:ext cx="4453143" cy="375672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92000" cy="3294743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44538" y="0"/>
            <a:ext cx="5613400" cy="5994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08512"/>
            <a:ext cx="6099175" cy="34494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099175" y="-40975"/>
            <a:ext cx="6099175" cy="34494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092825" y="0"/>
            <a:ext cx="6099175" cy="34494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053943" cy="34494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3449487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094288" y="1494970"/>
            <a:ext cx="6532561" cy="439782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589486" y="0"/>
            <a:ext cx="5602514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435202" y="1494970"/>
            <a:ext cx="6532561" cy="439782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87156"/>
            <a:ext cx="7112000" cy="5770844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4354286" cy="29028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640286" y="2532743"/>
            <a:ext cx="4354286" cy="29028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</a:t>
            </a:r>
            <a:r>
              <a:rPr lang="en-US" dirty="0" err="1"/>
              <a:t>nDrop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4354286" y="0"/>
            <a:ext cx="4354286" cy="290285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5432424" y="1"/>
            <a:ext cx="2652713" cy="309191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423401" y="3322140"/>
            <a:ext cx="3933324" cy="2177906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 Drop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7416800" y="0"/>
            <a:ext cx="4775201" cy="68580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3831770" y="2017486"/>
            <a:ext cx="4078515" cy="28447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2017486"/>
            <a:ext cx="3831770" cy="284479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  <a:effectLst/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/>
              <a:t>‹#›</a:t>
            </a:fld>
            <a:endParaRPr lang="id-ID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43429" y="0"/>
            <a:ext cx="8142513" cy="24384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84686" y="4804228"/>
            <a:ext cx="2801256" cy="20537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Drag n Drop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603D-A924-4796-BA62-77C9C13CD7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63903-CB26-4918-A972-860D8DFAB04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0"/>
            <a:ext cx="1219041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6111" y="278428"/>
            <a:ext cx="11519780" cy="6336704"/>
          </a:xfrm>
          <a:custGeom>
            <a:avLst/>
            <a:gdLst/>
            <a:ahLst/>
            <a:cxnLst/>
            <a:rect l="l" t="t" r="r" b="b"/>
            <a:pathLst>
              <a:path w="8640960" h="4752528">
                <a:moveTo>
                  <a:pt x="0" y="0"/>
                </a:moveTo>
                <a:lnTo>
                  <a:pt x="8640960" y="0"/>
                </a:lnTo>
                <a:lnTo>
                  <a:pt x="8640960" y="2000422"/>
                </a:lnTo>
                <a:lnTo>
                  <a:pt x="8209646" y="2250584"/>
                </a:lnTo>
                <a:lnTo>
                  <a:pt x="8640960" y="2500746"/>
                </a:lnTo>
                <a:lnTo>
                  <a:pt x="8640960" y="4752528"/>
                </a:lnTo>
                <a:lnTo>
                  <a:pt x="0" y="4752528"/>
                </a:lnTo>
                <a:lnTo>
                  <a:pt x="0" y="2500746"/>
                </a:lnTo>
                <a:lnTo>
                  <a:pt x="431314" y="2250584"/>
                </a:lnTo>
                <a:lnTo>
                  <a:pt x="0" y="2000422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-504770" y="2829822"/>
            <a:ext cx="1056117" cy="910327"/>
          </a:xfrm>
          <a:prstGeom prst="triangle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 flipH="1">
            <a:off x="11640655" y="2829822"/>
            <a:ext cx="1056117" cy="910327"/>
          </a:xfrm>
          <a:prstGeom prst="triangle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04578" y="2516899"/>
            <a:ext cx="7679854" cy="1584176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19548" y="2854188"/>
            <a:ext cx="606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cs typeface="+mn-ea"/>
                <a:sym typeface="+mn-lt"/>
              </a:rPr>
              <a:t>极简简介</a:t>
            </a:r>
            <a:r>
              <a:rPr lang="en-US" altLang="zh-CN" sz="6000">
                <a:cs typeface="+mn-ea"/>
                <a:sym typeface="+mn-lt"/>
              </a:rPr>
              <a:t>PPT</a:t>
            </a:r>
            <a:r>
              <a:rPr lang="zh-CN" altLang="en-US" sz="6000" dirty="0">
                <a:cs typeface="+mn-ea"/>
                <a:sym typeface="+mn-lt"/>
              </a:rPr>
              <a:t>模板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223793" y="4610637"/>
            <a:ext cx="4176464" cy="31381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汇报人：</a:t>
            </a:r>
            <a:r>
              <a:rPr lang="en-US" altLang="zh-CN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xiazaii </a:t>
            </a:r>
            <a:r>
              <a:rPr lang="zh-CN" altLang="en-US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时间：</a:t>
            </a:r>
            <a:r>
              <a:rPr lang="en-US" altLang="zh-CN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年</a:t>
            </a:r>
            <a:r>
              <a:rPr lang="en-US" altLang="zh-CN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XX</a:t>
            </a:r>
            <a:r>
              <a:rPr lang="zh-CN" altLang="en-US">
                <a:solidFill>
                  <a:schemeClr val="bg1"/>
                </a:solidFill>
                <a:latin typeface="汉仪大圣体简" panose="00020600040101010101" pitchFamily="18" charset="-122"/>
                <a:ea typeface="汉仪大圣体简" panose="00020600040101010101" pitchFamily="18" charset="-122"/>
              </a:rPr>
              <a:t>月</a:t>
            </a:r>
            <a:endParaRPr lang="zh-CN" altLang="en-US" dirty="0">
              <a:solidFill>
                <a:schemeClr val="bg1"/>
              </a:solidFill>
              <a:latin typeface="汉仪大圣体简" panose="00020600040101010101" pitchFamily="18" charset="-122"/>
              <a:ea typeface="汉仪大圣体简" panose="00020600040101010101" pitchFamily="18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075" y="5253205"/>
            <a:ext cx="78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10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7938" y="722032"/>
            <a:ext cx="4028008" cy="17755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3473" y="1286620"/>
            <a:ext cx="2313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Are Awesome Company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63473" y="2802855"/>
            <a:ext cx="1415772" cy="4181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6863473" y="3199094"/>
            <a:ext cx="3485210" cy="5907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Phenomenon whereby something new and somehow valuable is formed the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98290" y="5030962"/>
            <a:ext cx="1415772" cy="4181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Subtitle 2"/>
          <p:cNvSpPr txBox="1"/>
          <p:nvPr/>
        </p:nvSpPr>
        <p:spPr>
          <a:xfrm>
            <a:off x="6863473" y="5409334"/>
            <a:ext cx="3485210" cy="5907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Phenomenon whereby something new and somehow valuable is formed the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3473" y="3925842"/>
            <a:ext cx="1415772" cy="41819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6863473" y="4304214"/>
            <a:ext cx="3485210" cy="5907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en-US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rPr>
              <a:t>Phenomenon whereby something new and somehow valuable is formed the</a:t>
            </a: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1440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0" b="28790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47" b="3114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3587" y="2756848"/>
            <a:ext cx="4842992" cy="167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2549" y="3226853"/>
            <a:ext cx="327340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What We Do....,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Do Some Magic Show</a:t>
            </a:r>
          </a:p>
        </p:txBody>
      </p:sp>
      <p:sp>
        <p:nvSpPr>
          <p:cNvPr id="9" name="Subtitle 2"/>
          <p:cNvSpPr txBox="1"/>
          <p:nvPr/>
        </p:nvSpPr>
        <p:spPr>
          <a:xfrm>
            <a:off x="6945481" y="4905528"/>
            <a:ext cx="440656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98" y="1217383"/>
            <a:ext cx="5154309" cy="1160096"/>
            <a:chOff x="6370034" y="1827356"/>
            <a:chExt cx="5154309" cy="1160096"/>
          </a:xfrm>
        </p:grpSpPr>
        <p:sp>
          <p:nvSpPr>
            <p:cNvPr id="12" name="Subtitle 2"/>
            <p:cNvSpPr txBox="1"/>
            <p:nvPr/>
          </p:nvSpPr>
          <p:spPr>
            <a:xfrm>
              <a:off x="6371772" y="2396743"/>
              <a:ext cx="5152571" cy="59070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70034" y="1827356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Company User’s Profile…….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20" b="21720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12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6092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5212" y="2470245"/>
            <a:ext cx="3976048" cy="193051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231" y="2996638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Good Business</a:t>
            </a:r>
          </a:p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Marketing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6030" y="4927156"/>
            <a:ext cx="293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A wonderful serenity has taken possession of my entire</a:t>
            </a:r>
          </a:p>
        </p:txBody>
      </p:sp>
      <p:sp>
        <p:nvSpPr>
          <p:cNvPr id="8" name="Shape 3760"/>
          <p:cNvSpPr/>
          <p:nvPr/>
        </p:nvSpPr>
        <p:spPr>
          <a:xfrm rot="20032532">
            <a:off x="-66874" y="-85391"/>
            <a:ext cx="3108960" cy="31089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11291"/>
                </a:moveTo>
                <a:lnTo>
                  <a:pt x="18655" y="7364"/>
                </a:lnTo>
                <a:cubicBezTo>
                  <a:pt x="19739" y="7364"/>
                  <a:pt x="20618" y="8243"/>
                  <a:pt x="20618" y="9327"/>
                </a:cubicBezTo>
                <a:cubicBezTo>
                  <a:pt x="20618" y="10412"/>
                  <a:pt x="19739" y="11291"/>
                  <a:pt x="18655" y="11291"/>
                </a:cubicBezTo>
                <a:moveTo>
                  <a:pt x="17673" y="17182"/>
                </a:moveTo>
                <a:cubicBezTo>
                  <a:pt x="17673" y="17453"/>
                  <a:pt x="17453" y="17673"/>
                  <a:pt x="17182" y="17673"/>
                </a:cubicBezTo>
                <a:cubicBezTo>
                  <a:pt x="16911" y="17673"/>
                  <a:pt x="16691" y="17453"/>
                  <a:pt x="16691" y="17182"/>
                </a:cubicBezTo>
                <a:lnTo>
                  <a:pt x="16691" y="1473"/>
                </a:lnTo>
                <a:cubicBezTo>
                  <a:pt x="16691" y="1202"/>
                  <a:pt x="16911" y="982"/>
                  <a:pt x="17182" y="982"/>
                </a:cubicBezTo>
                <a:cubicBezTo>
                  <a:pt x="17453" y="982"/>
                  <a:pt x="17673" y="1202"/>
                  <a:pt x="17673" y="1473"/>
                </a:cubicBezTo>
                <a:cubicBezTo>
                  <a:pt x="17673" y="1473"/>
                  <a:pt x="17673" y="17182"/>
                  <a:pt x="17673" y="17182"/>
                </a:cubicBezTo>
                <a:close/>
                <a:moveTo>
                  <a:pt x="15709" y="15780"/>
                </a:moveTo>
                <a:lnTo>
                  <a:pt x="8836" y="13719"/>
                </a:lnTo>
                <a:lnTo>
                  <a:pt x="8836" y="4937"/>
                </a:lnTo>
                <a:lnTo>
                  <a:pt x="15709" y="2875"/>
                </a:lnTo>
                <a:cubicBezTo>
                  <a:pt x="15709" y="2875"/>
                  <a:pt x="15709" y="15780"/>
                  <a:pt x="15709" y="15780"/>
                </a:cubicBezTo>
                <a:close/>
                <a:moveTo>
                  <a:pt x="9479" y="19636"/>
                </a:moveTo>
                <a:lnTo>
                  <a:pt x="9697" y="20618"/>
                </a:lnTo>
                <a:lnTo>
                  <a:pt x="6775" y="20618"/>
                </a:lnTo>
                <a:lnTo>
                  <a:pt x="6558" y="19636"/>
                </a:lnTo>
                <a:cubicBezTo>
                  <a:pt x="6558" y="19636"/>
                  <a:pt x="9479" y="19636"/>
                  <a:pt x="9479" y="19636"/>
                </a:cubicBezTo>
                <a:close/>
                <a:moveTo>
                  <a:pt x="6339" y="18655"/>
                </a:moveTo>
                <a:lnTo>
                  <a:pt x="5356" y="14232"/>
                </a:lnTo>
                <a:lnTo>
                  <a:pt x="8175" y="14545"/>
                </a:lnTo>
                <a:lnTo>
                  <a:pt x="8359" y="14601"/>
                </a:lnTo>
                <a:lnTo>
                  <a:pt x="9261" y="18655"/>
                </a:lnTo>
                <a:cubicBezTo>
                  <a:pt x="9261" y="18655"/>
                  <a:pt x="6339" y="18655"/>
                  <a:pt x="6339" y="18655"/>
                </a:cubicBezTo>
                <a:close/>
                <a:moveTo>
                  <a:pt x="982" y="12764"/>
                </a:moveTo>
                <a:lnTo>
                  <a:pt x="982" y="10800"/>
                </a:lnTo>
                <a:lnTo>
                  <a:pt x="3436" y="10800"/>
                </a:lnTo>
                <a:cubicBezTo>
                  <a:pt x="3707" y="10800"/>
                  <a:pt x="3927" y="10580"/>
                  <a:pt x="3927" y="10309"/>
                </a:cubicBezTo>
                <a:cubicBezTo>
                  <a:pt x="3927" y="10038"/>
                  <a:pt x="3707" y="9818"/>
                  <a:pt x="3436" y="9818"/>
                </a:cubicBezTo>
                <a:lnTo>
                  <a:pt x="982" y="9818"/>
                </a:lnTo>
                <a:lnTo>
                  <a:pt x="982" y="8836"/>
                </a:lnTo>
                <a:lnTo>
                  <a:pt x="2455" y="8836"/>
                </a:lnTo>
                <a:cubicBezTo>
                  <a:pt x="2725" y="8836"/>
                  <a:pt x="2945" y="8617"/>
                  <a:pt x="2945" y="8345"/>
                </a:cubicBezTo>
                <a:cubicBezTo>
                  <a:pt x="2945" y="8075"/>
                  <a:pt x="2725" y="7855"/>
                  <a:pt x="2455" y="7855"/>
                </a:cubicBezTo>
                <a:lnTo>
                  <a:pt x="982" y="7855"/>
                </a:lnTo>
                <a:lnTo>
                  <a:pt x="982" y="5891"/>
                </a:lnTo>
                <a:lnTo>
                  <a:pt x="7855" y="5128"/>
                </a:lnTo>
                <a:lnTo>
                  <a:pt x="7855" y="13528"/>
                </a:lnTo>
                <a:cubicBezTo>
                  <a:pt x="7855" y="13528"/>
                  <a:pt x="982" y="12764"/>
                  <a:pt x="982" y="12764"/>
                </a:cubicBezTo>
                <a:close/>
                <a:moveTo>
                  <a:pt x="18655" y="6382"/>
                </a:moveTo>
                <a:lnTo>
                  <a:pt x="18655" y="1473"/>
                </a:lnTo>
                <a:cubicBezTo>
                  <a:pt x="18655" y="660"/>
                  <a:pt x="17995" y="0"/>
                  <a:pt x="17182" y="0"/>
                </a:cubicBezTo>
                <a:cubicBezTo>
                  <a:pt x="16368" y="0"/>
                  <a:pt x="15709" y="660"/>
                  <a:pt x="15709" y="1473"/>
                </a:cubicBezTo>
                <a:lnTo>
                  <a:pt x="15709" y="1850"/>
                </a:lnTo>
                <a:lnTo>
                  <a:pt x="8175" y="4110"/>
                </a:ln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12764"/>
                </a:lnTo>
                <a:cubicBezTo>
                  <a:pt x="0" y="13305"/>
                  <a:pt x="440" y="13745"/>
                  <a:pt x="982" y="13745"/>
                </a:cubicBezTo>
                <a:lnTo>
                  <a:pt x="4325" y="14117"/>
                </a:lnTo>
                <a:lnTo>
                  <a:pt x="5903" y="21216"/>
                </a:lnTo>
                <a:lnTo>
                  <a:pt x="5912" y="21214"/>
                </a:lnTo>
                <a:cubicBezTo>
                  <a:pt x="5961" y="21433"/>
                  <a:pt x="6147" y="21600"/>
                  <a:pt x="6382" y="21600"/>
                </a:cubicBezTo>
                <a:lnTo>
                  <a:pt x="10309" y="21600"/>
                </a:lnTo>
                <a:cubicBezTo>
                  <a:pt x="10580" y="21600"/>
                  <a:pt x="10800" y="21380"/>
                  <a:pt x="10800" y="21109"/>
                </a:cubicBezTo>
                <a:cubicBezTo>
                  <a:pt x="10800" y="21073"/>
                  <a:pt x="10787" y="21039"/>
                  <a:pt x="10779" y="21005"/>
                </a:cubicBezTo>
                <a:lnTo>
                  <a:pt x="10788" y="21003"/>
                </a:lnTo>
                <a:lnTo>
                  <a:pt x="9437" y="14924"/>
                </a:lnTo>
                <a:lnTo>
                  <a:pt x="15709" y="16805"/>
                </a:lnTo>
                <a:lnTo>
                  <a:pt x="15709" y="17182"/>
                </a:lnTo>
                <a:cubicBezTo>
                  <a:pt x="15709" y="17996"/>
                  <a:pt x="16368" y="18655"/>
                  <a:pt x="17182" y="18655"/>
                </a:cubicBezTo>
                <a:cubicBezTo>
                  <a:pt x="17995" y="18655"/>
                  <a:pt x="18655" y="17996"/>
                  <a:pt x="18655" y="17182"/>
                </a:cubicBezTo>
                <a:lnTo>
                  <a:pt x="18655" y="12273"/>
                </a:lnTo>
                <a:cubicBezTo>
                  <a:pt x="20281" y="12273"/>
                  <a:pt x="21600" y="10954"/>
                  <a:pt x="21600" y="9327"/>
                </a:cubicBezTo>
                <a:cubicBezTo>
                  <a:pt x="21600" y="7701"/>
                  <a:pt x="20281" y="6382"/>
                  <a:pt x="18655" y="6382"/>
                </a:cubicBezTo>
              </a:path>
            </a:pathLst>
          </a:custGeom>
          <a:solidFill>
            <a:schemeClr val="bg1">
              <a:alpha val="2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7538" y="3757604"/>
            <a:ext cx="177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7538" y="4773267"/>
            <a:ext cx="25980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charset="0"/>
                <a:sym typeface="微软雅黑" panose="020B0503020204020204" pitchFamily="34" charset="-122"/>
              </a:rPr>
              <a:t>Company User’s Business</a:t>
            </a:r>
          </a:p>
        </p:txBody>
      </p:sp>
      <p:sp>
        <p:nvSpPr>
          <p:cNvPr id="13" name="Subtitle 2"/>
          <p:cNvSpPr txBox="1"/>
          <p:nvPr/>
        </p:nvSpPr>
        <p:spPr>
          <a:xfrm>
            <a:off x="6685364" y="5263598"/>
            <a:ext cx="515257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altLang="zh-CN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0"/>
            <a:ext cx="12190413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6094" y="2097201"/>
            <a:ext cx="9599817" cy="2688299"/>
          </a:xfrm>
          <a:prstGeom prst="rect">
            <a:avLst/>
          </a:prstGeom>
          <a:solidFill>
            <a:schemeClr val="tx1">
              <a:lumMod val="75000"/>
              <a:lumOff val="25000"/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352074" y="2887440"/>
            <a:ext cx="8042977" cy="1083123"/>
            <a:chOff x="2229440" y="1946275"/>
            <a:chExt cx="6033018" cy="812342"/>
          </a:xfrm>
        </p:grpSpPr>
        <p:sp>
          <p:nvSpPr>
            <p:cNvPr id="2" name="矩形 1"/>
            <p:cNvSpPr/>
            <p:nvPr/>
          </p:nvSpPr>
          <p:spPr>
            <a:xfrm>
              <a:off x="2229440" y="1946275"/>
              <a:ext cx="812342" cy="8123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/>
                <a:t>03</a:t>
              </a:r>
              <a:endParaRPr lang="zh-CN" altLang="en-US" sz="4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3848" y="2023154"/>
              <a:ext cx="237166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3848" y="2352445"/>
              <a:ext cx="5058610" cy="25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14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48915" y="2174121"/>
            <a:ext cx="3570208" cy="1297873"/>
            <a:chOff x="5971254" y="2235201"/>
            <a:chExt cx="3570208" cy="1297873"/>
          </a:xfrm>
        </p:grpSpPr>
        <p:sp>
          <p:nvSpPr>
            <p:cNvPr id="5" name="TextBox 4"/>
            <p:cNvSpPr txBox="1"/>
            <p:nvPr/>
          </p:nvSpPr>
          <p:spPr>
            <a:xfrm>
              <a:off x="6024859" y="2235201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Let’s Know _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71254" y="2544727"/>
              <a:ext cx="3570208" cy="988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0896" y="4752718"/>
            <a:ext cx="2320010" cy="1489590"/>
            <a:chOff x="1368592" y="4686566"/>
            <a:chExt cx="2320010" cy="1489590"/>
          </a:xfrm>
        </p:grpSpPr>
        <p:sp>
          <p:nvSpPr>
            <p:cNvPr id="9" name="TextBox 8"/>
            <p:cNvSpPr txBox="1"/>
            <p:nvPr/>
          </p:nvSpPr>
          <p:spPr>
            <a:xfrm>
              <a:off x="1820718" y="4686566"/>
              <a:ext cx="1415772" cy="4181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0" name="Subtitle 2"/>
            <p:cNvSpPr txBox="1"/>
            <p:nvPr/>
          </p:nvSpPr>
          <p:spPr>
            <a:xfrm>
              <a:off x="1368592" y="5072486"/>
              <a:ext cx="2320010" cy="110367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50039" y="4730981"/>
            <a:ext cx="2320010" cy="1511327"/>
            <a:chOff x="1368592" y="4664829"/>
            <a:chExt cx="2320010" cy="1511327"/>
          </a:xfrm>
        </p:grpSpPr>
        <p:sp>
          <p:nvSpPr>
            <p:cNvPr id="12" name="TextBox 11"/>
            <p:cNvSpPr txBox="1"/>
            <p:nvPr/>
          </p:nvSpPr>
          <p:spPr>
            <a:xfrm>
              <a:off x="1820719" y="4664829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Subtitle 2"/>
            <p:cNvSpPr txBox="1"/>
            <p:nvPr/>
          </p:nvSpPr>
          <p:spPr>
            <a:xfrm>
              <a:off x="1368592" y="5072486"/>
              <a:ext cx="2320010" cy="110367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89182" y="4730981"/>
            <a:ext cx="2320010" cy="1511327"/>
            <a:chOff x="1368592" y="4664829"/>
            <a:chExt cx="2320010" cy="1511327"/>
          </a:xfrm>
        </p:grpSpPr>
        <p:sp>
          <p:nvSpPr>
            <p:cNvPr id="15" name="TextBox 14"/>
            <p:cNvSpPr txBox="1"/>
            <p:nvPr/>
          </p:nvSpPr>
          <p:spPr>
            <a:xfrm>
              <a:off x="1820718" y="4664829"/>
              <a:ext cx="1415772" cy="46166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" name="Subtitle 2"/>
            <p:cNvSpPr txBox="1"/>
            <p:nvPr/>
          </p:nvSpPr>
          <p:spPr>
            <a:xfrm>
              <a:off x="1368592" y="5072486"/>
              <a:ext cx="2320010" cy="110367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463668" y="4752718"/>
            <a:ext cx="2320010" cy="1489590"/>
            <a:chOff x="1368592" y="4686566"/>
            <a:chExt cx="2320010" cy="1489590"/>
          </a:xfrm>
        </p:grpSpPr>
        <p:sp>
          <p:nvSpPr>
            <p:cNvPr id="18" name="TextBox 17"/>
            <p:cNvSpPr txBox="1"/>
            <p:nvPr/>
          </p:nvSpPr>
          <p:spPr>
            <a:xfrm>
              <a:off x="1820718" y="4686566"/>
              <a:ext cx="1415772" cy="4181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Subtitle 2"/>
            <p:cNvSpPr txBox="1"/>
            <p:nvPr/>
          </p:nvSpPr>
          <p:spPr>
            <a:xfrm>
              <a:off x="1368592" y="5072486"/>
              <a:ext cx="2320010" cy="110367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Shape 3692"/>
          <p:cNvSpPr/>
          <p:nvPr/>
        </p:nvSpPr>
        <p:spPr>
          <a:xfrm>
            <a:off x="1542301" y="4102962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3" y="11941"/>
                </a:moveTo>
                <a:lnTo>
                  <a:pt x="13061" y="14034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4" y="12790"/>
                </a:lnTo>
                <a:lnTo>
                  <a:pt x="8508" y="14034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7"/>
                </a:lnTo>
                <a:lnTo>
                  <a:pt x="7510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7"/>
                </a:lnTo>
                <a:lnTo>
                  <a:pt x="12144" y="11282"/>
                </a:lnTo>
                <a:cubicBezTo>
                  <a:pt x="12144" y="11282"/>
                  <a:pt x="12363" y="11941"/>
                  <a:pt x="12363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8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1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8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20"/>
                  <a:pt x="7232" y="2943"/>
                  <a:pt x="10800" y="2943"/>
                </a:cubicBezTo>
                <a:cubicBezTo>
                  <a:pt x="14368" y="2943"/>
                  <a:pt x="17578" y="1720"/>
                  <a:pt x="18823" y="1179"/>
                </a:cubicBezTo>
                <a:cubicBezTo>
                  <a:pt x="19278" y="2918"/>
                  <a:pt x="20618" y="7465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7" y="357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6"/>
                  <a:pt x="2257" y="42"/>
                </a:cubicBezTo>
                <a:cubicBezTo>
                  <a:pt x="2124" y="101"/>
                  <a:pt x="2023" y="216"/>
                  <a:pt x="1983" y="357"/>
                </a:cubicBezTo>
                <a:cubicBezTo>
                  <a:pt x="1963" y="426"/>
                  <a:pt x="0" y="6377"/>
                  <a:pt x="0" y="12263"/>
                </a:cubicBezTo>
                <a:cubicBezTo>
                  <a:pt x="0" y="18484"/>
                  <a:pt x="10271" y="21491"/>
                  <a:pt x="10708" y="21574"/>
                </a:cubicBezTo>
                <a:cubicBezTo>
                  <a:pt x="10739" y="21580"/>
                  <a:pt x="10769" y="21583"/>
                  <a:pt x="10800" y="21583"/>
                </a:cubicBezTo>
                <a:cubicBezTo>
                  <a:pt x="10831" y="21583"/>
                  <a:pt x="10862" y="21580"/>
                  <a:pt x="10892" y="21574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7"/>
                  <a:pt x="19637" y="426"/>
                  <a:pt x="19617" y="35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Shape 3717"/>
          <p:cNvSpPr/>
          <p:nvPr/>
        </p:nvSpPr>
        <p:spPr>
          <a:xfrm>
            <a:off x="4481444" y="4104695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9"/>
                  <a:pt x="6873" y="21109"/>
                </a:cubicBezTo>
                <a:cubicBezTo>
                  <a:pt x="6873" y="21380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0"/>
                  <a:pt x="14727" y="21109"/>
                </a:cubicBezTo>
                <a:cubicBezTo>
                  <a:pt x="14727" y="20839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Shape 3744"/>
          <p:cNvSpPr/>
          <p:nvPr/>
        </p:nvSpPr>
        <p:spPr>
          <a:xfrm>
            <a:off x="7420587" y="4102962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0309"/>
                </a:moveTo>
                <a:cubicBezTo>
                  <a:pt x="2726" y="10309"/>
                  <a:pt x="2945" y="10090"/>
                  <a:pt x="2945" y="9818"/>
                </a:cubicBezTo>
                <a:cubicBezTo>
                  <a:pt x="2945" y="9548"/>
                  <a:pt x="2726" y="9327"/>
                  <a:pt x="2455" y="9327"/>
                </a:cubicBezTo>
                <a:cubicBezTo>
                  <a:pt x="2183" y="9327"/>
                  <a:pt x="1964" y="9548"/>
                  <a:pt x="1964" y="9818"/>
                </a:cubicBezTo>
                <a:cubicBezTo>
                  <a:pt x="1964" y="10090"/>
                  <a:pt x="2183" y="10309"/>
                  <a:pt x="2455" y="10309"/>
                </a:cubicBezTo>
                <a:moveTo>
                  <a:pt x="20618" y="11782"/>
                </a:moveTo>
                <a:lnTo>
                  <a:pt x="982" y="11782"/>
                </a:ln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1782"/>
                  <a:pt x="20618" y="11782"/>
                </a:cubicBezTo>
                <a:close/>
                <a:moveTo>
                  <a:pt x="2945" y="982"/>
                </a:moveTo>
                <a:lnTo>
                  <a:pt x="14727" y="982"/>
                </a:lnTo>
                <a:lnTo>
                  <a:pt x="14727" y="4418"/>
                </a:lnTo>
                <a:cubicBezTo>
                  <a:pt x="14727" y="4690"/>
                  <a:pt x="14947" y="4909"/>
                  <a:pt x="15218" y="4909"/>
                </a:cubicBezTo>
                <a:lnTo>
                  <a:pt x="18655" y="4909"/>
                </a:lnTo>
                <a:lnTo>
                  <a:pt x="18655" y="6873"/>
                </a:lnTo>
                <a:lnTo>
                  <a:pt x="2945" y="6873"/>
                </a:lnTo>
                <a:cubicBezTo>
                  <a:pt x="2945" y="6873"/>
                  <a:pt x="2945" y="982"/>
                  <a:pt x="2945" y="982"/>
                </a:cubicBezTo>
                <a:close/>
                <a:moveTo>
                  <a:pt x="15709" y="1473"/>
                </a:moveTo>
                <a:lnTo>
                  <a:pt x="18164" y="3927"/>
                </a:lnTo>
                <a:lnTo>
                  <a:pt x="15709" y="3927"/>
                </a:lnTo>
                <a:cubicBezTo>
                  <a:pt x="15709" y="3927"/>
                  <a:pt x="15709" y="1473"/>
                  <a:pt x="15709" y="1473"/>
                </a:cubicBezTo>
                <a:close/>
                <a:moveTo>
                  <a:pt x="20618" y="6873"/>
                </a:moveTo>
                <a:lnTo>
                  <a:pt x="19636" y="6873"/>
                </a:lnTo>
                <a:lnTo>
                  <a:pt x="19636" y="3927"/>
                </a:lnTo>
                <a:lnTo>
                  <a:pt x="15709" y="0"/>
                </a:lnTo>
                <a:lnTo>
                  <a:pt x="2945" y="0"/>
                </a:lnTo>
                <a:cubicBezTo>
                  <a:pt x="2403" y="0"/>
                  <a:pt x="1964" y="440"/>
                  <a:pt x="1964" y="982"/>
                </a:cubicBezTo>
                <a:lnTo>
                  <a:pt x="1964" y="6873"/>
                </a:lnTo>
                <a:lnTo>
                  <a:pt x="982" y="6873"/>
                </a:lnTo>
                <a:cubicBezTo>
                  <a:pt x="439" y="6873"/>
                  <a:pt x="0" y="7313"/>
                  <a:pt x="0" y="7855"/>
                </a:cubicBezTo>
                <a:lnTo>
                  <a:pt x="0" y="11782"/>
                </a:lnTo>
                <a:cubicBezTo>
                  <a:pt x="0" y="12324"/>
                  <a:pt x="439" y="12764"/>
                  <a:pt x="982" y="12764"/>
                </a:cubicBezTo>
                <a:lnTo>
                  <a:pt x="1964" y="12764"/>
                </a:lnTo>
                <a:lnTo>
                  <a:pt x="1964" y="21109"/>
                </a:lnTo>
                <a:cubicBezTo>
                  <a:pt x="1964" y="21380"/>
                  <a:pt x="2183" y="21600"/>
                  <a:pt x="2455" y="21600"/>
                </a:cubicBezTo>
                <a:cubicBezTo>
                  <a:pt x="2726" y="21600"/>
                  <a:pt x="2945" y="21380"/>
                  <a:pt x="2945" y="21109"/>
                </a:cubicBezTo>
                <a:lnTo>
                  <a:pt x="2945" y="12764"/>
                </a:lnTo>
                <a:lnTo>
                  <a:pt x="3927" y="12764"/>
                </a:ln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cubicBezTo>
                  <a:pt x="4690" y="18655"/>
                  <a:pt x="4909" y="18435"/>
                  <a:pt x="4909" y="18164"/>
                </a:cubicBezTo>
                <a:lnTo>
                  <a:pt x="4909" y="12764"/>
                </a:lnTo>
                <a:lnTo>
                  <a:pt x="5891" y="12764"/>
                </a:lnTo>
                <a:lnTo>
                  <a:pt x="5891" y="15218"/>
                </a:lnTo>
                <a:cubicBezTo>
                  <a:pt x="5891" y="15490"/>
                  <a:pt x="6110" y="15709"/>
                  <a:pt x="6382" y="15709"/>
                </a:cubicBezTo>
                <a:cubicBezTo>
                  <a:pt x="6653" y="15709"/>
                  <a:pt x="6873" y="15490"/>
                  <a:pt x="6873" y="15218"/>
                </a:cubicBezTo>
                <a:lnTo>
                  <a:pt x="6873" y="12764"/>
                </a:lnTo>
                <a:lnTo>
                  <a:pt x="7855" y="12764"/>
                </a:lnTo>
                <a:lnTo>
                  <a:pt x="7855" y="20127"/>
                </a:lnTo>
                <a:cubicBezTo>
                  <a:pt x="7855" y="20399"/>
                  <a:pt x="8074" y="20618"/>
                  <a:pt x="8345" y="20618"/>
                </a:cubicBezTo>
                <a:cubicBezTo>
                  <a:pt x="8617" y="20618"/>
                  <a:pt x="8836" y="20399"/>
                  <a:pt x="8836" y="20127"/>
                </a:cubicBezTo>
                <a:lnTo>
                  <a:pt x="8836" y="12764"/>
                </a:lnTo>
                <a:lnTo>
                  <a:pt x="10309" y="12764"/>
                </a:lnTo>
                <a:lnTo>
                  <a:pt x="10309" y="19145"/>
                </a:lnTo>
                <a:cubicBezTo>
                  <a:pt x="10309" y="19417"/>
                  <a:pt x="10529" y="19636"/>
                  <a:pt x="10800" y="19636"/>
                </a:cubicBezTo>
                <a:cubicBezTo>
                  <a:pt x="11071" y="19636"/>
                  <a:pt x="11291" y="19417"/>
                  <a:pt x="11291" y="19145"/>
                </a:cubicBezTo>
                <a:lnTo>
                  <a:pt x="11291" y="12764"/>
                </a:lnTo>
                <a:lnTo>
                  <a:pt x="12764" y="12764"/>
                </a:lnTo>
                <a:lnTo>
                  <a:pt x="12764" y="16200"/>
                </a:lnTo>
                <a:cubicBezTo>
                  <a:pt x="12764" y="16471"/>
                  <a:pt x="12983" y="16691"/>
                  <a:pt x="13255" y="16691"/>
                </a:cubicBezTo>
                <a:cubicBezTo>
                  <a:pt x="13526" y="16691"/>
                  <a:pt x="13745" y="16471"/>
                  <a:pt x="13745" y="16200"/>
                </a:cubicBezTo>
                <a:lnTo>
                  <a:pt x="13745" y="12764"/>
                </a:lnTo>
                <a:lnTo>
                  <a:pt x="14727" y="12764"/>
                </a:lnTo>
                <a:lnTo>
                  <a:pt x="14727" y="17182"/>
                </a:lnTo>
                <a:cubicBezTo>
                  <a:pt x="14727" y="17453"/>
                  <a:pt x="14947" y="17673"/>
                  <a:pt x="15218" y="17673"/>
                </a:cubicBezTo>
                <a:cubicBezTo>
                  <a:pt x="15490" y="17673"/>
                  <a:pt x="15709" y="17453"/>
                  <a:pt x="15709" y="17182"/>
                </a:cubicBezTo>
                <a:lnTo>
                  <a:pt x="15709" y="12764"/>
                </a:lnTo>
                <a:lnTo>
                  <a:pt x="16691" y="12764"/>
                </a:lnTo>
                <a:lnTo>
                  <a:pt x="16691" y="20127"/>
                </a:lnTo>
                <a:cubicBezTo>
                  <a:pt x="16691" y="20399"/>
                  <a:pt x="16910" y="20618"/>
                  <a:pt x="17182" y="20618"/>
                </a:cubicBezTo>
                <a:cubicBezTo>
                  <a:pt x="17453" y="20618"/>
                  <a:pt x="17673" y="20399"/>
                  <a:pt x="17673" y="20127"/>
                </a:cubicBezTo>
                <a:lnTo>
                  <a:pt x="17673" y="12764"/>
                </a:lnTo>
                <a:lnTo>
                  <a:pt x="18655" y="12764"/>
                </a:lnTo>
                <a:lnTo>
                  <a:pt x="18655" y="19145"/>
                </a:lnTo>
                <a:cubicBezTo>
                  <a:pt x="18655" y="19417"/>
                  <a:pt x="18874" y="19636"/>
                  <a:pt x="19145" y="19636"/>
                </a:cubicBezTo>
                <a:cubicBezTo>
                  <a:pt x="19417" y="19636"/>
                  <a:pt x="19636" y="19417"/>
                  <a:pt x="19636" y="19145"/>
                </a:cubicBezTo>
                <a:lnTo>
                  <a:pt x="19636" y="12764"/>
                </a:lnTo>
                <a:lnTo>
                  <a:pt x="20618" y="12764"/>
                </a:lnTo>
                <a:cubicBezTo>
                  <a:pt x="21160" y="12764"/>
                  <a:pt x="21600" y="12324"/>
                  <a:pt x="21600" y="11782"/>
                </a:cubicBezTo>
                <a:lnTo>
                  <a:pt x="21600" y="7855"/>
                </a:lnTo>
                <a:cubicBezTo>
                  <a:pt x="21600" y="7313"/>
                  <a:pt x="21160" y="6873"/>
                  <a:pt x="20618" y="6873"/>
                </a:cubicBezTo>
                <a:moveTo>
                  <a:pt x="4418" y="10309"/>
                </a:moveTo>
                <a:cubicBezTo>
                  <a:pt x="4690" y="10309"/>
                  <a:pt x="4909" y="10090"/>
                  <a:pt x="4909" y="9818"/>
                </a:cubicBezTo>
                <a:cubicBezTo>
                  <a:pt x="4909" y="9548"/>
                  <a:pt x="4690" y="9327"/>
                  <a:pt x="4418" y="9327"/>
                </a:cubicBezTo>
                <a:cubicBezTo>
                  <a:pt x="4147" y="9327"/>
                  <a:pt x="3927" y="9548"/>
                  <a:pt x="3927" y="9818"/>
                </a:cubicBezTo>
                <a:cubicBezTo>
                  <a:pt x="3927" y="10090"/>
                  <a:pt x="4147" y="10309"/>
                  <a:pt x="4418" y="10309"/>
                </a:cubicBezTo>
                <a:moveTo>
                  <a:pt x="12273" y="3927"/>
                </a:moveTo>
                <a:lnTo>
                  <a:pt x="5400" y="3927"/>
                </a:lnTo>
                <a:cubicBezTo>
                  <a:pt x="5129" y="3927"/>
                  <a:pt x="4909" y="4148"/>
                  <a:pt x="4909" y="4418"/>
                </a:cubicBezTo>
                <a:cubicBezTo>
                  <a:pt x="4909" y="4690"/>
                  <a:pt x="5129" y="4909"/>
                  <a:pt x="5400" y="4909"/>
                </a:cubicBezTo>
                <a:lnTo>
                  <a:pt x="12273" y="4909"/>
                </a:lnTo>
                <a:cubicBezTo>
                  <a:pt x="12544" y="4909"/>
                  <a:pt x="12764" y="4690"/>
                  <a:pt x="12764" y="4418"/>
                </a:cubicBezTo>
                <a:cubicBezTo>
                  <a:pt x="12764" y="4148"/>
                  <a:pt x="12544" y="3927"/>
                  <a:pt x="12273" y="3927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" name="Shape 3657"/>
          <p:cNvSpPr/>
          <p:nvPr/>
        </p:nvSpPr>
        <p:spPr>
          <a:xfrm>
            <a:off x="10395073" y="4102962"/>
            <a:ext cx="457200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7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89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5"/>
                  <a:pt x="10174" y="21600"/>
                  <a:pt x="10309" y="21600"/>
                </a:cubicBezTo>
                <a:cubicBezTo>
                  <a:pt x="10445" y="21600"/>
                  <a:pt x="10567" y="21545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7"/>
                </a:cubicBezTo>
                <a:cubicBezTo>
                  <a:pt x="18511" y="12907"/>
                  <a:pt x="8693" y="3089"/>
                  <a:pt x="8693" y="3089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4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0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7"/>
                  <a:pt x="19145" y="11782"/>
                </a:cubicBezTo>
                <a:cubicBezTo>
                  <a:pt x="19145" y="12053"/>
                  <a:pt x="19366" y="12274"/>
                  <a:pt x="19636" y="12274"/>
                </a:cubicBezTo>
                <a:cubicBezTo>
                  <a:pt x="19772" y="12274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4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7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9" b="34709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4" b="28774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15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0295" y="2281776"/>
            <a:ext cx="3055428" cy="167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13714" y="1770743"/>
            <a:ext cx="3333954" cy="23222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5930" y="2691886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About Our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Company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3022" y="4654507"/>
            <a:ext cx="1415772" cy="1028128"/>
            <a:chOff x="1063022" y="4654507"/>
            <a:chExt cx="1415772" cy="1028128"/>
          </a:xfrm>
        </p:grpSpPr>
        <p:sp>
          <p:nvSpPr>
            <p:cNvPr id="9" name="TextBox 8"/>
            <p:cNvSpPr txBox="1"/>
            <p:nvPr/>
          </p:nvSpPr>
          <p:spPr>
            <a:xfrm>
              <a:off x="1063022" y="5344081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点此替换文本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20" name="Shape 3692"/>
            <p:cNvSpPr/>
            <p:nvPr/>
          </p:nvSpPr>
          <p:spPr>
            <a:xfrm>
              <a:off x="1542301" y="4654507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3" y="11941"/>
                  </a:moveTo>
                  <a:lnTo>
                    <a:pt x="13061" y="14034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4" y="12790"/>
                  </a:lnTo>
                  <a:lnTo>
                    <a:pt x="8508" y="14034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7"/>
                  </a:lnTo>
                  <a:lnTo>
                    <a:pt x="7510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7"/>
                  </a:lnTo>
                  <a:lnTo>
                    <a:pt x="12144" y="11282"/>
                  </a:lnTo>
                  <a:cubicBezTo>
                    <a:pt x="12144" y="11282"/>
                    <a:pt x="12363" y="11941"/>
                    <a:pt x="12363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8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1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8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20"/>
                    <a:pt x="7232" y="2943"/>
                    <a:pt x="10800" y="2943"/>
                  </a:cubicBezTo>
                  <a:cubicBezTo>
                    <a:pt x="14368" y="2943"/>
                    <a:pt x="17578" y="1720"/>
                    <a:pt x="18823" y="1179"/>
                  </a:cubicBezTo>
                  <a:cubicBezTo>
                    <a:pt x="19278" y="2918"/>
                    <a:pt x="20618" y="7465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7" y="357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6"/>
                    <a:pt x="2257" y="42"/>
                  </a:cubicBezTo>
                  <a:cubicBezTo>
                    <a:pt x="2124" y="101"/>
                    <a:pt x="2023" y="216"/>
                    <a:pt x="1983" y="357"/>
                  </a:cubicBezTo>
                  <a:cubicBezTo>
                    <a:pt x="1963" y="426"/>
                    <a:pt x="0" y="6377"/>
                    <a:pt x="0" y="12263"/>
                  </a:cubicBezTo>
                  <a:cubicBezTo>
                    <a:pt x="0" y="18484"/>
                    <a:pt x="10271" y="21491"/>
                    <a:pt x="10708" y="21574"/>
                  </a:cubicBezTo>
                  <a:cubicBezTo>
                    <a:pt x="10739" y="21580"/>
                    <a:pt x="10769" y="21583"/>
                    <a:pt x="10800" y="21583"/>
                  </a:cubicBezTo>
                  <a:cubicBezTo>
                    <a:pt x="10831" y="21583"/>
                    <a:pt x="10862" y="21580"/>
                    <a:pt x="10892" y="21574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7"/>
                    <a:pt x="19637" y="426"/>
                    <a:pt x="19617" y="35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02166" y="4656240"/>
            <a:ext cx="1415772" cy="1026395"/>
            <a:chOff x="4002166" y="4656240"/>
            <a:chExt cx="1415772" cy="1026395"/>
          </a:xfrm>
        </p:grpSpPr>
        <p:sp>
          <p:nvSpPr>
            <p:cNvPr id="12" name="TextBox 11"/>
            <p:cNvSpPr txBox="1"/>
            <p:nvPr/>
          </p:nvSpPr>
          <p:spPr>
            <a:xfrm>
              <a:off x="4002166" y="5344081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点此替换文本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21" name="Shape 3717"/>
            <p:cNvSpPr/>
            <p:nvPr/>
          </p:nvSpPr>
          <p:spPr>
            <a:xfrm>
              <a:off x="4481444" y="4656240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9"/>
                    <a:pt x="6873" y="21109"/>
                  </a:cubicBezTo>
                  <a:cubicBezTo>
                    <a:pt x="6873" y="21380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0"/>
                    <a:pt x="14727" y="21109"/>
                  </a:cubicBezTo>
                  <a:cubicBezTo>
                    <a:pt x="14727" y="20839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941308" y="4654507"/>
            <a:ext cx="1415772" cy="1028128"/>
            <a:chOff x="6941308" y="4654507"/>
            <a:chExt cx="1415772" cy="1028128"/>
          </a:xfrm>
        </p:grpSpPr>
        <p:sp>
          <p:nvSpPr>
            <p:cNvPr id="15" name="TextBox 14"/>
            <p:cNvSpPr txBox="1"/>
            <p:nvPr/>
          </p:nvSpPr>
          <p:spPr>
            <a:xfrm>
              <a:off x="6941308" y="5344081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点此替换文本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22" name="Shape 3744"/>
            <p:cNvSpPr/>
            <p:nvPr/>
          </p:nvSpPr>
          <p:spPr>
            <a:xfrm>
              <a:off x="7420587" y="4654507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10309"/>
                  </a:moveTo>
                  <a:cubicBezTo>
                    <a:pt x="2726" y="10309"/>
                    <a:pt x="2945" y="10090"/>
                    <a:pt x="2945" y="9818"/>
                  </a:cubicBezTo>
                  <a:cubicBezTo>
                    <a:pt x="2945" y="9548"/>
                    <a:pt x="2726" y="9327"/>
                    <a:pt x="2455" y="9327"/>
                  </a:cubicBezTo>
                  <a:cubicBezTo>
                    <a:pt x="2183" y="9327"/>
                    <a:pt x="1964" y="9548"/>
                    <a:pt x="1964" y="9818"/>
                  </a:cubicBezTo>
                  <a:cubicBezTo>
                    <a:pt x="1964" y="10090"/>
                    <a:pt x="2183" y="10309"/>
                    <a:pt x="2455" y="10309"/>
                  </a:cubicBezTo>
                  <a:moveTo>
                    <a:pt x="20618" y="11782"/>
                  </a:moveTo>
                  <a:lnTo>
                    <a:pt x="982" y="11782"/>
                  </a:ln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1782"/>
                    <a:pt x="20618" y="11782"/>
                  </a:cubicBezTo>
                  <a:close/>
                  <a:moveTo>
                    <a:pt x="2945" y="982"/>
                  </a:moveTo>
                  <a:lnTo>
                    <a:pt x="14727" y="982"/>
                  </a:lnTo>
                  <a:lnTo>
                    <a:pt x="14727" y="4418"/>
                  </a:lnTo>
                  <a:cubicBezTo>
                    <a:pt x="14727" y="4690"/>
                    <a:pt x="14947" y="4909"/>
                    <a:pt x="15218" y="4909"/>
                  </a:cubicBezTo>
                  <a:lnTo>
                    <a:pt x="18655" y="4909"/>
                  </a:lnTo>
                  <a:lnTo>
                    <a:pt x="18655" y="6873"/>
                  </a:lnTo>
                  <a:lnTo>
                    <a:pt x="2945" y="6873"/>
                  </a:lnTo>
                  <a:cubicBezTo>
                    <a:pt x="2945" y="6873"/>
                    <a:pt x="2945" y="982"/>
                    <a:pt x="2945" y="982"/>
                  </a:cubicBezTo>
                  <a:close/>
                  <a:moveTo>
                    <a:pt x="15709" y="1473"/>
                  </a:moveTo>
                  <a:lnTo>
                    <a:pt x="18164" y="3927"/>
                  </a:lnTo>
                  <a:lnTo>
                    <a:pt x="15709" y="3927"/>
                  </a:lnTo>
                  <a:cubicBezTo>
                    <a:pt x="15709" y="3927"/>
                    <a:pt x="15709" y="1473"/>
                    <a:pt x="15709" y="1473"/>
                  </a:cubicBezTo>
                  <a:close/>
                  <a:moveTo>
                    <a:pt x="20618" y="6873"/>
                  </a:moveTo>
                  <a:lnTo>
                    <a:pt x="19636" y="6873"/>
                  </a:lnTo>
                  <a:lnTo>
                    <a:pt x="19636" y="3927"/>
                  </a:lnTo>
                  <a:lnTo>
                    <a:pt x="15709" y="0"/>
                  </a:lnTo>
                  <a:lnTo>
                    <a:pt x="2945" y="0"/>
                  </a:lnTo>
                  <a:cubicBezTo>
                    <a:pt x="2403" y="0"/>
                    <a:pt x="1964" y="440"/>
                    <a:pt x="1964" y="982"/>
                  </a:cubicBezTo>
                  <a:lnTo>
                    <a:pt x="1964" y="6873"/>
                  </a:lnTo>
                  <a:lnTo>
                    <a:pt x="982" y="6873"/>
                  </a:lnTo>
                  <a:cubicBezTo>
                    <a:pt x="439" y="6873"/>
                    <a:pt x="0" y="7313"/>
                    <a:pt x="0" y="7855"/>
                  </a:cubicBezTo>
                  <a:lnTo>
                    <a:pt x="0" y="11782"/>
                  </a:lnTo>
                  <a:cubicBezTo>
                    <a:pt x="0" y="12324"/>
                    <a:pt x="439" y="12764"/>
                    <a:pt x="982" y="12764"/>
                  </a:cubicBezTo>
                  <a:lnTo>
                    <a:pt x="1964" y="12764"/>
                  </a:lnTo>
                  <a:lnTo>
                    <a:pt x="1964" y="21109"/>
                  </a:lnTo>
                  <a:cubicBezTo>
                    <a:pt x="1964" y="21380"/>
                    <a:pt x="2183" y="21600"/>
                    <a:pt x="2455" y="21600"/>
                  </a:cubicBezTo>
                  <a:cubicBezTo>
                    <a:pt x="2726" y="21600"/>
                    <a:pt x="2945" y="21380"/>
                    <a:pt x="2945" y="21109"/>
                  </a:cubicBezTo>
                  <a:lnTo>
                    <a:pt x="2945" y="12764"/>
                  </a:lnTo>
                  <a:lnTo>
                    <a:pt x="3927" y="12764"/>
                  </a:ln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cubicBezTo>
                    <a:pt x="4690" y="18655"/>
                    <a:pt x="4909" y="18435"/>
                    <a:pt x="4909" y="18164"/>
                  </a:cubicBezTo>
                  <a:lnTo>
                    <a:pt x="4909" y="12764"/>
                  </a:lnTo>
                  <a:lnTo>
                    <a:pt x="5891" y="12764"/>
                  </a:lnTo>
                  <a:lnTo>
                    <a:pt x="5891" y="15218"/>
                  </a:lnTo>
                  <a:cubicBezTo>
                    <a:pt x="5891" y="15490"/>
                    <a:pt x="6110" y="15709"/>
                    <a:pt x="6382" y="15709"/>
                  </a:cubicBezTo>
                  <a:cubicBezTo>
                    <a:pt x="6653" y="15709"/>
                    <a:pt x="6873" y="15490"/>
                    <a:pt x="6873" y="15218"/>
                  </a:cubicBezTo>
                  <a:lnTo>
                    <a:pt x="6873" y="12764"/>
                  </a:lnTo>
                  <a:lnTo>
                    <a:pt x="7855" y="12764"/>
                  </a:lnTo>
                  <a:lnTo>
                    <a:pt x="7855" y="20127"/>
                  </a:lnTo>
                  <a:cubicBezTo>
                    <a:pt x="7855" y="20399"/>
                    <a:pt x="8074" y="20618"/>
                    <a:pt x="8345" y="20618"/>
                  </a:cubicBezTo>
                  <a:cubicBezTo>
                    <a:pt x="8617" y="20618"/>
                    <a:pt x="8836" y="20399"/>
                    <a:pt x="8836" y="20127"/>
                  </a:cubicBezTo>
                  <a:lnTo>
                    <a:pt x="8836" y="12764"/>
                  </a:lnTo>
                  <a:lnTo>
                    <a:pt x="10309" y="12764"/>
                  </a:lnTo>
                  <a:lnTo>
                    <a:pt x="10309" y="19145"/>
                  </a:lnTo>
                  <a:cubicBezTo>
                    <a:pt x="10309" y="19417"/>
                    <a:pt x="10529" y="19636"/>
                    <a:pt x="10800" y="19636"/>
                  </a:cubicBezTo>
                  <a:cubicBezTo>
                    <a:pt x="11071" y="19636"/>
                    <a:pt x="11291" y="19417"/>
                    <a:pt x="11291" y="19145"/>
                  </a:cubicBezTo>
                  <a:lnTo>
                    <a:pt x="11291" y="12764"/>
                  </a:lnTo>
                  <a:lnTo>
                    <a:pt x="12764" y="12764"/>
                  </a:lnTo>
                  <a:lnTo>
                    <a:pt x="12764" y="16200"/>
                  </a:lnTo>
                  <a:cubicBezTo>
                    <a:pt x="12764" y="16471"/>
                    <a:pt x="12983" y="16691"/>
                    <a:pt x="13255" y="16691"/>
                  </a:cubicBezTo>
                  <a:cubicBezTo>
                    <a:pt x="13526" y="16691"/>
                    <a:pt x="13745" y="16471"/>
                    <a:pt x="13745" y="16200"/>
                  </a:cubicBezTo>
                  <a:lnTo>
                    <a:pt x="13745" y="12764"/>
                  </a:lnTo>
                  <a:lnTo>
                    <a:pt x="14727" y="12764"/>
                  </a:lnTo>
                  <a:lnTo>
                    <a:pt x="14727" y="17182"/>
                  </a:lnTo>
                  <a:cubicBezTo>
                    <a:pt x="14727" y="17453"/>
                    <a:pt x="14947" y="17673"/>
                    <a:pt x="15218" y="17673"/>
                  </a:cubicBezTo>
                  <a:cubicBezTo>
                    <a:pt x="15490" y="17673"/>
                    <a:pt x="15709" y="17453"/>
                    <a:pt x="15709" y="17182"/>
                  </a:cubicBezTo>
                  <a:lnTo>
                    <a:pt x="15709" y="12764"/>
                  </a:lnTo>
                  <a:lnTo>
                    <a:pt x="16691" y="12764"/>
                  </a:lnTo>
                  <a:lnTo>
                    <a:pt x="16691" y="20127"/>
                  </a:lnTo>
                  <a:cubicBezTo>
                    <a:pt x="16691" y="20399"/>
                    <a:pt x="16910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2764"/>
                  </a:lnTo>
                  <a:lnTo>
                    <a:pt x="18655" y="12764"/>
                  </a:lnTo>
                  <a:lnTo>
                    <a:pt x="18655" y="19145"/>
                  </a:lnTo>
                  <a:cubicBezTo>
                    <a:pt x="18655" y="19417"/>
                    <a:pt x="18874" y="19636"/>
                    <a:pt x="19145" y="19636"/>
                  </a:cubicBezTo>
                  <a:cubicBezTo>
                    <a:pt x="19417" y="19636"/>
                    <a:pt x="19636" y="19417"/>
                    <a:pt x="19636" y="19145"/>
                  </a:cubicBezTo>
                  <a:lnTo>
                    <a:pt x="19636" y="12764"/>
                  </a:lnTo>
                  <a:lnTo>
                    <a:pt x="20618" y="12764"/>
                  </a:lnTo>
                  <a:cubicBezTo>
                    <a:pt x="21160" y="12764"/>
                    <a:pt x="21600" y="12324"/>
                    <a:pt x="21600" y="11782"/>
                  </a:cubicBezTo>
                  <a:lnTo>
                    <a:pt x="21600" y="7855"/>
                  </a:lnTo>
                  <a:cubicBezTo>
                    <a:pt x="21600" y="7313"/>
                    <a:pt x="21160" y="6873"/>
                    <a:pt x="20618" y="6873"/>
                  </a:cubicBezTo>
                  <a:moveTo>
                    <a:pt x="4418" y="10309"/>
                  </a:moveTo>
                  <a:cubicBezTo>
                    <a:pt x="4690" y="10309"/>
                    <a:pt x="4909" y="10090"/>
                    <a:pt x="4909" y="9818"/>
                  </a:cubicBezTo>
                  <a:cubicBezTo>
                    <a:pt x="4909" y="9548"/>
                    <a:pt x="4690" y="9327"/>
                    <a:pt x="4418" y="9327"/>
                  </a:cubicBezTo>
                  <a:cubicBezTo>
                    <a:pt x="4147" y="9327"/>
                    <a:pt x="3927" y="9548"/>
                    <a:pt x="3927" y="9818"/>
                  </a:cubicBezTo>
                  <a:cubicBezTo>
                    <a:pt x="3927" y="10090"/>
                    <a:pt x="4147" y="10309"/>
                    <a:pt x="4418" y="10309"/>
                  </a:cubicBezTo>
                  <a:moveTo>
                    <a:pt x="12273" y="3927"/>
                  </a:moveTo>
                  <a:lnTo>
                    <a:pt x="5400" y="3927"/>
                  </a:lnTo>
                  <a:cubicBezTo>
                    <a:pt x="5129" y="3927"/>
                    <a:pt x="4909" y="4148"/>
                    <a:pt x="4909" y="4418"/>
                  </a:cubicBezTo>
                  <a:cubicBezTo>
                    <a:pt x="4909" y="4690"/>
                    <a:pt x="5129" y="4909"/>
                    <a:pt x="5400" y="4909"/>
                  </a:cubicBezTo>
                  <a:lnTo>
                    <a:pt x="12273" y="4909"/>
                  </a:lnTo>
                  <a:cubicBezTo>
                    <a:pt x="12544" y="4909"/>
                    <a:pt x="12764" y="4690"/>
                    <a:pt x="12764" y="4418"/>
                  </a:cubicBezTo>
                  <a:cubicBezTo>
                    <a:pt x="12764" y="4148"/>
                    <a:pt x="12544" y="3927"/>
                    <a:pt x="12273" y="392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15794" y="4654507"/>
            <a:ext cx="1415772" cy="1028128"/>
            <a:chOff x="9915794" y="4654507"/>
            <a:chExt cx="1415772" cy="1028128"/>
          </a:xfrm>
        </p:grpSpPr>
        <p:sp>
          <p:nvSpPr>
            <p:cNvPr id="18" name="TextBox 17"/>
            <p:cNvSpPr txBox="1"/>
            <p:nvPr/>
          </p:nvSpPr>
          <p:spPr>
            <a:xfrm>
              <a:off x="9915794" y="5344081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点此替换文本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23" name="Shape 3657"/>
            <p:cNvSpPr/>
            <p:nvPr/>
          </p:nvSpPr>
          <p:spPr>
            <a:xfrm>
              <a:off x="10395073" y="4654507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7673"/>
                  </a:moveTo>
                  <a:cubicBezTo>
                    <a:pt x="10445" y="17673"/>
                    <a:pt x="10567" y="17618"/>
                    <a:pt x="10656" y="17529"/>
                  </a:cubicBezTo>
                  <a:lnTo>
                    <a:pt x="12620" y="15565"/>
                  </a:lnTo>
                  <a:cubicBezTo>
                    <a:pt x="12709" y="15477"/>
                    <a:pt x="12764" y="15354"/>
                    <a:pt x="12764" y="15218"/>
                  </a:cubicBezTo>
                  <a:cubicBezTo>
                    <a:pt x="12764" y="14947"/>
                    <a:pt x="12544" y="14728"/>
                    <a:pt x="12273" y="14728"/>
                  </a:cubicBezTo>
                  <a:cubicBezTo>
                    <a:pt x="12137" y="14728"/>
                    <a:pt x="12014" y="14782"/>
                    <a:pt x="11926" y="14871"/>
                  </a:cubicBezTo>
                  <a:lnTo>
                    <a:pt x="9962" y="16835"/>
                  </a:lnTo>
                  <a:cubicBezTo>
                    <a:pt x="9873" y="16924"/>
                    <a:pt x="9818" y="17047"/>
                    <a:pt x="9818" y="17183"/>
                  </a:cubicBezTo>
                  <a:cubicBezTo>
                    <a:pt x="9818" y="17453"/>
                    <a:pt x="10038" y="17673"/>
                    <a:pt x="10309" y="17673"/>
                  </a:cubicBezTo>
                  <a:moveTo>
                    <a:pt x="10309" y="20415"/>
                  </a:moveTo>
                  <a:lnTo>
                    <a:pt x="982" y="11088"/>
                  </a:lnTo>
                  <a:lnTo>
                    <a:pt x="982" y="4418"/>
                  </a:lnTo>
                  <a:cubicBezTo>
                    <a:pt x="982" y="4147"/>
                    <a:pt x="1201" y="3927"/>
                    <a:pt x="1473" y="3927"/>
                  </a:cubicBezTo>
                  <a:lnTo>
                    <a:pt x="8142" y="3927"/>
                  </a:lnTo>
                  <a:lnTo>
                    <a:pt x="17469" y="13255"/>
                  </a:lnTo>
                  <a:cubicBezTo>
                    <a:pt x="17469" y="13255"/>
                    <a:pt x="10309" y="20415"/>
                    <a:pt x="10309" y="20415"/>
                  </a:cubicBezTo>
                  <a:close/>
                  <a:moveTo>
                    <a:pt x="8693" y="3089"/>
                  </a:moveTo>
                  <a:cubicBezTo>
                    <a:pt x="8604" y="3001"/>
                    <a:pt x="8481" y="2945"/>
                    <a:pt x="8345" y="2945"/>
                  </a:cubicBezTo>
                  <a:lnTo>
                    <a:pt x="1473" y="2945"/>
                  </a:lnTo>
                  <a:cubicBezTo>
                    <a:pt x="660" y="2945"/>
                    <a:pt x="0" y="3605"/>
                    <a:pt x="0" y="4418"/>
                  </a:cubicBezTo>
                  <a:lnTo>
                    <a:pt x="0" y="11291"/>
                  </a:lnTo>
                  <a:cubicBezTo>
                    <a:pt x="0" y="11427"/>
                    <a:pt x="55" y="11549"/>
                    <a:pt x="144" y="11638"/>
                  </a:cubicBezTo>
                  <a:lnTo>
                    <a:pt x="9962" y="21456"/>
                  </a:lnTo>
                  <a:cubicBezTo>
                    <a:pt x="10051" y="21545"/>
                    <a:pt x="10174" y="21600"/>
                    <a:pt x="10309" y="21600"/>
                  </a:cubicBezTo>
                  <a:cubicBezTo>
                    <a:pt x="10445" y="21600"/>
                    <a:pt x="10567" y="21545"/>
                    <a:pt x="10656" y="21456"/>
                  </a:cubicBezTo>
                  <a:lnTo>
                    <a:pt x="18511" y="13602"/>
                  </a:lnTo>
                  <a:cubicBezTo>
                    <a:pt x="18600" y="13513"/>
                    <a:pt x="18655" y="13390"/>
                    <a:pt x="18655" y="13255"/>
                  </a:cubicBezTo>
                  <a:cubicBezTo>
                    <a:pt x="18655" y="13119"/>
                    <a:pt x="18599" y="12997"/>
                    <a:pt x="18511" y="12907"/>
                  </a:cubicBezTo>
                  <a:cubicBezTo>
                    <a:pt x="18511" y="12907"/>
                    <a:pt x="8693" y="3089"/>
                    <a:pt x="8693" y="3089"/>
                  </a:cubicBezTo>
                  <a:close/>
                  <a:moveTo>
                    <a:pt x="7855" y="15218"/>
                  </a:moveTo>
                  <a:cubicBezTo>
                    <a:pt x="7855" y="15490"/>
                    <a:pt x="8074" y="15709"/>
                    <a:pt x="8345" y="15709"/>
                  </a:cubicBezTo>
                  <a:cubicBezTo>
                    <a:pt x="8481" y="15709"/>
                    <a:pt x="8604" y="15654"/>
                    <a:pt x="8693" y="15565"/>
                  </a:cubicBezTo>
                  <a:lnTo>
                    <a:pt x="9183" y="15074"/>
                  </a:lnTo>
                  <a:cubicBezTo>
                    <a:pt x="9273" y="14986"/>
                    <a:pt x="9327" y="14863"/>
                    <a:pt x="9327" y="14728"/>
                  </a:cubicBezTo>
                  <a:cubicBezTo>
                    <a:pt x="9327" y="14456"/>
                    <a:pt x="9108" y="14236"/>
                    <a:pt x="8836" y="14236"/>
                  </a:cubicBezTo>
                  <a:cubicBezTo>
                    <a:pt x="8701" y="14236"/>
                    <a:pt x="8578" y="14291"/>
                    <a:pt x="8489" y="14381"/>
                  </a:cubicBezTo>
                  <a:lnTo>
                    <a:pt x="7998" y="14871"/>
                  </a:lnTo>
                  <a:cubicBezTo>
                    <a:pt x="7910" y="14960"/>
                    <a:pt x="7855" y="15083"/>
                    <a:pt x="7855" y="15218"/>
                  </a:cubicBezTo>
                  <a:moveTo>
                    <a:pt x="21456" y="9962"/>
                  </a:moveTo>
                  <a:lnTo>
                    <a:pt x="11638" y="144"/>
                  </a:lnTo>
                  <a:cubicBezTo>
                    <a:pt x="11549" y="55"/>
                    <a:pt x="11427" y="0"/>
                    <a:pt x="11291" y="0"/>
                  </a:cubicBezTo>
                  <a:lnTo>
                    <a:pt x="4418" y="0"/>
                  </a:lnTo>
                  <a:cubicBezTo>
                    <a:pt x="3605" y="0"/>
                    <a:pt x="2945" y="660"/>
                    <a:pt x="2945" y="1473"/>
                  </a:cubicBezTo>
                  <a:cubicBezTo>
                    <a:pt x="2945" y="1744"/>
                    <a:pt x="3165" y="1964"/>
                    <a:pt x="3436" y="1964"/>
                  </a:cubicBezTo>
                  <a:cubicBezTo>
                    <a:pt x="3708" y="1964"/>
                    <a:pt x="3927" y="1744"/>
                    <a:pt x="3927" y="1473"/>
                  </a:cubicBezTo>
                  <a:cubicBezTo>
                    <a:pt x="3927" y="1202"/>
                    <a:pt x="4147" y="982"/>
                    <a:pt x="4418" y="982"/>
                  </a:cubicBezTo>
                  <a:lnTo>
                    <a:pt x="11088" y="982"/>
                  </a:lnTo>
                  <a:lnTo>
                    <a:pt x="20415" y="10310"/>
                  </a:lnTo>
                  <a:lnTo>
                    <a:pt x="19289" y="11435"/>
                  </a:lnTo>
                  <a:cubicBezTo>
                    <a:pt x="19201" y="11524"/>
                    <a:pt x="19145" y="11647"/>
                    <a:pt x="19145" y="11782"/>
                  </a:cubicBezTo>
                  <a:cubicBezTo>
                    <a:pt x="19145" y="12053"/>
                    <a:pt x="19366" y="12274"/>
                    <a:pt x="19636" y="12274"/>
                  </a:cubicBezTo>
                  <a:cubicBezTo>
                    <a:pt x="19772" y="12274"/>
                    <a:pt x="19895" y="12218"/>
                    <a:pt x="19983" y="12129"/>
                  </a:cubicBezTo>
                  <a:lnTo>
                    <a:pt x="21456" y="10656"/>
                  </a:lnTo>
                  <a:cubicBezTo>
                    <a:pt x="21545" y="10567"/>
                    <a:pt x="21600" y="10445"/>
                    <a:pt x="21600" y="10310"/>
                  </a:cubicBezTo>
                  <a:cubicBezTo>
                    <a:pt x="21600" y="10174"/>
                    <a:pt x="21545" y="10051"/>
                    <a:pt x="21456" y="9962"/>
                  </a:cubicBezTo>
                  <a:moveTo>
                    <a:pt x="10309" y="13745"/>
                  </a:moveTo>
                  <a:cubicBezTo>
                    <a:pt x="10445" y="13745"/>
                    <a:pt x="10567" y="13691"/>
                    <a:pt x="10656" y="13602"/>
                  </a:cubicBezTo>
                  <a:lnTo>
                    <a:pt x="11638" y="12620"/>
                  </a:lnTo>
                  <a:cubicBezTo>
                    <a:pt x="11727" y="12531"/>
                    <a:pt x="11782" y="12408"/>
                    <a:pt x="11782" y="12274"/>
                  </a:cubicBezTo>
                  <a:cubicBezTo>
                    <a:pt x="11782" y="12002"/>
                    <a:pt x="11562" y="11782"/>
                    <a:pt x="11291" y="11782"/>
                  </a:cubicBezTo>
                  <a:cubicBezTo>
                    <a:pt x="11156" y="11782"/>
                    <a:pt x="11033" y="11837"/>
                    <a:pt x="10944" y="11926"/>
                  </a:cubicBezTo>
                  <a:lnTo>
                    <a:pt x="9962" y="12907"/>
                  </a:lnTo>
                  <a:cubicBezTo>
                    <a:pt x="9873" y="12997"/>
                    <a:pt x="9818" y="13119"/>
                    <a:pt x="9818" y="13255"/>
                  </a:cubicBezTo>
                  <a:cubicBezTo>
                    <a:pt x="9818" y="13526"/>
                    <a:pt x="10038" y="13745"/>
                    <a:pt x="10309" y="13745"/>
                  </a:cubicBezTo>
                  <a:moveTo>
                    <a:pt x="4418" y="7855"/>
                  </a:moveTo>
                  <a:cubicBezTo>
                    <a:pt x="4147" y="7855"/>
                    <a:pt x="3927" y="7635"/>
                    <a:pt x="3927" y="7364"/>
                  </a:cubicBezTo>
                  <a:cubicBezTo>
                    <a:pt x="3927" y="7093"/>
                    <a:pt x="4147" y="6873"/>
                    <a:pt x="4418" y="6873"/>
                  </a:cubicBezTo>
                  <a:cubicBezTo>
                    <a:pt x="4690" y="6873"/>
                    <a:pt x="4909" y="7093"/>
                    <a:pt x="4909" y="7364"/>
                  </a:cubicBezTo>
                  <a:cubicBezTo>
                    <a:pt x="4909" y="7635"/>
                    <a:pt x="4690" y="7855"/>
                    <a:pt x="4418" y="7855"/>
                  </a:cubicBezTo>
                  <a:moveTo>
                    <a:pt x="4418" y="5891"/>
                  </a:moveTo>
                  <a:cubicBezTo>
                    <a:pt x="3605" y="5891"/>
                    <a:pt x="2945" y="6551"/>
                    <a:pt x="2945" y="7364"/>
                  </a:cubicBezTo>
                  <a:cubicBezTo>
                    <a:pt x="2945" y="8177"/>
                    <a:pt x="3605" y="8837"/>
                    <a:pt x="4418" y="8837"/>
                  </a:cubicBezTo>
                  <a:cubicBezTo>
                    <a:pt x="5232" y="8837"/>
                    <a:pt x="5891" y="8177"/>
                    <a:pt x="5891" y="7364"/>
                  </a:cubicBezTo>
                  <a:cubicBezTo>
                    <a:pt x="5891" y="6551"/>
                    <a:pt x="5232" y="5891"/>
                    <a:pt x="4418" y="589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1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1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2" b="27652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0571" y="1494970"/>
            <a:ext cx="4397829" cy="43978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81942" y="904594"/>
            <a:ext cx="3164115" cy="21985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060" y="1864524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Good Business</a:t>
            </a:r>
          </a:p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Marketing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6371" y="3430095"/>
            <a:ext cx="177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6371" y="4445758"/>
            <a:ext cx="25980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charset="0"/>
                <a:sym typeface="微软雅黑" panose="020B0503020204020204" pitchFamily="34" charset="-122"/>
              </a:rPr>
              <a:t>Company User’s Business</a:t>
            </a:r>
          </a:p>
        </p:txBody>
      </p:sp>
      <p:sp>
        <p:nvSpPr>
          <p:cNvPr id="10" name="Subtitle 2"/>
          <p:cNvSpPr txBox="1"/>
          <p:nvPr/>
        </p:nvSpPr>
        <p:spPr>
          <a:xfrm>
            <a:off x="918428" y="4857894"/>
            <a:ext cx="3722114" cy="5907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b="9435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17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95193" y="2296886"/>
            <a:ext cx="3468914" cy="1897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4796" y="1571496"/>
            <a:ext cx="3164115" cy="219852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5714" y="2670761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Company Core</a:t>
            </a:r>
          </a:p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Value’s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6816" y="2819508"/>
            <a:ext cx="3826414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Let’s talk about</a:t>
            </a:r>
          </a:p>
          <a:p>
            <a:pPr algn="r">
              <a:lnSpc>
                <a:spcPct val="150000"/>
              </a:lnSpc>
            </a:pPr>
            <a:r>
              <a:rPr 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Us to know us better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9768" y="3877976"/>
            <a:ext cx="177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11288" y="4585862"/>
            <a:ext cx="25980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" charset="0"/>
                <a:sym typeface="微软雅黑" panose="020B0503020204020204" pitchFamily="34" charset="-122"/>
              </a:rPr>
              <a:t>Company User’s Business</a:t>
            </a:r>
          </a:p>
        </p:txBody>
      </p:sp>
      <p:sp>
        <p:nvSpPr>
          <p:cNvPr id="14" name="Subtitle 2"/>
          <p:cNvSpPr txBox="1"/>
          <p:nvPr/>
        </p:nvSpPr>
        <p:spPr>
          <a:xfrm>
            <a:off x="950580" y="5086690"/>
            <a:ext cx="440656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altLang="zh-CN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18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2971" y="1494970"/>
            <a:ext cx="4542972" cy="43978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Subtitle 2"/>
          <p:cNvSpPr txBox="1"/>
          <p:nvPr/>
        </p:nvSpPr>
        <p:spPr>
          <a:xfrm>
            <a:off x="7493400" y="2579151"/>
            <a:ext cx="3722114" cy="113573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，</a:t>
            </a:r>
            <a:endParaRPr lang="en-US" altLang="zh-CN" sz="140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378192" y="1651970"/>
            <a:ext cx="926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5428" y="4350257"/>
            <a:ext cx="2598057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5656" y="4653568"/>
            <a:ext cx="14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John Whittaker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5" b="2753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0"/>
            <a:ext cx="12190413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6094" y="2097201"/>
            <a:ext cx="9599817" cy="2688299"/>
          </a:xfrm>
          <a:prstGeom prst="rect">
            <a:avLst/>
          </a:prstGeom>
          <a:solidFill>
            <a:schemeClr val="tx1">
              <a:lumMod val="75000"/>
              <a:lumOff val="25000"/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352074" y="2887440"/>
            <a:ext cx="8042977" cy="1083123"/>
            <a:chOff x="2229440" y="1946275"/>
            <a:chExt cx="6033018" cy="812342"/>
          </a:xfrm>
        </p:grpSpPr>
        <p:sp>
          <p:nvSpPr>
            <p:cNvPr id="2" name="矩形 1"/>
            <p:cNvSpPr/>
            <p:nvPr/>
          </p:nvSpPr>
          <p:spPr>
            <a:xfrm>
              <a:off x="2229440" y="1946275"/>
              <a:ext cx="812342" cy="8123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/>
                <a:t>04</a:t>
              </a:r>
              <a:endParaRPr lang="zh-CN" altLang="en-US" sz="4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3848" y="2023154"/>
              <a:ext cx="237166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3848" y="2352445"/>
              <a:ext cx="5058610" cy="25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>
            <a:stCxn id="3" idx="3"/>
          </p:cNvCxnSpPr>
          <p:nvPr/>
        </p:nvCxnSpPr>
        <p:spPr>
          <a:xfrm>
            <a:off x="4272036" y="3477005"/>
            <a:ext cx="722456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7772" y="-27246"/>
            <a:ext cx="10284725" cy="69813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4116" y="260717"/>
            <a:ext cx="4127921" cy="6432576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96092" y="1700809"/>
            <a:ext cx="1151978" cy="336037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92090" y="1796820"/>
            <a:ext cx="1151978" cy="3360373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74536" y="2984563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目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录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5568180" y="3573016"/>
            <a:ext cx="7224564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4893881" y="1916833"/>
            <a:ext cx="3218342" cy="1124545"/>
            <a:chOff x="4893087" y="1916832"/>
            <a:chExt cx="3218342" cy="1124545"/>
          </a:xfrm>
        </p:grpSpPr>
        <p:sp>
          <p:nvSpPr>
            <p:cNvPr id="8" name="矩形 7"/>
            <p:cNvSpPr/>
            <p:nvPr/>
          </p:nvSpPr>
          <p:spPr>
            <a:xfrm>
              <a:off x="4893087" y="1916832"/>
              <a:ext cx="434509" cy="434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01</a:t>
              </a:r>
              <a:endParaRPr lang="zh-CN" alt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27520" y="2348880"/>
              <a:ext cx="2783909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297769" y="1916832"/>
              <a:ext cx="1805549" cy="43085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请输入你的标题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72264" y="1916833"/>
            <a:ext cx="3168352" cy="1130353"/>
            <a:chOff x="8471470" y="1916832"/>
            <a:chExt cx="3168352" cy="1130353"/>
          </a:xfrm>
        </p:grpSpPr>
        <p:sp>
          <p:nvSpPr>
            <p:cNvPr id="10" name="矩形 9"/>
            <p:cNvSpPr/>
            <p:nvPr/>
          </p:nvSpPr>
          <p:spPr>
            <a:xfrm>
              <a:off x="8471470" y="1916832"/>
              <a:ext cx="434509" cy="434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02</a:t>
              </a:r>
              <a:endParaRPr lang="zh-CN" alt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905605" y="2354688"/>
              <a:ext cx="273421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8169" y="1916832"/>
              <a:ext cx="1805549" cy="43085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请输入你的标题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3881" y="4218571"/>
            <a:ext cx="3218342" cy="1055055"/>
            <a:chOff x="4893087" y="4218570"/>
            <a:chExt cx="3218342" cy="1055055"/>
          </a:xfrm>
        </p:grpSpPr>
        <p:sp>
          <p:nvSpPr>
            <p:cNvPr id="11" name="矩形 10"/>
            <p:cNvSpPr/>
            <p:nvPr/>
          </p:nvSpPr>
          <p:spPr>
            <a:xfrm>
              <a:off x="4893087" y="4218570"/>
              <a:ext cx="434509" cy="434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03</a:t>
              </a:r>
              <a:endParaRPr lang="zh-CN" altLang="en-US" sz="1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7222" y="4581128"/>
              <a:ext cx="2784207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3118" y="4222285"/>
              <a:ext cx="1805549" cy="43085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请输入你的标题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72264" y="4218571"/>
            <a:ext cx="3168352" cy="1055055"/>
            <a:chOff x="8471470" y="4218570"/>
            <a:chExt cx="3168352" cy="1055055"/>
          </a:xfrm>
        </p:grpSpPr>
        <p:sp>
          <p:nvSpPr>
            <p:cNvPr id="9" name="矩形 8"/>
            <p:cNvSpPr/>
            <p:nvPr/>
          </p:nvSpPr>
          <p:spPr>
            <a:xfrm>
              <a:off x="8471470" y="4218570"/>
              <a:ext cx="434509" cy="4345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/>
                <a:t>04</a:t>
              </a:r>
              <a:endParaRPr lang="zh-CN" alt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905979" y="4581128"/>
              <a:ext cx="2733843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03518" y="4222285"/>
              <a:ext cx="1805549" cy="430851"/>
            </a:xfrm>
            <a:prstGeom prst="rect">
              <a:avLst/>
            </a:prstGeom>
            <a:noFill/>
          </p:spPr>
          <p:txBody>
            <a:bodyPr wrap="none" lIns="182843" tIns="91422" rIns="182843" bIns="91422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tx2"/>
                  </a:solidFill>
                  <a:latin typeface="微软雅黑" panose="020B0503020204020204" pitchFamily="34" charset="-122"/>
                  <a:cs typeface="Aparajita" panose="020B0604020202020204" pitchFamily="34" charset="0"/>
                </a:rPr>
                <a:t>请输入你的标题</a:t>
              </a:r>
              <a:endParaRPr lang="id-ID" sz="1600" b="1" dirty="0">
                <a:solidFill>
                  <a:schemeClr val="tx2"/>
                </a:solidFill>
                <a:latin typeface="微软雅黑" panose="020B0503020204020204" pitchFamily="34" charset="-122"/>
                <a:cs typeface="Aparajita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8388" y="1828799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Take a look our new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9994" y="3222171"/>
            <a:ext cx="1930400" cy="51817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46609" y="3327371"/>
            <a:ext cx="169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6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Office 101, Paris</a:t>
            </a:r>
          </a:p>
        </p:txBody>
      </p:sp>
      <p:sp>
        <p:nvSpPr>
          <p:cNvPr id="8" name="Subtitle 2"/>
          <p:cNvSpPr txBox="1"/>
          <p:nvPr/>
        </p:nvSpPr>
        <p:spPr>
          <a:xfrm>
            <a:off x="7698388" y="4374197"/>
            <a:ext cx="3942069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altLang="zh-CN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9" name="Shape 3788"/>
          <p:cNvSpPr/>
          <p:nvPr/>
        </p:nvSpPr>
        <p:spPr>
          <a:xfrm>
            <a:off x="9814565" y="-387107"/>
            <a:ext cx="2743200" cy="2743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69" y="17122"/>
                  <a:pt x="16604" y="16682"/>
                  <a:pt x="15855" y="16325"/>
                </a:cubicBezTo>
                <a:cubicBezTo>
                  <a:pt x="15868" y="16284"/>
                  <a:pt x="15882" y="16244"/>
                  <a:pt x="15895" y="16203"/>
                </a:cubicBezTo>
                <a:cubicBezTo>
                  <a:pt x="16131" y="15457"/>
                  <a:pt x="16320" y="14656"/>
                  <a:pt x="16454" y="13812"/>
                </a:cubicBezTo>
                <a:cubicBezTo>
                  <a:pt x="16470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9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8"/>
                  <a:pt x="14127" y="19710"/>
                  <a:pt x="14321" y="19444"/>
                </a:cubicBezTo>
                <a:cubicBezTo>
                  <a:pt x="14339" y="19419"/>
                  <a:pt x="14357" y="19395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6" y="17239"/>
                </a:cubicBezTo>
                <a:cubicBezTo>
                  <a:pt x="16123" y="17536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4" y="12996"/>
                  <a:pt x="15392" y="14581"/>
                  <a:pt x="14970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1"/>
                </a:moveTo>
                <a:cubicBezTo>
                  <a:pt x="12608" y="6309"/>
                  <a:pt x="13855" y="6066"/>
                  <a:pt x="14970" y="5652"/>
                </a:cubicBezTo>
                <a:cubicBezTo>
                  <a:pt x="15392" y="7019"/>
                  <a:pt x="15654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1"/>
                  <a:pt x="11291" y="6361"/>
                </a:cubicBezTo>
                <a:close/>
                <a:moveTo>
                  <a:pt x="11291" y="1032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2"/>
                  <a:pt x="11291" y="1032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6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1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5"/>
                  <a:pt x="16499" y="8112"/>
                </a:cubicBezTo>
                <a:cubicBezTo>
                  <a:pt x="16484" y="8005"/>
                  <a:pt x="16470" y="7896"/>
                  <a:pt x="16454" y="7789"/>
                </a:cubicBezTo>
                <a:cubicBezTo>
                  <a:pt x="16320" y="6944"/>
                  <a:pt x="16131" y="6144"/>
                  <a:pt x="15895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69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2"/>
                </a:cubicBezTo>
                <a:cubicBezTo>
                  <a:pt x="10309" y="1032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2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4" y="6066"/>
                  <a:pt x="8991" y="6309"/>
                  <a:pt x="10309" y="6361"/>
                </a:cubicBezTo>
                <a:cubicBezTo>
                  <a:pt x="10309" y="6361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4" y="15534"/>
                  <a:pt x="6629" y="15948"/>
                </a:cubicBezTo>
                <a:cubicBezTo>
                  <a:pt x="6207" y="14581"/>
                  <a:pt x="5945" y="12996"/>
                  <a:pt x="5902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6"/>
                  <a:pt x="6083" y="17239"/>
                </a:cubicBezTo>
                <a:cubicBezTo>
                  <a:pt x="6100" y="17282"/>
                  <a:pt x="6114" y="17329"/>
                  <a:pt x="6132" y="17372"/>
                </a:cubicBezTo>
                <a:cubicBezTo>
                  <a:pt x="6148" y="17410"/>
                  <a:pt x="6163" y="17450"/>
                  <a:pt x="6180" y="17488"/>
                </a:cubicBezTo>
                <a:cubicBezTo>
                  <a:pt x="6483" y="18192"/>
                  <a:pt x="6834" y="18822"/>
                  <a:pt x="7224" y="19369"/>
                </a:cubicBezTo>
                <a:cubicBezTo>
                  <a:pt x="7242" y="19395"/>
                  <a:pt x="7260" y="19419"/>
                  <a:pt x="7278" y="19444"/>
                </a:cubicBezTo>
                <a:cubicBezTo>
                  <a:pt x="7472" y="19710"/>
                  <a:pt x="7674" y="19958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9"/>
                  <a:pt x="4958" y="12135"/>
                </a:cubicBezTo>
                <a:cubicBezTo>
                  <a:pt x="4967" y="12260"/>
                  <a:pt x="4978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5" y="13596"/>
                  <a:pt x="5129" y="13704"/>
                  <a:pt x="5145" y="13812"/>
                </a:cubicBezTo>
                <a:cubicBezTo>
                  <a:pt x="5279" y="14656"/>
                  <a:pt x="5468" y="15457"/>
                  <a:pt x="5704" y="16203"/>
                </a:cubicBezTo>
                <a:cubicBezTo>
                  <a:pt x="5717" y="16244"/>
                  <a:pt x="5731" y="16284"/>
                  <a:pt x="5744" y="16325"/>
                </a:cubicBezTo>
                <a:cubicBezTo>
                  <a:pt x="4995" y="16682"/>
                  <a:pt x="4329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29" y="4478"/>
                  <a:pt x="4995" y="4918"/>
                  <a:pt x="5744" y="5276"/>
                </a:cubicBezTo>
                <a:cubicBezTo>
                  <a:pt x="5731" y="5317"/>
                  <a:pt x="5717" y="5357"/>
                  <a:pt x="5704" y="5397"/>
                </a:cubicBezTo>
                <a:cubicBezTo>
                  <a:pt x="5468" y="6144"/>
                  <a:pt x="5279" y="6944"/>
                  <a:pt x="5145" y="7789"/>
                </a:cubicBezTo>
                <a:cubicBezTo>
                  <a:pt x="5129" y="7896"/>
                  <a:pt x="5115" y="8005"/>
                  <a:pt x="5100" y="8112"/>
                </a:cubicBezTo>
                <a:cubicBezTo>
                  <a:pt x="5055" y="8435"/>
                  <a:pt x="5018" y="8761"/>
                  <a:pt x="4989" y="9093"/>
                </a:cubicBezTo>
                <a:cubicBezTo>
                  <a:pt x="4978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1"/>
                  <a:pt x="7278" y="2156"/>
                </a:cubicBezTo>
                <a:cubicBezTo>
                  <a:pt x="7260" y="2181"/>
                  <a:pt x="7242" y="2206"/>
                  <a:pt x="7224" y="2231"/>
                </a:cubicBezTo>
                <a:cubicBezTo>
                  <a:pt x="6834" y="2778"/>
                  <a:pt x="6483" y="3408"/>
                  <a:pt x="6180" y="4112"/>
                </a:cubicBezTo>
                <a:cubicBezTo>
                  <a:pt x="6163" y="4151"/>
                  <a:pt x="6148" y="4190"/>
                  <a:pt x="6132" y="4229"/>
                </a:cubicBezTo>
                <a:cubicBezTo>
                  <a:pt x="6114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>
              <a:alpha val="2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4" b="2295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4" b="27774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21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6221" y="999813"/>
            <a:ext cx="177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9512" y="4566274"/>
            <a:ext cx="1261884" cy="37741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504816" y="4854966"/>
            <a:ext cx="5293642" cy="5907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altLang="zh-CN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4" b="27774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7" b="27747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2670630" y="1507645"/>
            <a:ext cx="4581444" cy="279339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1102" y="1087158"/>
            <a:ext cx="3760500" cy="24533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5207" y="2441193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Give You The Best Team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1" b="1114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22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45713" y="1204686"/>
            <a:ext cx="3280229" cy="18872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0171" y="1671245"/>
            <a:ext cx="1454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60171" y="2502242"/>
            <a:ext cx="25980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charset="0"/>
                <a:sym typeface="微软雅黑" panose="020B0503020204020204" pitchFamily="34" charset="-122"/>
              </a:rPr>
              <a:t>Company User’s Business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54513" y="722032"/>
            <a:ext cx="3479683" cy="161476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4608" y="1097054"/>
            <a:ext cx="231325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Give You The Best Team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7550" y="3779127"/>
            <a:ext cx="1261884" cy="37741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Subtitle 2"/>
          <p:cNvSpPr txBox="1"/>
          <p:nvPr/>
        </p:nvSpPr>
        <p:spPr>
          <a:xfrm>
            <a:off x="740553" y="4156719"/>
            <a:ext cx="4267305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altLang="zh-CN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2732" y="2502242"/>
            <a:ext cx="3570208" cy="1142235"/>
            <a:chOff x="5858141" y="2235201"/>
            <a:chExt cx="3570208" cy="1142235"/>
          </a:xfrm>
        </p:grpSpPr>
        <p:sp>
          <p:nvSpPr>
            <p:cNvPr id="15" name="TextBox 14"/>
            <p:cNvSpPr txBox="1"/>
            <p:nvPr/>
          </p:nvSpPr>
          <p:spPr>
            <a:xfrm>
              <a:off x="6024859" y="2235201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Let’s Know _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58141" y="2389089"/>
              <a:ext cx="3570208" cy="988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Shape 3930"/>
          <p:cNvSpPr/>
          <p:nvPr/>
        </p:nvSpPr>
        <p:spPr>
          <a:xfrm>
            <a:off x="896787" y="5256076"/>
            <a:ext cx="279033" cy="139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1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4"/>
                  <a:pt x="15764" y="1500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8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8"/>
                  <a:pt x="21600" y="11072"/>
                  <a:pt x="21600" y="10800"/>
                </a:cubicBezTo>
                <a:cubicBezTo>
                  <a:pt x="21600" y="10530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8418" y="5171945"/>
            <a:ext cx="14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John Whittaker</a:t>
            </a: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4" b="3154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23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63482" y="547673"/>
            <a:ext cx="3570208" cy="1113111"/>
            <a:chOff x="5847720" y="2235201"/>
            <a:chExt cx="3570208" cy="1113111"/>
          </a:xfrm>
        </p:grpSpPr>
        <p:sp>
          <p:nvSpPr>
            <p:cNvPr id="24" name="TextBox 23"/>
            <p:cNvSpPr txBox="1"/>
            <p:nvPr/>
          </p:nvSpPr>
          <p:spPr>
            <a:xfrm>
              <a:off x="6024859" y="2235201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Let’s Know _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7720" y="2359965"/>
              <a:ext cx="3570208" cy="988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6" name="Shape 3930"/>
          <p:cNvSpPr/>
          <p:nvPr/>
        </p:nvSpPr>
        <p:spPr>
          <a:xfrm>
            <a:off x="997953" y="5183373"/>
            <a:ext cx="279033" cy="139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56" y="10106"/>
                </a:moveTo>
                <a:lnTo>
                  <a:pt x="16547" y="288"/>
                </a:lnTo>
                <a:cubicBezTo>
                  <a:pt x="16458" y="111"/>
                  <a:pt x="16336" y="0"/>
                  <a:pt x="16200" y="0"/>
                </a:cubicBezTo>
                <a:cubicBezTo>
                  <a:pt x="15929" y="0"/>
                  <a:pt x="15709" y="439"/>
                  <a:pt x="15709" y="982"/>
                </a:cubicBezTo>
                <a:cubicBezTo>
                  <a:pt x="15709" y="1254"/>
                  <a:pt x="15764" y="1500"/>
                  <a:pt x="15853" y="1676"/>
                </a:cubicBezTo>
                <a:lnTo>
                  <a:pt x="19924" y="9818"/>
                </a:lnTo>
                <a:lnTo>
                  <a:pt x="491" y="9818"/>
                </a:lnTo>
                <a:cubicBezTo>
                  <a:pt x="220" y="9818"/>
                  <a:pt x="0" y="10257"/>
                  <a:pt x="0" y="10800"/>
                </a:cubicBezTo>
                <a:cubicBezTo>
                  <a:pt x="0" y="11343"/>
                  <a:pt x="220" y="11782"/>
                  <a:pt x="491" y="11782"/>
                </a:cubicBezTo>
                <a:lnTo>
                  <a:pt x="19924" y="11782"/>
                </a:lnTo>
                <a:lnTo>
                  <a:pt x="15853" y="19924"/>
                </a:lnTo>
                <a:cubicBezTo>
                  <a:pt x="15764" y="20102"/>
                  <a:pt x="15709" y="20348"/>
                  <a:pt x="15709" y="20618"/>
                </a:cubicBezTo>
                <a:cubicBezTo>
                  <a:pt x="15709" y="21161"/>
                  <a:pt x="15929" y="21600"/>
                  <a:pt x="16200" y="21600"/>
                </a:cubicBezTo>
                <a:cubicBezTo>
                  <a:pt x="16336" y="21600"/>
                  <a:pt x="16458" y="21491"/>
                  <a:pt x="16547" y="21312"/>
                </a:cubicBezTo>
                <a:lnTo>
                  <a:pt x="21456" y="11494"/>
                </a:lnTo>
                <a:cubicBezTo>
                  <a:pt x="21545" y="11318"/>
                  <a:pt x="21600" y="11072"/>
                  <a:pt x="21600" y="10800"/>
                </a:cubicBezTo>
                <a:cubicBezTo>
                  <a:pt x="21600" y="10530"/>
                  <a:pt x="21545" y="10284"/>
                  <a:pt x="21456" y="10106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9584" y="5099242"/>
            <a:ext cx="1484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John Whittaker</a:t>
            </a: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b="2128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48" b="26748"/>
          <a:stretch>
            <a:fillRect/>
          </a:stretch>
        </p:blipFill>
        <p:spPr/>
      </p:pic>
      <p:pic>
        <p:nvPicPr>
          <p:cNvPr id="3" name="图片占位符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b="25255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281714" y="3665769"/>
            <a:ext cx="5522686" cy="251731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0787" y="4366406"/>
            <a:ext cx="2598084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" charset="0"/>
                <a:sym typeface="微软雅黑" panose="020B0503020204020204" pitchFamily="34" charset="-122"/>
              </a:rPr>
              <a:t>Company User’s Business</a:t>
            </a:r>
          </a:p>
        </p:txBody>
      </p:sp>
      <p:sp>
        <p:nvSpPr>
          <p:cNvPr id="21" name="Subtitle 2"/>
          <p:cNvSpPr txBox="1"/>
          <p:nvPr/>
        </p:nvSpPr>
        <p:spPr>
          <a:xfrm>
            <a:off x="5021890" y="4709181"/>
            <a:ext cx="4267305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</a:t>
            </a:r>
            <a:endParaRPr lang="en-US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33371" y="3193143"/>
            <a:ext cx="5497663" cy="25200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24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4686" y="2636950"/>
            <a:ext cx="2801256" cy="19687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0657" y="3188952"/>
            <a:ext cx="2869313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We Are</a:t>
            </a:r>
          </a:p>
          <a:p>
            <a:pPr algn="ctr">
              <a:lnSpc>
                <a:spcPct val="150000"/>
              </a:lnSpc>
            </a:pPr>
            <a:r>
              <a:rPr lang="en-US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Simplemind</a:t>
            </a:r>
            <a:endParaRPr 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1475" y="3303685"/>
            <a:ext cx="3485210" cy="969082"/>
            <a:chOff x="8169761" y="1222918"/>
            <a:chExt cx="3485210" cy="969082"/>
          </a:xfrm>
        </p:grpSpPr>
        <p:sp>
          <p:nvSpPr>
            <p:cNvPr id="10" name="TextBox 9"/>
            <p:cNvSpPr txBox="1"/>
            <p:nvPr/>
          </p:nvSpPr>
          <p:spPr>
            <a:xfrm>
              <a:off x="8258824" y="1222918"/>
              <a:ext cx="1415772" cy="4181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1" name="Subtitle 2"/>
            <p:cNvSpPr txBox="1"/>
            <p:nvPr/>
          </p:nvSpPr>
          <p:spPr>
            <a:xfrm>
              <a:off x="8169761" y="1601291"/>
              <a:ext cx="3485210" cy="59070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291475" y="4565859"/>
            <a:ext cx="3485210" cy="969082"/>
            <a:chOff x="8169761" y="1222918"/>
            <a:chExt cx="3485210" cy="969082"/>
          </a:xfrm>
        </p:grpSpPr>
        <p:sp>
          <p:nvSpPr>
            <p:cNvPr id="13" name="TextBox 12"/>
            <p:cNvSpPr txBox="1"/>
            <p:nvPr/>
          </p:nvSpPr>
          <p:spPr>
            <a:xfrm>
              <a:off x="8462309" y="1222918"/>
              <a:ext cx="1415772" cy="41819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Subtitle 2"/>
            <p:cNvSpPr txBox="1"/>
            <p:nvPr/>
          </p:nvSpPr>
          <p:spPr>
            <a:xfrm>
              <a:off x="8169761" y="1601291"/>
              <a:ext cx="3485210" cy="59070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96328" y="3420593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6328" y="4605677"/>
            <a:ext cx="8451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</a:p>
        </p:txBody>
      </p:sp>
      <p:sp>
        <p:nvSpPr>
          <p:cNvPr id="17" name="Subtitle 2"/>
          <p:cNvSpPr txBox="1"/>
          <p:nvPr/>
        </p:nvSpPr>
        <p:spPr>
          <a:xfrm>
            <a:off x="9271479" y="3469947"/>
            <a:ext cx="2010603" cy="1103670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</a:t>
            </a:r>
            <a:endParaRPr lang="en-US" altLang="zh-CN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22755" y="2738636"/>
            <a:ext cx="1827665" cy="37741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8" b="40018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5" b="2250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0"/>
            <a:ext cx="12190413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6111" y="260648"/>
            <a:ext cx="11519780" cy="6336704"/>
          </a:xfrm>
          <a:custGeom>
            <a:avLst/>
            <a:gdLst/>
            <a:ahLst/>
            <a:cxnLst/>
            <a:rect l="l" t="t" r="r" b="b"/>
            <a:pathLst>
              <a:path w="8640960" h="4752528">
                <a:moveTo>
                  <a:pt x="0" y="0"/>
                </a:moveTo>
                <a:lnTo>
                  <a:pt x="8640960" y="0"/>
                </a:lnTo>
                <a:lnTo>
                  <a:pt x="8640960" y="2000422"/>
                </a:lnTo>
                <a:lnTo>
                  <a:pt x="8209646" y="2250584"/>
                </a:lnTo>
                <a:lnTo>
                  <a:pt x="8640960" y="2500746"/>
                </a:lnTo>
                <a:lnTo>
                  <a:pt x="8640960" y="4752528"/>
                </a:lnTo>
                <a:lnTo>
                  <a:pt x="0" y="4752528"/>
                </a:lnTo>
                <a:lnTo>
                  <a:pt x="0" y="2500746"/>
                </a:lnTo>
                <a:lnTo>
                  <a:pt x="431314" y="2250584"/>
                </a:lnTo>
                <a:lnTo>
                  <a:pt x="0" y="2000422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-504770" y="2829822"/>
            <a:ext cx="1056117" cy="910327"/>
          </a:xfrm>
          <a:prstGeom prst="triangle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等腰三角形 9"/>
          <p:cNvSpPr/>
          <p:nvPr/>
        </p:nvSpPr>
        <p:spPr>
          <a:xfrm rot="16200000" flipH="1">
            <a:off x="11640655" y="2829822"/>
            <a:ext cx="1056117" cy="910327"/>
          </a:xfrm>
          <a:prstGeom prst="triangle">
            <a:avLst/>
          </a:prstGeom>
          <a:solidFill>
            <a:schemeClr val="tx1">
              <a:lumMod val="85000"/>
              <a:lumOff val="15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04578" y="2516899"/>
            <a:ext cx="7679854" cy="1584176"/>
          </a:xfrm>
          <a:prstGeom prst="rect">
            <a:avLst/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319548" y="2854188"/>
            <a:ext cx="606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>
                <a:cs typeface="+mn-ea"/>
                <a:sym typeface="+mn-lt"/>
              </a:rPr>
              <a:t>谢谢你的观看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223793" y="4610637"/>
            <a:ext cx="4176464" cy="31381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汉仪大圣体简" panose="00020600040101010101" pitchFamily="18" charset="-122"/>
              <a:ea typeface="汉仪大圣体简" panose="00020600040101010101" pitchFamily="18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8075" y="5253205"/>
            <a:ext cx="787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Open Sans" panose="020B0606030504020204" pitchFamily="34" charset="0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0"/>
            <a:ext cx="12190413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6094" y="2097201"/>
            <a:ext cx="9599817" cy="2688299"/>
          </a:xfrm>
          <a:prstGeom prst="rect">
            <a:avLst/>
          </a:prstGeom>
          <a:solidFill>
            <a:schemeClr val="tx1">
              <a:lumMod val="75000"/>
              <a:lumOff val="25000"/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352074" y="2887440"/>
            <a:ext cx="8042977" cy="1083123"/>
            <a:chOff x="2229440" y="1946275"/>
            <a:chExt cx="6033018" cy="812342"/>
          </a:xfrm>
        </p:grpSpPr>
        <p:sp>
          <p:nvSpPr>
            <p:cNvPr id="2" name="矩形 1"/>
            <p:cNvSpPr/>
            <p:nvPr/>
          </p:nvSpPr>
          <p:spPr>
            <a:xfrm>
              <a:off x="2229440" y="1946275"/>
              <a:ext cx="812342" cy="8123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/>
                <a:t>01</a:t>
              </a:r>
              <a:endParaRPr lang="zh-CN" altLang="en-US" sz="4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3848" y="2023154"/>
              <a:ext cx="237166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3848" y="2352445"/>
              <a:ext cx="5058610" cy="25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3" r="10633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351568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410" y="1712685"/>
            <a:ext cx="3207657" cy="153851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4524" y="2158776"/>
            <a:ext cx="1872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Meet With Our CEO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3156" y="5258466"/>
            <a:ext cx="2203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A wonderful serenity has taken possession of my entire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956808" y="4472610"/>
            <a:ext cx="4408018" cy="306750"/>
            <a:chOff x="6577823" y="2852167"/>
            <a:chExt cx="4408018" cy="30675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669740" y="3158917"/>
              <a:ext cx="4297680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69741" y="3158917"/>
              <a:ext cx="3657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itle 1"/>
            <p:cNvSpPr txBox="1"/>
            <p:nvPr/>
          </p:nvSpPr>
          <p:spPr>
            <a:xfrm>
              <a:off x="6577823" y="2870374"/>
              <a:ext cx="1815329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NAME</a:t>
              </a:r>
            </a:p>
          </p:txBody>
        </p:sp>
        <p:sp>
          <p:nvSpPr>
            <p:cNvPr id="17" name="Title 1"/>
            <p:cNvSpPr txBox="1"/>
            <p:nvPr/>
          </p:nvSpPr>
          <p:spPr>
            <a:xfrm>
              <a:off x="10409828" y="2852167"/>
              <a:ext cx="576013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90%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56808" y="5387046"/>
            <a:ext cx="4408018" cy="306750"/>
            <a:chOff x="6577823" y="2852167"/>
            <a:chExt cx="4408018" cy="30675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6669740" y="3158917"/>
              <a:ext cx="4297680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669741" y="3158917"/>
              <a:ext cx="2560320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itle 1"/>
            <p:cNvSpPr txBox="1"/>
            <p:nvPr/>
          </p:nvSpPr>
          <p:spPr>
            <a:xfrm>
              <a:off x="6577823" y="2870374"/>
              <a:ext cx="1815329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l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SKILL NAME</a:t>
              </a:r>
            </a:p>
          </p:txBody>
        </p:sp>
        <p:sp>
          <p:nvSpPr>
            <p:cNvPr id="22" name="Title 1"/>
            <p:cNvSpPr txBox="1"/>
            <p:nvPr/>
          </p:nvSpPr>
          <p:spPr>
            <a:xfrm>
              <a:off x="10409828" y="2852167"/>
              <a:ext cx="576013" cy="276642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algn="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75%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956808" y="1402974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Let’s Know _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8480" y="1539717"/>
            <a:ext cx="3570208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6956808" y="2685095"/>
            <a:ext cx="4947941" cy="16486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不仅可以创建演示文稿用户可以在投影仪或计算机上进行演示，也可以将演示文稿打印出来，制作成胶片，以便应用到更广泛的领域中，</a:t>
            </a:r>
            <a:endParaRPr lang="en-US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2630" y="2165061"/>
            <a:ext cx="1807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Basic Welcome 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09747" y="2334338"/>
            <a:ext cx="3570208" cy="988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4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5792630" y="3370985"/>
            <a:ext cx="4947941" cy="1648691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不仅可以创建演示文稿，用户可以在投影仪或计算机上进行演示，也可以将演示文稿打印出来，制作成胶片，以便应用到更广泛的领域中，利用</a:t>
            </a: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不仅可以创建演示文稿用户可以在投影仪或计算机上进行演示，也可以将演示文稿打印出来，制作成胶片，以便应用到更广泛的领域中，</a:t>
            </a:r>
            <a:endParaRPr lang="en-US" sz="105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1056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8392" y="1802244"/>
            <a:ext cx="3515688" cy="1869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65263" y="904594"/>
            <a:ext cx="3490259" cy="207440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046" y="2206963"/>
            <a:ext cx="231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Mission Company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97422" y="2696430"/>
            <a:ext cx="1770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80%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15353" y="3672114"/>
            <a:ext cx="1261884" cy="37741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此处添加标题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Subtitle 2"/>
          <p:cNvSpPr txBox="1"/>
          <p:nvPr/>
        </p:nvSpPr>
        <p:spPr>
          <a:xfrm>
            <a:off x="876881" y="4569764"/>
            <a:ext cx="5563021" cy="87924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2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Microsoft Office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powerpoint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不仅可以创建演示文稿，用户可以在投影仪或计算机上进行演示</a:t>
            </a:r>
            <a:endParaRPr lang="en-US" sz="1200" dirty="0">
              <a:solidFill>
                <a:schemeClr val="tx1">
                  <a:alpha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1" b="29731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7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2984"/>
            <a:ext cx="12192000" cy="3294743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44896" y="3737704"/>
            <a:ext cx="2500240" cy="2127751"/>
            <a:chOff x="1246496" y="3868333"/>
            <a:chExt cx="2500240" cy="2127751"/>
          </a:xfrm>
        </p:grpSpPr>
        <p:grpSp>
          <p:nvGrpSpPr>
            <p:cNvPr id="6" name="Group 5"/>
            <p:cNvGrpSpPr/>
            <p:nvPr/>
          </p:nvGrpSpPr>
          <p:grpSpPr>
            <a:xfrm>
              <a:off x="1246496" y="4688819"/>
              <a:ext cx="2500240" cy="1307265"/>
              <a:chOff x="1278477" y="4666208"/>
              <a:chExt cx="2500240" cy="13072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743774" y="4666208"/>
                <a:ext cx="1569660" cy="45890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Subtitle 2"/>
              <p:cNvSpPr txBox="1"/>
              <p:nvPr/>
            </p:nvSpPr>
            <p:spPr>
              <a:xfrm>
                <a:off x="1278477" y="5124745"/>
                <a:ext cx="2500240" cy="848728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755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/>
                  <a:buNone/>
                  <a:defRPr sz="2400" kern="1200">
                    <a:solidFill>
                      <a:schemeClr val="tx2"/>
                    </a:solidFill>
                    <a:latin typeface="Open Sans Light" panose="020B0306030504020204"/>
                    <a:ea typeface="+mn-ea"/>
                    <a:cs typeface="Open Sans Light" panose="020B0306030504020204"/>
                  </a:defRPr>
                </a:lvl1pPr>
                <a:lvl2pPr marL="1087755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2pPr>
                <a:lvl3pPr marL="2175510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3pPr>
                <a:lvl4pPr marL="3262630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4pPr>
                <a:lvl5pPr marL="4350385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5pPr>
                <a:lvl6pPr marL="5438140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95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650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405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02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</a:t>
                </a:r>
                <a:endParaRPr lang="en-US" altLang="zh-CN" sz="1100" dirty="0">
                  <a:solidFill>
                    <a:schemeClr val="tx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15" name="Shape 3692"/>
            <p:cNvSpPr/>
            <p:nvPr/>
          </p:nvSpPr>
          <p:spPr>
            <a:xfrm>
              <a:off x="2176576" y="3868333"/>
              <a:ext cx="640080" cy="6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12363" y="11941"/>
                  </a:moveTo>
                  <a:lnTo>
                    <a:pt x="13061" y="14034"/>
                  </a:lnTo>
                  <a:lnTo>
                    <a:pt x="11365" y="12790"/>
                  </a:lnTo>
                  <a:lnTo>
                    <a:pt x="10785" y="12365"/>
                  </a:lnTo>
                  <a:lnTo>
                    <a:pt x="10204" y="12790"/>
                  </a:lnTo>
                  <a:lnTo>
                    <a:pt x="8508" y="14034"/>
                  </a:lnTo>
                  <a:lnTo>
                    <a:pt x="9206" y="11941"/>
                  </a:lnTo>
                  <a:lnTo>
                    <a:pt x="9426" y="11282"/>
                  </a:lnTo>
                  <a:lnTo>
                    <a:pt x="8877" y="10857"/>
                  </a:lnTo>
                  <a:lnTo>
                    <a:pt x="7510" y="9794"/>
                  </a:lnTo>
                  <a:lnTo>
                    <a:pt x="9790" y="9794"/>
                  </a:lnTo>
                  <a:lnTo>
                    <a:pt x="10030" y="9160"/>
                  </a:lnTo>
                  <a:lnTo>
                    <a:pt x="10785" y="7162"/>
                  </a:lnTo>
                  <a:lnTo>
                    <a:pt x="11540" y="9160"/>
                  </a:lnTo>
                  <a:lnTo>
                    <a:pt x="11779" y="9794"/>
                  </a:lnTo>
                  <a:lnTo>
                    <a:pt x="14059" y="9794"/>
                  </a:lnTo>
                  <a:lnTo>
                    <a:pt x="12692" y="10857"/>
                  </a:lnTo>
                  <a:lnTo>
                    <a:pt x="12144" y="11282"/>
                  </a:lnTo>
                  <a:cubicBezTo>
                    <a:pt x="12144" y="11282"/>
                    <a:pt x="12363" y="11941"/>
                    <a:pt x="12363" y="11941"/>
                  </a:cubicBezTo>
                  <a:close/>
                  <a:moveTo>
                    <a:pt x="12458" y="8813"/>
                  </a:moveTo>
                  <a:lnTo>
                    <a:pt x="10785" y="4384"/>
                  </a:lnTo>
                  <a:lnTo>
                    <a:pt x="9111" y="8813"/>
                  </a:lnTo>
                  <a:lnTo>
                    <a:pt x="4648" y="8813"/>
                  </a:lnTo>
                  <a:lnTo>
                    <a:pt x="8275" y="11631"/>
                  </a:lnTo>
                  <a:lnTo>
                    <a:pt x="6601" y="16647"/>
                  </a:lnTo>
                  <a:lnTo>
                    <a:pt x="10785" y="13581"/>
                  </a:lnTo>
                  <a:lnTo>
                    <a:pt x="14969" y="16647"/>
                  </a:lnTo>
                  <a:lnTo>
                    <a:pt x="13295" y="11631"/>
                  </a:lnTo>
                  <a:lnTo>
                    <a:pt x="16921" y="8813"/>
                  </a:lnTo>
                  <a:cubicBezTo>
                    <a:pt x="16921" y="8813"/>
                    <a:pt x="12458" y="8813"/>
                    <a:pt x="12458" y="8813"/>
                  </a:cubicBezTo>
                  <a:close/>
                  <a:moveTo>
                    <a:pt x="10800" y="20592"/>
                  </a:moveTo>
                  <a:cubicBezTo>
                    <a:pt x="9796" y="20381"/>
                    <a:pt x="982" y="17398"/>
                    <a:pt x="982" y="12263"/>
                  </a:cubicBezTo>
                  <a:cubicBezTo>
                    <a:pt x="982" y="7469"/>
                    <a:pt x="2322" y="2919"/>
                    <a:pt x="2778" y="1179"/>
                  </a:cubicBezTo>
                  <a:cubicBezTo>
                    <a:pt x="4022" y="1720"/>
                    <a:pt x="7232" y="2943"/>
                    <a:pt x="10800" y="2943"/>
                  </a:cubicBezTo>
                  <a:cubicBezTo>
                    <a:pt x="14368" y="2943"/>
                    <a:pt x="17578" y="1720"/>
                    <a:pt x="18823" y="1179"/>
                  </a:cubicBezTo>
                  <a:cubicBezTo>
                    <a:pt x="19278" y="2918"/>
                    <a:pt x="20618" y="7465"/>
                    <a:pt x="20618" y="12263"/>
                  </a:cubicBezTo>
                  <a:cubicBezTo>
                    <a:pt x="20618" y="17393"/>
                    <a:pt x="11803" y="20381"/>
                    <a:pt x="10800" y="20592"/>
                  </a:cubicBezTo>
                  <a:moveTo>
                    <a:pt x="19617" y="357"/>
                  </a:moveTo>
                  <a:cubicBezTo>
                    <a:pt x="19577" y="216"/>
                    <a:pt x="19477" y="101"/>
                    <a:pt x="19343" y="42"/>
                  </a:cubicBezTo>
                  <a:cubicBezTo>
                    <a:pt x="19210" y="-17"/>
                    <a:pt x="19057" y="-13"/>
                    <a:pt x="18926" y="52"/>
                  </a:cubicBezTo>
                  <a:cubicBezTo>
                    <a:pt x="18888" y="71"/>
                    <a:pt x="15053" y="1962"/>
                    <a:pt x="10800" y="1962"/>
                  </a:cubicBezTo>
                  <a:cubicBezTo>
                    <a:pt x="6556" y="1962"/>
                    <a:pt x="2712" y="71"/>
                    <a:pt x="2674" y="52"/>
                  </a:cubicBezTo>
                  <a:cubicBezTo>
                    <a:pt x="2543" y="-13"/>
                    <a:pt x="2391" y="-16"/>
                    <a:pt x="2257" y="42"/>
                  </a:cubicBezTo>
                  <a:cubicBezTo>
                    <a:pt x="2124" y="101"/>
                    <a:pt x="2023" y="216"/>
                    <a:pt x="1983" y="357"/>
                  </a:cubicBezTo>
                  <a:cubicBezTo>
                    <a:pt x="1963" y="426"/>
                    <a:pt x="0" y="6377"/>
                    <a:pt x="0" y="12263"/>
                  </a:cubicBezTo>
                  <a:cubicBezTo>
                    <a:pt x="0" y="18484"/>
                    <a:pt x="10271" y="21491"/>
                    <a:pt x="10708" y="21574"/>
                  </a:cubicBezTo>
                  <a:cubicBezTo>
                    <a:pt x="10739" y="21580"/>
                    <a:pt x="10769" y="21583"/>
                    <a:pt x="10800" y="21583"/>
                  </a:cubicBezTo>
                  <a:cubicBezTo>
                    <a:pt x="10831" y="21583"/>
                    <a:pt x="10862" y="21580"/>
                    <a:pt x="10892" y="21574"/>
                  </a:cubicBezTo>
                  <a:cubicBezTo>
                    <a:pt x="11329" y="21491"/>
                    <a:pt x="21600" y="18484"/>
                    <a:pt x="21600" y="12263"/>
                  </a:cubicBezTo>
                  <a:cubicBezTo>
                    <a:pt x="21600" y="6377"/>
                    <a:pt x="19637" y="426"/>
                    <a:pt x="19617" y="357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64181" y="3737704"/>
            <a:ext cx="2500240" cy="2158272"/>
            <a:chOff x="4864181" y="3737704"/>
            <a:chExt cx="2500240" cy="2158272"/>
          </a:xfrm>
        </p:grpSpPr>
        <p:grpSp>
          <p:nvGrpSpPr>
            <p:cNvPr id="25" name="Group 24"/>
            <p:cNvGrpSpPr/>
            <p:nvPr/>
          </p:nvGrpSpPr>
          <p:grpSpPr>
            <a:xfrm>
              <a:off x="4864181" y="4558190"/>
              <a:ext cx="2500240" cy="1337786"/>
              <a:chOff x="1278477" y="4666208"/>
              <a:chExt cx="2500240" cy="1337786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743779" y="4666208"/>
                <a:ext cx="1569660" cy="45890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8" name="Subtitle 2"/>
              <p:cNvSpPr txBox="1"/>
              <p:nvPr/>
            </p:nvSpPr>
            <p:spPr>
              <a:xfrm>
                <a:off x="1278477" y="5124745"/>
                <a:ext cx="2500240" cy="879249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755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/>
                  <a:buNone/>
                  <a:defRPr sz="2400" kern="1200">
                    <a:solidFill>
                      <a:schemeClr val="tx2"/>
                    </a:solidFill>
                    <a:latin typeface="Open Sans Light" panose="020B0306030504020204"/>
                    <a:ea typeface="+mn-ea"/>
                    <a:cs typeface="Open Sans Light" panose="020B0306030504020204"/>
                  </a:defRPr>
                </a:lvl1pPr>
                <a:lvl2pPr marL="1087755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2pPr>
                <a:lvl3pPr marL="2175510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3pPr>
                <a:lvl4pPr marL="3262630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4pPr>
                <a:lvl5pPr marL="4350385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5pPr>
                <a:lvl6pPr marL="5438140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95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650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405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02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</a:t>
                </a:r>
                <a:endParaRPr lang="en-US" altLang="zh-CN" sz="1100" dirty="0">
                  <a:solidFill>
                    <a:schemeClr val="tx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29" name="Shape 3717"/>
            <p:cNvSpPr/>
            <p:nvPr/>
          </p:nvSpPr>
          <p:spPr>
            <a:xfrm>
              <a:off x="5794261" y="3737704"/>
              <a:ext cx="640080" cy="6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9"/>
                    <a:pt x="6873" y="21109"/>
                  </a:cubicBezTo>
                  <a:cubicBezTo>
                    <a:pt x="6873" y="21380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0"/>
                    <a:pt x="14727" y="21109"/>
                  </a:cubicBezTo>
                  <a:cubicBezTo>
                    <a:pt x="14727" y="20839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583467" y="3737704"/>
            <a:ext cx="2500240" cy="2158272"/>
            <a:chOff x="8583467" y="3737704"/>
            <a:chExt cx="2500240" cy="2158272"/>
          </a:xfrm>
        </p:grpSpPr>
        <p:grpSp>
          <p:nvGrpSpPr>
            <p:cNvPr id="20" name="Group 19"/>
            <p:cNvGrpSpPr/>
            <p:nvPr/>
          </p:nvGrpSpPr>
          <p:grpSpPr>
            <a:xfrm>
              <a:off x="8583467" y="4558190"/>
              <a:ext cx="2500240" cy="1337786"/>
              <a:chOff x="1278477" y="4666208"/>
              <a:chExt cx="2500240" cy="133778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743777" y="4666208"/>
                <a:ext cx="1569660" cy="45890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此处添加标题</a:t>
                </a:r>
                <a:endPara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3" name="Subtitle 2"/>
              <p:cNvSpPr txBox="1"/>
              <p:nvPr/>
            </p:nvSpPr>
            <p:spPr>
              <a:xfrm>
                <a:off x="1278477" y="5124745"/>
                <a:ext cx="2500240" cy="879249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755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/>
                  <a:buNone/>
                  <a:defRPr sz="2400" kern="1200">
                    <a:solidFill>
                      <a:schemeClr val="tx2"/>
                    </a:solidFill>
                    <a:latin typeface="Open Sans Light" panose="020B0306030504020204"/>
                    <a:ea typeface="+mn-ea"/>
                    <a:cs typeface="Open Sans Light" panose="020B0306030504020204"/>
                  </a:defRPr>
                </a:lvl1pPr>
                <a:lvl2pPr marL="1087755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2pPr>
                <a:lvl3pPr marL="2175510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3pPr>
                <a:lvl4pPr marL="3262630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4pPr>
                <a:lvl5pPr marL="4350385" indent="0" algn="ctr" defTabSz="1087755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 panose="020B0604020202020204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 panose="020B0606030504020204"/>
                    <a:ea typeface="+mn-ea"/>
                    <a:cs typeface="Open Sans" panose="020B0606030504020204"/>
                  </a:defRPr>
                </a:lvl5pPr>
                <a:lvl6pPr marL="5438140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95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650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405" indent="0" algn="ctr" defTabSz="1087755" rtl="0" eaLnBrk="1" latinLnBrk="0" hangingPunct="1">
                  <a:spcBef>
                    <a:spcPct val="20000"/>
                  </a:spcBef>
                  <a:buFont typeface="Arial" panose="020B0604020202020204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02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anose="020B0606030504020204" pitchFamily="34" charset="0"/>
                    <a:sym typeface="微软雅黑" panose="020B0503020204020204" pitchFamily="34" charset="-122"/>
                  </a:rPr>
                  <a:t>用户可以在投影仪或计算机上进行演示，也可以将演示文稿打印出来，制作成胶片，以便应用到更广泛的领域</a:t>
                </a:r>
                <a:endParaRPr lang="en-US" altLang="zh-CN" sz="1100" dirty="0">
                  <a:solidFill>
                    <a:schemeClr val="tx1">
                      <a:alpha val="6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0" name="Shape 3657"/>
            <p:cNvSpPr/>
            <p:nvPr/>
          </p:nvSpPr>
          <p:spPr>
            <a:xfrm>
              <a:off x="9513546" y="3737704"/>
              <a:ext cx="640080" cy="640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7673"/>
                  </a:moveTo>
                  <a:cubicBezTo>
                    <a:pt x="10445" y="17673"/>
                    <a:pt x="10567" y="17618"/>
                    <a:pt x="10656" y="17529"/>
                  </a:cubicBezTo>
                  <a:lnTo>
                    <a:pt x="12620" y="15565"/>
                  </a:lnTo>
                  <a:cubicBezTo>
                    <a:pt x="12709" y="15477"/>
                    <a:pt x="12764" y="15354"/>
                    <a:pt x="12764" y="15218"/>
                  </a:cubicBezTo>
                  <a:cubicBezTo>
                    <a:pt x="12764" y="14947"/>
                    <a:pt x="12544" y="14728"/>
                    <a:pt x="12273" y="14728"/>
                  </a:cubicBezTo>
                  <a:cubicBezTo>
                    <a:pt x="12137" y="14728"/>
                    <a:pt x="12014" y="14782"/>
                    <a:pt x="11926" y="14871"/>
                  </a:cubicBezTo>
                  <a:lnTo>
                    <a:pt x="9962" y="16835"/>
                  </a:lnTo>
                  <a:cubicBezTo>
                    <a:pt x="9873" y="16924"/>
                    <a:pt x="9818" y="17047"/>
                    <a:pt x="9818" y="17183"/>
                  </a:cubicBezTo>
                  <a:cubicBezTo>
                    <a:pt x="9818" y="17453"/>
                    <a:pt x="10038" y="17673"/>
                    <a:pt x="10309" y="17673"/>
                  </a:cubicBezTo>
                  <a:moveTo>
                    <a:pt x="10309" y="20415"/>
                  </a:moveTo>
                  <a:lnTo>
                    <a:pt x="982" y="11088"/>
                  </a:lnTo>
                  <a:lnTo>
                    <a:pt x="982" y="4418"/>
                  </a:lnTo>
                  <a:cubicBezTo>
                    <a:pt x="982" y="4147"/>
                    <a:pt x="1201" y="3927"/>
                    <a:pt x="1473" y="3927"/>
                  </a:cubicBezTo>
                  <a:lnTo>
                    <a:pt x="8142" y="3927"/>
                  </a:lnTo>
                  <a:lnTo>
                    <a:pt x="17469" y="13255"/>
                  </a:lnTo>
                  <a:cubicBezTo>
                    <a:pt x="17469" y="13255"/>
                    <a:pt x="10309" y="20415"/>
                    <a:pt x="10309" y="20415"/>
                  </a:cubicBezTo>
                  <a:close/>
                  <a:moveTo>
                    <a:pt x="8693" y="3089"/>
                  </a:moveTo>
                  <a:cubicBezTo>
                    <a:pt x="8604" y="3001"/>
                    <a:pt x="8481" y="2945"/>
                    <a:pt x="8345" y="2945"/>
                  </a:cubicBezTo>
                  <a:lnTo>
                    <a:pt x="1473" y="2945"/>
                  </a:lnTo>
                  <a:cubicBezTo>
                    <a:pt x="660" y="2945"/>
                    <a:pt x="0" y="3605"/>
                    <a:pt x="0" y="4418"/>
                  </a:cubicBezTo>
                  <a:lnTo>
                    <a:pt x="0" y="11291"/>
                  </a:lnTo>
                  <a:cubicBezTo>
                    <a:pt x="0" y="11427"/>
                    <a:pt x="55" y="11549"/>
                    <a:pt x="144" y="11638"/>
                  </a:cubicBezTo>
                  <a:lnTo>
                    <a:pt x="9962" y="21456"/>
                  </a:lnTo>
                  <a:cubicBezTo>
                    <a:pt x="10051" y="21545"/>
                    <a:pt x="10174" y="21600"/>
                    <a:pt x="10309" y="21600"/>
                  </a:cubicBezTo>
                  <a:cubicBezTo>
                    <a:pt x="10445" y="21600"/>
                    <a:pt x="10567" y="21545"/>
                    <a:pt x="10656" y="21456"/>
                  </a:cubicBezTo>
                  <a:lnTo>
                    <a:pt x="18511" y="13602"/>
                  </a:lnTo>
                  <a:cubicBezTo>
                    <a:pt x="18600" y="13513"/>
                    <a:pt x="18655" y="13390"/>
                    <a:pt x="18655" y="13255"/>
                  </a:cubicBezTo>
                  <a:cubicBezTo>
                    <a:pt x="18655" y="13119"/>
                    <a:pt x="18599" y="12997"/>
                    <a:pt x="18511" y="12907"/>
                  </a:cubicBezTo>
                  <a:cubicBezTo>
                    <a:pt x="18511" y="12907"/>
                    <a:pt x="8693" y="3089"/>
                    <a:pt x="8693" y="3089"/>
                  </a:cubicBezTo>
                  <a:close/>
                  <a:moveTo>
                    <a:pt x="7855" y="15218"/>
                  </a:moveTo>
                  <a:cubicBezTo>
                    <a:pt x="7855" y="15490"/>
                    <a:pt x="8074" y="15709"/>
                    <a:pt x="8345" y="15709"/>
                  </a:cubicBezTo>
                  <a:cubicBezTo>
                    <a:pt x="8481" y="15709"/>
                    <a:pt x="8604" y="15654"/>
                    <a:pt x="8693" y="15565"/>
                  </a:cubicBezTo>
                  <a:lnTo>
                    <a:pt x="9183" y="15074"/>
                  </a:lnTo>
                  <a:cubicBezTo>
                    <a:pt x="9273" y="14986"/>
                    <a:pt x="9327" y="14863"/>
                    <a:pt x="9327" y="14728"/>
                  </a:cubicBezTo>
                  <a:cubicBezTo>
                    <a:pt x="9327" y="14456"/>
                    <a:pt x="9108" y="14236"/>
                    <a:pt x="8836" y="14236"/>
                  </a:cubicBezTo>
                  <a:cubicBezTo>
                    <a:pt x="8701" y="14236"/>
                    <a:pt x="8578" y="14291"/>
                    <a:pt x="8489" y="14381"/>
                  </a:cubicBezTo>
                  <a:lnTo>
                    <a:pt x="7998" y="14871"/>
                  </a:lnTo>
                  <a:cubicBezTo>
                    <a:pt x="7910" y="14960"/>
                    <a:pt x="7855" y="15083"/>
                    <a:pt x="7855" y="15218"/>
                  </a:cubicBezTo>
                  <a:moveTo>
                    <a:pt x="21456" y="9962"/>
                  </a:moveTo>
                  <a:lnTo>
                    <a:pt x="11638" y="144"/>
                  </a:lnTo>
                  <a:cubicBezTo>
                    <a:pt x="11549" y="55"/>
                    <a:pt x="11427" y="0"/>
                    <a:pt x="11291" y="0"/>
                  </a:cubicBezTo>
                  <a:lnTo>
                    <a:pt x="4418" y="0"/>
                  </a:lnTo>
                  <a:cubicBezTo>
                    <a:pt x="3605" y="0"/>
                    <a:pt x="2945" y="660"/>
                    <a:pt x="2945" y="1473"/>
                  </a:cubicBezTo>
                  <a:cubicBezTo>
                    <a:pt x="2945" y="1744"/>
                    <a:pt x="3165" y="1964"/>
                    <a:pt x="3436" y="1964"/>
                  </a:cubicBezTo>
                  <a:cubicBezTo>
                    <a:pt x="3708" y="1964"/>
                    <a:pt x="3927" y="1744"/>
                    <a:pt x="3927" y="1473"/>
                  </a:cubicBezTo>
                  <a:cubicBezTo>
                    <a:pt x="3927" y="1202"/>
                    <a:pt x="4147" y="982"/>
                    <a:pt x="4418" y="982"/>
                  </a:cubicBezTo>
                  <a:lnTo>
                    <a:pt x="11088" y="982"/>
                  </a:lnTo>
                  <a:lnTo>
                    <a:pt x="20415" y="10310"/>
                  </a:lnTo>
                  <a:lnTo>
                    <a:pt x="19289" y="11435"/>
                  </a:lnTo>
                  <a:cubicBezTo>
                    <a:pt x="19201" y="11524"/>
                    <a:pt x="19145" y="11647"/>
                    <a:pt x="19145" y="11782"/>
                  </a:cubicBezTo>
                  <a:cubicBezTo>
                    <a:pt x="19145" y="12053"/>
                    <a:pt x="19366" y="12274"/>
                    <a:pt x="19636" y="12274"/>
                  </a:cubicBezTo>
                  <a:cubicBezTo>
                    <a:pt x="19772" y="12274"/>
                    <a:pt x="19895" y="12218"/>
                    <a:pt x="19983" y="12129"/>
                  </a:cubicBezTo>
                  <a:lnTo>
                    <a:pt x="21456" y="10656"/>
                  </a:lnTo>
                  <a:cubicBezTo>
                    <a:pt x="21545" y="10567"/>
                    <a:pt x="21600" y="10445"/>
                    <a:pt x="21600" y="10310"/>
                  </a:cubicBezTo>
                  <a:cubicBezTo>
                    <a:pt x="21600" y="10174"/>
                    <a:pt x="21545" y="10051"/>
                    <a:pt x="21456" y="9962"/>
                  </a:cubicBezTo>
                  <a:moveTo>
                    <a:pt x="10309" y="13745"/>
                  </a:moveTo>
                  <a:cubicBezTo>
                    <a:pt x="10445" y="13745"/>
                    <a:pt x="10567" y="13691"/>
                    <a:pt x="10656" y="13602"/>
                  </a:cubicBezTo>
                  <a:lnTo>
                    <a:pt x="11638" y="12620"/>
                  </a:lnTo>
                  <a:cubicBezTo>
                    <a:pt x="11727" y="12531"/>
                    <a:pt x="11782" y="12408"/>
                    <a:pt x="11782" y="12274"/>
                  </a:cubicBezTo>
                  <a:cubicBezTo>
                    <a:pt x="11782" y="12002"/>
                    <a:pt x="11562" y="11782"/>
                    <a:pt x="11291" y="11782"/>
                  </a:cubicBezTo>
                  <a:cubicBezTo>
                    <a:pt x="11156" y="11782"/>
                    <a:pt x="11033" y="11837"/>
                    <a:pt x="10944" y="11926"/>
                  </a:cubicBezTo>
                  <a:lnTo>
                    <a:pt x="9962" y="12907"/>
                  </a:lnTo>
                  <a:cubicBezTo>
                    <a:pt x="9873" y="12997"/>
                    <a:pt x="9818" y="13119"/>
                    <a:pt x="9818" y="13255"/>
                  </a:cubicBezTo>
                  <a:cubicBezTo>
                    <a:pt x="9818" y="13526"/>
                    <a:pt x="10038" y="13745"/>
                    <a:pt x="10309" y="13745"/>
                  </a:cubicBezTo>
                  <a:moveTo>
                    <a:pt x="4418" y="7855"/>
                  </a:moveTo>
                  <a:cubicBezTo>
                    <a:pt x="4147" y="7855"/>
                    <a:pt x="3927" y="7635"/>
                    <a:pt x="3927" y="7364"/>
                  </a:cubicBezTo>
                  <a:cubicBezTo>
                    <a:pt x="3927" y="7093"/>
                    <a:pt x="4147" y="6873"/>
                    <a:pt x="4418" y="6873"/>
                  </a:cubicBezTo>
                  <a:cubicBezTo>
                    <a:pt x="4690" y="6873"/>
                    <a:pt x="4909" y="7093"/>
                    <a:pt x="4909" y="7364"/>
                  </a:cubicBezTo>
                  <a:cubicBezTo>
                    <a:pt x="4909" y="7635"/>
                    <a:pt x="4690" y="7855"/>
                    <a:pt x="4418" y="7855"/>
                  </a:cubicBezTo>
                  <a:moveTo>
                    <a:pt x="4418" y="5891"/>
                  </a:moveTo>
                  <a:cubicBezTo>
                    <a:pt x="3605" y="5891"/>
                    <a:pt x="2945" y="6551"/>
                    <a:pt x="2945" y="7364"/>
                  </a:cubicBezTo>
                  <a:cubicBezTo>
                    <a:pt x="2945" y="8177"/>
                    <a:pt x="3605" y="8837"/>
                    <a:pt x="4418" y="8837"/>
                  </a:cubicBezTo>
                  <a:cubicBezTo>
                    <a:pt x="5232" y="8837"/>
                    <a:pt x="5891" y="8177"/>
                    <a:pt x="5891" y="7364"/>
                  </a:cubicBezTo>
                  <a:cubicBezTo>
                    <a:pt x="5891" y="6551"/>
                    <a:pt x="5232" y="5891"/>
                    <a:pt x="4418" y="5891"/>
                  </a:cubicBezTo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30904" y="1201659"/>
            <a:ext cx="5327327" cy="1078967"/>
            <a:chOff x="5931084" y="2235201"/>
            <a:chExt cx="5327327" cy="1078967"/>
          </a:xfrm>
        </p:grpSpPr>
        <p:sp>
          <p:nvSpPr>
            <p:cNvPr id="32" name="TextBox 31"/>
            <p:cNvSpPr txBox="1"/>
            <p:nvPr/>
          </p:nvSpPr>
          <p:spPr>
            <a:xfrm>
              <a:off x="5931084" y="2235201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Let’s Know _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96347" y="2544727"/>
              <a:ext cx="49620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The Introduction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" y="0"/>
            <a:ext cx="12190413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96094" y="2097201"/>
            <a:ext cx="9599817" cy="2688299"/>
          </a:xfrm>
          <a:prstGeom prst="rect">
            <a:avLst/>
          </a:prstGeom>
          <a:solidFill>
            <a:schemeClr val="tx1">
              <a:lumMod val="75000"/>
              <a:lumOff val="25000"/>
              <a:alpha val="3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2352074" y="2887440"/>
            <a:ext cx="8042977" cy="1083123"/>
            <a:chOff x="2229440" y="1946275"/>
            <a:chExt cx="6033018" cy="812342"/>
          </a:xfrm>
        </p:grpSpPr>
        <p:sp>
          <p:nvSpPr>
            <p:cNvPr id="2" name="矩形 1"/>
            <p:cNvSpPr/>
            <p:nvPr/>
          </p:nvSpPr>
          <p:spPr>
            <a:xfrm>
              <a:off x="2229440" y="1946275"/>
              <a:ext cx="812342" cy="81234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/>
                <a:t>02</a:t>
              </a:r>
              <a:endParaRPr lang="zh-CN" altLang="en-US" sz="44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3848" y="2023154"/>
              <a:ext cx="237166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</a:rPr>
                <a:t>请输入你的题目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03848" y="2352445"/>
              <a:ext cx="5058610" cy="259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3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请在此处添加详细描述文本，尽量与标题文本语言风格相符合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4" b="14404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2ACFF-D491-491B-B4FE-785F9E061C79}" type="slidenum">
              <a:rPr lang="id-ID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9</a:t>
            </a:fld>
            <a:endParaRPr lang="id-ID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4907" y="2336801"/>
            <a:ext cx="3055428" cy="2785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9315" y="3643086"/>
            <a:ext cx="4159648" cy="274924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9139" y="3963192"/>
            <a:ext cx="231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Our Vision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937532" y="629957"/>
            <a:ext cx="3485210" cy="1562043"/>
            <a:chOff x="8169761" y="629957"/>
            <a:chExt cx="3485210" cy="1562043"/>
          </a:xfrm>
        </p:grpSpPr>
        <p:sp>
          <p:nvSpPr>
            <p:cNvPr id="14" name="TextBox 13"/>
            <p:cNvSpPr txBox="1"/>
            <p:nvPr/>
          </p:nvSpPr>
          <p:spPr>
            <a:xfrm>
              <a:off x="8169761" y="1262737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15" name="Subtitle 2"/>
            <p:cNvSpPr txBox="1"/>
            <p:nvPr/>
          </p:nvSpPr>
          <p:spPr>
            <a:xfrm>
              <a:off x="8169761" y="1601291"/>
              <a:ext cx="3485210" cy="59070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  <p:sp>
          <p:nvSpPr>
            <p:cNvPr id="16" name="Shape 3613"/>
            <p:cNvSpPr/>
            <p:nvPr/>
          </p:nvSpPr>
          <p:spPr>
            <a:xfrm>
              <a:off x="8169761" y="629957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937532" y="2554769"/>
            <a:ext cx="3485210" cy="1562043"/>
            <a:chOff x="8169761" y="629957"/>
            <a:chExt cx="3485210" cy="1562043"/>
          </a:xfrm>
        </p:grpSpPr>
        <p:sp>
          <p:nvSpPr>
            <p:cNvPr id="19" name="TextBox 18"/>
            <p:cNvSpPr txBox="1"/>
            <p:nvPr/>
          </p:nvSpPr>
          <p:spPr>
            <a:xfrm>
              <a:off x="8169761" y="1262737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此处添加标题</a:t>
              </a:r>
              <a:endPara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20" name="Subtitle 2"/>
            <p:cNvSpPr txBox="1"/>
            <p:nvPr/>
          </p:nvSpPr>
          <p:spPr>
            <a:xfrm>
              <a:off x="8169761" y="1601291"/>
              <a:ext cx="3485210" cy="59070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  <p:sp>
          <p:nvSpPr>
            <p:cNvPr id="21" name="Shape 3613"/>
            <p:cNvSpPr/>
            <p:nvPr/>
          </p:nvSpPr>
          <p:spPr>
            <a:xfrm>
              <a:off x="8169761" y="629957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937532" y="4479582"/>
            <a:ext cx="3485210" cy="1562043"/>
            <a:chOff x="8169761" y="629957"/>
            <a:chExt cx="3485210" cy="1562043"/>
          </a:xfrm>
        </p:grpSpPr>
        <p:sp>
          <p:nvSpPr>
            <p:cNvPr id="23" name="TextBox 22"/>
            <p:cNvSpPr txBox="1"/>
            <p:nvPr/>
          </p:nvSpPr>
          <p:spPr>
            <a:xfrm>
              <a:off x="8169761" y="1262737"/>
              <a:ext cx="1415772" cy="33855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ato Black" charset="0"/>
                  <a:sym typeface="微软雅黑" panose="020B0503020204020204" pitchFamily="34" charset="-122"/>
                </a:rPr>
                <a:t>此处添加标题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Black" charset="0"/>
                <a:sym typeface="微软雅黑" panose="020B0503020204020204" pitchFamily="34" charset="-122"/>
              </a:endParaRPr>
            </a:p>
          </p:txBody>
        </p:sp>
        <p:sp>
          <p:nvSpPr>
            <p:cNvPr id="24" name="Subtitle 2"/>
            <p:cNvSpPr txBox="1"/>
            <p:nvPr/>
          </p:nvSpPr>
          <p:spPr>
            <a:xfrm>
              <a:off x="8169761" y="1601291"/>
              <a:ext cx="3485210" cy="59070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755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 panose="020B0604020202020204"/>
                <a:buNone/>
                <a:defRPr sz="2400" kern="1200">
                  <a:solidFill>
                    <a:schemeClr val="tx2"/>
                  </a:solidFill>
                  <a:latin typeface="Open Sans Light" panose="020B0306030504020204"/>
                  <a:ea typeface="+mn-ea"/>
                  <a:cs typeface="Open Sans Light" panose="020B0306030504020204"/>
                </a:defRPr>
              </a:lvl1pPr>
              <a:lvl2pPr marL="108775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2pPr>
              <a:lvl3pPr marL="217551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3pPr>
              <a:lvl4pPr marL="3262630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4pPr>
              <a:lvl5pPr marL="4350385" indent="0" algn="ctr" defTabSz="1087755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 panose="020B0604020202020204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 panose="020B0606030504020204"/>
                  <a:ea typeface="+mn-ea"/>
                  <a:cs typeface="Open Sans" panose="020B0606030504020204"/>
                </a:defRPr>
              </a:lvl5pPr>
              <a:lvl6pPr marL="543814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9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650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405" indent="0" algn="ctr" defTabSz="1087755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020"/>
                </a:lnSpc>
              </a:pPr>
              <a:r>
                <a: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  <a:sym typeface="微软雅黑" panose="020B0503020204020204" pitchFamily="34" charset="-122"/>
                </a:rPr>
                <a:t>用户可以在投影仪或计算机上进行演示，也可以将演示文稿打印出来，制作成胶片，以便应用到更广泛的领域</a:t>
              </a:r>
              <a:endParaRPr lang="en-US" altLang="zh-CN" sz="1050" dirty="0">
                <a:solidFill>
                  <a:schemeClr val="tx1">
                    <a:alpha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微软雅黑" panose="020B0503020204020204" pitchFamily="34" charset="-122"/>
              </a:endParaRPr>
            </a:p>
          </p:txBody>
        </p:sp>
        <p:sp>
          <p:nvSpPr>
            <p:cNvPr id="25" name="Shape 3613"/>
            <p:cNvSpPr/>
            <p:nvPr/>
          </p:nvSpPr>
          <p:spPr>
            <a:xfrm>
              <a:off x="8169761" y="629957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1631</Words>
  <Application>Microsoft Office PowerPoint</Application>
  <PresentationFormat>宽屏</PresentationFormat>
  <Paragraphs>185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汉仪大圣体简</vt:lpstr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8</cp:revision>
  <dcterms:created xsi:type="dcterms:W3CDTF">2017-09-09T11:07:00Z</dcterms:created>
  <dcterms:modified xsi:type="dcterms:W3CDTF">2021-01-06T00:13:22Z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