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heme/themeOverride3.xml" ContentType="application/vnd.openxmlformats-officedocument.themeOverr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heme/themeOverride4.xml" ContentType="application/vnd.openxmlformats-officedocument.themeOverride+xml"/>
  <Override PartName="/ppt/tags/tag20.xml" ContentType="application/vnd.openxmlformats-officedocument.presentationml.tags+xml"/>
  <Override PartName="/ppt/notesSlides/notesSlide7.xml" ContentType="application/vnd.openxmlformats-officedocument.presentationml.notesSlide+xml"/>
  <Override PartName="/ppt/theme/themeOverride5.xml" ContentType="application/vnd.openxmlformats-officedocument.themeOverr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heme/themeOverride6.xml" ContentType="application/vnd.openxmlformats-officedocument.themeOverride+xml"/>
  <Override PartName="/ppt/tags/tag24.xml" ContentType="application/vnd.openxmlformats-officedocument.presentationml.tags+xml"/>
  <Override PartName="/ppt/notesSlides/notesSlide10.xml" ContentType="application/vnd.openxmlformats-officedocument.presentationml.notesSlide+xml"/>
  <Override PartName="/ppt/theme/themeOverride7.xml" ContentType="application/vnd.openxmlformats-officedocument.themeOverr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heme/themeOverride8.xml" ContentType="application/vnd.openxmlformats-officedocument.themeOverride+xml"/>
  <Override PartName="/ppt/tags/tag27.xml" ContentType="application/vnd.openxmlformats-officedocument.presentationml.tags+xml"/>
  <Override PartName="/ppt/notesSlides/notesSlide13.xml" ContentType="application/vnd.openxmlformats-officedocument.presentationml.notesSlide+xml"/>
  <Override PartName="/ppt/theme/themeOverride9.xml" ContentType="application/vnd.openxmlformats-officedocument.themeOverr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heme/themeOverride10.xml" ContentType="application/vnd.openxmlformats-officedocument.themeOverride+xml"/>
  <Override PartName="/ppt/tags/tag31.xml" ContentType="application/vnd.openxmlformats-officedocument.presentationml.tags+xml"/>
  <Override PartName="/ppt/notesSlides/notesSlide16.xml" ContentType="application/vnd.openxmlformats-officedocument.presentationml.notesSlide+xml"/>
  <Override PartName="/ppt/theme/themeOverride11.xml" ContentType="application/vnd.openxmlformats-officedocument.themeOverr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theme/themeOverride12.xml" ContentType="application/vnd.openxmlformats-officedocument.themeOverride+xml"/>
  <Override PartName="/ppt/tags/tag34.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theme/themeOverride13.xml" ContentType="application/vnd.openxmlformats-officedocument.themeOverride+xml"/>
  <Override PartName="/ppt/tags/tag35.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heme/themeOverride14.xml" ContentType="application/vnd.openxmlformats-officedocument.themeOverride+xml"/>
  <Override PartName="/ppt/tags/tag41.xml" ContentType="application/vnd.openxmlformats-officedocument.presentationml.tags+xml"/>
  <Override PartName="/ppt/notesSlides/notesSlide25.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notesSlides/notesSlide27.xml" ContentType="application/vnd.openxmlformats-officedocument.presentationml.notesSlide+xml"/>
  <Override PartName="/ppt/theme/themeOverride15.xml" ContentType="application/vnd.openxmlformats-officedocument.themeOverride+xml"/>
  <Override PartName="/ppt/tags/tag45.xml" ContentType="application/vnd.openxmlformats-officedocument.presentationml.tags+xml"/>
  <Override PartName="/ppt/notesSlides/notesSlide28.xml" ContentType="application/vnd.openxmlformats-officedocument.presentationml.notesSlide+xml"/>
  <Override PartName="/ppt/theme/themeOverride16.xml" ContentType="application/vnd.openxmlformats-officedocument.themeOverride+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notesSlides/notesSlide3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9" r:id="rId2"/>
    <p:sldId id="289" r:id="rId3"/>
    <p:sldId id="261" r:id="rId4"/>
    <p:sldId id="302" r:id="rId5"/>
    <p:sldId id="262" r:id="rId6"/>
    <p:sldId id="295" r:id="rId7"/>
    <p:sldId id="273" r:id="rId8"/>
    <p:sldId id="279" r:id="rId9"/>
    <p:sldId id="303" r:id="rId10"/>
    <p:sldId id="277" r:id="rId11"/>
    <p:sldId id="283" r:id="rId12"/>
    <p:sldId id="286" r:id="rId13"/>
    <p:sldId id="272" r:id="rId14"/>
    <p:sldId id="265" r:id="rId15"/>
    <p:sldId id="304" r:id="rId16"/>
    <p:sldId id="278" r:id="rId17"/>
    <p:sldId id="280" r:id="rId18"/>
    <p:sldId id="292" r:id="rId19"/>
    <p:sldId id="281" r:id="rId20"/>
    <p:sldId id="298" r:id="rId21"/>
    <p:sldId id="305" r:id="rId22"/>
    <p:sldId id="296" r:id="rId23"/>
    <p:sldId id="294" r:id="rId24"/>
    <p:sldId id="288" r:id="rId25"/>
    <p:sldId id="282" r:id="rId26"/>
    <p:sldId id="306" r:id="rId27"/>
    <p:sldId id="287" r:id="rId28"/>
    <p:sldId id="271" r:id="rId29"/>
    <p:sldId id="276" r:id="rId30"/>
    <p:sldId id="291" r:id="rId31"/>
    <p:sldId id="307" r:id="rId32"/>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37">
          <p15:clr>
            <a:srgbClr val="A4A3A4"/>
          </p15:clr>
        </p15:guide>
        <p15:guide id="3" pos="483">
          <p15:clr>
            <a:srgbClr val="A4A3A4"/>
          </p15:clr>
        </p15:guide>
        <p15:guide id="4" pos="7151">
          <p15:clr>
            <a:srgbClr val="A4A3A4"/>
          </p15:clr>
        </p15:guide>
        <p15:guide id="5" pos="36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7" autoAdjust="0"/>
    <p:restoredTop sz="94660"/>
  </p:normalViewPr>
  <p:slideViewPr>
    <p:cSldViewPr snapToGrid="0">
      <p:cViewPr varScale="1">
        <p:scale>
          <a:sx n="113" d="100"/>
          <a:sy n="113" d="100"/>
        </p:scale>
        <p:origin x="642" y="96"/>
      </p:cViewPr>
      <p:guideLst>
        <p:guide pos="3840"/>
        <p:guide orient="horz" pos="2137"/>
        <p:guide pos="483"/>
        <p:guide pos="7151"/>
        <p:guide pos="3636"/>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bg1"/>
            </a:solidFill>
            <a:ln>
              <a:noFill/>
            </a:ln>
          </c:spPr>
          <c:dPt>
            <c:idx val="0"/>
            <c:bubble3D val="0"/>
            <c:explosion val="12"/>
            <c:spPr>
              <a:solidFill>
                <a:schemeClr val="tx2">
                  <a:lumMod val="50000"/>
                  <a:alpha val="60000"/>
                </a:schemeClr>
              </a:solidFill>
              <a:ln w="19050">
                <a:noFill/>
              </a:ln>
              <a:effectLst/>
            </c:spPr>
            <c:extLst>
              <c:ext xmlns:c16="http://schemas.microsoft.com/office/drawing/2014/chart" uri="{C3380CC4-5D6E-409C-BE32-E72D297353CC}">
                <c16:uniqueId val="{00000001-DFEE-4E0F-A555-4606B72031F0}"/>
              </c:ext>
            </c:extLst>
          </c:dPt>
          <c:dPt>
            <c:idx val="1"/>
            <c:bubble3D val="0"/>
            <c:explosion val="9"/>
            <c:spPr>
              <a:solidFill>
                <a:schemeClr val="tx2">
                  <a:lumMod val="50000"/>
                </a:schemeClr>
              </a:solidFill>
              <a:ln w="19050">
                <a:noFill/>
              </a:ln>
              <a:effectLst/>
            </c:spPr>
            <c:extLst>
              <c:ext xmlns:c16="http://schemas.microsoft.com/office/drawing/2014/chart" uri="{C3380CC4-5D6E-409C-BE32-E72D297353CC}">
                <c16:uniqueId val="{00000003-DFEE-4E0F-A555-4606B72031F0}"/>
              </c:ext>
            </c:extLst>
          </c:dPt>
          <c:dPt>
            <c:idx val="2"/>
            <c:bubble3D val="0"/>
            <c:explosion val="19"/>
            <c:spPr>
              <a:solidFill>
                <a:schemeClr val="accent1">
                  <a:lumMod val="75000"/>
                </a:schemeClr>
              </a:solidFill>
              <a:ln w="19050">
                <a:noFill/>
              </a:ln>
              <a:effectLst/>
            </c:spPr>
            <c:extLst>
              <c:ext xmlns:c16="http://schemas.microsoft.com/office/drawing/2014/chart" uri="{C3380CC4-5D6E-409C-BE32-E72D297353CC}">
                <c16:uniqueId val="{00000005-DFEE-4E0F-A555-4606B72031F0}"/>
              </c:ext>
            </c:extLst>
          </c:dPt>
          <c:dPt>
            <c:idx val="3"/>
            <c:bubble3D val="0"/>
            <c:spPr>
              <a:solidFill>
                <a:schemeClr val="tx2">
                  <a:lumMod val="50000"/>
                </a:schemeClr>
              </a:solidFill>
              <a:ln w="19050">
                <a:noFill/>
              </a:ln>
              <a:effectLst/>
            </c:spPr>
            <c:extLst>
              <c:ext xmlns:c16="http://schemas.microsoft.com/office/drawing/2014/chart" uri="{C3380CC4-5D6E-409C-BE32-E72D297353CC}">
                <c16:uniqueId val="{00000007-DFEE-4E0F-A555-4606B72031F0}"/>
              </c:ext>
            </c:extLst>
          </c:dPt>
          <c:dLbls>
            <c:dLbl>
              <c:idx val="0"/>
              <c:layout>
                <c:manualLayout>
                  <c:x val="-0.108185331000292"/>
                  <c:y val="-0.28618718757147099"/>
                </c:manualLayout>
              </c:layout>
              <c:tx>
                <c:rich>
                  <a:bodyPr rot="0" spcFirstLastPara="1" vertOverflow="ellipsis" vert="horz" wrap="square" lIns="38100" tIns="19050" rIns="38100" bIns="19050" anchor="ctr" anchorCtr="1">
                    <a:spAutoFit/>
                  </a:bodyPr>
                  <a:lstStyle/>
                  <a:p>
                    <a:pPr>
                      <a:defRPr lang="zh-CN" sz="6000" b="1" i="0" u="none" strike="noStrike" kern="1200" baseline="0">
                        <a:solidFill>
                          <a:schemeClr val="bg1"/>
                        </a:solidFill>
                        <a:latin typeface="+mn-lt"/>
                        <a:ea typeface="+mn-ea"/>
                        <a:cs typeface="+mn-cs"/>
                      </a:defRPr>
                    </a:pPr>
                    <a:r>
                      <a:rPr lang="en-US" altLang="zh-CN" dirty="0">
                        <a:solidFill>
                          <a:schemeClr val="bg1"/>
                        </a:solidFill>
                      </a:rPr>
                      <a:t>5%</a:t>
                    </a:r>
                    <a:endParaRPr lang="en-US" altLang="zh-CN" dirty="0"/>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30837962962963"/>
                      <c:h val="0.38031639004149398"/>
                    </c:manualLayout>
                  </c15:layout>
                  <c15:showDataLabelsRange val="0"/>
                </c:ext>
                <c:ext xmlns:c16="http://schemas.microsoft.com/office/drawing/2014/chart" uri="{C3380CC4-5D6E-409C-BE32-E72D297353CC}">
                  <c16:uniqueId val="{00000001-DFEE-4E0F-A555-4606B72031F0}"/>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FEE-4E0F-A555-4606B72031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09191755624699E-2"/>
          <c:y val="0"/>
          <c:w val="0.91209080824437505"/>
          <c:h val="1"/>
        </c:manualLayout>
      </c:layout>
      <c:areaChart>
        <c:grouping val="standard"/>
        <c:varyColors val="0"/>
        <c:ser>
          <c:idx val="0"/>
          <c:order val="0"/>
          <c:tx>
            <c:strRef>
              <c:f>Sheet1!$B$1</c:f>
              <c:strCache>
                <c:ptCount val="1"/>
                <c:pt idx="0">
                  <c:v>Series 1</c:v>
                </c:pt>
              </c:strCache>
            </c:strRef>
          </c:tx>
          <c:spPr>
            <a:solidFill>
              <a:srgbClr val="B80106"/>
            </a:solidFill>
            <a:ln>
              <a:noFill/>
            </a:ln>
            <a:effectLst/>
            <a:sp3d/>
          </c:spPr>
          <c:dPt>
            <c:idx val="0"/>
            <c:bubble3D val="0"/>
            <c:extLst>
              <c:ext xmlns:c16="http://schemas.microsoft.com/office/drawing/2014/chart" uri="{C3380CC4-5D6E-409C-BE32-E72D297353CC}">
                <c16:uniqueId val="{00000001-26CD-4A79-925C-ABAA1AF4DCF5}"/>
              </c:ext>
            </c:extLst>
          </c:dPt>
          <c:dPt>
            <c:idx val="1"/>
            <c:bubble3D val="0"/>
            <c:extLst>
              <c:ext xmlns:c16="http://schemas.microsoft.com/office/drawing/2014/chart" uri="{C3380CC4-5D6E-409C-BE32-E72D297353CC}">
                <c16:uniqueId val="{00000003-26CD-4A79-925C-ABAA1AF4DCF5}"/>
              </c:ext>
            </c:extLst>
          </c:dPt>
          <c:dPt>
            <c:idx val="2"/>
            <c:bubble3D val="0"/>
            <c:extLst>
              <c:ext xmlns:c16="http://schemas.microsoft.com/office/drawing/2014/chart" uri="{C3380CC4-5D6E-409C-BE32-E72D297353CC}">
                <c16:uniqueId val="{00000005-26CD-4A79-925C-ABAA1AF4DCF5}"/>
              </c:ext>
            </c:extLst>
          </c:dPt>
          <c:dPt>
            <c:idx val="3"/>
            <c:bubble3D val="0"/>
            <c:extLst>
              <c:ext xmlns:c16="http://schemas.microsoft.com/office/drawing/2014/chart" uri="{C3380CC4-5D6E-409C-BE32-E72D297353CC}">
                <c16:uniqueId val="{00000007-26CD-4A79-925C-ABAA1AF4DCF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26CD-4A79-925C-ABAA1AF4DCF5}"/>
            </c:ext>
          </c:extLst>
        </c:ser>
        <c:ser>
          <c:idx val="1"/>
          <c:order val="1"/>
          <c:tx>
            <c:strRef>
              <c:f>Sheet1!$C$1</c:f>
              <c:strCache>
                <c:ptCount val="1"/>
                <c:pt idx="0">
                  <c:v>Series 2</c:v>
                </c:pt>
              </c:strCache>
            </c:strRef>
          </c:tx>
          <c:spPr>
            <a:solidFill>
              <a:sysClr val="windowText" lastClr="000000">
                <a:lumMod val="75000"/>
                <a:lumOff val="25000"/>
              </a:sysClr>
            </a:solidFill>
            <a:ln>
              <a:noFill/>
            </a:ln>
            <a:effectLst/>
            <a:sp3d/>
          </c:spPr>
          <c:dPt>
            <c:idx val="0"/>
            <c:bubble3D val="0"/>
            <c:extLst>
              <c:ext xmlns:c16="http://schemas.microsoft.com/office/drawing/2014/chart" uri="{C3380CC4-5D6E-409C-BE32-E72D297353CC}">
                <c16:uniqueId val="{0000000A-26CD-4A79-925C-ABAA1AF4DCF5}"/>
              </c:ext>
            </c:extLst>
          </c:dPt>
          <c:dPt>
            <c:idx val="1"/>
            <c:bubble3D val="0"/>
            <c:extLst>
              <c:ext xmlns:c16="http://schemas.microsoft.com/office/drawing/2014/chart" uri="{C3380CC4-5D6E-409C-BE32-E72D297353CC}">
                <c16:uniqueId val="{0000000C-26CD-4A79-925C-ABAA1AF4DCF5}"/>
              </c:ext>
            </c:extLst>
          </c:dPt>
          <c:dPt>
            <c:idx val="2"/>
            <c:bubble3D val="0"/>
            <c:extLst>
              <c:ext xmlns:c16="http://schemas.microsoft.com/office/drawing/2014/chart" uri="{C3380CC4-5D6E-409C-BE32-E72D297353CC}">
                <c16:uniqueId val="{0000000E-26CD-4A79-925C-ABAA1AF4DCF5}"/>
              </c:ext>
            </c:extLst>
          </c:dPt>
          <c:dPt>
            <c:idx val="3"/>
            <c:bubble3D val="0"/>
            <c:extLst>
              <c:ext xmlns:c16="http://schemas.microsoft.com/office/drawing/2014/chart" uri="{C3380CC4-5D6E-409C-BE32-E72D297353CC}">
                <c16:uniqueId val="{00000010-26CD-4A79-925C-ABAA1AF4DCF5}"/>
              </c:ext>
            </c:extLst>
          </c:dPt>
          <c:dLbls>
            <c:spPr>
              <a:noFill/>
              <a:ln>
                <a:noFill/>
              </a:ln>
              <a:effectLst/>
            </c:spPr>
            <c:txPr>
              <a:bodyPr rot="-5400000" spcFirstLastPara="1" vertOverflow="clip" horzOverflow="clip" vert="horz" wrap="square" lIns="38100" tIns="19050" rIns="38100" bIns="19050" anchor="ctr" anchorCtr="1">
                <a:spAutoFit/>
              </a:bodyPr>
              <a:lstStyle/>
              <a:p>
                <a:pPr>
                  <a:defRPr lang="zh-CN" sz="1065" b="1" i="0" u="none" strike="noStrike" kern="1200" baseline="0">
                    <a:solidFill>
                      <a:schemeClr val="bg1"/>
                    </a:solidFill>
                    <a:latin typeface="Agency FB" panose="020B0503020202020204" pitchFamily="34" charset="0"/>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26CD-4A79-925C-ABAA1AF4DCF5}"/>
            </c:ext>
          </c:extLst>
        </c:ser>
        <c:ser>
          <c:idx val="2"/>
          <c:order val="2"/>
          <c:tx>
            <c:strRef>
              <c:f>Sheet1!$D$1</c:f>
              <c:strCache>
                <c:ptCount val="1"/>
                <c:pt idx="0">
                  <c:v>Series 3</c:v>
                </c:pt>
              </c:strCache>
            </c:strRef>
          </c:tx>
          <c:spPr>
            <a:solidFill>
              <a:schemeClr val="accent3"/>
            </a:solidFill>
            <a:ln>
              <a:noFill/>
            </a:ln>
            <a:effectLst/>
            <a:sp3d/>
          </c:spPr>
          <c:dPt>
            <c:idx val="0"/>
            <c:bubble3D val="0"/>
            <c:extLst>
              <c:ext xmlns:c16="http://schemas.microsoft.com/office/drawing/2014/chart" uri="{C3380CC4-5D6E-409C-BE32-E72D297353CC}">
                <c16:uniqueId val="{00000013-26CD-4A79-925C-ABAA1AF4DCF5}"/>
              </c:ext>
            </c:extLst>
          </c:dPt>
          <c:dPt>
            <c:idx val="1"/>
            <c:bubble3D val="0"/>
            <c:extLst>
              <c:ext xmlns:c16="http://schemas.microsoft.com/office/drawing/2014/chart" uri="{C3380CC4-5D6E-409C-BE32-E72D297353CC}">
                <c16:uniqueId val="{00000015-26CD-4A79-925C-ABAA1AF4DCF5}"/>
              </c:ext>
            </c:extLst>
          </c:dPt>
          <c:dPt>
            <c:idx val="2"/>
            <c:bubble3D val="0"/>
            <c:extLst>
              <c:ext xmlns:c16="http://schemas.microsoft.com/office/drawing/2014/chart" uri="{C3380CC4-5D6E-409C-BE32-E72D297353CC}">
                <c16:uniqueId val="{00000017-26CD-4A79-925C-ABAA1AF4DCF5}"/>
              </c:ext>
            </c:extLst>
          </c:dPt>
          <c:dPt>
            <c:idx val="3"/>
            <c:bubble3D val="0"/>
            <c:extLst>
              <c:ext xmlns:c16="http://schemas.microsoft.com/office/drawing/2014/chart" uri="{C3380CC4-5D6E-409C-BE32-E72D297353CC}">
                <c16:uniqueId val="{00000019-26CD-4A79-925C-ABAA1AF4DCF5}"/>
              </c:ext>
            </c:extLst>
          </c:dPt>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mn-lt"/>
                    <a:ea typeface="+mn-ea"/>
                    <a:cs typeface="+mn-ea"/>
                    <a:sym typeface="+mn-lt"/>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26CD-4A79-925C-ABAA1AF4DCF5}"/>
            </c:ext>
          </c:extLst>
        </c:ser>
        <c:dLbls>
          <c:showLegendKey val="0"/>
          <c:showVal val="0"/>
          <c:showCatName val="0"/>
          <c:showSerName val="0"/>
          <c:showPercent val="0"/>
          <c:showBubbleSize val="0"/>
        </c:dLbls>
        <c:axId val="-2123815072"/>
        <c:axId val="-2123806368"/>
      </c:areaChart>
      <c:catAx>
        <c:axId val="-2123815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Agency FB" panose="020B0503020202020204" pitchFamily="34" charset="0"/>
                <a:ea typeface="+mn-ea"/>
                <a:cs typeface="+mn-ea"/>
                <a:sym typeface="+mn-lt"/>
              </a:defRPr>
            </a:pPr>
            <a:endParaRPr lang="zh-CN"/>
          </a:p>
        </c:txPr>
        <c:crossAx val="-2123806368"/>
        <c:crosses val="autoZero"/>
        <c:auto val="1"/>
        <c:lblAlgn val="ctr"/>
        <c:lblOffset val="100"/>
        <c:noMultiLvlLbl val="0"/>
      </c:catAx>
      <c:valAx>
        <c:axId val="-2123806368"/>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gency FB" panose="020B0503020202020204" pitchFamily="34" charset="0"/>
                <a:ea typeface="+mn-ea"/>
                <a:cs typeface="+mn-ea"/>
                <a:sym typeface="+mn-lt"/>
              </a:defRPr>
            </a:pPr>
            <a:endParaRPr lang="zh-CN"/>
          </a:p>
        </c:txPr>
        <c:crossAx val="-2123815072"/>
        <c:crosses val="autoZero"/>
        <c:crossBetween val="midCat"/>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1-887C-4879-B1CF-2FC71E2F8F1A}"/>
              </c:ext>
            </c:extLst>
          </c:dPt>
          <c:dPt>
            <c:idx val="1"/>
            <c:bubble3D val="0"/>
            <c:spPr>
              <a:solidFill>
                <a:schemeClr val="accent1"/>
              </a:solidFill>
              <a:ln w="19050">
                <a:noFill/>
              </a:ln>
              <a:effectLst/>
            </c:spPr>
            <c:extLst>
              <c:ext xmlns:c16="http://schemas.microsoft.com/office/drawing/2014/chart" uri="{C3380CC4-5D6E-409C-BE32-E72D297353CC}">
                <c16:uniqueId val="{00000003-887C-4879-B1CF-2FC71E2F8F1A}"/>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887C-4879-B1CF-2FC71E2F8F1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dPt>
            <c:idx val="0"/>
            <c:bubble3D val="0"/>
            <c:spPr>
              <a:solidFill>
                <a:schemeClr val="tx1">
                  <a:lumMod val="65000"/>
                  <a:lumOff val="35000"/>
                </a:schemeClr>
              </a:solidFill>
              <a:ln w="19050">
                <a:noFill/>
              </a:ln>
              <a:effectLst/>
            </c:spPr>
            <c:extLst>
              <c:ext xmlns:c16="http://schemas.microsoft.com/office/drawing/2014/chart" uri="{C3380CC4-5D6E-409C-BE32-E72D297353CC}">
                <c16:uniqueId val="{00000001-01A4-41D4-AF4D-99E2547AD8F6}"/>
              </c:ext>
            </c:extLst>
          </c:dPt>
          <c:dPt>
            <c:idx val="1"/>
            <c:bubble3D val="0"/>
            <c:spPr>
              <a:solidFill>
                <a:schemeClr val="accent1"/>
              </a:solidFill>
              <a:ln w="19050">
                <a:noFill/>
              </a:ln>
              <a:effectLst/>
            </c:spPr>
            <c:extLst>
              <c:ext xmlns:c16="http://schemas.microsoft.com/office/drawing/2014/chart" uri="{C3380CC4-5D6E-409C-BE32-E72D297353CC}">
                <c16:uniqueId val="{00000003-01A4-41D4-AF4D-99E2547AD8F6}"/>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01A4-41D4-AF4D-99E2547AD8F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2">
                <a:lumMod val="50000"/>
              </a:schemeClr>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1C10-45D5-B5E8-7C719A1D6E1A}"/>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1C10-45D5-B5E8-7C719A1D6E1A}"/>
              </c:ext>
            </c:extLst>
          </c:dPt>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1C10-45D5-B5E8-7C719A1D6E1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EF3-48E6-ABA3-D911544F247A}"/>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3EF3-48E6-ABA3-D911544F247A}"/>
              </c:ext>
            </c:extLst>
          </c:dPt>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3EF3-48E6-ABA3-D911544F247A}"/>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C527-41F4-A804-5264F9944326}"/>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527-41F4-A804-5264F9944326}"/>
              </c:ext>
            </c:extLst>
          </c:dPt>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C527-41F4-A804-5264F9944326}"/>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947-474B-9852-1B49676229BB}"/>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9947-474B-9852-1B49676229BB}"/>
              </c:ext>
            </c:extLst>
          </c:dPt>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9947-474B-9852-1B49676229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3D7-409A-ABF6-14FDD010EED1}"/>
            </c:ext>
          </c:extLst>
        </c:ser>
        <c:ser>
          <c:idx val="1"/>
          <c:order val="1"/>
          <c:tx>
            <c:strRef>
              <c:f>Sheet1!$C$1</c:f>
              <c:strCache>
                <c:ptCount val="1"/>
                <c:pt idx="0">
                  <c:v>Series 2</c:v>
                </c:pt>
              </c:strCache>
            </c:strRef>
          </c:tx>
          <c:spPr>
            <a:solidFill>
              <a:schemeClr val="tx1">
                <a:lumMod val="50000"/>
                <a:lumOff val="50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3D7-409A-ABF6-14FDD010EED1}"/>
            </c:ext>
          </c:extLst>
        </c:ser>
        <c:ser>
          <c:idx val="2"/>
          <c:order val="2"/>
          <c:tx>
            <c:strRef>
              <c:f>Sheet1!$D$1</c:f>
              <c:strCache>
                <c:ptCount val="1"/>
                <c:pt idx="0">
                  <c:v>Series 3</c:v>
                </c:pt>
              </c:strCache>
            </c:strRef>
          </c:tx>
          <c:spPr>
            <a:solidFill>
              <a:schemeClr val="bg1">
                <a:lumMod val="85000"/>
              </a:schemeClr>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3D7-409A-ABF6-14FDD010EED1}"/>
            </c:ext>
          </c:extLst>
        </c:ser>
        <c:dLbls>
          <c:showLegendKey val="0"/>
          <c:showVal val="0"/>
          <c:showCatName val="0"/>
          <c:showSerName val="0"/>
          <c:showPercent val="0"/>
          <c:showBubbleSize val="0"/>
        </c:dLbls>
        <c:gapWidth val="150"/>
        <c:axId val="-2123817792"/>
        <c:axId val="-2123809088"/>
      </c:barChart>
      <c:catAx>
        <c:axId val="-2123817792"/>
        <c:scaling>
          <c:orientation val="minMax"/>
        </c:scaling>
        <c:delete val="1"/>
        <c:axPos val="b"/>
        <c:numFmt formatCode="General" sourceLinked="1"/>
        <c:majorTickMark val="none"/>
        <c:minorTickMark val="none"/>
        <c:tickLblPos val="nextTo"/>
        <c:crossAx val="-2123809088"/>
        <c:crosses val="autoZero"/>
        <c:auto val="1"/>
        <c:lblAlgn val="ctr"/>
        <c:lblOffset val="100"/>
        <c:noMultiLvlLbl val="1"/>
      </c:catAx>
      <c:valAx>
        <c:axId val="-2123809088"/>
        <c:scaling>
          <c:orientation val="minMax"/>
        </c:scaling>
        <c:delete val="1"/>
        <c:axPos val="l"/>
        <c:numFmt formatCode="General" sourceLinked="1"/>
        <c:majorTickMark val="none"/>
        <c:minorTickMark val="none"/>
        <c:tickLblPos val="nextTo"/>
        <c:crossAx val="-2123817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hemeOverride" Target="../theme/themeOverride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xml"/><Relationship Id="rId10" Type="http://schemas.openxmlformats.org/officeDocument/2006/relationships/tags" Target="../tags/tag10.xml"/><Relationship Id="rId19" Type="http://schemas.openxmlformats.org/officeDocument/2006/relationships/image" Target="../media/image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hemeOverride" Target="../theme/themeOverride6.xml"/><Relationship Id="rId5" Type="http://schemas.openxmlformats.org/officeDocument/2006/relationships/image" Target="../media/image13.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2.xml"/><Relationship Id="rId7" Type="http://schemas.openxmlformats.org/officeDocument/2006/relationships/image" Target="../media/image16.emf"/><Relationship Id="rId2" Type="http://schemas.openxmlformats.org/officeDocument/2006/relationships/tags" Target="../tags/tag25.xml"/><Relationship Id="rId1" Type="http://schemas.openxmlformats.org/officeDocument/2006/relationships/themeOverride" Target="../theme/themeOverride7.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notesSlide" Target="../notesSlides/notesSlide11.xml"/><Relationship Id="rId9"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jpeg"/><Relationship Id="rId2" Type="http://schemas.openxmlformats.org/officeDocument/2006/relationships/tags" Target="../tags/tag27.xml"/><Relationship Id="rId1" Type="http://schemas.openxmlformats.org/officeDocument/2006/relationships/themeOverride" Target="../theme/themeOverride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hemeOverride" Target="../theme/themeOverride9.xml"/><Relationship Id="rId5" Type="http://schemas.openxmlformats.org/officeDocument/2006/relationships/image" Target="../media/image2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6.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tags" Target="../tags/tag31.xml"/><Relationship Id="rId1" Type="http://schemas.openxmlformats.org/officeDocument/2006/relationships/themeOverride" Target="../theme/themeOverride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hemeOverride" Target="../theme/themeOverride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hemeOverride" Target="../theme/themeOverride12.xml"/><Relationship Id="rId5" Type="http://schemas.openxmlformats.org/officeDocument/2006/relationships/chart" Target="../charts/chart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6.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hemeOverride" Target="../theme/themeOverride14.xml"/><Relationship Id="rId5" Type="http://schemas.openxmlformats.org/officeDocument/2006/relationships/chart" Target="../charts/chart9.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6.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hemeOverride" Target="../theme/themeOverride15.xml"/><Relationship Id="rId5" Type="http://schemas.openxmlformats.org/officeDocument/2006/relationships/image" Target="../media/image3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slideLayout" Target="../slideLayouts/slideLayout2.xml"/><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tags" Target="../tags/tag46.xml"/><Relationship Id="rId1" Type="http://schemas.openxmlformats.org/officeDocument/2006/relationships/themeOverride" Target="../theme/themeOverride16.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notesSlide" Target="../notesSlides/notesSlide29.xml"/><Relationship Id="rId9" Type="http://schemas.openxmlformats.org/officeDocument/2006/relationships/image" Target="../media/image36.png"/><Relationship Id="rId1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2.xml"/><Relationship Id="rId6" Type="http://schemas.openxmlformats.org/officeDocument/2006/relationships/image" Target="../media/image6.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notesSlide" Target="../notesSlides/notesSlide31.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slideLayout" Target="../slideLayouts/slideLayout2.xml"/><Relationship Id="rId17" Type="http://schemas.openxmlformats.org/officeDocument/2006/relationships/image" Target="../media/image3.png"/><Relationship Id="rId2" Type="http://schemas.openxmlformats.org/officeDocument/2006/relationships/tags" Target="../tags/tag49.xml"/><Relationship Id="rId16" Type="http://schemas.openxmlformats.org/officeDocument/2006/relationships/image" Target="../media/image2.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1.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hemeOverride" Target="../theme/themeOverride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hemeOverride" Target="../theme/themeOverride5.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矩形 12"/>
          <p:cNvSpPr/>
          <p:nvPr>
            <p:custDataLst>
              <p:tags r:id="rId2"/>
            </p:custDataLst>
          </p:nvPr>
        </p:nvSpPr>
        <p:spPr>
          <a:xfrm>
            <a:off x="-19050" y="0"/>
            <a:ext cx="1221105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矩形 6"/>
          <p:cNvSpPr/>
          <p:nvPr>
            <p:custDataLst>
              <p:tags r:id="rId3"/>
            </p:custDataLst>
          </p:nvPr>
        </p:nvSpPr>
        <p:spPr>
          <a:xfrm>
            <a:off x="-19050" y="1022350"/>
            <a:ext cx="2705100" cy="2647950"/>
          </a:xfrm>
          <a:prstGeom prst="rect">
            <a:avLst/>
          </a:prstGeom>
          <a:blipFill>
            <a:blip r:embed="rId16"/>
            <a:stretch>
              <a:fillRect l="-18073" r="-17905"/>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7"/>
          <p:cNvSpPr/>
          <p:nvPr>
            <p:custDataLst>
              <p:tags r:id="rId4"/>
            </p:custDataLst>
          </p:nvPr>
        </p:nvSpPr>
        <p:spPr>
          <a:xfrm>
            <a:off x="2724150" y="1022350"/>
            <a:ext cx="2800350" cy="1314450"/>
          </a:xfrm>
          <a:prstGeom prst="rect">
            <a:avLst/>
          </a:prstGeom>
          <a:blipFill>
            <a:blip r:embed="rId17"/>
            <a:stretch>
              <a:fillRect t="-19661" b="-19293"/>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矩形 8"/>
          <p:cNvSpPr/>
          <p:nvPr>
            <p:custDataLst>
              <p:tags r:id="rId5"/>
            </p:custDataLst>
          </p:nvPr>
        </p:nvSpPr>
        <p:spPr>
          <a:xfrm>
            <a:off x="2724150" y="2381689"/>
            <a:ext cx="2800350" cy="1298135"/>
          </a:xfrm>
          <a:prstGeom prst="rect">
            <a:avLst/>
          </a:prstGeom>
          <a:blipFill>
            <a:blip r:embed="rId18"/>
            <a:stretch>
              <a:fillRect t="-21190" b="-20784"/>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文本框 9"/>
          <p:cNvSpPr txBox="1"/>
          <p:nvPr>
            <p:custDataLst>
              <p:tags r:id="rId6"/>
            </p:custDataLst>
          </p:nvPr>
        </p:nvSpPr>
        <p:spPr>
          <a:xfrm>
            <a:off x="133350" y="63500"/>
            <a:ext cx="3143250" cy="830997"/>
          </a:xfrm>
          <a:prstGeom prst="rect">
            <a:avLst/>
          </a:prstGeom>
          <a:noFill/>
        </p:spPr>
        <p:txBody>
          <a:bodyPr wrap="square" rtlCol="0">
            <a:spAutoFit/>
          </a:bodyPr>
          <a:lstStyle/>
          <a:p>
            <a:r>
              <a:rPr lang="en-US" altLang="zh-CN" sz="2400" spc="300" dirty="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rPr>
              <a:t>COMPANY</a:t>
            </a:r>
          </a:p>
          <a:p>
            <a:r>
              <a:rPr lang="en-US" altLang="zh-CN" sz="2400" spc="300" dirty="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rPr>
              <a:t>LOGO</a:t>
            </a:r>
            <a:endParaRPr lang="zh-CN" altLang="en-US" sz="2400" spc="300" dirty="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endParaRPr>
          </a:p>
        </p:txBody>
      </p:sp>
      <p:sp>
        <p:nvSpPr>
          <p:cNvPr id="11" name="PA_文本框 10"/>
          <p:cNvSpPr txBox="1"/>
          <p:nvPr>
            <p:custDataLst>
              <p:tags r:id="rId7"/>
            </p:custDataLst>
          </p:nvPr>
        </p:nvSpPr>
        <p:spPr>
          <a:xfrm>
            <a:off x="2998811" y="3986152"/>
            <a:ext cx="2800349" cy="1107996"/>
          </a:xfrm>
          <a:prstGeom prst="rect">
            <a:avLst/>
          </a:prstGeom>
          <a:noFill/>
        </p:spPr>
        <p:txBody>
          <a:bodyPr wrap="square" rtlCol="0">
            <a:spAutoFit/>
          </a:bodyPr>
          <a:lstStyle/>
          <a:p>
            <a:r>
              <a:rPr lang="en-US" altLang="zh-CN" sz="6600" b="1" dirty="0">
                <a:solidFill>
                  <a:schemeClr val="accent1"/>
                </a:solidFill>
                <a:latin typeface="微软雅黑" panose="020B0503020204020204" pitchFamily="34" charset="-122"/>
                <a:ea typeface="微软雅黑" panose="020B0503020204020204" pitchFamily="34" charset="-122"/>
              </a:rPr>
              <a:t>2020</a:t>
            </a:r>
            <a:endParaRPr lang="zh-CN" altLang="en-US" sz="6600" b="1" dirty="0">
              <a:solidFill>
                <a:schemeClr val="accent1"/>
              </a:solidFill>
              <a:latin typeface="微软雅黑" panose="020B0503020204020204" pitchFamily="34" charset="-122"/>
              <a:ea typeface="微软雅黑" panose="020B0503020204020204" pitchFamily="34" charset="-122"/>
            </a:endParaRPr>
          </a:p>
        </p:txBody>
      </p:sp>
      <p:sp>
        <p:nvSpPr>
          <p:cNvPr id="12" name="PA_文本框 11"/>
          <p:cNvSpPr txBox="1"/>
          <p:nvPr>
            <p:custDataLst>
              <p:tags r:id="rId8"/>
            </p:custDataLst>
          </p:nvPr>
        </p:nvSpPr>
        <p:spPr>
          <a:xfrm>
            <a:off x="5324475" y="3993806"/>
            <a:ext cx="6686550" cy="1015663"/>
          </a:xfrm>
          <a:prstGeom prst="rect">
            <a:avLst/>
          </a:prstGeom>
          <a:noFill/>
        </p:spPr>
        <p:txBody>
          <a:bodyPr wrap="square" rtlCol="0">
            <a:spAutoFit/>
          </a:bodyPr>
          <a:lstStyle/>
          <a:p>
            <a:r>
              <a:rPr lang="zh-CN" altLang="en-US" sz="6000" b="1" dirty="0">
                <a:solidFill>
                  <a:schemeClr val="tx1">
                    <a:lumMod val="85000"/>
                    <a:lumOff val="15000"/>
                  </a:schemeClr>
                </a:solidFill>
                <a:latin typeface="微软雅黑" panose="020B0503020204020204" pitchFamily="34" charset="-122"/>
                <a:ea typeface="微软雅黑" panose="020B0503020204020204" pitchFamily="34" charset="-122"/>
              </a:rPr>
              <a:t>产品介绍 </a:t>
            </a:r>
            <a:r>
              <a:rPr lang="en-US" altLang="zh-CN" sz="6000" b="1"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6000" b="1" dirty="0">
                <a:solidFill>
                  <a:schemeClr val="tx1">
                    <a:lumMod val="85000"/>
                    <a:lumOff val="15000"/>
                  </a:schemeClr>
                </a:solidFill>
                <a:latin typeface="微软雅黑" panose="020B0503020204020204" pitchFamily="34" charset="-122"/>
                <a:ea typeface="微软雅黑" panose="020B0503020204020204" pitchFamily="34" charset="-122"/>
              </a:rPr>
              <a:t>模板</a:t>
            </a:r>
          </a:p>
        </p:txBody>
      </p:sp>
      <p:sp>
        <p:nvSpPr>
          <p:cNvPr id="15" name="PA_矩形 14"/>
          <p:cNvSpPr/>
          <p:nvPr>
            <p:custDataLst>
              <p:tags r:id="rId9"/>
            </p:custDataLst>
          </p:nvPr>
        </p:nvSpPr>
        <p:spPr>
          <a:xfrm>
            <a:off x="5048250" y="4851995"/>
            <a:ext cx="6686550" cy="707886"/>
          </a:xfrm>
          <a:prstGeom prst="rect">
            <a:avLst/>
          </a:prstGeom>
        </p:spPr>
        <p:txBody>
          <a:bodyPr wrap="square">
            <a:spAutoFit/>
          </a:bodyPr>
          <a:lstStyle/>
          <a:p>
            <a:pPr algn="r"/>
            <a:r>
              <a:rPr lang="en-US" altLang="zh-CN" sz="2000" dirty="0">
                <a:solidFill>
                  <a:schemeClr val="tx1">
                    <a:lumMod val="50000"/>
                    <a:lumOff val="50000"/>
                  </a:schemeClr>
                </a:solidFill>
              </a:rPr>
              <a:t>Adjust the spacing to adapt to Chinese typesetting, use the reference line in PPT.</a:t>
            </a:r>
          </a:p>
        </p:txBody>
      </p:sp>
      <p:sp>
        <p:nvSpPr>
          <p:cNvPr id="16" name="PA_矩形 15"/>
          <p:cNvSpPr/>
          <p:nvPr>
            <p:custDataLst>
              <p:tags r:id="rId10"/>
            </p:custDataLst>
          </p:nvPr>
        </p:nvSpPr>
        <p:spPr>
          <a:xfrm>
            <a:off x="7619571" y="5674777"/>
            <a:ext cx="3999813" cy="400110"/>
          </a:xfrm>
          <a:prstGeom prst="rect">
            <a:avLst/>
          </a:prstGeom>
        </p:spPr>
        <p:txBody>
          <a:bodyPr wrap="none">
            <a:spAutoFit/>
          </a:bodyPr>
          <a:lstStyle/>
          <a:p>
            <a:r>
              <a:rPr lang="zh-CN" altLang="en-US" sz="2000">
                <a:solidFill>
                  <a:schemeClr val="accent1"/>
                </a:solidFill>
                <a:latin typeface="微软雅黑" panose="020B0503020204020204" pitchFamily="34" charset="-122"/>
                <a:ea typeface="微软雅黑" panose="020B0503020204020204" pitchFamily="34" charset="-122"/>
              </a:rPr>
              <a:t>讲师：</a:t>
            </a:r>
            <a:r>
              <a:rPr lang="en-US" altLang="zh-CN" sz="2000">
                <a:solidFill>
                  <a:schemeClr val="accent1"/>
                </a:solidFill>
                <a:latin typeface="微软雅黑" panose="020B0503020204020204" pitchFamily="34" charset="-122"/>
                <a:ea typeface="微软雅黑" panose="020B0503020204020204" pitchFamily="34" charset="-122"/>
              </a:rPr>
              <a:t>xiazaii     </a:t>
            </a:r>
            <a:r>
              <a:rPr lang="zh-CN" altLang="en-US" sz="2000">
                <a:solidFill>
                  <a:schemeClr val="accent1"/>
                </a:solidFill>
                <a:latin typeface="微软雅黑" panose="020B0503020204020204" pitchFamily="34" charset="-122"/>
                <a:ea typeface="微软雅黑" panose="020B0503020204020204" pitchFamily="34" charset="-122"/>
              </a:rPr>
              <a:t>日期：</a:t>
            </a:r>
            <a:r>
              <a:rPr lang="en-US" altLang="zh-CN" sz="2000">
                <a:solidFill>
                  <a:schemeClr val="accent1"/>
                </a:solidFill>
                <a:latin typeface="微软雅黑" panose="020B0503020204020204" pitchFamily="34" charset="-122"/>
                <a:ea typeface="微软雅黑" panose="020B0503020204020204" pitchFamily="34" charset="-122"/>
              </a:rPr>
              <a:t>2020-X-X</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562600" y="1022350"/>
            <a:ext cx="6629400" cy="2647950"/>
            <a:chOff x="5562600" y="1022350"/>
            <a:chExt cx="6629400" cy="2647950"/>
          </a:xfrm>
        </p:grpSpPr>
        <p:sp>
          <p:nvSpPr>
            <p:cNvPr id="2" name="PA_矩形 1"/>
            <p:cNvSpPr/>
            <p:nvPr>
              <p:custDataLst>
                <p:tags r:id="rId11"/>
              </p:custDataLst>
            </p:nvPr>
          </p:nvSpPr>
          <p:spPr>
            <a:xfrm>
              <a:off x="5562600" y="1022350"/>
              <a:ext cx="6629400" cy="2647950"/>
            </a:xfrm>
            <a:prstGeom prst="rect">
              <a:avLst/>
            </a:prstGeom>
            <a:blipFill>
              <a:blip r:embed="rId19"/>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562600" y="1022350"/>
              <a:ext cx="6629400" cy="2647949"/>
              <a:chOff x="5562600" y="1022350"/>
              <a:chExt cx="6629400" cy="2647949"/>
            </a:xfrm>
          </p:grpSpPr>
          <p:sp>
            <p:nvSpPr>
              <p:cNvPr id="14" name="PA_矩形 13"/>
              <p:cNvSpPr/>
              <p:nvPr>
                <p:custDataLst>
                  <p:tags r:id="rId12"/>
                </p:custDataLst>
              </p:nvPr>
            </p:nvSpPr>
            <p:spPr>
              <a:xfrm>
                <a:off x="5562600" y="1022350"/>
                <a:ext cx="6629400" cy="264794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A_文本框 18"/>
              <p:cNvSpPr txBox="1"/>
              <p:nvPr>
                <p:custDataLst>
                  <p:tags r:id="rId13"/>
                </p:custDataLst>
              </p:nvPr>
            </p:nvSpPr>
            <p:spPr>
              <a:xfrm>
                <a:off x="6086475" y="2217454"/>
                <a:ext cx="5915025" cy="1323439"/>
              </a:xfrm>
              <a:prstGeom prst="rect">
                <a:avLst/>
              </a:prstGeom>
              <a:noFill/>
            </p:spPr>
            <p:txBody>
              <a:bodyPr wrap="square" rtlCol="0">
                <a:spAutoFit/>
              </a:bodyPr>
              <a:lstStyle>
                <a:defPPr>
                  <a:defRPr lang="en-US"/>
                </a:defPPr>
                <a:lvl1pPr algn="r">
                  <a:defRPr sz="4000" b="1">
                    <a:solidFill>
                      <a:schemeClr val="accent4">
                        <a:lumMod val="40000"/>
                        <a:lumOff val="60000"/>
                      </a:schemeClr>
                    </a:solidFill>
                  </a:defRPr>
                </a:lvl1pPr>
              </a:lstStyle>
              <a:p>
                <a:r>
                  <a:rPr lang="en-US" altLang="zh-CN" dirty="0"/>
                  <a:t>TRAINING </a:t>
                </a:r>
              </a:p>
              <a:p>
                <a:r>
                  <a:rPr lang="en-US" altLang="zh-CN" dirty="0"/>
                  <a:t>FOR THE PRODUCT</a:t>
                </a:r>
                <a:endParaRPr lang="zh-CN" altLang="en-US" dirty="0"/>
              </a:p>
            </p:txBody>
          </p:sp>
        </p:grpSp>
      </p:grpSp>
      <p:grpSp>
        <p:nvGrpSpPr>
          <p:cNvPr id="5" name="组合 4"/>
          <p:cNvGrpSpPr/>
          <p:nvPr/>
        </p:nvGrpSpPr>
        <p:grpSpPr>
          <a:xfrm>
            <a:off x="0" y="6489700"/>
            <a:ext cx="12192000" cy="259231"/>
            <a:chOff x="0" y="6489700"/>
            <a:chExt cx="12192000" cy="259231"/>
          </a:xfrm>
        </p:grpSpPr>
        <p:sp>
          <p:nvSpPr>
            <p:cNvPr id="18" name="矩形 1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More</a:t>
              </a:r>
              <a:endParaRPr lang="zh-CN" altLang="en-US" sz="1100" dirty="0">
                <a:solidFill>
                  <a:schemeClr val="tx1">
                    <a:lumMod val="65000"/>
                    <a:lumOff val="35000"/>
                  </a:schemeClr>
                </a:solidFill>
              </a:endParaRPr>
            </a:p>
          </p:txBody>
        </p:sp>
        <p:cxnSp>
          <p:nvCxnSpPr>
            <p:cNvPr id="20" name="直接连接符 19"/>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50"/>
                                        <p:tgtEl>
                                          <p:spTgt spid="8"/>
                                        </p:tgtEl>
                                      </p:cBhvr>
                                    </p:animEffect>
                                    <p:anim calcmode="lin" valueType="num">
                                      <p:cBhvr>
                                        <p:cTn id="17" dur="750" fill="hold"/>
                                        <p:tgtEl>
                                          <p:spTgt spid="8"/>
                                        </p:tgtEl>
                                        <p:attrNameLst>
                                          <p:attrName>ppt_x</p:attrName>
                                        </p:attrNameLst>
                                      </p:cBhvr>
                                      <p:tavLst>
                                        <p:tav tm="0">
                                          <p:val>
                                            <p:strVal val="#ppt_x"/>
                                          </p:val>
                                        </p:tav>
                                        <p:tav tm="100000">
                                          <p:val>
                                            <p:strVal val="#ppt_x"/>
                                          </p:val>
                                        </p:tav>
                                      </p:tavLst>
                                    </p:anim>
                                    <p:anim calcmode="lin" valueType="num">
                                      <p:cBhvr>
                                        <p:cTn id="18" dur="750" fill="hold"/>
                                        <p:tgtEl>
                                          <p:spTgt spid="8"/>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2500"/>
                            </p:stCondLst>
                            <p:childTnLst>
                              <p:par>
                                <p:cTn id="31" presetID="53" presetClass="entr" presetSubtype="528"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fltVal val="0.5"/>
                                          </p:val>
                                        </p:tav>
                                        <p:tav tm="100000">
                                          <p:val>
                                            <p:strVal val="#ppt_x"/>
                                          </p:val>
                                        </p:tav>
                                      </p:tavLst>
                                    </p:anim>
                                    <p:anim calcmode="lin" valueType="num">
                                      <p:cBhvr>
                                        <p:cTn id="37" dur="500" fill="hold"/>
                                        <p:tgtEl>
                                          <p:spTgt spid="11"/>
                                        </p:tgtEl>
                                        <p:attrNameLst>
                                          <p:attrName>ppt_y</p:attrName>
                                        </p:attrNameLst>
                                      </p:cBhvr>
                                      <p:tavLst>
                                        <p:tav tm="0">
                                          <p:val>
                                            <p:fltVal val="0.5"/>
                                          </p:val>
                                        </p:tav>
                                        <p:tav tm="100000">
                                          <p:val>
                                            <p:strVal val="#ppt_y"/>
                                          </p:val>
                                        </p:tav>
                                      </p:tavLst>
                                    </p:anim>
                                  </p:childTnLst>
                                </p:cTn>
                              </p:par>
                            </p:childTnLst>
                          </p:cTn>
                        </p:par>
                        <p:par>
                          <p:cTn id="38" fill="hold">
                            <p:stCondLst>
                              <p:cond delay="1899"/>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2849"/>
                            </p:stCondLst>
                            <p:childTnLst>
                              <p:par>
                                <p:cTn id="43" presetID="2" presetClass="entr" presetSubtype="4" fill="hold" grpId="0" nodeType="afterEffect">
                                  <p:stCondLst>
                                    <p:cond delay="0"/>
                                  </p:stCondLst>
                                  <p:iterate type="lt">
                                    <p:tmPct val="2500"/>
                                  </p:iterate>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par>
                          <p:cTn id="47" fill="hold">
                            <p:stCondLst>
                              <p:cond delay="4362"/>
                            </p:stCondLst>
                            <p:childTnLst>
                              <p:par>
                                <p:cTn id="48" presetID="47"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4862"/>
                            </p:stCondLst>
                            <p:childTnLst>
                              <p:par>
                                <p:cTn id="54" presetID="16" presetClass="entr" presetSubtype="2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907"/>
          <p:cNvSpPr/>
          <p:nvPr/>
        </p:nvSpPr>
        <p:spPr>
          <a:xfrm>
            <a:off x="1027269" y="2298241"/>
            <a:ext cx="5449853" cy="752578"/>
          </a:xfrm>
          <a:prstGeom prst="rect">
            <a:avLst/>
          </a:prstGeom>
          <a:ln w="12700">
            <a:miter lim="400000"/>
          </a:ln>
        </p:spPr>
        <p:txBody>
          <a:bodyPr wrap="square" lIns="25400" tIns="25400" rIns="25400" bIns="25400" anchor="ctr">
            <a:spAutoFit/>
          </a:bodyPr>
          <a:lstStyle/>
          <a:p>
            <a:pPr algn="just" defTabSz="412750" hangingPunct="0">
              <a:lnSpc>
                <a:spcPct val="150000"/>
              </a:lnSpc>
              <a:defRPr sz="1800">
                <a:solidFill>
                  <a:srgbClr val="53585F"/>
                </a:solidFill>
                <a:latin typeface="San Francisco Display Light"/>
                <a:ea typeface="San Francisco Display Light"/>
                <a:cs typeface="San Francisco Display Light"/>
                <a:sym typeface="San Francisco Display Light"/>
              </a:defRPr>
            </a:pPr>
            <a:r>
              <a:rPr lang="en-US" altLang="zh-CN" sz="1050" kern="0" dirty="0">
                <a:solidFill>
                  <a:schemeClr val="tx1">
                    <a:lumMod val="65000"/>
                    <a:lumOff val="35000"/>
                  </a:schemeClr>
                </a:solidFill>
                <a:latin typeface="+mn-ea"/>
                <a:cs typeface="+mn-ea"/>
                <a:sym typeface="+mn-lt"/>
              </a:rPr>
              <a:t>1.</a:t>
            </a:r>
            <a:r>
              <a:rPr lang="zh-CN" altLang="en-US" sz="1050" kern="0" dirty="0">
                <a:solidFill>
                  <a:schemeClr val="tx1">
                    <a:lumMod val="65000"/>
                    <a:lumOff val="35000"/>
                  </a:schemeClr>
                </a:solidFill>
                <a:latin typeface="+mn-ea"/>
                <a:cs typeface="+mn-ea"/>
                <a:sym typeface="+mn-lt"/>
              </a:rPr>
              <a:t>单击要填充的形状；</a:t>
            </a:r>
            <a:r>
              <a:rPr lang="en-US" altLang="zh-CN" sz="1050" kern="0" dirty="0">
                <a:solidFill>
                  <a:schemeClr val="tx1">
                    <a:lumMod val="65000"/>
                    <a:lumOff val="35000"/>
                  </a:schemeClr>
                </a:solidFill>
                <a:latin typeface="+mn-ea"/>
                <a:cs typeface="+mn-ea"/>
                <a:sym typeface="+mn-lt"/>
              </a:rPr>
              <a:t>2.</a:t>
            </a:r>
            <a:r>
              <a:rPr lang="zh-CN" altLang="en-US" sz="1050" kern="0" dirty="0">
                <a:solidFill>
                  <a:schemeClr val="tx1">
                    <a:lumMod val="65000"/>
                    <a:lumOff val="35000"/>
                  </a:schemeClr>
                </a:solidFill>
                <a:latin typeface="+mn-ea"/>
                <a:cs typeface="+mn-ea"/>
                <a:sym typeface="+mn-lt"/>
              </a:rPr>
              <a:t>在“格式”选项卡上的“形状样式”组中，单击“形状填充”旁边的箭头，然后单击「图片或纹理填充」； </a:t>
            </a:r>
            <a:r>
              <a:rPr lang="en-US" altLang="zh-CN" sz="1050" kern="0" dirty="0">
                <a:solidFill>
                  <a:schemeClr val="tx1">
                    <a:lumMod val="65000"/>
                    <a:lumOff val="35000"/>
                  </a:schemeClr>
                </a:solidFill>
                <a:latin typeface="+mn-ea"/>
                <a:cs typeface="+mn-ea"/>
                <a:sym typeface="+mn-lt"/>
              </a:rPr>
              <a:t>3.</a:t>
            </a:r>
            <a:r>
              <a:rPr lang="zh-CN" altLang="en-US" sz="1050" kern="0" dirty="0">
                <a:solidFill>
                  <a:schemeClr val="tx1">
                    <a:lumMod val="65000"/>
                    <a:lumOff val="35000"/>
                  </a:schemeClr>
                </a:solidFill>
                <a:latin typeface="+mn-ea"/>
                <a:cs typeface="+mn-ea"/>
                <a:sym typeface="+mn-lt"/>
              </a:rPr>
              <a:t>找到包含需要使用的图片的文件夹，单击该图片，然后单击“插入”；</a:t>
            </a:r>
            <a:r>
              <a:rPr lang="en-US" altLang="zh-CN" sz="1050" kern="0" dirty="0">
                <a:solidFill>
                  <a:schemeClr val="tx1">
                    <a:lumMod val="65000"/>
                    <a:lumOff val="35000"/>
                  </a:schemeClr>
                </a:solidFill>
                <a:latin typeface="+mn-ea"/>
                <a:cs typeface="+mn-ea"/>
                <a:sym typeface="+mn-lt"/>
              </a:rPr>
              <a:t>4.</a:t>
            </a:r>
            <a:r>
              <a:rPr lang="zh-CN" altLang="en-US" sz="1050" kern="0" dirty="0">
                <a:solidFill>
                  <a:schemeClr val="tx1">
                    <a:lumMod val="65000"/>
                    <a:lumOff val="35000"/>
                  </a:schemeClr>
                </a:solidFill>
                <a:latin typeface="+mn-ea"/>
                <a:cs typeface="+mn-ea"/>
                <a:sym typeface="+mn-lt"/>
              </a:rPr>
              <a:t>使用图片工具“裁剪”下拉菜单中的「填充」可对图片进行调整</a:t>
            </a:r>
          </a:p>
        </p:txBody>
      </p:sp>
      <p:sp>
        <p:nvSpPr>
          <p:cNvPr id="4" name="Shape 1908"/>
          <p:cNvSpPr/>
          <p:nvPr/>
        </p:nvSpPr>
        <p:spPr>
          <a:xfrm flipV="1">
            <a:off x="1050544" y="2264632"/>
            <a:ext cx="641096" cy="0"/>
          </a:xfrm>
          <a:prstGeom prst="line">
            <a:avLst/>
          </a:prstGeom>
          <a:ln w="25400">
            <a:solidFill>
              <a:schemeClr val="tx1">
                <a:lumMod val="65000"/>
                <a:lumOff val="35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5" name="组合 4"/>
          <p:cNvGrpSpPr/>
          <p:nvPr/>
        </p:nvGrpSpPr>
        <p:grpSpPr>
          <a:xfrm>
            <a:off x="1075621" y="3686176"/>
            <a:ext cx="792696" cy="915327"/>
            <a:chOff x="830990" y="3975755"/>
            <a:chExt cx="792696" cy="915327"/>
          </a:xfrm>
        </p:grpSpPr>
        <p:sp>
          <p:nvSpPr>
            <p:cNvPr id="6" name="Shape 1910"/>
            <p:cNvSpPr/>
            <p:nvPr/>
          </p:nvSpPr>
          <p:spPr>
            <a:xfrm>
              <a:off x="830990" y="3975755"/>
              <a:ext cx="792696"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chemeClr val="tx1">
                  <a:lumMod val="50000"/>
                  <a:lumOff val="50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 name="Shape 1914"/>
            <p:cNvSpPr/>
            <p:nvPr/>
          </p:nvSpPr>
          <p:spPr>
            <a:xfrm>
              <a:off x="1084306" y="4289834"/>
              <a:ext cx="286064" cy="23403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1">
                <a:lumMod val="65000"/>
                <a:lumOff val="35000"/>
              </a:schemeClr>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8" name="组合 7"/>
          <p:cNvGrpSpPr/>
          <p:nvPr/>
        </p:nvGrpSpPr>
        <p:grpSpPr>
          <a:xfrm>
            <a:off x="4027133" y="3686176"/>
            <a:ext cx="792697" cy="915327"/>
            <a:chOff x="3782502" y="3975755"/>
            <a:chExt cx="792697" cy="915327"/>
          </a:xfrm>
        </p:grpSpPr>
        <p:sp>
          <p:nvSpPr>
            <p:cNvPr id="9" name="Shape 1912"/>
            <p:cNvSpPr/>
            <p:nvPr/>
          </p:nvSpPr>
          <p:spPr>
            <a:xfrm>
              <a:off x="3782502" y="3975755"/>
              <a:ext cx="792697"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chemeClr val="tx1">
                  <a:lumMod val="50000"/>
                  <a:lumOff val="50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0" name="Shape 1915"/>
            <p:cNvSpPr/>
            <p:nvPr/>
          </p:nvSpPr>
          <p:spPr>
            <a:xfrm>
              <a:off x="4035818" y="4276832"/>
              <a:ext cx="286064" cy="26003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lumMod val="65000"/>
                <a:lumOff val="35000"/>
              </a:schemeClr>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11" name="组合 10"/>
          <p:cNvGrpSpPr/>
          <p:nvPr/>
        </p:nvGrpSpPr>
        <p:grpSpPr>
          <a:xfrm>
            <a:off x="2551377" y="3686176"/>
            <a:ext cx="792696" cy="915327"/>
            <a:chOff x="2306746" y="3975755"/>
            <a:chExt cx="792696" cy="915327"/>
          </a:xfrm>
        </p:grpSpPr>
        <p:sp>
          <p:nvSpPr>
            <p:cNvPr id="12" name="Shape 1911"/>
            <p:cNvSpPr/>
            <p:nvPr/>
          </p:nvSpPr>
          <p:spPr>
            <a:xfrm>
              <a:off x="2306746" y="3975755"/>
              <a:ext cx="792696"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accent1"/>
            </a:solidFill>
            <a:ln w="12700">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3" name="Shape 1916"/>
            <p:cNvSpPr/>
            <p:nvPr/>
          </p:nvSpPr>
          <p:spPr>
            <a:xfrm>
              <a:off x="2560062" y="4290397"/>
              <a:ext cx="286064" cy="28604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grpSp>
        <p:nvGrpSpPr>
          <p:cNvPr id="14" name="组合 13"/>
          <p:cNvGrpSpPr/>
          <p:nvPr/>
        </p:nvGrpSpPr>
        <p:grpSpPr>
          <a:xfrm>
            <a:off x="5502889" y="3686176"/>
            <a:ext cx="792697" cy="915327"/>
            <a:chOff x="5258258" y="3975755"/>
            <a:chExt cx="792697" cy="915327"/>
          </a:xfrm>
        </p:grpSpPr>
        <p:sp>
          <p:nvSpPr>
            <p:cNvPr id="15" name="Shape 1913"/>
            <p:cNvSpPr/>
            <p:nvPr/>
          </p:nvSpPr>
          <p:spPr>
            <a:xfrm>
              <a:off x="5258258" y="3975755"/>
              <a:ext cx="792697" cy="9153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ln w="25400">
              <a:solidFill>
                <a:schemeClr val="tx1">
                  <a:lumMod val="50000"/>
                  <a:lumOff val="50000"/>
                </a:schemeClr>
              </a:solidFill>
              <a:miter lim="400000"/>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solidFill>
                    <a:srgbClr val="FFFFFF"/>
                  </a:solidFill>
                </a:defRPr>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6" name="Shape 1917"/>
            <p:cNvSpPr/>
            <p:nvPr/>
          </p:nvSpPr>
          <p:spPr>
            <a:xfrm>
              <a:off x="5511574" y="4316400"/>
              <a:ext cx="286064" cy="234036"/>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1">
                <a:lumMod val="65000"/>
                <a:lumOff val="35000"/>
              </a:schemeClr>
            </a:solidFill>
            <a:ln w="12700">
              <a:miter lim="400000"/>
            </a:ln>
          </p:spPr>
          <p:txBody>
            <a:bodyPr lIns="22860" rIns="22860" anchor="ctr"/>
            <a:lstStyle/>
            <a:p>
              <a:pPr marL="0" marR="0" lvl="0" indent="0" algn="ctr" defTabSz="21971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1500" b="0" i="0" u="none" strike="noStrike" kern="0" cap="none" spc="0" normalizeH="0" baseline="0" noProof="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grpSp>
      <p:sp>
        <p:nvSpPr>
          <p:cNvPr id="17" name="Shape 1918"/>
          <p:cNvSpPr/>
          <p:nvPr/>
        </p:nvSpPr>
        <p:spPr>
          <a:xfrm>
            <a:off x="3478661" y="4142673"/>
            <a:ext cx="407535" cy="1"/>
          </a:xfrm>
          <a:prstGeom prst="line">
            <a:avLst/>
          </a:prstGeom>
          <a:ln w="12700">
            <a:solidFill>
              <a:schemeClr val="tx1">
                <a:lumMod val="65000"/>
                <a:lumOff val="35000"/>
              </a:schemeClr>
            </a:solidFill>
            <a:custDash>
              <a:ds d="200000" sp="200000"/>
            </a:custDash>
            <a:miter lim="400000"/>
            <a:headEnd type="oval"/>
            <a:tailEnd type="oval"/>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8" name="Shape 1919"/>
          <p:cNvSpPr/>
          <p:nvPr/>
        </p:nvSpPr>
        <p:spPr>
          <a:xfrm>
            <a:off x="4957592" y="4142673"/>
            <a:ext cx="407536" cy="1"/>
          </a:xfrm>
          <a:prstGeom prst="line">
            <a:avLst/>
          </a:prstGeom>
          <a:ln w="12700">
            <a:solidFill>
              <a:schemeClr val="tx1">
                <a:lumMod val="65000"/>
                <a:lumOff val="35000"/>
              </a:schemeClr>
            </a:solidFill>
            <a:custDash>
              <a:ds d="200000" sp="200000"/>
            </a:custDash>
            <a:miter lim="400000"/>
            <a:headEnd type="oval"/>
            <a:tailEnd type="oval"/>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19" name="Shape 1920"/>
          <p:cNvSpPr/>
          <p:nvPr/>
        </p:nvSpPr>
        <p:spPr>
          <a:xfrm>
            <a:off x="1999729" y="4143839"/>
            <a:ext cx="407536" cy="1"/>
          </a:xfrm>
          <a:prstGeom prst="line">
            <a:avLst/>
          </a:prstGeom>
          <a:ln w="12700">
            <a:solidFill>
              <a:schemeClr val="tx1">
                <a:lumMod val="65000"/>
                <a:lumOff val="35000"/>
              </a:schemeClr>
            </a:solidFill>
            <a:custDash>
              <a:ds d="200000" sp="200000"/>
            </a:custDash>
            <a:miter lim="400000"/>
            <a:headEnd type="oval"/>
            <a:tailEnd type="oval"/>
          </a:ln>
        </p:spPr>
        <p:txBody>
          <a:bodyPr lIns="25400" tIns="25400" rIns="25400" bIns="25400" anchor="ctr"/>
          <a:lstStyle/>
          <a:p>
            <a:pPr marL="0" marR="0" lvl="0" indent="0" algn="ctr" defTabSz="412750" eaLnBrk="1" fontAlgn="auto" latinLnBrk="0" hangingPunct="0">
              <a:lnSpc>
                <a:spcPct val="100000"/>
              </a:lnSpc>
              <a:spcBef>
                <a:spcPts val="0"/>
              </a:spcBef>
              <a:spcAft>
                <a:spcPts val="0"/>
              </a:spcAft>
              <a:buClrTx/>
              <a:buSzTx/>
              <a:buFontTx/>
              <a:buNone/>
              <a:defRPr sz="3200"/>
            </a:pPr>
            <a:endParaRPr kumimoji="0" sz="16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20" name="Shape 1921"/>
          <p:cNvSpPr/>
          <p:nvPr/>
        </p:nvSpPr>
        <p:spPr>
          <a:xfrm>
            <a:off x="1087311" y="4870142"/>
            <a:ext cx="756618" cy="408317"/>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1000" kern="0" dirty="0">
                <a:solidFill>
                  <a:schemeClr val="tx1">
                    <a:lumMod val="65000"/>
                    <a:lumOff val="35000"/>
                  </a:schemeClr>
                </a:solidFill>
                <a:cs typeface="+mn-ea"/>
                <a:sym typeface="+mn-lt"/>
              </a:rPr>
              <a:t>Photo Gallery</a:t>
            </a: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1000" kern="0" dirty="0">
                <a:solidFill>
                  <a:schemeClr val="tx1">
                    <a:lumMod val="65000"/>
                    <a:lumOff val="35000"/>
                  </a:schemeClr>
                </a:solidFill>
                <a:cs typeface="+mn-ea"/>
                <a:sym typeface="+mn-lt"/>
              </a:rPr>
              <a:t>125k</a:t>
            </a:r>
          </a:p>
        </p:txBody>
      </p:sp>
      <p:sp>
        <p:nvSpPr>
          <p:cNvPr id="21" name="Shape 1922"/>
          <p:cNvSpPr/>
          <p:nvPr/>
        </p:nvSpPr>
        <p:spPr>
          <a:xfrm>
            <a:off x="2454125" y="4870142"/>
            <a:ext cx="961802" cy="408317"/>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1000" kern="0" dirty="0">
                <a:solidFill>
                  <a:schemeClr val="tx1">
                    <a:lumMod val="65000"/>
                    <a:lumOff val="35000"/>
                  </a:schemeClr>
                </a:solidFill>
                <a:cs typeface="+mn-ea"/>
                <a:sym typeface="+mn-lt"/>
              </a:rPr>
              <a:t>Costumer Service</a:t>
            </a: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1000" kern="0" dirty="0">
                <a:solidFill>
                  <a:schemeClr val="tx1">
                    <a:lumMod val="65000"/>
                    <a:lumOff val="35000"/>
                  </a:schemeClr>
                </a:solidFill>
                <a:cs typeface="+mn-ea"/>
                <a:sym typeface="+mn-lt"/>
              </a:rPr>
              <a:t>300k</a:t>
            </a:r>
          </a:p>
        </p:txBody>
      </p:sp>
      <p:sp>
        <p:nvSpPr>
          <p:cNvPr id="22" name="Shape 1923"/>
          <p:cNvSpPr/>
          <p:nvPr/>
        </p:nvSpPr>
        <p:spPr>
          <a:xfrm>
            <a:off x="3961077" y="4870142"/>
            <a:ext cx="912109" cy="408317"/>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1000" kern="0">
                <a:solidFill>
                  <a:schemeClr val="tx1">
                    <a:lumMod val="65000"/>
                    <a:lumOff val="35000"/>
                  </a:schemeClr>
                </a:solidFill>
                <a:cs typeface="+mn-ea"/>
                <a:sym typeface="+mn-lt"/>
              </a:rPr>
              <a:t>Business Section</a:t>
            </a: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1000" kern="0">
                <a:solidFill>
                  <a:schemeClr val="tx1">
                    <a:lumMod val="65000"/>
                    <a:lumOff val="35000"/>
                  </a:schemeClr>
                </a:solidFill>
                <a:cs typeface="+mn-ea"/>
                <a:sym typeface="+mn-lt"/>
              </a:rPr>
              <a:t>455k</a:t>
            </a:r>
          </a:p>
        </p:txBody>
      </p:sp>
      <p:sp>
        <p:nvSpPr>
          <p:cNvPr id="23" name="Shape 1924"/>
          <p:cNvSpPr/>
          <p:nvPr/>
        </p:nvSpPr>
        <p:spPr>
          <a:xfrm>
            <a:off x="5321356" y="4870142"/>
            <a:ext cx="1155766" cy="408317"/>
          </a:xfrm>
          <a:prstGeom prst="rect">
            <a:avLst/>
          </a:prstGeom>
          <a:ln w="12700">
            <a:miter lim="400000"/>
          </a:ln>
        </p:spPr>
        <p:txBody>
          <a:bodyPr wrap="none" lIns="25400" tIns="25400" rIns="25400" bIns="25400" anchor="ctr">
            <a:spAutoFit/>
          </a:bodyPr>
          <a:lstStyle/>
          <a:p>
            <a:pPr algn="ctr" defTabSz="412750" hangingPunct="0">
              <a:lnSpc>
                <a:spcPct val="120000"/>
              </a:lnSpc>
              <a:defRPr sz="1800">
                <a:solidFill>
                  <a:srgbClr val="53585F"/>
                </a:solidFill>
                <a:latin typeface="San Francisco Display Light"/>
                <a:ea typeface="San Francisco Display Light"/>
                <a:cs typeface="San Francisco Display Light"/>
                <a:sym typeface="San Francisco Display Light"/>
              </a:defRPr>
            </a:pPr>
            <a:r>
              <a:rPr sz="1000" kern="0" dirty="0">
                <a:solidFill>
                  <a:schemeClr val="tx1">
                    <a:lumMod val="65000"/>
                    <a:lumOff val="35000"/>
                  </a:schemeClr>
                </a:solidFill>
                <a:cs typeface="+mn-ea"/>
                <a:sym typeface="+mn-lt"/>
              </a:rPr>
              <a:t>Marketing </a:t>
            </a:r>
            <a:r>
              <a:rPr sz="1000" kern="0" dirty="0" err="1">
                <a:solidFill>
                  <a:schemeClr val="tx1">
                    <a:lumMod val="65000"/>
                    <a:lumOff val="35000"/>
                  </a:schemeClr>
                </a:solidFill>
                <a:cs typeface="+mn-ea"/>
                <a:sym typeface="+mn-lt"/>
              </a:rPr>
              <a:t>Reseearch</a:t>
            </a:r>
            <a:endParaRPr sz="1000" kern="0" dirty="0">
              <a:solidFill>
                <a:schemeClr val="tx1">
                  <a:lumMod val="65000"/>
                  <a:lumOff val="35000"/>
                </a:schemeClr>
              </a:solidFill>
              <a:cs typeface="+mn-ea"/>
              <a:sym typeface="+mn-lt"/>
            </a:endParaRPr>
          </a:p>
          <a:p>
            <a:pPr algn="ctr" defTabSz="412750" hangingPunct="0">
              <a:lnSpc>
                <a:spcPct val="120000"/>
              </a:lnSpc>
              <a:defRPr sz="1800">
                <a:solidFill>
                  <a:srgbClr val="53585F"/>
                </a:solidFill>
                <a:latin typeface="San Francisco Display Bold"/>
                <a:ea typeface="San Francisco Display Bold"/>
                <a:cs typeface="San Francisco Display Bold"/>
                <a:sym typeface="San Francisco Display Bold"/>
              </a:defRPr>
            </a:pPr>
            <a:r>
              <a:rPr sz="1000" kern="0" dirty="0">
                <a:solidFill>
                  <a:schemeClr val="tx1">
                    <a:lumMod val="65000"/>
                    <a:lumOff val="35000"/>
                  </a:schemeClr>
                </a:solidFill>
                <a:cs typeface="+mn-ea"/>
                <a:sym typeface="+mn-lt"/>
              </a:rPr>
              <a:t>480k</a:t>
            </a: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rcRect l="10563" t="5582" r="4070" b="3302"/>
          <a:stretch>
            <a:fillRect/>
          </a:stretch>
        </p:blipFill>
        <p:spPr>
          <a:xfrm>
            <a:off x="7361295" y="2176659"/>
            <a:ext cx="3995737" cy="2843212"/>
          </a:xfrm>
          <a:custGeom>
            <a:avLst/>
            <a:gdLst>
              <a:gd name="connsiteX0" fmla="*/ 0 w 3995737"/>
              <a:gd name="connsiteY0" fmla="*/ 0 h 2843212"/>
              <a:gd name="connsiteX1" fmla="*/ 3995737 w 3995737"/>
              <a:gd name="connsiteY1" fmla="*/ 0 h 2843212"/>
              <a:gd name="connsiteX2" fmla="*/ 3995737 w 3995737"/>
              <a:gd name="connsiteY2" fmla="*/ 2843212 h 2843212"/>
              <a:gd name="connsiteX3" fmla="*/ 0 w 3995737"/>
              <a:gd name="connsiteY3" fmla="*/ 2843212 h 2843212"/>
            </a:gdLst>
            <a:ahLst/>
            <a:cxnLst>
              <a:cxn ang="0">
                <a:pos x="connsiteX0" y="connsiteY0"/>
              </a:cxn>
              <a:cxn ang="0">
                <a:pos x="connsiteX1" y="connsiteY1"/>
              </a:cxn>
              <a:cxn ang="0">
                <a:pos x="connsiteX2" y="connsiteY2"/>
              </a:cxn>
              <a:cxn ang="0">
                <a:pos x="connsiteX3" y="connsiteY3"/>
              </a:cxn>
            </a:cxnLst>
            <a:rect l="l" t="t" r="r" b="b"/>
            <a:pathLst>
              <a:path w="3995737" h="2843212">
                <a:moveTo>
                  <a:pt x="0" y="0"/>
                </a:moveTo>
                <a:lnTo>
                  <a:pt x="3995737" y="0"/>
                </a:lnTo>
                <a:lnTo>
                  <a:pt x="3995737" y="2843212"/>
                </a:lnTo>
                <a:lnTo>
                  <a:pt x="0" y="2843212"/>
                </a:lnTo>
                <a:close/>
              </a:path>
            </a:pathLst>
          </a:custGeom>
        </p:spPr>
      </p:pic>
      <p:sp>
        <p:nvSpPr>
          <p:cNvPr id="37" name="PA_文本框 6"/>
          <p:cNvSpPr txBox="1"/>
          <p:nvPr>
            <p:custDataLst>
              <p:tags r:id="rId2"/>
            </p:custDataLst>
          </p:nvPr>
        </p:nvSpPr>
        <p:spPr>
          <a:xfrm>
            <a:off x="1191408" y="209420"/>
            <a:ext cx="3266292"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产品工艺</a:t>
            </a:r>
          </a:p>
        </p:txBody>
      </p:sp>
      <p:sp>
        <p:nvSpPr>
          <p:cNvPr id="38" name="矩形 37"/>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199696" y="724571"/>
            <a:ext cx="1999202" cy="307777"/>
          </a:xfrm>
          <a:prstGeom prst="rect">
            <a:avLst/>
          </a:prstGeom>
        </p:spPr>
        <p:txBody>
          <a:bodyPr wrap="none">
            <a:spAutoFit/>
          </a:bodyPr>
          <a:lstStyle/>
          <a:p>
            <a:r>
              <a:rPr lang="en-US" altLang="zh-CN" sz="1400" dirty="0">
                <a:solidFill>
                  <a:schemeClr val="tx1">
                    <a:lumMod val="65000"/>
                    <a:lumOff val="35000"/>
                  </a:schemeClr>
                </a:solidFill>
              </a:rPr>
              <a:t>PRODUCT PROCESS</a:t>
            </a:r>
            <a:endParaRPr lang="zh-CN" altLang="en-US" sz="1400" dirty="0">
              <a:solidFill>
                <a:schemeClr val="tx1">
                  <a:lumMod val="65000"/>
                  <a:lumOff val="35000"/>
                </a:schemeClr>
              </a:solidFill>
            </a:endParaRPr>
          </a:p>
        </p:txBody>
      </p:sp>
      <p:grpSp>
        <p:nvGrpSpPr>
          <p:cNvPr id="41" name="组合 40"/>
          <p:cNvGrpSpPr/>
          <p:nvPr/>
        </p:nvGrpSpPr>
        <p:grpSpPr>
          <a:xfrm>
            <a:off x="0" y="6489700"/>
            <a:ext cx="12192000" cy="259231"/>
            <a:chOff x="0" y="6489700"/>
            <a:chExt cx="12192000" cy="259231"/>
          </a:xfrm>
        </p:grpSpPr>
        <p:sp>
          <p:nvSpPr>
            <p:cNvPr id="42" name="矩形 41"/>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Two</a:t>
              </a:r>
              <a:endParaRPr lang="zh-CN" altLang="en-US" sz="1100" dirty="0">
                <a:solidFill>
                  <a:schemeClr val="tx1">
                    <a:lumMod val="65000"/>
                    <a:lumOff val="35000"/>
                  </a:schemeClr>
                </a:solidFill>
              </a:endParaRPr>
            </a:p>
          </p:txBody>
        </p:sp>
        <p:cxnSp>
          <p:nvCxnSpPr>
            <p:cNvPr id="43" name="直接连接符 42"/>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46" name="矩形 45"/>
          <p:cNvSpPr/>
          <p:nvPr/>
        </p:nvSpPr>
        <p:spPr>
          <a:xfrm>
            <a:off x="927176" y="1814821"/>
            <a:ext cx="1723549" cy="400110"/>
          </a:xfrm>
          <a:prstGeom prst="rect">
            <a:avLst/>
          </a:prstGeom>
        </p:spPr>
        <p:txBody>
          <a:bodyPr wrap="none">
            <a:spAutoFit/>
          </a:bodyPr>
          <a:lstStyle/>
          <a:p>
            <a:r>
              <a:rPr lang="zh-CN" altLang="en-US" sz="2000" b="1" dirty="0">
                <a:solidFill>
                  <a:schemeClr val="tx1">
                    <a:lumMod val="75000"/>
                    <a:lumOff val="25000"/>
                  </a:schemeClr>
                </a:solidFill>
              </a:rPr>
              <a:t>添加预设文本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250" fill="hold"/>
                                        <p:tgtEl>
                                          <p:spTgt spid="39"/>
                                        </p:tgtEl>
                                        <p:attrNameLst>
                                          <p:attrName>ppt_x</p:attrName>
                                        </p:attrNameLst>
                                      </p:cBhvr>
                                      <p:tavLst>
                                        <p:tav tm="0">
                                          <p:val>
                                            <p:strVal val="0-#ppt_w/2"/>
                                          </p:val>
                                        </p:tav>
                                        <p:tav tm="100000">
                                          <p:val>
                                            <p:strVal val="#ppt_x"/>
                                          </p:val>
                                        </p:tav>
                                      </p:tavLst>
                                    </p:anim>
                                    <p:anim calcmode="lin" valueType="num">
                                      <p:cBhvr additive="base">
                                        <p:cTn id="11" dur="25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250" fill="hold"/>
                                        <p:tgtEl>
                                          <p:spTgt spid="38"/>
                                        </p:tgtEl>
                                        <p:attrNameLst>
                                          <p:attrName>ppt_x</p:attrName>
                                        </p:attrNameLst>
                                      </p:cBhvr>
                                      <p:tavLst>
                                        <p:tav tm="0">
                                          <p:val>
                                            <p:strVal val="0-#ppt_w/2"/>
                                          </p:val>
                                        </p:tav>
                                        <p:tav tm="100000">
                                          <p:val>
                                            <p:strVal val="#ppt_x"/>
                                          </p:val>
                                        </p:tav>
                                      </p:tavLst>
                                    </p:anim>
                                    <p:anim calcmode="lin" valueType="num">
                                      <p:cBhvr additive="base">
                                        <p:cTn id="15" dur="250" fill="hold"/>
                                        <p:tgtEl>
                                          <p:spTgt spid="3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2"/>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500"/>
                                        <p:tgtEl>
                                          <p:spTgt spid="3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up)">
                                      <p:cBhvr>
                                        <p:cTn id="67" dur="500"/>
                                        <p:tgtEl>
                                          <p:spTgt spid="21"/>
                                        </p:tgtEl>
                                      </p:cBhvr>
                                    </p:animEffect>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up)">
                                      <p:cBhvr>
                                        <p:cTn id="81" dur="500"/>
                                        <p:tgtEl>
                                          <p:spTgt spid="22"/>
                                        </p:tgtEl>
                                      </p:cBhvr>
                                    </p:animEffec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par>
                          <p:cTn id="86" fill="hold">
                            <p:stCondLst>
                              <p:cond delay="750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8000"/>
                            </p:stCondLst>
                            <p:childTnLst>
                              <p:par>
                                <p:cTn id="93" presetID="22"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up)">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P spid="37" grpId="0"/>
      <p:bldP spid="38" grpId="0" animBg="1"/>
      <p:bldP spid="39" grpId="0" animBg="1"/>
      <p:bldP spid="40"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a:off x="0" y="3497952"/>
            <a:ext cx="121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18"/>
          <p:cNvGrpSpPr/>
          <p:nvPr/>
        </p:nvGrpSpPr>
        <p:grpSpPr>
          <a:xfrm flipV="1">
            <a:off x="1048117" y="3728365"/>
            <a:ext cx="1269066" cy="995436"/>
            <a:chOff x="1301082" y="1936376"/>
            <a:chExt cx="1912926" cy="1379295"/>
          </a:xfrm>
        </p:grpSpPr>
        <p:cxnSp>
          <p:nvCxnSpPr>
            <p:cNvPr id="4" name="Straight Connector 19"/>
            <p:cNvCxnSpPr/>
            <p:nvPr/>
          </p:nvCxnSpPr>
          <p:spPr>
            <a:xfrm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0"/>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21"/>
          <p:cNvSpPr txBox="1"/>
          <p:nvPr/>
        </p:nvSpPr>
        <p:spPr>
          <a:xfrm>
            <a:off x="1048117" y="4366775"/>
            <a:ext cx="1942824" cy="379976"/>
          </a:xfrm>
          <a:prstGeom prst="rect">
            <a:avLst/>
          </a:prstGeom>
          <a:noFill/>
        </p:spPr>
        <p:txBody>
          <a:bodyPr wrap="squar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7" name="Text Placeholder 5"/>
          <p:cNvSpPr txBox="1"/>
          <p:nvPr/>
        </p:nvSpPr>
        <p:spPr>
          <a:xfrm>
            <a:off x="1063529" y="4742272"/>
            <a:ext cx="1742394" cy="69910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zh-CN" altLang="en-US" sz="12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200" dirty="0">
              <a:solidFill>
                <a:schemeClr val="tx1">
                  <a:lumMod val="65000"/>
                  <a:lumOff val="35000"/>
                </a:schemeClr>
              </a:solidFill>
              <a:latin typeface="+mn-ea"/>
              <a:cs typeface="+mn-ea"/>
              <a:sym typeface="+mn-lt"/>
            </a:endParaRPr>
          </a:p>
        </p:txBody>
      </p:sp>
      <p:grpSp>
        <p:nvGrpSpPr>
          <p:cNvPr id="8" name="Group 23"/>
          <p:cNvGrpSpPr/>
          <p:nvPr/>
        </p:nvGrpSpPr>
        <p:grpSpPr>
          <a:xfrm>
            <a:off x="3121904" y="2381486"/>
            <a:ext cx="1473708" cy="851033"/>
            <a:chOff x="1301082" y="1936376"/>
            <a:chExt cx="1912926" cy="380065"/>
          </a:xfrm>
        </p:grpSpPr>
        <p:cxnSp>
          <p:nvCxnSpPr>
            <p:cNvPr id="9" name="Straight Connector 24"/>
            <p:cNvCxnSpPr/>
            <p:nvPr/>
          </p:nvCxnSpPr>
          <p:spPr>
            <a:xfrm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26"/>
          <p:cNvSpPr txBox="1"/>
          <p:nvPr/>
        </p:nvSpPr>
        <p:spPr>
          <a:xfrm>
            <a:off x="3167930" y="2039683"/>
            <a:ext cx="1917432" cy="379976"/>
          </a:xfrm>
          <a:prstGeom prst="rect">
            <a:avLst/>
          </a:prstGeom>
          <a:noFill/>
        </p:spPr>
        <p:txBody>
          <a:bodyPr wrap="squar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12" name="Text Placeholder 5"/>
          <p:cNvSpPr txBox="1"/>
          <p:nvPr/>
        </p:nvSpPr>
        <p:spPr>
          <a:xfrm>
            <a:off x="3188238" y="2348294"/>
            <a:ext cx="1742394" cy="699106"/>
          </a:xfrm>
          <a:prstGeom prst="rect">
            <a:avLst/>
          </a:prstGeom>
        </p:spPr>
        <p:txBody>
          <a:bodyPr vert="horz" lIns="91440" tIns="45720" rIns="91440" bIns="45720" rtlCol="0">
            <a:normAutofit fontScale="925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zh-CN" altLang="en-US" sz="9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900" dirty="0">
              <a:solidFill>
                <a:schemeClr val="tx1">
                  <a:lumMod val="65000"/>
                  <a:lumOff val="35000"/>
                </a:schemeClr>
              </a:solidFill>
              <a:latin typeface="+mn-ea"/>
              <a:cs typeface="+mn-ea"/>
              <a:sym typeface="+mn-lt"/>
            </a:endParaRPr>
          </a:p>
        </p:txBody>
      </p:sp>
      <p:grpSp>
        <p:nvGrpSpPr>
          <p:cNvPr id="13" name="Group 28"/>
          <p:cNvGrpSpPr/>
          <p:nvPr/>
        </p:nvGrpSpPr>
        <p:grpSpPr>
          <a:xfrm flipV="1">
            <a:off x="5092181" y="3737152"/>
            <a:ext cx="1269066" cy="889399"/>
            <a:chOff x="1301082" y="1936376"/>
            <a:chExt cx="1912926" cy="1379295"/>
          </a:xfrm>
        </p:grpSpPr>
        <p:cxnSp>
          <p:nvCxnSpPr>
            <p:cNvPr id="14" name="Straight Connector 29"/>
            <p:cNvCxnSpPr/>
            <p:nvPr/>
          </p:nvCxnSpPr>
          <p:spPr>
            <a:xfrm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30"/>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31"/>
          <p:cNvSpPr txBox="1"/>
          <p:nvPr/>
        </p:nvSpPr>
        <p:spPr>
          <a:xfrm>
            <a:off x="5085362" y="4292241"/>
            <a:ext cx="2065918" cy="379976"/>
          </a:xfrm>
          <a:prstGeom prst="rect">
            <a:avLst/>
          </a:prstGeom>
          <a:noFill/>
        </p:spPr>
        <p:txBody>
          <a:bodyPr wrap="squar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17" name="Text Placeholder 5"/>
          <p:cNvSpPr txBox="1"/>
          <p:nvPr/>
        </p:nvSpPr>
        <p:spPr>
          <a:xfrm>
            <a:off x="5085596" y="4629202"/>
            <a:ext cx="1742394" cy="69910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zh-CN" altLang="en-US" sz="12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200" dirty="0">
              <a:solidFill>
                <a:schemeClr val="tx1">
                  <a:lumMod val="65000"/>
                  <a:lumOff val="35000"/>
                </a:schemeClr>
              </a:solidFill>
              <a:latin typeface="+mn-ea"/>
              <a:cs typeface="+mn-ea"/>
              <a:sym typeface="+mn-lt"/>
            </a:endParaRPr>
          </a:p>
        </p:txBody>
      </p:sp>
      <p:grpSp>
        <p:nvGrpSpPr>
          <p:cNvPr id="18" name="Group 33"/>
          <p:cNvGrpSpPr/>
          <p:nvPr/>
        </p:nvGrpSpPr>
        <p:grpSpPr>
          <a:xfrm>
            <a:off x="6490434" y="2458047"/>
            <a:ext cx="1473708" cy="851033"/>
            <a:chOff x="1301082" y="1936376"/>
            <a:chExt cx="1912926" cy="380065"/>
          </a:xfrm>
        </p:grpSpPr>
        <p:cxnSp>
          <p:nvCxnSpPr>
            <p:cNvPr id="19" name="Straight Connector 34"/>
            <p:cNvCxnSpPr/>
            <p:nvPr/>
          </p:nvCxnSpPr>
          <p:spPr>
            <a:xfrm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35"/>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36"/>
          <p:cNvSpPr txBox="1"/>
          <p:nvPr/>
        </p:nvSpPr>
        <p:spPr>
          <a:xfrm>
            <a:off x="6456335" y="2092851"/>
            <a:ext cx="1934286" cy="379976"/>
          </a:xfrm>
          <a:prstGeom prst="rect">
            <a:avLst/>
          </a:prstGeom>
          <a:noFill/>
        </p:spPr>
        <p:txBody>
          <a:bodyPr wrap="squar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22" name="Text Placeholder 5"/>
          <p:cNvSpPr txBox="1"/>
          <p:nvPr/>
        </p:nvSpPr>
        <p:spPr>
          <a:xfrm>
            <a:off x="6490434" y="2451000"/>
            <a:ext cx="1742394" cy="69910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zh-CN" altLang="en-US" sz="12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200" dirty="0">
              <a:solidFill>
                <a:schemeClr val="tx1">
                  <a:lumMod val="65000"/>
                  <a:lumOff val="35000"/>
                </a:schemeClr>
              </a:solidFill>
              <a:latin typeface="+mn-ea"/>
              <a:cs typeface="+mn-ea"/>
              <a:sym typeface="+mn-lt"/>
            </a:endParaRPr>
          </a:p>
        </p:txBody>
      </p:sp>
      <p:grpSp>
        <p:nvGrpSpPr>
          <p:cNvPr id="23" name="Group 38"/>
          <p:cNvGrpSpPr/>
          <p:nvPr/>
        </p:nvGrpSpPr>
        <p:grpSpPr>
          <a:xfrm flipV="1">
            <a:off x="8893907" y="3745813"/>
            <a:ext cx="1269066" cy="889399"/>
            <a:chOff x="1301082" y="1936376"/>
            <a:chExt cx="1912926" cy="1379295"/>
          </a:xfrm>
        </p:grpSpPr>
        <p:cxnSp>
          <p:nvCxnSpPr>
            <p:cNvPr id="24" name="Straight Connector 39"/>
            <p:cNvCxnSpPr/>
            <p:nvPr/>
          </p:nvCxnSpPr>
          <p:spPr>
            <a:xfrm flipV="1">
              <a:off x="1301082" y="1936376"/>
              <a:ext cx="0" cy="13792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40"/>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41"/>
          <p:cNvSpPr txBox="1"/>
          <p:nvPr/>
        </p:nvSpPr>
        <p:spPr>
          <a:xfrm>
            <a:off x="8887088" y="4300902"/>
            <a:ext cx="1978145" cy="379976"/>
          </a:xfrm>
          <a:prstGeom prst="rect">
            <a:avLst/>
          </a:prstGeom>
          <a:noFill/>
        </p:spPr>
        <p:txBody>
          <a:bodyPr wrap="squar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27" name="Text Placeholder 5"/>
          <p:cNvSpPr txBox="1"/>
          <p:nvPr/>
        </p:nvSpPr>
        <p:spPr>
          <a:xfrm>
            <a:off x="8887322" y="4637863"/>
            <a:ext cx="1742394" cy="69910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zh-CN" altLang="en-US" sz="12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200" dirty="0">
              <a:solidFill>
                <a:schemeClr val="tx1">
                  <a:lumMod val="65000"/>
                  <a:lumOff val="35000"/>
                </a:schemeClr>
              </a:solidFill>
              <a:latin typeface="+mn-ea"/>
              <a:cs typeface="+mn-ea"/>
              <a:sym typeface="+mn-lt"/>
            </a:endParaRPr>
          </a:p>
        </p:txBody>
      </p:sp>
      <p:grpSp>
        <p:nvGrpSpPr>
          <p:cNvPr id="28" name="Group 43"/>
          <p:cNvGrpSpPr/>
          <p:nvPr/>
        </p:nvGrpSpPr>
        <p:grpSpPr>
          <a:xfrm flipH="1">
            <a:off x="9251101" y="2154980"/>
            <a:ext cx="1473708" cy="1065087"/>
            <a:chOff x="1301082" y="1936376"/>
            <a:chExt cx="1912926" cy="380065"/>
          </a:xfrm>
        </p:grpSpPr>
        <p:cxnSp>
          <p:nvCxnSpPr>
            <p:cNvPr id="29" name="Straight Connector 44"/>
            <p:cNvCxnSpPr/>
            <p:nvPr/>
          </p:nvCxnSpPr>
          <p:spPr>
            <a:xfrm flipV="1">
              <a:off x="1301082" y="1936376"/>
              <a:ext cx="0" cy="38006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45"/>
            <p:cNvCxnSpPr/>
            <p:nvPr/>
          </p:nvCxnSpPr>
          <p:spPr>
            <a:xfrm>
              <a:off x="1301082" y="1936377"/>
              <a:ext cx="19129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46"/>
          <p:cNvSpPr txBox="1"/>
          <p:nvPr/>
        </p:nvSpPr>
        <p:spPr>
          <a:xfrm>
            <a:off x="8951275" y="1782043"/>
            <a:ext cx="1924777" cy="379976"/>
          </a:xfrm>
          <a:prstGeom prst="rect">
            <a:avLst/>
          </a:prstGeom>
          <a:noFill/>
        </p:spPr>
        <p:txBody>
          <a:bodyPr wrap="squar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32" name="Text Placeholder 5"/>
          <p:cNvSpPr txBox="1"/>
          <p:nvPr/>
        </p:nvSpPr>
        <p:spPr>
          <a:xfrm>
            <a:off x="8992209" y="2220416"/>
            <a:ext cx="1742394" cy="69910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defRPr/>
            </a:pPr>
            <a:r>
              <a:rPr lang="zh-CN" altLang="en-US" sz="12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200" dirty="0">
              <a:solidFill>
                <a:schemeClr val="tx1">
                  <a:lumMod val="65000"/>
                  <a:lumOff val="35000"/>
                </a:schemeClr>
              </a:solidFill>
              <a:latin typeface="+mn-ea"/>
              <a:cs typeface="+mn-ea"/>
              <a:sym typeface="+mn-lt"/>
            </a:endParaRPr>
          </a:p>
        </p:txBody>
      </p:sp>
      <p:grpSp>
        <p:nvGrpSpPr>
          <p:cNvPr id="33" name="组合 32"/>
          <p:cNvGrpSpPr/>
          <p:nvPr/>
        </p:nvGrpSpPr>
        <p:grpSpPr>
          <a:xfrm>
            <a:off x="797870" y="3178504"/>
            <a:ext cx="612000" cy="612001"/>
            <a:chOff x="797870" y="3178504"/>
            <a:chExt cx="612000" cy="612001"/>
          </a:xfrm>
        </p:grpSpPr>
        <p:sp>
          <p:nvSpPr>
            <p:cNvPr id="34" name="Oval 4"/>
            <p:cNvSpPr>
              <a:spLocks noChangeAspect="1" noChangeArrowheads="1"/>
            </p:cNvSpPr>
            <p:nvPr/>
          </p:nvSpPr>
          <p:spPr bwMode="auto">
            <a:xfrm>
              <a:off x="797870" y="3178504"/>
              <a:ext cx="612000" cy="612001"/>
            </a:xfrm>
            <a:prstGeom prst="ellipse">
              <a:avLst/>
            </a:prstGeom>
            <a:solidFill>
              <a:schemeClr val="accent1"/>
            </a:solidFill>
            <a:ln>
              <a:noFill/>
            </a:ln>
          </p:spPr>
          <p:txBody>
            <a:bodyPr vert="horz" wrap="square" lIns="91440" tIns="45720" rIns="91440" bIns="45720" numCol="1" anchor="t" anchorCtr="0" compatLnSpc="1"/>
            <a:lstStyle/>
            <a:p>
              <a:endParaRPr lang="id-ID">
                <a:solidFill>
                  <a:srgbClr val="FFFFFF"/>
                </a:solidFill>
                <a:latin typeface="Agency FB" panose="020B0503020202020204" pitchFamily="34" charset="0"/>
                <a:cs typeface="+mn-ea"/>
                <a:sym typeface="+mn-lt"/>
              </a:endParaRPr>
            </a:p>
          </p:txBody>
        </p:sp>
        <p:pic>
          <p:nvPicPr>
            <p:cNvPr id="35" name="Picture 10"/>
            <p:cNvPicPr>
              <a:picLocks noChangeAspect="1"/>
            </p:cNvPicPr>
            <p:nvPr/>
          </p:nvPicPr>
          <p:blipFill>
            <a:blip r:embed="rId5"/>
            <a:stretch>
              <a:fillRect/>
            </a:stretch>
          </p:blipFill>
          <p:spPr>
            <a:xfrm>
              <a:off x="900404" y="3235908"/>
              <a:ext cx="326250" cy="517500"/>
            </a:xfrm>
            <a:prstGeom prst="rect">
              <a:avLst/>
            </a:prstGeom>
          </p:spPr>
        </p:pic>
      </p:grpSp>
      <p:grpSp>
        <p:nvGrpSpPr>
          <p:cNvPr id="36" name="组合 35"/>
          <p:cNvGrpSpPr/>
          <p:nvPr/>
        </p:nvGrpSpPr>
        <p:grpSpPr>
          <a:xfrm>
            <a:off x="2836816" y="3178504"/>
            <a:ext cx="612000" cy="612001"/>
            <a:chOff x="2836816" y="3178504"/>
            <a:chExt cx="612000" cy="612001"/>
          </a:xfrm>
        </p:grpSpPr>
        <p:sp>
          <p:nvSpPr>
            <p:cNvPr id="37" name="Oval 5"/>
            <p:cNvSpPr>
              <a:spLocks noChangeAspect="1" noChangeArrowheads="1"/>
            </p:cNvSpPr>
            <p:nvPr/>
          </p:nvSpPr>
          <p:spPr bwMode="auto">
            <a:xfrm>
              <a:off x="2836816" y="3178504"/>
              <a:ext cx="612000" cy="612001"/>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id-ID">
                <a:solidFill>
                  <a:srgbClr val="FFFFFF"/>
                </a:solidFill>
                <a:latin typeface="Agency FB" panose="020B0503020202020204" pitchFamily="34" charset="0"/>
                <a:cs typeface="+mn-ea"/>
                <a:sym typeface="+mn-lt"/>
              </a:endParaRPr>
            </a:p>
          </p:txBody>
        </p:sp>
        <p:pic>
          <p:nvPicPr>
            <p:cNvPr id="38" name="Picture 11"/>
            <p:cNvPicPr>
              <a:picLocks noChangeAspect="1"/>
            </p:cNvPicPr>
            <p:nvPr/>
          </p:nvPicPr>
          <p:blipFill>
            <a:blip r:embed="rId6"/>
            <a:stretch>
              <a:fillRect/>
            </a:stretch>
          </p:blipFill>
          <p:spPr>
            <a:xfrm>
              <a:off x="2990941" y="3222370"/>
              <a:ext cx="303750" cy="517500"/>
            </a:xfrm>
            <a:prstGeom prst="rect">
              <a:avLst/>
            </a:prstGeom>
          </p:spPr>
        </p:pic>
      </p:grpSp>
      <p:grpSp>
        <p:nvGrpSpPr>
          <p:cNvPr id="39" name="组合 38"/>
          <p:cNvGrpSpPr/>
          <p:nvPr/>
        </p:nvGrpSpPr>
        <p:grpSpPr>
          <a:xfrm>
            <a:off x="4834137" y="3178504"/>
            <a:ext cx="612000" cy="612001"/>
            <a:chOff x="4834137" y="3178504"/>
            <a:chExt cx="612000" cy="612001"/>
          </a:xfrm>
        </p:grpSpPr>
        <p:sp>
          <p:nvSpPr>
            <p:cNvPr id="40" name="Oval 6"/>
            <p:cNvSpPr>
              <a:spLocks noChangeAspect="1" noChangeArrowheads="1"/>
            </p:cNvSpPr>
            <p:nvPr/>
          </p:nvSpPr>
          <p:spPr bwMode="auto">
            <a:xfrm>
              <a:off x="4834137" y="3178504"/>
              <a:ext cx="612000" cy="612001"/>
            </a:xfrm>
            <a:prstGeom prst="ellipse">
              <a:avLst/>
            </a:prstGeom>
            <a:solidFill>
              <a:schemeClr val="accent1"/>
            </a:solidFill>
            <a:ln>
              <a:noFill/>
            </a:ln>
          </p:spPr>
          <p:txBody>
            <a:bodyPr vert="horz" wrap="square" lIns="91440" tIns="45720" rIns="91440" bIns="45720" numCol="1" anchor="t" anchorCtr="0" compatLnSpc="1"/>
            <a:lstStyle/>
            <a:p>
              <a:endParaRPr lang="id-ID">
                <a:solidFill>
                  <a:srgbClr val="FFFFFF"/>
                </a:solidFill>
                <a:latin typeface="Agency FB" panose="020B0503020202020204" pitchFamily="34" charset="0"/>
                <a:cs typeface="+mn-ea"/>
                <a:sym typeface="+mn-lt"/>
              </a:endParaRPr>
            </a:p>
          </p:txBody>
        </p:sp>
        <p:pic>
          <p:nvPicPr>
            <p:cNvPr id="41" name="Picture 12"/>
            <p:cNvPicPr>
              <a:picLocks noChangeAspect="1"/>
            </p:cNvPicPr>
            <p:nvPr/>
          </p:nvPicPr>
          <p:blipFill>
            <a:blip r:embed="rId7"/>
            <a:stretch>
              <a:fillRect/>
            </a:stretch>
          </p:blipFill>
          <p:spPr>
            <a:xfrm>
              <a:off x="4875762" y="3298879"/>
              <a:ext cx="528750" cy="371250"/>
            </a:xfrm>
            <a:prstGeom prst="rect">
              <a:avLst/>
            </a:prstGeom>
          </p:spPr>
        </p:pic>
      </p:grpSp>
      <p:grpSp>
        <p:nvGrpSpPr>
          <p:cNvPr id="42" name="组合 41"/>
          <p:cNvGrpSpPr/>
          <p:nvPr/>
        </p:nvGrpSpPr>
        <p:grpSpPr>
          <a:xfrm>
            <a:off x="6219458" y="3182363"/>
            <a:ext cx="612000" cy="612001"/>
            <a:chOff x="6219458" y="3182363"/>
            <a:chExt cx="612000" cy="612001"/>
          </a:xfrm>
        </p:grpSpPr>
        <p:sp>
          <p:nvSpPr>
            <p:cNvPr id="43" name="Oval 7"/>
            <p:cNvSpPr>
              <a:spLocks noChangeAspect="1" noChangeArrowheads="1"/>
            </p:cNvSpPr>
            <p:nvPr/>
          </p:nvSpPr>
          <p:spPr bwMode="auto">
            <a:xfrm>
              <a:off x="6219458" y="3182363"/>
              <a:ext cx="612000" cy="612001"/>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id-ID">
                <a:solidFill>
                  <a:srgbClr val="FFFFFF"/>
                </a:solidFill>
                <a:latin typeface="Agency FB" panose="020B0503020202020204" pitchFamily="34" charset="0"/>
                <a:cs typeface="+mn-ea"/>
                <a:sym typeface="+mn-lt"/>
              </a:endParaRPr>
            </a:p>
          </p:txBody>
        </p:sp>
        <p:pic>
          <p:nvPicPr>
            <p:cNvPr id="44" name="Picture 13"/>
            <p:cNvPicPr>
              <a:picLocks noChangeAspect="1"/>
            </p:cNvPicPr>
            <p:nvPr/>
          </p:nvPicPr>
          <p:blipFill>
            <a:blip r:embed="rId8"/>
            <a:stretch>
              <a:fillRect/>
            </a:stretch>
          </p:blipFill>
          <p:spPr>
            <a:xfrm>
              <a:off x="6298552" y="3298879"/>
              <a:ext cx="405000" cy="337500"/>
            </a:xfrm>
            <a:prstGeom prst="rect">
              <a:avLst/>
            </a:prstGeom>
          </p:spPr>
        </p:pic>
      </p:grpSp>
      <p:grpSp>
        <p:nvGrpSpPr>
          <p:cNvPr id="45" name="组合 44"/>
          <p:cNvGrpSpPr/>
          <p:nvPr/>
        </p:nvGrpSpPr>
        <p:grpSpPr>
          <a:xfrm>
            <a:off x="8645275" y="3174580"/>
            <a:ext cx="612000" cy="612001"/>
            <a:chOff x="8645275" y="3174580"/>
            <a:chExt cx="612000" cy="612001"/>
          </a:xfrm>
        </p:grpSpPr>
        <p:sp>
          <p:nvSpPr>
            <p:cNvPr id="46" name="Oval 8"/>
            <p:cNvSpPr>
              <a:spLocks noChangeAspect="1" noChangeArrowheads="1"/>
            </p:cNvSpPr>
            <p:nvPr/>
          </p:nvSpPr>
          <p:spPr bwMode="auto">
            <a:xfrm>
              <a:off x="8645275" y="3174580"/>
              <a:ext cx="612000" cy="612001"/>
            </a:xfrm>
            <a:prstGeom prst="ellipse">
              <a:avLst/>
            </a:prstGeom>
            <a:solidFill>
              <a:schemeClr val="accent1"/>
            </a:solidFill>
            <a:ln>
              <a:noFill/>
            </a:ln>
          </p:spPr>
          <p:txBody>
            <a:bodyPr vert="horz" wrap="square" lIns="91440" tIns="45720" rIns="91440" bIns="45720" numCol="1" anchor="t" anchorCtr="0" compatLnSpc="1"/>
            <a:lstStyle/>
            <a:p>
              <a:endParaRPr lang="id-ID">
                <a:solidFill>
                  <a:srgbClr val="FFFFFF"/>
                </a:solidFill>
                <a:latin typeface="Agency FB" panose="020B0503020202020204" pitchFamily="34" charset="0"/>
                <a:cs typeface="+mn-ea"/>
                <a:sym typeface="+mn-lt"/>
              </a:endParaRPr>
            </a:p>
          </p:txBody>
        </p:sp>
        <p:pic>
          <p:nvPicPr>
            <p:cNvPr id="47" name="Picture 14"/>
            <p:cNvPicPr>
              <a:picLocks noChangeAspect="1"/>
            </p:cNvPicPr>
            <p:nvPr/>
          </p:nvPicPr>
          <p:blipFill>
            <a:blip r:embed="rId9"/>
            <a:stretch>
              <a:fillRect/>
            </a:stretch>
          </p:blipFill>
          <p:spPr>
            <a:xfrm>
              <a:off x="8751202" y="3242630"/>
              <a:ext cx="461250" cy="483750"/>
            </a:xfrm>
            <a:prstGeom prst="rect">
              <a:avLst/>
            </a:prstGeom>
          </p:spPr>
        </p:pic>
      </p:grpSp>
      <p:grpSp>
        <p:nvGrpSpPr>
          <p:cNvPr id="48" name="组合 47"/>
          <p:cNvGrpSpPr/>
          <p:nvPr/>
        </p:nvGrpSpPr>
        <p:grpSpPr>
          <a:xfrm>
            <a:off x="10425361" y="3194283"/>
            <a:ext cx="612000" cy="612001"/>
            <a:chOff x="10425361" y="3194283"/>
            <a:chExt cx="612000" cy="612001"/>
          </a:xfrm>
        </p:grpSpPr>
        <p:sp>
          <p:nvSpPr>
            <p:cNvPr id="49" name="Oval 9"/>
            <p:cNvSpPr>
              <a:spLocks noChangeAspect="1" noChangeArrowheads="1"/>
            </p:cNvSpPr>
            <p:nvPr/>
          </p:nvSpPr>
          <p:spPr bwMode="auto">
            <a:xfrm>
              <a:off x="10425361" y="3194283"/>
              <a:ext cx="612000" cy="612001"/>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endParaRPr lang="id-ID">
                <a:solidFill>
                  <a:srgbClr val="FFFFFF"/>
                </a:solidFill>
                <a:latin typeface="Agency FB" panose="020B0503020202020204" pitchFamily="34" charset="0"/>
                <a:cs typeface="+mn-ea"/>
                <a:sym typeface="+mn-lt"/>
              </a:endParaRPr>
            </a:p>
          </p:txBody>
        </p:sp>
        <p:pic>
          <p:nvPicPr>
            <p:cNvPr id="50" name="Picture 17"/>
            <p:cNvPicPr>
              <a:picLocks noChangeAspect="1"/>
            </p:cNvPicPr>
            <p:nvPr/>
          </p:nvPicPr>
          <p:blipFill>
            <a:blip r:embed="rId10"/>
            <a:stretch>
              <a:fillRect/>
            </a:stretch>
          </p:blipFill>
          <p:spPr>
            <a:xfrm>
              <a:off x="10545736" y="3247158"/>
              <a:ext cx="371250" cy="506250"/>
            </a:xfrm>
            <a:prstGeom prst="rect">
              <a:avLst/>
            </a:prstGeom>
          </p:spPr>
        </p:pic>
      </p:grpSp>
      <p:sp>
        <p:nvSpPr>
          <p:cNvPr id="59" name="PA_文本框 6"/>
          <p:cNvSpPr txBox="1"/>
          <p:nvPr>
            <p:custDataLst>
              <p:tags r:id="rId2"/>
            </p:custDataLst>
          </p:nvPr>
        </p:nvSpPr>
        <p:spPr>
          <a:xfrm>
            <a:off x="1191408" y="209420"/>
            <a:ext cx="3266292"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产品工艺</a:t>
            </a:r>
          </a:p>
        </p:txBody>
      </p:sp>
      <p:sp>
        <p:nvSpPr>
          <p:cNvPr id="60" name="矩形 59"/>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1199696" y="724571"/>
            <a:ext cx="1999202" cy="307777"/>
          </a:xfrm>
          <a:prstGeom prst="rect">
            <a:avLst/>
          </a:prstGeom>
        </p:spPr>
        <p:txBody>
          <a:bodyPr wrap="none">
            <a:spAutoFit/>
          </a:bodyPr>
          <a:lstStyle/>
          <a:p>
            <a:r>
              <a:rPr lang="en-US" altLang="zh-CN" sz="1400" dirty="0">
                <a:solidFill>
                  <a:schemeClr val="tx1">
                    <a:lumMod val="65000"/>
                    <a:lumOff val="35000"/>
                  </a:schemeClr>
                </a:solidFill>
              </a:rPr>
              <a:t>PRODUCT PROCESS</a:t>
            </a:r>
            <a:endParaRPr lang="zh-CN" altLang="en-US" sz="1400" dirty="0">
              <a:solidFill>
                <a:schemeClr val="tx1">
                  <a:lumMod val="65000"/>
                  <a:lumOff val="35000"/>
                </a:schemeClr>
              </a:solidFill>
            </a:endParaRPr>
          </a:p>
        </p:txBody>
      </p:sp>
      <p:grpSp>
        <p:nvGrpSpPr>
          <p:cNvPr id="63" name="组合 62"/>
          <p:cNvGrpSpPr/>
          <p:nvPr/>
        </p:nvGrpSpPr>
        <p:grpSpPr>
          <a:xfrm>
            <a:off x="0" y="6489700"/>
            <a:ext cx="12192000" cy="259231"/>
            <a:chOff x="0" y="6489700"/>
            <a:chExt cx="12192000" cy="259231"/>
          </a:xfrm>
        </p:grpSpPr>
        <p:sp>
          <p:nvSpPr>
            <p:cNvPr id="64" name="矩形 63"/>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Two</a:t>
              </a:r>
              <a:endParaRPr lang="zh-CN" altLang="en-US" sz="1100" dirty="0">
                <a:solidFill>
                  <a:schemeClr val="tx1">
                    <a:lumMod val="65000"/>
                    <a:lumOff val="35000"/>
                  </a:schemeClr>
                </a:solidFill>
              </a:endParaRPr>
            </a:p>
          </p:txBody>
        </p:sp>
        <p:cxnSp>
          <p:nvCxnSpPr>
            <p:cNvPr id="65" name="直接连接符 64"/>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66" name="直接连接符 65"/>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 presetClass="entr" presetSubtype="9"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250" fill="hold"/>
                                        <p:tgtEl>
                                          <p:spTgt spid="61"/>
                                        </p:tgtEl>
                                        <p:attrNameLst>
                                          <p:attrName>ppt_x</p:attrName>
                                        </p:attrNameLst>
                                      </p:cBhvr>
                                      <p:tavLst>
                                        <p:tav tm="0">
                                          <p:val>
                                            <p:strVal val="0-#ppt_w/2"/>
                                          </p:val>
                                        </p:tav>
                                        <p:tav tm="100000">
                                          <p:val>
                                            <p:strVal val="#ppt_x"/>
                                          </p:val>
                                        </p:tav>
                                      </p:tavLst>
                                    </p:anim>
                                    <p:anim calcmode="lin" valueType="num">
                                      <p:cBhvr additive="base">
                                        <p:cTn id="11" dur="250" fill="hold"/>
                                        <p:tgtEl>
                                          <p:spTgt spid="61"/>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250" fill="hold"/>
                                        <p:tgtEl>
                                          <p:spTgt spid="60"/>
                                        </p:tgtEl>
                                        <p:attrNameLst>
                                          <p:attrName>ppt_x</p:attrName>
                                        </p:attrNameLst>
                                      </p:cBhvr>
                                      <p:tavLst>
                                        <p:tav tm="0">
                                          <p:val>
                                            <p:strVal val="0-#ppt_w/2"/>
                                          </p:val>
                                        </p:tav>
                                        <p:tav tm="100000">
                                          <p:val>
                                            <p:strVal val="#ppt_x"/>
                                          </p:val>
                                        </p:tav>
                                      </p:tavLst>
                                    </p:anim>
                                    <p:anim calcmode="lin" valueType="num">
                                      <p:cBhvr additive="base">
                                        <p:cTn id="15" dur="250" fill="hold"/>
                                        <p:tgtEl>
                                          <p:spTgt spid="60"/>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ppt_x</p:attrName>
                                        </p:attrNameLst>
                                      </p:cBhvr>
                                      <p:tavLst>
                                        <p:tav tm="0">
                                          <p:val>
                                            <p:strVal val="#ppt_x-.2"/>
                                          </p:val>
                                        </p:tav>
                                        <p:tav tm="100000">
                                          <p:val>
                                            <p:strVal val="#ppt_x"/>
                                          </p:val>
                                        </p:tav>
                                      </p:tavLst>
                                    </p:anim>
                                    <p:anim calcmode="lin" valueType="num">
                                      <p:cBhvr>
                                        <p:cTn id="20" dur="5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21" dur="500"/>
                                        <p:tgtEl>
                                          <p:spTgt spid="5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right)">
                                      <p:cBhvr>
                                        <p:cTn id="24" dur="500"/>
                                        <p:tgtEl>
                                          <p:spTgt spid="62"/>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 calcmode="lin" valueType="num">
                                      <p:cBhvr>
                                        <p:cTn id="34" dur="500" fill="hold"/>
                                        <p:tgtEl>
                                          <p:spTgt spid="33"/>
                                        </p:tgtEl>
                                        <p:attrNameLst>
                                          <p:attrName>style.rotation</p:attrName>
                                        </p:attrNameLst>
                                      </p:cBhvr>
                                      <p:tavLst>
                                        <p:tav tm="0">
                                          <p:val>
                                            <p:fltVal val="360"/>
                                          </p:val>
                                        </p:tav>
                                        <p:tav tm="100000">
                                          <p:val>
                                            <p:fltVal val="0"/>
                                          </p:val>
                                        </p:tav>
                                      </p:tavLst>
                                    </p:anim>
                                    <p:animEffect transition="in" filter="fade">
                                      <p:cBhvr>
                                        <p:cTn id="35" dur="500"/>
                                        <p:tgtEl>
                                          <p:spTgt spid="33"/>
                                        </p:tgtEl>
                                      </p:cBhvr>
                                    </p:animEffect>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3500"/>
                            </p:stCondLst>
                            <p:childTnLst>
                              <p:par>
                                <p:cTn id="49" presetID="49" presetClass="entr" presetSubtype="0" decel="100000"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 calcmode="lin" valueType="num">
                                      <p:cBhvr>
                                        <p:cTn id="53" dur="500" fill="hold"/>
                                        <p:tgtEl>
                                          <p:spTgt spid="36"/>
                                        </p:tgtEl>
                                        <p:attrNameLst>
                                          <p:attrName>style.rotation</p:attrName>
                                        </p:attrNameLst>
                                      </p:cBhvr>
                                      <p:tavLst>
                                        <p:tav tm="0">
                                          <p:val>
                                            <p:fltVal val="360"/>
                                          </p:val>
                                        </p:tav>
                                        <p:tav tm="100000">
                                          <p:val>
                                            <p:fltVal val="0"/>
                                          </p:val>
                                        </p:tav>
                                      </p:tavLst>
                                    </p:anim>
                                    <p:animEffect transition="in" filter="fade">
                                      <p:cBhvr>
                                        <p:cTn id="54" dur="500"/>
                                        <p:tgtEl>
                                          <p:spTgt spid="36"/>
                                        </p:tgtEl>
                                      </p:cBhvr>
                                    </p:animEffect>
                                  </p:childTnLst>
                                </p:cTn>
                              </p:par>
                            </p:childTnLst>
                          </p:cTn>
                        </p:par>
                        <p:par>
                          <p:cTn id="55" fill="hold">
                            <p:stCondLst>
                              <p:cond delay="4000"/>
                            </p:stCondLst>
                            <p:childTnLst>
                              <p:par>
                                <p:cTn id="56" presetID="2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par>
                          <p:cTn id="59" fill="hold">
                            <p:stCondLst>
                              <p:cond delay="4500"/>
                            </p:stCondLst>
                            <p:childTnLst>
                              <p:par>
                                <p:cTn id="60" presetID="22" presetClass="entr" presetSubtype="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childTnLst>
                          </p:cTn>
                        </p:par>
                        <p:par>
                          <p:cTn id="67" fill="hold">
                            <p:stCondLst>
                              <p:cond delay="5500"/>
                            </p:stCondLst>
                            <p:childTnLst>
                              <p:par>
                                <p:cTn id="68" presetID="49" presetClass="entr" presetSubtype="0" decel="10000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500" fill="hold"/>
                                        <p:tgtEl>
                                          <p:spTgt spid="39"/>
                                        </p:tgtEl>
                                        <p:attrNameLst>
                                          <p:attrName>ppt_w</p:attrName>
                                        </p:attrNameLst>
                                      </p:cBhvr>
                                      <p:tavLst>
                                        <p:tav tm="0">
                                          <p:val>
                                            <p:fltVal val="0"/>
                                          </p:val>
                                        </p:tav>
                                        <p:tav tm="100000">
                                          <p:val>
                                            <p:strVal val="#ppt_w"/>
                                          </p:val>
                                        </p:tav>
                                      </p:tavLst>
                                    </p:anim>
                                    <p:anim calcmode="lin" valueType="num">
                                      <p:cBhvr>
                                        <p:cTn id="71" dur="500" fill="hold"/>
                                        <p:tgtEl>
                                          <p:spTgt spid="39"/>
                                        </p:tgtEl>
                                        <p:attrNameLst>
                                          <p:attrName>ppt_h</p:attrName>
                                        </p:attrNameLst>
                                      </p:cBhvr>
                                      <p:tavLst>
                                        <p:tav tm="0">
                                          <p:val>
                                            <p:fltVal val="0"/>
                                          </p:val>
                                        </p:tav>
                                        <p:tav tm="100000">
                                          <p:val>
                                            <p:strVal val="#ppt_h"/>
                                          </p:val>
                                        </p:tav>
                                      </p:tavLst>
                                    </p:anim>
                                    <p:anim calcmode="lin" valueType="num">
                                      <p:cBhvr>
                                        <p:cTn id="72" dur="500" fill="hold"/>
                                        <p:tgtEl>
                                          <p:spTgt spid="39"/>
                                        </p:tgtEl>
                                        <p:attrNameLst>
                                          <p:attrName>style.rotation</p:attrName>
                                        </p:attrNameLst>
                                      </p:cBhvr>
                                      <p:tavLst>
                                        <p:tav tm="0">
                                          <p:val>
                                            <p:fltVal val="360"/>
                                          </p:val>
                                        </p:tav>
                                        <p:tav tm="100000">
                                          <p:val>
                                            <p:fltVal val="0"/>
                                          </p:val>
                                        </p:tav>
                                      </p:tavLst>
                                    </p:anim>
                                    <p:animEffect transition="in" filter="fade">
                                      <p:cBhvr>
                                        <p:cTn id="73" dur="500"/>
                                        <p:tgtEl>
                                          <p:spTgt spid="39"/>
                                        </p:tgtEl>
                                      </p:cBhvr>
                                    </p:animEffect>
                                  </p:childTnLst>
                                </p:cTn>
                              </p:par>
                            </p:childTnLst>
                          </p:cTn>
                        </p:par>
                        <p:par>
                          <p:cTn id="74" fill="hold">
                            <p:stCondLst>
                              <p:cond delay="6000"/>
                            </p:stCondLst>
                            <p:childTnLst>
                              <p:par>
                                <p:cTn id="75" presetID="22" presetClass="entr" presetSubtype="1"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up)">
                                      <p:cBhvr>
                                        <p:cTn id="77" dur="500"/>
                                        <p:tgtEl>
                                          <p:spTgt spid="13"/>
                                        </p:tgtEl>
                                      </p:cBhvr>
                                    </p:animEffect>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childTnLst>
                          </p:cTn>
                        </p:par>
                        <p:par>
                          <p:cTn id="82" fill="hold">
                            <p:stCondLst>
                              <p:cond delay="7000"/>
                            </p:stCondLst>
                            <p:childTnLst>
                              <p:par>
                                <p:cTn id="83" presetID="22" presetClass="entr" presetSubtype="1"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up)">
                                      <p:cBhvr>
                                        <p:cTn id="85" dur="500"/>
                                        <p:tgtEl>
                                          <p:spTgt spid="17"/>
                                        </p:tgtEl>
                                      </p:cBhvr>
                                    </p:animEffect>
                                  </p:childTnLst>
                                </p:cTn>
                              </p:par>
                            </p:childTnLst>
                          </p:cTn>
                        </p:par>
                        <p:par>
                          <p:cTn id="86" fill="hold">
                            <p:stCondLst>
                              <p:cond delay="7500"/>
                            </p:stCondLst>
                            <p:childTnLst>
                              <p:par>
                                <p:cTn id="87" presetID="49" presetClass="entr" presetSubtype="0" decel="100000"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fltVal val="0"/>
                                          </p:val>
                                        </p:tav>
                                        <p:tav tm="100000">
                                          <p:val>
                                            <p:strVal val="#ppt_w"/>
                                          </p:val>
                                        </p:tav>
                                      </p:tavLst>
                                    </p:anim>
                                    <p:anim calcmode="lin" valueType="num">
                                      <p:cBhvr>
                                        <p:cTn id="90" dur="500" fill="hold"/>
                                        <p:tgtEl>
                                          <p:spTgt spid="42"/>
                                        </p:tgtEl>
                                        <p:attrNameLst>
                                          <p:attrName>ppt_h</p:attrName>
                                        </p:attrNameLst>
                                      </p:cBhvr>
                                      <p:tavLst>
                                        <p:tav tm="0">
                                          <p:val>
                                            <p:fltVal val="0"/>
                                          </p:val>
                                        </p:tav>
                                        <p:tav tm="100000">
                                          <p:val>
                                            <p:strVal val="#ppt_h"/>
                                          </p:val>
                                        </p:tav>
                                      </p:tavLst>
                                    </p:anim>
                                    <p:anim calcmode="lin" valueType="num">
                                      <p:cBhvr>
                                        <p:cTn id="91" dur="500" fill="hold"/>
                                        <p:tgtEl>
                                          <p:spTgt spid="42"/>
                                        </p:tgtEl>
                                        <p:attrNameLst>
                                          <p:attrName>style.rotation</p:attrName>
                                        </p:attrNameLst>
                                      </p:cBhvr>
                                      <p:tavLst>
                                        <p:tav tm="0">
                                          <p:val>
                                            <p:fltVal val="360"/>
                                          </p:val>
                                        </p:tav>
                                        <p:tav tm="100000">
                                          <p:val>
                                            <p:fltVal val="0"/>
                                          </p:val>
                                        </p:tav>
                                      </p:tavLst>
                                    </p:anim>
                                    <p:animEffect transition="in" filter="fade">
                                      <p:cBhvr>
                                        <p:cTn id="92" dur="500"/>
                                        <p:tgtEl>
                                          <p:spTgt spid="42"/>
                                        </p:tgtEl>
                                      </p:cBhvr>
                                    </p:animEffect>
                                  </p:childTnLst>
                                </p:cTn>
                              </p:par>
                            </p:childTnLst>
                          </p:cTn>
                        </p:par>
                        <p:par>
                          <p:cTn id="93" fill="hold">
                            <p:stCondLst>
                              <p:cond delay="8000"/>
                            </p:stCondLst>
                            <p:childTnLst>
                              <p:par>
                                <p:cTn id="94" presetID="22" presetClass="entr" presetSubtype="4"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down)">
                                      <p:cBhvr>
                                        <p:cTn id="96" dur="500"/>
                                        <p:tgtEl>
                                          <p:spTgt spid="18"/>
                                        </p:tgtEl>
                                      </p:cBhvr>
                                    </p:animEffect>
                                  </p:childTnLst>
                                </p:cTn>
                              </p:par>
                            </p:childTnLst>
                          </p:cTn>
                        </p:par>
                        <p:par>
                          <p:cTn id="97" fill="hold">
                            <p:stCondLst>
                              <p:cond delay="8500"/>
                            </p:stCondLst>
                            <p:childTnLst>
                              <p:par>
                                <p:cTn id="98" presetID="22" presetClass="entr" presetSubtype="1"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up)">
                                      <p:cBhvr>
                                        <p:cTn id="100" dur="500"/>
                                        <p:tgtEl>
                                          <p:spTgt spid="21"/>
                                        </p:tgtEl>
                                      </p:cBhvr>
                                    </p:animEffect>
                                  </p:childTnLst>
                                </p:cTn>
                              </p:par>
                            </p:childTnLst>
                          </p:cTn>
                        </p:par>
                        <p:par>
                          <p:cTn id="101" fill="hold">
                            <p:stCondLst>
                              <p:cond delay="9000"/>
                            </p:stCondLst>
                            <p:childTnLst>
                              <p:par>
                                <p:cTn id="102" presetID="22" presetClass="entr" presetSubtype="1" fill="hold" grpId="0" nodeType="after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up)">
                                      <p:cBhvr>
                                        <p:cTn id="104" dur="500"/>
                                        <p:tgtEl>
                                          <p:spTgt spid="22"/>
                                        </p:tgtEl>
                                      </p:cBhvr>
                                    </p:animEffect>
                                  </p:childTnLst>
                                </p:cTn>
                              </p:par>
                            </p:childTnLst>
                          </p:cTn>
                        </p:par>
                        <p:par>
                          <p:cTn id="105" fill="hold">
                            <p:stCondLst>
                              <p:cond delay="9500"/>
                            </p:stCondLst>
                            <p:childTnLst>
                              <p:par>
                                <p:cTn id="106" presetID="49" presetClass="entr" presetSubtype="0" decel="100000" fill="hold" nodeType="afterEffect">
                                  <p:stCondLst>
                                    <p:cond delay="0"/>
                                  </p:stCondLst>
                                  <p:childTnLst>
                                    <p:set>
                                      <p:cBhvr>
                                        <p:cTn id="107" dur="1" fill="hold">
                                          <p:stCondLst>
                                            <p:cond delay="0"/>
                                          </p:stCondLst>
                                        </p:cTn>
                                        <p:tgtEl>
                                          <p:spTgt spid="45"/>
                                        </p:tgtEl>
                                        <p:attrNameLst>
                                          <p:attrName>style.visibility</p:attrName>
                                        </p:attrNameLst>
                                      </p:cBhvr>
                                      <p:to>
                                        <p:strVal val="visible"/>
                                      </p:to>
                                    </p:set>
                                    <p:anim calcmode="lin" valueType="num">
                                      <p:cBhvr>
                                        <p:cTn id="108" dur="500" fill="hold"/>
                                        <p:tgtEl>
                                          <p:spTgt spid="45"/>
                                        </p:tgtEl>
                                        <p:attrNameLst>
                                          <p:attrName>ppt_w</p:attrName>
                                        </p:attrNameLst>
                                      </p:cBhvr>
                                      <p:tavLst>
                                        <p:tav tm="0">
                                          <p:val>
                                            <p:fltVal val="0"/>
                                          </p:val>
                                        </p:tav>
                                        <p:tav tm="100000">
                                          <p:val>
                                            <p:strVal val="#ppt_w"/>
                                          </p:val>
                                        </p:tav>
                                      </p:tavLst>
                                    </p:anim>
                                    <p:anim calcmode="lin" valueType="num">
                                      <p:cBhvr>
                                        <p:cTn id="109" dur="500" fill="hold"/>
                                        <p:tgtEl>
                                          <p:spTgt spid="45"/>
                                        </p:tgtEl>
                                        <p:attrNameLst>
                                          <p:attrName>ppt_h</p:attrName>
                                        </p:attrNameLst>
                                      </p:cBhvr>
                                      <p:tavLst>
                                        <p:tav tm="0">
                                          <p:val>
                                            <p:fltVal val="0"/>
                                          </p:val>
                                        </p:tav>
                                        <p:tav tm="100000">
                                          <p:val>
                                            <p:strVal val="#ppt_h"/>
                                          </p:val>
                                        </p:tav>
                                      </p:tavLst>
                                    </p:anim>
                                    <p:anim calcmode="lin" valueType="num">
                                      <p:cBhvr>
                                        <p:cTn id="110" dur="500" fill="hold"/>
                                        <p:tgtEl>
                                          <p:spTgt spid="45"/>
                                        </p:tgtEl>
                                        <p:attrNameLst>
                                          <p:attrName>style.rotation</p:attrName>
                                        </p:attrNameLst>
                                      </p:cBhvr>
                                      <p:tavLst>
                                        <p:tav tm="0">
                                          <p:val>
                                            <p:fltVal val="360"/>
                                          </p:val>
                                        </p:tav>
                                        <p:tav tm="100000">
                                          <p:val>
                                            <p:fltVal val="0"/>
                                          </p:val>
                                        </p:tav>
                                      </p:tavLst>
                                    </p:anim>
                                    <p:animEffect transition="in" filter="fade">
                                      <p:cBhvr>
                                        <p:cTn id="111" dur="500"/>
                                        <p:tgtEl>
                                          <p:spTgt spid="45"/>
                                        </p:tgtEl>
                                      </p:cBhvr>
                                    </p:animEffect>
                                  </p:childTnLst>
                                </p:cTn>
                              </p:par>
                            </p:childTnLst>
                          </p:cTn>
                        </p:par>
                        <p:par>
                          <p:cTn id="112" fill="hold">
                            <p:stCondLst>
                              <p:cond delay="10000"/>
                            </p:stCondLst>
                            <p:childTnLst>
                              <p:par>
                                <p:cTn id="113" presetID="22" presetClass="entr" presetSubtype="1" fill="hold"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up)">
                                      <p:cBhvr>
                                        <p:cTn id="115" dur="500"/>
                                        <p:tgtEl>
                                          <p:spTgt spid="23"/>
                                        </p:tgtEl>
                                      </p:cBhvr>
                                    </p:animEffect>
                                  </p:childTnLst>
                                </p:cTn>
                              </p:par>
                            </p:childTnLst>
                          </p:cTn>
                        </p:par>
                        <p:par>
                          <p:cTn id="116" fill="hold">
                            <p:stCondLst>
                              <p:cond delay="10500"/>
                            </p:stCondLst>
                            <p:childTnLst>
                              <p:par>
                                <p:cTn id="117" presetID="22" presetClass="entr" presetSubtype="1"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up)">
                                      <p:cBhvr>
                                        <p:cTn id="119" dur="500"/>
                                        <p:tgtEl>
                                          <p:spTgt spid="26"/>
                                        </p:tgtEl>
                                      </p:cBhvr>
                                    </p:animEffect>
                                  </p:childTnLst>
                                </p:cTn>
                              </p:par>
                            </p:childTnLst>
                          </p:cTn>
                        </p:par>
                        <p:par>
                          <p:cTn id="120" fill="hold">
                            <p:stCondLst>
                              <p:cond delay="11000"/>
                            </p:stCondLst>
                            <p:childTnLst>
                              <p:par>
                                <p:cTn id="121" presetID="22" presetClass="entr" presetSubtype="1"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wipe(up)">
                                      <p:cBhvr>
                                        <p:cTn id="123" dur="500"/>
                                        <p:tgtEl>
                                          <p:spTgt spid="27"/>
                                        </p:tgtEl>
                                      </p:cBhvr>
                                    </p:animEffect>
                                  </p:childTnLst>
                                </p:cTn>
                              </p:par>
                            </p:childTnLst>
                          </p:cTn>
                        </p:par>
                        <p:par>
                          <p:cTn id="124" fill="hold">
                            <p:stCondLst>
                              <p:cond delay="11500"/>
                            </p:stCondLst>
                            <p:childTnLst>
                              <p:par>
                                <p:cTn id="125" presetID="49" presetClass="entr" presetSubtype="0" decel="100000" fill="hold" nodeType="after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p:cTn id="127" dur="500" fill="hold"/>
                                        <p:tgtEl>
                                          <p:spTgt spid="48"/>
                                        </p:tgtEl>
                                        <p:attrNameLst>
                                          <p:attrName>ppt_w</p:attrName>
                                        </p:attrNameLst>
                                      </p:cBhvr>
                                      <p:tavLst>
                                        <p:tav tm="0">
                                          <p:val>
                                            <p:fltVal val="0"/>
                                          </p:val>
                                        </p:tav>
                                        <p:tav tm="100000">
                                          <p:val>
                                            <p:strVal val="#ppt_w"/>
                                          </p:val>
                                        </p:tav>
                                      </p:tavLst>
                                    </p:anim>
                                    <p:anim calcmode="lin" valueType="num">
                                      <p:cBhvr>
                                        <p:cTn id="128" dur="500" fill="hold"/>
                                        <p:tgtEl>
                                          <p:spTgt spid="48"/>
                                        </p:tgtEl>
                                        <p:attrNameLst>
                                          <p:attrName>ppt_h</p:attrName>
                                        </p:attrNameLst>
                                      </p:cBhvr>
                                      <p:tavLst>
                                        <p:tav tm="0">
                                          <p:val>
                                            <p:fltVal val="0"/>
                                          </p:val>
                                        </p:tav>
                                        <p:tav tm="100000">
                                          <p:val>
                                            <p:strVal val="#ppt_h"/>
                                          </p:val>
                                        </p:tav>
                                      </p:tavLst>
                                    </p:anim>
                                    <p:anim calcmode="lin" valueType="num">
                                      <p:cBhvr>
                                        <p:cTn id="129" dur="500" fill="hold"/>
                                        <p:tgtEl>
                                          <p:spTgt spid="48"/>
                                        </p:tgtEl>
                                        <p:attrNameLst>
                                          <p:attrName>style.rotation</p:attrName>
                                        </p:attrNameLst>
                                      </p:cBhvr>
                                      <p:tavLst>
                                        <p:tav tm="0">
                                          <p:val>
                                            <p:fltVal val="360"/>
                                          </p:val>
                                        </p:tav>
                                        <p:tav tm="100000">
                                          <p:val>
                                            <p:fltVal val="0"/>
                                          </p:val>
                                        </p:tav>
                                      </p:tavLst>
                                    </p:anim>
                                    <p:animEffect transition="in" filter="fade">
                                      <p:cBhvr>
                                        <p:cTn id="130" dur="500"/>
                                        <p:tgtEl>
                                          <p:spTgt spid="48"/>
                                        </p:tgtEl>
                                      </p:cBhvr>
                                    </p:animEffect>
                                  </p:childTnLst>
                                </p:cTn>
                              </p:par>
                            </p:childTnLst>
                          </p:cTn>
                        </p:par>
                        <p:par>
                          <p:cTn id="131" fill="hold">
                            <p:stCondLst>
                              <p:cond delay="12000"/>
                            </p:stCondLst>
                            <p:childTnLst>
                              <p:par>
                                <p:cTn id="132" presetID="22" presetClass="entr" presetSubtype="4" fill="hold" nodeType="after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wipe(down)">
                                      <p:cBhvr>
                                        <p:cTn id="134" dur="500"/>
                                        <p:tgtEl>
                                          <p:spTgt spid="28"/>
                                        </p:tgtEl>
                                      </p:cBhvr>
                                    </p:animEffect>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up)">
                                      <p:cBhvr>
                                        <p:cTn id="138" dur="500"/>
                                        <p:tgtEl>
                                          <p:spTgt spid="31"/>
                                        </p:tgtEl>
                                      </p:cBhvr>
                                    </p:animEffect>
                                  </p:childTnLst>
                                </p:cTn>
                              </p:par>
                            </p:childTnLst>
                          </p:cTn>
                        </p:par>
                        <p:par>
                          <p:cTn id="139" fill="hold">
                            <p:stCondLst>
                              <p:cond delay="13000"/>
                            </p:stCondLst>
                            <p:childTnLst>
                              <p:par>
                                <p:cTn id="140" presetID="22" presetClass="entr" presetSubtype="1" fill="hold" grpId="0" nodeType="after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wipe(up)">
                                      <p:cBhvr>
                                        <p:cTn id="1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6" grpId="0"/>
      <p:bldP spid="17" grpId="0"/>
      <p:bldP spid="21" grpId="0"/>
      <p:bldP spid="22" grpId="0"/>
      <p:bldP spid="26" grpId="0"/>
      <p:bldP spid="27" grpId="0"/>
      <p:bldP spid="31" grpId="0"/>
      <p:bldP spid="32" grpId="0"/>
      <p:bldP spid="59" grpId="0"/>
      <p:bldP spid="60" grpId="0" animBg="1"/>
      <p:bldP spid="61" grpId="0" animBg="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551939" y="1682998"/>
            <a:ext cx="979582" cy="304157"/>
          </a:xfrm>
          <a:prstGeom prst="rect">
            <a:avLst/>
          </a:prstGeom>
          <a:noFill/>
        </p:spPr>
        <p:txBody>
          <a:bodyPr wrap="none" rtlCol="0">
            <a:spAutoFit/>
          </a:bodyPr>
          <a:lstStyle/>
          <a:p>
            <a:r>
              <a:rPr lang="en-US" altLang="zh-CN" sz="1600" b="1" dirty="0">
                <a:solidFill>
                  <a:schemeClr val="bg1">
                    <a:lumMod val="50000"/>
                  </a:schemeClr>
                </a:solidFill>
              </a:rPr>
              <a:t>TEXT HERE</a:t>
            </a:r>
            <a:endParaRPr lang="zh-CN" altLang="en-US" sz="1600" b="1" dirty="0">
              <a:solidFill>
                <a:schemeClr val="bg1">
                  <a:lumMod val="50000"/>
                </a:schemeClr>
              </a:solidFill>
            </a:endParaRPr>
          </a:p>
        </p:txBody>
      </p:sp>
      <p:sp>
        <p:nvSpPr>
          <p:cNvPr id="14" name="矩形 13"/>
          <p:cNvSpPr/>
          <p:nvPr/>
        </p:nvSpPr>
        <p:spPr>
          <a:xfrm>
            <a:off x="1608088" y="1893682"/>
            <a:ext cx="1229707" cy="580663"/>
          </a:xfrm>
          <a:prstGeom prst="rect">
            <a:avLst/>
          </a:prstGeom>
        </p:spPr>
        <p:txBody>
          <a:bodyPr wrap="square">
            <a:spAutoFit/>
          </a:bodyPr>
          <a:lstStyle/>
          <a:p>
            <a:pPr algn="ctr"/>
            <a:r>
              <a:rPr lang="en-US" altLang="zh-CN" sz="1200" dirty="0">
                <a:solidFill>
                  <a:schemeClr val="bg1">
                    <a:lumMod val="50000"/>
                  </a:schemeClr>
                </a:solidFill>
              </a:rPr>
              <a:t>Supporters say that the ease of use .</a:t>
            </a:r>
            <a:endParaRPr lang="zh-CN" altLang="en-US" sz="1200" dirty="0">
              <a:solidFill>
                <a:schemeClr val="bg1">
                  <a:lumMod val="50000"/>
                </a:schemeClr>
              </a:solidFill>
            </a:endParaRPr>
          </a:p>
        </p:txBody>
      </p:sp>
      <p:sp>
        <p:nvSpPr>
          <p:cNvPr id="16" name="矩形 15"/>
          <p:cNvSpPr/>
          <p:nvPr/>
        </p:nvSpPr>
        <p:spPr>
          <a:xfrm>
            <a:off x="2285576" y="5176420"/>
            <a:ext cx="1229707" cy="580663"/>
          </a:xfrm>
          <a:prstGeom prst="rect">
            <a:avLst/>
          </a:prstGeom>
        </p:spPr>
        <p:txBody>
          <a:bodyPr wrap="square">
            <a:spAutoFit/>
          </a:bodyPr>
          <a:lstStyle/>
          <a:p>
            <a:pPr algn="ctr"/>
            <a:r>
              <a:rPr lang="en-US" altLang="zh-CN" sz="1200" dirty="0">
                <a:solidFill>
                  <a:schemeClr val="bg1">
                    <a:lumMod val="50000"/>
                  </a:schemeClr>
                </a:solidFill>
              </a:rPr>
              <a:t>Supporters say that the ease of use .</a:t>
            </a:r>
            <a:endParaRPr lang="zh-CN" altLang="en-US" sz="1200" dirty="0">
              <a:solidFill>
                <a:schemeClr val="bg1">
                  <a:lumMod val="50000"/>
                </a:schemeClr>
              </a:solidFill>
            </a:endParaRPr>
          </a:p>
        </p:txBody>
      </p:sp>
      <p:sp>
        <p:nvSpPr>
          <p:cNvPr id="18" name="矩形 17"/>
          <p:cNvSpPr/>
          <p:nvPr/>
        </p:nvSpPr>
        <p:spPr>
          <a:xfrm>
            <a:off x="9291571" y="5487094"/>
            <a:ext cx="1229707" cy="580663"/>
          </a:xfrm>
          <a:prstGeom prst="rect">
            <a:avLst/>
          </a:prstGeom>
        </p:spPr>
        <p:txBody>
          <a:bodyPr wrap="square">
            <a:spAutoFit/>
          </a:bodyPr>
          <a:lstStyle/>
          <a:p>
            <a:pPr algn="ctr"/>
            <a:r>
              <a:rPr lang="en-US" altLang="zh-CN" sz="1200" dirty="0">
                <a:solidFill>
                  <a:schemeClr val="bg1">
                    <a:lumMod val="50000"/>
                  </a:schemeClr>
                </a:solidFill>
              </a:rPr>
              <a:t>Supporters say that the ease of use .</a:t>
            </a:r>
            <a:endParaRPr lang="zh-CN" altLang="en-US" sz="1200" dirty="0">
              <a:solidFill>
                <a:schemeClr val="bg1">
                  <a:lumMod val="50000"/>
                </a:schemeClr>
              </a:solidFill>
            </a:endParaRPr>
          </a:p>
        </p:txBody>
      </p:sp>
      <p:sp>
        <p:nvSpPr>
          <p:cNvPr id="20" name="矩形 19"/>
          <p:cNvSpPr/>
          <p:nvPr/>
        </p:nvSpPr>
        <p:spPr>
          <a:xfrm>
            <a:off x="9135321" y="2048487"/>
            <a:ext cx="1229707" cy="580663"/>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grpSp>
        <p:nvGrpSpPr>
          <p:cNvPr id="2" name="组合 1"/>
          <p:cNvGrpSpPr/>
          <p:nvPr/>
        </p:nvGrpSpPr>
        <p:grpSpPr>
          <a:xfrm>
            <a:off x="2137079" y="3556866"/>
            <a:ext cx="1738975" cy="1540667"/>
            <a:chOff x="2137079" y="3556866"/>
            <a:chExt cx="1738975" cy="1540667"/>
          </a:xfrm>
        </p:grpSpPr>
        <p:cxnSp>
          <p:nvCxnSpPr>
            <p:cNvPr id="11" name="直接连接符 10"/>
            <p:cNvCxnSpPr/>
            <p:nvPr/>
          </p:nvCxnSpPr>
          <p:spPr>
            <a:xfrm flipH="1">
              <a:off x="3631001" y="3865365"/>
              <a:ext cx="245053" cy="119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2137079" y="3556866"/>
              <a:ext cx="1540668" cy="1540667"/>
              <a:chOff x="2137079" y="3556866"/>
              <a:chExt cx="1540668" cy="1540667"/>
            </a:xfrm>
          </p:grpSpPr>
          <p:pic>
            <p:nvPicPr>
              <p:cNvPr id="3" name="图片 2"/>
              <p:cNvPicPr>
                <a:picLocks noChangeAspect="1"/>
              </p:cNvPicPr>
              <p:nvPr/>
            </p:nvPicPr>
            <p:blipFill rotWithShape="1">
              <a:blip r:embed="rId4">
                <a:grayscl/>
                <a:extLst>
                  <a:ext uri="{28A0092B-C50C-407E-A947-70E740481C1C}">
                    <a14:useLocalDpi xmlns:a14="http://schemas.microsoft.com/office/drawing/2010/main" val="0"/>
                  </a:ext>
                </a:extLst>
              </a:blip>
              <a:srcRect l="21596" t="47310" r="63288" b="32535"/>
              <a:stretch>
                <a:fillRect/>
              </a:stretch>
            </p:blipFill>
            <p:spPr>
              <a:xfrm>
                <a:off x="2137079" y="3556866"/>
                <a:ext cx="1540668" cy="1540667"/>
              </a:xfrm>
              <a:custGeom>
                <a:avLst/>
                <a:gdLst>
                  <a:gd name="connsiteX0" fmla="*/ 921466 w 1842932"/>
                  <a:gd name="connsiteY0" fmla="*/ 0 h 1842932"/>
                  <a:gd name="connsiteX1" fmla="*/ 1842932 w 1842932"/>
                  <a:gd name="connsiteY1" fmla="*/ 921466 h 1842932"/>
                  <a:gd name="connsiteX2" fmla="*/ 921466 w 1842932"/>
                  <a:gd name="connsiteY2" fmla="*/ 1842932 h 1842932"/>
                  <a:gd name="connsiteX3" fmla="*/ 0 w 1842932"/>
                  <a:gd name="connsiteY3" fmla="*/ 921466 h 1842932"/>
                  <a:gd name="connsiteX4" fmla="*/ 921466 w 1842932"/>
                  <a:gd name="connsiteY4" fmla="*/ 0 h 184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932" h="1842932">
                    <a:moveTo>
                      <a:pt x="921466" y="0"/>
                    </a:moveTo>
                    <a:cubicBezTo>
                      <a:pt x="1430378" y="0"/>
                      <a:pt x="1842932" y="412554"/>
                      <a:pt x="1842932" y="921466"/>
                    </a:cubicBezTo>
                    <a:cubicBezTo>
                      <a:pt x="1842932" y="1430378"/>
                      <a:pt x="1430378" y="1842932"/>
                      <a:pt x="921466" y="1842932"/>
                    </a:cubicBezTo>
                    <a:cubicBezTo>
                      <a:pt x="412554" y="1842932"/>
                      <a:pt x="0" y="1430378"/>
                      <a:pt x="0" y="921466"/>
                    </a:cubicBezTo>
                    <a:cubicBezTo>
                      <a:pt x="0" y="412554"/>
                      <a:pt x="412554" y="0"/>
                      <a:pt x="921466" y="0"/>
                    </a:cubicBezTo>
                    <a:close/>
                  </a:path>
                </a:pathLst>
              </a:custGeom>
            </p:spPr>
          </p:pic>
          <p:sp>
            <p:nvSpPr>
              <p:cNvPr id="15" name="文本框 19"/>
              <p:cNvSpPr txBox="1"/>
              <p:nvPr/>
            </p:nvSpPr>
            <p:spPr>
              <a:xfrm>
                <a:off x="2251348" y="4417074"/>
                <a:ext cx="979582" cy="304156"/>
              </a:xfrm>
              <a:prstGeom prst="rect">
                <a:avLst/>
              </a:prstGeom>
              <a:noFill/>
            </p:spPr>
            <p:txBody>
              <a:bodyPr wrap="none" rtlCol="0">
                <a:spAutoFit/>
              </a:bodyPr>
              <a:lstStyle/>
              <a:p>
                <a:r>
                  <a:rPr lang="en-US" altLang="zh-CN" sz="1600" b="1" dirty="0">
                    <a:solidFill>
                      <a:schemeClr val="bg1"/>
                    </a:solidFill>
                  </a:rPr>
                  <a:t>TEXT HERE</a:t>
                </a:r>
                <a:endParaRPr lang="zh-CN" altLang="en-US" sz="1600" b="1" dirty="0">
                  <a:solidFill>
                    <a:schemeClr val="bg1"/>
                  </a:solidFill>
                </a:endParaRPr>
              </a:p>
            </p:txBody>
          </p:sp>
          <p:sp>
            <p:nvSpPr>
              <p:cNvPr id="21" name="文本框 26"/>
              <p:cNvSpPr txBox="1"/>
              <p:nvPr/>
            </p:nvSpPr>
            <p:spPr>
              <a:xfrm>
                <a:off x="2342269" y="3845227"/>
                <a:ext cx="1014145" cy="691265"/>
              </a:xfrm>
              <a:prstGeom prst="rect">
                <a:avLst/>
              </a:prstGeom>
              <a:noFill/>
            </p:spPr>
            <p:txBody>
              <a:bodyPr wrap="none" rtlCol="0">
                <a:spAutoFit/>
              </a:bodyPr>
              <a:lstStyle/>
              <a:p>
                <a:r>
                  <a:rPr lang="en-US" altLang="zh-CN" sz="4400" b="1" dirty="0">
                    <a:solidFill>
                      <a:schemeClr val="bg1"/>
                    </a:solidFill>
                  </a:rPr>
                  <a:t>34</a:t>
                </a:r>
                <a:r>
                  <a:rPr lang="en-US" altLang="zh-CN" sz="3600" b="1" dirty="0">
                    <a:solidFill>
                      <a:schemeClr val="bg1"/>
                    </a:solidFill>
                  </a:rPr>
                  <a:t>%</a:t>
                </a:r>
                <a:endParaRPr lang="zh-CN" altLang="en-US" sz="4400" b="1" dirty="0">
                  <a:solidFill>
                    <a:schemeClr val="bg1"/>
                  </a:solidFill>
                </a:endParaRPr>
              </a:p>
            </p:txBody>
          </p:sp>
        </p:grpSp>
      </p:grpSp>
      <p:grpSp>
        <p:nvGrpSpPr>
          <p:cNvPr id="27" name="组合 26"/>
          <p:cNvGrpSpPr/>
          <p:nvPr/>
        </p:nvGrpSpPr>
        <p:grpSpPr>
          <a:xfrm>
            <a:off x="7722985" y="4256240"/>
            <a:ext cx="1779847" cy="1627485"/>
            <a:chOff x="7722985" y="4256240"/>
            <a:chExt cx="1779847" cy="1627485"/>
          </a:xfrm>
        </p:grpSpPr>
        <p:cxnSp>
          <p:nvCxnSpPr>
            <p:cNvPr id="9" name="直接连接符 8"/>
            <p:cNvCxnSpPr/>
            <p:nvPr/>
          </p:nvCxnSpPr>
          <p:spPr>
            <a:xfrm>
              <a:off x="7722985" y="4479311"/>
              <a:ext cx="239179" cy="136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7875347" y="4256240"/>
              <a:ext cx="1627485" cy="1627485"/>
              <a:chOff x="7875347" y="4256240"/>
              <a:chExt cx="1627485" cy="1627485"/>
            </a:xfrm>
          </p:grpSpPr>
          <p:sp>
            <p:nvSpPr>
              <p:cNvPr id="7" name="椭圆 6"/>
              <p:cNvSpPr/>
              <p:nvPr/>
            </p:nvSpPr>
            <p:spPr>
              <a:xfrm>
                <a:off x="7875347" y="4256240"/>
                <a:ext cx="1627485" cy="16274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文本框 22"/>
              <p:cNvSpPr txBox="1"/>
              <p:nvPr/>
            </p:nvSpPr>
            <p:spPr>
              <a:xfrm>
                <a:off x="8225742" y="5270591"/>
                <a:ext cx="979581" cy="304156"/>
              </a:xfrm>
              <a:prstGeom prst="rect">
                <a:avLst/>
              </a:prstGeom>
              <a:noFill/>
            </p:spPr>
            <p:txBody>
              <a:bodyPr wrap="none" rtlCol="0">
                <a:spAutoFit/>
              </a:bodyPr>
              <a:lstStyle/>
              <a:p>
                <a:pPr algn="ctr"/>
                <a:r>
                  <a:rPr lang="en-US" altLang="zh-CN" sz="1600" b="1">
                    <a:solidFill>
                      <a:schemeClr val="bg1"/>
                    </a:solidFill>
                  </a:rPr>
                  <a:t>TEXT HERE</a:t>
                </a:r>
                <a:endParaRPr lang="zh-CN" altLang="en-US" sz="1600" b="1">
                  <a:solidFill>
                    <a:schemeClr val="bg1"/>
                  </a:solidFill>
                </a:endParaRPr>
              </a:p>
            </p:txBody>
          </p:sp>
          <p:sp>
            <p:nvSpPr>
              <p:cNvPr id="23" name="文本框 33"/>
              <p:cNvSpPr txBox="1"/>
              <p:nvPr/>
            </p:nvSpPr>
            <p:spPr>
              <a:xfrm>
                <a:off x="8208461" y="4658419"/>
                <a:ext cx="1014145" cy="691265"/>
              </a:xfrm>
              <a:prstGeom prst="rect">
                <a:avLst/>
              </a:prstGeom>
              <a:noFill/>
            </p:spPr>
            <p:txBody>
              <a:bodyPr wrap="none" rtlCol="0">
                <a:spAutoFit/>
              </a:bodyPr>
              <a:lstStyle/>
              <a:p>
                <a:pPr algn="ctr"/>
                <a:r>
                  <a:rPr lang="en-US" altLang="zh-CN" sz="4400" b="1" dirty="0">
                    <a:solidFill>
                      <a:schemeClr val="bg1"/>
                    </a:solidFill>
                  </a:rPr>
                  <a:t>45</a:t>
                </a:r>
                <a:r>
                  <a:rPr lang="en-US" altLang="zh-CN" sz="3600" b="1" dirty="0">
                    <a:solidFill>
                      <a:schemeClr val="bg1"/>
                    </a:solidFill>
                  </a:rPr>
                  <a:t>%</a:t>
                </a:r>
                <a:endParaRPr lang="zh-CN" altLang="en-US" sz="4400" b="1" dirty="0">
                  <a:solidFill>
                    <a:schemeClr val="bg1"/>
                  </a:solidFill>
                </a:endParaRPr>
              </a:p>
            </p:txBody>
          </p:sp>
        </p:grpSp>
      </p:grpSp>
      <p:grpSp>
        <p:nvGrpSpPr>
          <p:cNvPr id="28" name="组合 27"/>
          <p:cNvGrpSpPr/>
          <p:nvPr/>
        </p:nvGrpSpPr>
        <p:grpSpPr>
          <a:xfrm>
            <a:off x="9087174" y="2610430"/>
            <a:ext cx="1314593" cy="1716772"/>
            <a:chOff x="9087174" y="2610430"/>
            <a:chExt cx="1314593" cy="1716772"/>
          </a:xfrm>
        </p:grpSpPr>
        <p:cxnSp>
          <p:nvCxnSpPr>
            <p:cNvPr id="10" name="直接连接符 9"/>
            <p:cNvCxnSpPr/>
            <p:nvPr/>
          </p:nvCxnSpPr>
          <p:spPr>
            <a:xfrm flipV="1">
              <a:off x="9152174" y="3889517"/>
              <a:ext cx="288783" cy="437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9087174" y="2610430"/>
              <a:ext cx="1314593" cy="1314593"/>
              <a:chOff x="9087174" y="2610430"/>
              <a:chExt cx="1314593" cy="1314593"/>
            </a:xfrm>
          </p:grpSpPr>
          <p:pic>
            <p:nvPicPr>
              <p:cNvPr id="4" name="图片 3"/>
              <p:cNvPicPr>
                <a:picLocks noChangeAspect="1"/>
              </p:cNvPicPr>
              <p:nvPr/>
            </p:nvPicPr>
            <p:blipFill rotWithShape="1">
              <a:blip r:embed="rId4">
                <a:grayscl/>
                <a:extLst>
                  <a:ext uri="{28A0092B-C50C-407E-A947-70E740481C1C}">
                    <a14:useLocalDpi xmlns:a14="http://schemas.microsoft.com/office/drawing/2010/main" val="0"/>
                  </a:ext>
                </a:extLst>
              </a:blip>
              <a:srcRect l="59741" t="30958" r="22676" b="45599"/>
              <a:stretch>
                <a:fillRect/>
              </a:stretch>
            </p:blipFill>
            <p:spPr>
              <a:xfrm>
                <a:off x="9087174" y="2610430"/>
                <a:ext cx="1314593" cy="1314593"/>
              </a:xfrm>
              <a:custGeom>
                <a:avLst/>
                <a:gdLst>
                  <a:gd name="connsiteX0" fmla="*/ 518278 w 1036556"/>
                  <a:gd name="connsiteY0" fmla="*/ 0 h 1036556"/>
                  <a:gd name="connsiteX1" fmla="*/ 1036556 w 1036556"/>
                  <a:gd name="connsiteY1" fmla="*/ 518278 h 1036556"/>
                  <a:gd name="connsiteX2" fmla="*/ 518278 w 1036556"/>
                  <a:gd name="connsiteY2" fmla="*/ 1036556 h 1036556"/>
                  <a:gd name="connsiteX3" fmla="*/ 0 w 1036556"/>
                  <a:gd name="connsiteY3" fmla="*/ 518278 h 1036556"/>
                  <a:gd name="connsiteX4" fmla="*/ 518278 w 1036556"/>
                  <a:gd name="connsiteY4" fmla="*/ 0 h 103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556" h="1036556">
                    <a:moveTo>
                      <a:pt x="518278" y="0"/>
                    </a:moveTo>
                    <a:cubicBezTo>
                      <a:pt x="804515" y="0"/>
                      <a:pt x="1036556" y="232041"/>
                      <a:pt x="1036556" y="518278"/>
                    </a:cubicBezTo>
                    <a:cubicBezTo>
                      <a:pt x="1036556" y="804515"/>
                      <a:pt x="804515" y="1036556"/>
                      <a:pt x="518278" y="1036556"/>
                    </a:cubicBezTo>
                    <a:cubicBezTo>
                      <a:pt x="232041" y="1036556"/>
                      <a:pt x="0" y="804515"/>
                      <a:pt x="0" y="518278"/>
                    </a:cubicBezTo>
                    <a:cubicBezTo>
                      <a:pt x="0" y="232041"/>
                      <a:pt x="232041" y="0"/>
                      <a:pt x="518278" y="0"/>
                    </a:cubicBezTo>
                    <a:close/>
                  </a:path>
                </a:pathLst>
              </a:custGeom>
            </p:spPr>
          </p:pic>
          <p:sp>
            <p:nvSpPr>
              <p:cNvPr id="19" name="文本框 24"/>
              <p:cNvSpPr txBox="1"/>
              <p:nvPr/>
            </p:nvSpPr>
            <p:spPr>
              <a:xfrm>
                <a:off x="9087174" y="3276383"/>
                <a:ext cx="979582" cy="304156"/>
              </a:xfrm>
              <a:prstGeom prst="rect">
                <a:avLst/>
              </a:prstGeom>
              <a:noFill/>
            </p:spPr>
            <p:txBody>
              <a:bodyPr wrap="none" rtlCol="0">
                <a:spAutoFit/>
              </a:bodyPr>
              <a:lstStyle/>
              <a:p>
                <a:r>
                  <a:rPr lang="en-US" altLang="zh-CN" sz="1600" b="1" dirty="0">
                    <a:solidFill>
                      <a:schemeClr val="bg1"/>
                    </a:solidFill>
                  </a:rPr>
                  <a:t>TEXT HERE</a:t>
                </a:r>
                <a:endParaRPr lang="zh-CN" altLang="en-US" sz="1600" b="1" dirty="0">
                  <a:solidFill>
                    <a:schemeClr val="bg1"/>
                  </a:solidFill>
                </a:endParaRPr>
              </a:p>
            </p:txBody>
          </p:sp>
          <p:sp>
            <p:nvSpPr>
              <p:cNvPr id="24" name="文本框 34"/>
              <p:cNvSpPr txBox="1"/>
              <p:nvPr/>
            </p:nvSpPr>
            <p:spPr>
              <a:xfrm>
                <a:off x="9370778" y="2778859"/>
                <a:ext cx="821167" cy="580663"/>
              </a:xfrm>
              <a:prstGeom prst="rect">
                <a:avLst/>
              </a:prstGeom>
              <a:noFill/>
            </p:spPr>
            <p:txBody>
              <a:bodyPr wrap="none" rtlCol="0">
                <a:spAutoFit/>
              </a:bodyPr>
              <a:lstStyle/>
              <a:p>
                <a:pPr algn="ctr"/>
                <a:r>
                  <a:rPr lang="en-US" altLang="zh-CN" sz="3600" b="1" dirty="0">
                    <a:solidFill>
                      <a:schemeClr val="bg1"/>
                    </a:solidFill>
                  </a:rPr>
                  <a:t>15</a:t>
                </a:r>
                <a:r>
                  <a:rPr lang="en-US" altLang="zh-CN" sz="2800" b="1" dirty="0">
                    <a:solidFill>
                      <a:schemeClr val="bg1"/>
                    </a:solidFill>
                  </a:rPr>
                  <a:t>%</a:t>
                </a:r>
                <a:endParaRPr lang="zh-CN" altLang="en-US" sz="3600" b="1" dirty="0">
                  <a:solidFill>
                    <a:schemeClr val="bg1"/>
                  </a:solidFill>
                </a:endParaRPr>
              </a:p>
            </p:txBody>
          </p:sp>
        </p:grpSp>
      </p:grpSp>
      <p:grpSp>
        <p:nvGrpSpPr>
          <p:cNvPr id="36" name="组合 35"/>
          <p:cNvGrpSpPr/>
          <p:nvPr/>
        </p:nvGrpSpPr>
        <p:grpSpPr>
          <a:xfrm>
            <a:off x="2876493" y="1771303"/>
            <a:ext cx="1142604" cy="810098"/>
            <a:chOff x="2876493" y="1771303"/>
            <a:chExt cx="1142604" cy="810098"/>
          </a:xfrm>
        </p:grpSpPr>
        <p:sp>
          <p:nvSpPr>
            <p:cNvPr id="6" name="椭圆 5"/>
            <p:cNvSpPr/>
            <p:nvPr/>
          </p:nvSpPr>
          <p:spPr>
            <a:xfrm>
              <a:off x="2876493" y="1771303"/>
              <a:ext cx="771393" cy="7713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cxnSp>
          <p:nvCxnSpPr>
            <p:cNvPr id="8" name="直接连接符 7"/>
            <p:cNvCxnSpPr/>
            <p:nvPr/>
          </p:nvCxnSpPr>
          <p:spPr>
            <a:xfrm>
              <a:off x="3612170" y="2351880"/>
              <a:ext cx="406927" cy="229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35"/>
            <p:cNvSpPr txBox="1"/>
            <p:nvPr/>
          </p:nvSpPr>
          <p:spPr>
            <a:xfrm>
              <a:off x="2984819" y="1831688"/>
              <a:ext cx="554741" cy="525362"/>
            </a:xfrm>
            <a:prstGeom prst="rect">
              <a:avLst/>
            </a:prstGeom>
            <a:noFill/>
          </p:spPr>
          <p:txBody>
            <a:bodyPr wrap="none" rtlCol="0">
              <a:spAutoFit/>
            </a:bodyPr>
            <a:lstStyle/>
            <a:p>
              <a:pPr algn="ctr"/>
              <a:r>
                <a:rPr lang="en-US" altLang="zh-CN" sz="3200" b="1" dirty="0">
                  <a:solidFill>
                    <a:schemeClr val="bg1"/>
                  </a:solidFill>
                </a:rPr>
                <a:t>9</a:t>
              </a:r>
              <a:r>
                <a:rPr lang="en-US" altLang="zh-CN" sz="2400" b="1" dirty="0">
                  <a:solidFill>
                    <a:schemeClr val="bg1"/>
                  </a:solidFill>
                </a:rPr>
                <a:t>%</a:t>
              </a:r>
              <a:endParaRPr lang="zh-CN" altLang="en-US" sz="3200" b="1" dirty="0">
                <a:solidFill>
                  <a:schemeClr val="bg1"/>
                </a:solidFill>
              </a:endParaRPr>
            </a:p>
          </p:txBody>
        </p:sp>
      </p:grpSp>
      <p:grpSp>
        <p:nvGrpSpPr>
          <p:cNvPr id="35" name="组合 34"/>
          <p:cNvGrpSpPr/>
          <p:nvPr/>
        </p:nvGrpSpPr>
        <p:grpSpPr>
          <a:xfrm>
            <a:off x="3876054" y="1376414"/>
            <a:ext cx="4086110" cy="4086109"/>
            <a:chOff x="3876054" y="1376414"/>
            <a:chExt cx="4086110" cy="4086109"/>
          </a:xfrm>
        </p:grpSpPr>
        <p:sp>
          <p:nvSpPr>
            <p:cNvPr id="5" name="椭圆 4"/>
            <p:cNvSpPr/>
            <p:nvPr/>
          </p:nvSpPr>
          <p:spPr>
            <a:xfrm>
              <a:off x="3876054" y="1376414"/>
              <a:ext cx="4086110" cy="408610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2" name="矩形 11"/>
            <p:cNvSpPr/>
            <p:nvPr/>
          </p:nvSpPr>
          <p:spPr>
            <a:xfrm>
              <a:off x="4624305" y="3819027"/>
              <a:ext cx="2651765" cy="857169"/>
            </a:xfrm>
            <a:prstGeom prst="rect">
              <a:avLst/>
            </a:prstGeom>
          </p:spPr>
          <p:txBody>
            <a:bodyPr wrap="square">
              <a:spAutoFit/>
            </a:bodyPr>
            <a:lstStyle/>
            <a:p>
              <a:pPr algn="ctr"/>
              <a:r>
                <a:rPr lang="en-US" altLang="zh-CN" sz="1400" dirty="0">
                  <a:solidFill>
                    <a:schemeClr val="bg1"/>
                  </a:solidFill>
                </a:rPr>
                <a:t>Supporters say that the ease of use of presentation software can save a lot of time for people who otherwise would have used other types.</a:t>
              </a:r>
            </a:p>
          </p:txBody>
        </p:sp>
        <p:sp>
          <p:nvSpPr>
            <p:cNvPr id="22" name="文本框 32"/>
            <p:cNvSpPr txBox="1"/>
            <p:nvPr/>
          </p:nvSpPr>
          <p:spPr>
            <a:xfrm>
              <a:off x="5154367" y="3438653"/>
              <a:ext cx="1591640" cy="470060"/>
            </a:xfrm>
            <a:prstGeom prst="rect">
              <a:avLst/>
            </a:prstGeom>
            <a:noFill/>
          </p:spPr>
          <p:txBody>
            <a:bodyPr wrap="none" rtlCol="0">
              <a:spAutoFit/>
            </a:bodyPr>
            <a:lstStyle/>
            <a:p>
              <a:pPr algn="ctr"/>
              <a:r>
                <a:rPr lang="en-US" altLang="zh-CN" sz="2800" b="1" dirty="0">
                  <a:solidFill>
                    <a:schemeClr val="bg1"/>
                  </a:solidFill>
                </a:rPr>
                <a:t>TEXT HERE</a:t>
              </a:r>
              <a:endParaRPr lang="zh-CN" altLang="en-US" sz="2800" b="1" dirty="0">
                <a:solidFill>
                  <a:schemeClr val="bg1"/>
                </a:solidFill>
              </a:endParaRPr>
            </a:p>
          </p:txBody>
        </p:sp>
        <p:sp>
          <p:nvSpPr>
            <p:cNvPr id="26" name="Sitemap"/>
            <p:cNvSpPr>
              <a:spLocks noEditPoints="1"/>
            </p:cNvSpPr>
            <p:nvPr/>
          </p:nvSpPr>
          <p:spPr bwMode="auto">
            <a:xfrm>
              <a:off x="5355168" y="2262304"/>
              <a:ext cx="1190038" cy="1033110"/>
            </a:xfrm>
            <a:custGeom>
              <a:avLst/>
              <a:gdLst>
                <a:gd name="T0" fmla="*/ 147 w 396"/>
                <a:gd name="T1" fmla="*/ 5 h 340"/>
                <a:gd name="T2" fmla="*/ 142 w 396"/>
                <a:gd name="T3" fmla="*/ 96 h 340"/>
                <a:gd name="T4" fmla="*/ 157 w 396"/>
                <a:gd name="T5" fmla="*/ 110 h 340"/>
                <a:gd name="T6" fmla="*/ 248 w 396"/>
                <a:gd name="T7" fmla="*/ 106 h 340"/>
                <a:gd name="T8" fmla="*/ 253 w 396"/>
                <a:gd name="T9" fmla="*/ 15 h 340"/>
                <a:gd name="T10" fmla="*/ 238 w 396"/>
                <a:gd name="T11" fmla="*/ 0 h 340"/>
                <a:gd name="T12" fmla="*/ 159 w 396"/>
                <a:gd name="T13" fmla="*/ 17 h 340"/>
                <a:gd name="T14" fmla="*/ 236 w 396"/>
                <a:gd name="T15" fmla="*/ 93 h 340"/>
                <a:gd name="T16" fmla="*/ 159 w 396"/>
                <a:gd name="T17" fmla="*/ 17 h 340"/>
                <a:gd name="T18" fmla="*/ 189 w 396"/>
                <a:gd name="T19" fmla="*/ 120 h 340"/>
                <a:gd name="T20" fmla="*/ 63 w 396"/>
                <a:gd name="T21" fmla="*/ 163 h 340"/>
                <a:gd name="T22" fmla="*/ 54 w 396"/>
                <a:gd name="T23" fmla="*/ 220 h 340"/>
                <a:gd name="T24" fmla="*/ 71 w 396"/>
                <a:gd name="T25" fmla="*/ 181 h 340"/>
                <a:gd name="T26" fmla="*/ 189 w 396"/>
                <a:gd name="T27" fmla="*/ 220 h 340"/>
                <a:gd name="T28" fmla="*/ 207 w 396"/>
                <a:gd name="T29" fmla="*/ 181 h 340"/>
                <a:gd name="T30" fmla="*/ 325 w 396"/>
                <a:gd name="T31" fmla="*/ 220 h 340"/>
                <a:gd name="T32" fmla="*/ 342 w 396"/>
                <a:gd name="T33" fmla="*/ 172 h 340"/>
                <a:gd name="T34" fmla="*/ 207 w 396"/>
                <a:gd name="T35" fmla="*/ 163 h 340"/>
                <a:gd name="T36" fmla="*/ 198 w 396"/>
                <a:gd name="T37" fmla="*/ 111 h 340"/>
                <a:gd name="T38" fmla="*/ 5 w 396"/>
                <a:gd name="T39" fmla="*/ 234 h 340"/>
                <a:gd name="T40" fmla="*/ 0 w 396"/>
                <a:gd name="T41" fmla="*/ 326 h 340"/>
                <a:gd name="T42" fmla="*/ 15 w 396"/>
                <a:gd name="T43" fmla="*/ 340 h 340"/>
                <a:gd name="T44" fmla="*/ 105 w 396"/>
                <a:gd name="T45" fmla="*/ 336 h 340"/>
                <a:gd name="T46" fmla="*/ 110 w 396"/>
                <a:gd name="T47" fmla="*/ 245 h 340"/>
                <a:gd name="T48" fmla="*/ 96 w 396"/>
                <a:gd name="T49" fmla="*/ 231 h 340"/>
                <a:gd name="T50" fmla="*/ 157 w 396"/>
                <a:gd name="T51" fmla="*/ 231 h 340"/>
                <a:gd name="T52" fmla="*/ 142 w 396"/>
                <a:gd name="T53" fmla="*/ 245 h 340"/>
                <a:gd name="T54" fmla="*/ 148 w 396"/>
                <a:gd name="T55" fmla="*/ 336 h 340"/>
                <a:gd name="T56" fmla="*/ 238 w 396"/>
                <a:gd name="T57" fmla="*/ 340 h 340"/>
                <a:gd name="T58" fmla="*/ 253 w 396"/>
                <a:gd name="T59" fmla="*/ 326 h 340"/>
                <a:gd name="T60" fmla="*/ 248 w 396"/>
                <a:gd name="T61" fmla="*/ 234 h 340"/>
                <a:gd name="T62" fmla="*/ 157 w 396"/>
                <a:gd name="T63" fmla="*/ 231 h 340"/>
                <a:gd name="T64" fmla="*/ 290 w 396"/>
                <a:gd name="T65" fmla="*/ 234 h 340"/>
                <a:gd name="T66" fmla="*/ 286 w 396"/>
                <a:gd name="T67" fmla="*/ 326 h 340"/>
                <a:gd name="T68" fmla="*/ 300 w 396"/>
                <a:gd name="T69" fmla="*/ 340 h 340"/>
                <a:gd name="T70" fmla="*/ 390 w 396"/>
                <a:gd name="T71" fmla="*/ 336 h 340"/>
                <a:gd name="T72" fmla="*/ 396 w 396"/>
                <a:gd name="T73" fmla="*/ 245 h 340"/>
                <a:gd name="T74" fmla="*/ 381 w 396"/>
                <a:gd name="T75" fmla="*/ 231 h 340"/>
                <a:gd name="T76" fmla="*/ 17 w 396"/>
                <a:gd name="T77" fmla="*/ 248 h 340"/>
                <a:gd name="T78" fmla="*/ 93 w 396"/>
                <a:gd name="T79" fmla="*/ 323 h 340"/>
                <a:gd name="T80" fmla="*/ 17 w 396"/>
                <a:gd name="T81" fmla="*/ 248 h 340"/>
                <a:gd name="T82" fmla="*/ 236 w 396"/>
                <a:gd name="T83" fmla="*/ 248 h 340"/>
                <a:gd name="T84" fmla="*/ 159 w 396"/>
                <a:gd name="T85" fmla="*/ 323 h 340"/>
                <a:gd name="T86" fmla="*/ 303 w 396"/>
                <a:gd name="T87" fmla="*/ 248 h 340"/>
                <a:gd name="T88" fmla="*/ 379 w 396"/>
                <a:gd name="T89" fmla="*/ 323 h 340"/>
                <a:gd name="T90" fmla="*/ 303 w 396"/>
                <a:gd name="T91" fmla="*/ 2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40">
                  <a:moveTo>
                    <a:pt x="157" y="0"/>
                  </a:moveTo>
                  <a:cubicBezTo>
                    <a:pt x="153" y="0"/>
                    <a:pt x="149" y="2"/>
                    <a:pt x="147" y="5"/>
                  </a:cubicBezTo>
                  <a:cubicBezTo>
                    <a:pt x="144" y="7"/>
                    <a:pt x="142" y="11"/>
                    <a:pt x="142" y="15"/>
                  </a:cubicBezTo>
                  <a:lnTo>
                    <a:pt x="142" y="96"/>
                  </a:lnTo>
                  <a:cubicBezTo>
                    <a:pt x="142" y="100"/>
                    <a:pt x="144" y="104"/>
                    <a:pt x="147" y="106"/>
                  </a:cubicBezTo>
                  <a:cubicBezTo>
                    <a:pt x="149" y="109"/>
                    <a:pt x="153" y="110"/>
                    <a:pt x="157" y="110"/>
                  </a:cubicBezTo>
                  <a:lnTo>
                    <a:pt x="238" y="110"/>
                  </a:lnTo>
                  <a:cubicBezTo>
                    <a:pt x="242" y="110"/>
                    <a:pt x="246" y="109"/>
                    <a:pt x="248" y="106"/>
                  </a:cubicBezTo>
                  <a:cubicBezTo>
                    <a:pt x="251" y="104"/>
                    <a:pt x="253" y="100"/>
                    <a:pt x="253" y="96"/>
                  </a:cubicBezTo>
                  <a:lnTo>
                    <a:pt x="253" y="15"/>
                  </a:lnTo>
                  <a:cubicBezTo>
                    <a:pt x="253" y="11"/>
                    <a:pt x="251" y="7"/>
                    <a:pt x="248" y="5"/>
                  </a:cubicBezTo>
                  <a:cubicBezTo>
                    <a:pt x="246" y="2"/>
                    <a:pt x="242" y="0"/>
                    <a:pt x="238" y="0"/>
                  </a:cubicBezTo>
                  <a:lnTo>
                    <a:pt x="157" y="0"/>
                  </a:lnTo>
                  <a:close/>
                  <a:moveTo>
                    <a:pt x="159" y="17"/>
                  </a:moveTo>
                  <a:lnTo>
                    <a:pt x="236" y="17"/>
                  </a:lnTo>
                  <a:lnTo>
                    <a:pt x="236" y="93"/>
                  </a:lnTo>
                  <a:lnTo>
                    <a:pt x="159" y="93"/>
                  </a:lnTo>
                  <a:lnTo>
                    <a:pt x="159" y="17"/>
                  </a:lnTo>
                  <a:close/>
                  <a:moveTo>
                    <a:pt x="198" y="111"/>
                  </a:moveTo>
                  <a:cubicBezTo>
                    <a:pt x="193" y="111"/>
                    <a:pt x="189" y="116"/>
                    <a:pt x="189" y="120"/>
                  </a:cubicBezTo>
                  <a:lnTo>
                    <a:pt x="189" y="163"/>
                  </a:lnTo>
                  <a:lnTo>
                    <a:pt x="63" y="163"/>
                  </a:lnTo>
                  <a:cubicBezTo>
                    <a:pt x="59" y="163"/>
                    <a:pt x="54" y="168"/>
                    <a:pt x="54" y="172"/>
                  </a:cubicBezTo>
                  <a:lnTo>
                    <a:pt x="54" y="220"/>
                  </a:lnTo>
                  <a:cubicBezTo>
                    <a:pt x="54" y="229"/>
                    <a:pt x="72" y="229"/>
                    <a:pt x="71" y="220"/>
                  </a:cubicBezTo>
                  <a:lnTo>
                    <a:pt x="71" y="181"/>
                  </a:lnTo>
                  <a:lnTo>
                    <a:pt x="189" y="181"/>
                  </a:lnTo>
                  <a:lnTo>
                    <a:pt x="189" y="220"/>
                  </a:lnTo>
                  <a:cubicBezTo>
                    <a:pt x="189" y="229"/>
                    <a:pt x="207" y="229"/>
                    <a:pt x="207" y="220"/>
                  </a:cubicBezTo>
                  <a:lnTo>
                    <a:pt x="207" y="181"/>
                  </a:lnTo>
                  <a:lnTo>
                    <a:pt x="325" y="181"/>
                  </a:lnTo>
                  <a:lnTo>
                    <a:pt x="325" y="220"/>
                  </a:lnTo>
                  <a:cubicBezTo>
                    <a:pt x="325" y="229"/>
                    <a:pt x="342" y="229"/>
                    <a:pt x="342" y="220"/>
                  </a:cubicBezTo>
                  <a:lnTo>
                    <a:pt x="342" y="172"/>
                  </a:lnTo>
                  <a:cubicBezTo>
                    <a:pt x="342" y="168"/>
                    <a:pt x="337" y="163"/>
                    <a:pt x="333" y="163"/>
                  </a:cubicBezTo>
                  <a:lnTo>
                    <a:pt x="207" y="163"/>
                  </a:lnTo>
                  <a:lnTo>
                    <a:pt x="207" y="120"/>
                  </a:lnTo>
                  <a:cubicBezTo>
                    <a:pt x="207" y="115"/>
                    <a:pt x="202" y="111"/>
                    <a:pt x="198" y="111"/>
                  </a:cubicBezTo>
                  <a:close/>
                  <a:moveTo>
                    <a:pt x="15" y="231"/>
                  </a:moveTo>
                  <a:cubicBezTo>
                    <a:pt x="12" y="231"/>
                    <a:pt x="8" y="232"/>
                    <a:pt x="5" y="234"/>
                  </a:cubicBezTo>
                  <a:cubicBezTo>
                    <a:pt x="2" y="237"/>
                    <a:pt x="0" y="241"/>
                    <a:pt x="0" y="245"/>
                  </a:cubicBezTo>
                  <a:lnTo>
                    <a:pt x="0" y="326"/>
                  </a:lnTo>
                  <a:cubicBezTo>
                    <a:pt x="0" y="330"/>
                    <a:pt x="3" y="334"/>
                    <a:pt x="6" y="336"/>
                  </a:cubicBezTo>
                  <a:cubicBezTo>
                    <a:pt x="8" y="339"/>
                    <a:pt x="12" y="340"/>
                    <a:pt x="15" y="340"/>
                  </a:cubicBezTo>
                  <a:lnTo>
                    <a:pt x="96" y="340"/>
                  </a:lnTo>
                  <a:cubicBezTo>
                    <a:pt x="99" y="340"/>
                    <a:pt x="103" y="339"/>
                    <a:pt x="105" y="336"/>
                  </a:cubicBezTo>
                  <a:cubicBezTo>
                    <a:pt x="108" y="334"/>
                    <a:pt x="110" y="330"/>
                    <a:pt x="110" y="326"/>
                  </a:cubicBezTo>
                  <a:lnTo>
                    <a:pt x="110" y="245"/>
                  </a:lnTo>
                  <a:cubicBezTo>
                    <a:pt x="110" y="241"/>
                    <a:pt x="109" y="237"/>
                    <a:pt x="106" y="234"/>
                  </a:cubicBezTo>
                  <a:cubicBezTo>
                    <a:pt x="103" y="232"/>
                    <a:pt x="99" y="231"/>
                    <a:pt x="96" y="231"/>
                  </a:cubicBezTo>
                  <a:lnTo>
                    <a:pt x="15" y="231"/>
                  </a:lnTo>
                  <a:close/>
                  <a:moveTo>
                    <a:pt x="157" y="231"/>
                  </a:moveTo>
                  <a:cubicBezTo>
                    <a:pt x="154" y="231"/>
                    <a:pt x="150" y="232"/>
                    <a:pt x="147" y="234"/>
                  </a:cubicBezTo>
                  <a:cubicBezTo>
                    <a:pt x="144" y="237"/>
                    <a:pt x="142" y="241"/>
                    <a:pt x="142" y="245"/>
                  </a:cubicBezTo>
                  <a:lnTo>
                    <a:pt x="142" y="326"/>
                  </a:lnTo>
                  <a:cubicBezTo>
                    <a:pt x="142" y="330"/>
                    <a:pt x="145" y="334"/>
                    <a:pt x="148" y="336"/>
                  </a:cubicBezTo>
                  <a:cubicBezTo>
                    <a:pt x="150" y="339"/>
                    <a:pt x="154" y="340"/>
                    <a:pt x="157" y="340"/>
                  </a:cubicBezTo>
                  <a:lnTo>
                    <a:pt x="238" y="340"/>
                  </a:lnTo>
                  <a:cubicBezTo>
                    <a:pt x="241" y="340"/>
                    <a:pt x="245" y="339"/>
                    <a:pt x="247" y="336"/>
                  </a:cubicBezTo>
                  <a:cubicBezTo>
                    <a:pt x="250" y="334"/>
                    <a:pt x="253" y="330"/>
                    <a:pt x="253" y="326"/>
                  </a:cubicBezTo>
                  <a:lnTo>
                    <a:pt x="253" y="245"/>
                  </a:lnTo>
                  <a:cubicBezTo>
                    <a:pt x="253" y="241"/>
                    <a:pt x="251" y="237"/>
                    <a:pt x="248" y="234"/>
                  </a:cubicBezTo>
                  <a:cubicBezTo>
                    <a:pt x="245" y="232"/>
                    <a:pt x="241" y="231"/>
                    <a:pt x="238" y="231"/>
                  </a:cubicBezTo>
                  <a:lnTo>
                    <a:pt x="157" y="231"/>
                  </a:lnTo>
                  <a:close/>
                  <a:moveTo>
                    <a:pt x="300" y="231"/>
                  </a:moveTo>
                  <a:cubicBezTo>
                    <a:pt x="297" y="231"/>
                    <a:pt x="293" y="232"/>
                    <a:pt x="290" y="234"/>
                  </a:cubicBezTo>
                  <a:cubicBezTo>
                    <a:pt x="287" y="237"/>
                    <a:pt x="286" y="241"/>
                    <a:pt x="286" y="245"/>
                  </a:cubicBezTo>
                  <a:lnTo>
                    <a:pt x="286" y="326"/>
                  </a:lnTo>
                  <a:cubicBezTo>
                    <a:pt x="286" y="330"/>
                    <a:pt x="288" y="334"/>
                    <a:pt x="291" y="336"/>
                  </a:cubicBezTo>
                  <a:cubicBezTo>
                    <a:pt x="293" y="339"/>
                    <a:pt x="297" y="340"/>
                    <a:pt x="300" y="340"/>
                  </a:cubicBezTo>
                  <a:lnTo>
                    <a:pt x="381" y="340"/>
                  </a:lnTo>
                  <a:cubicBezTo>
                    <a:pt x="384" y="340"/>
                    <a:pt x="388" y="339"/>
                    <a:pt x="390" y="336"/>
                  </a:cubicBezTo>
                  <a:cubicBezTo>
                    <a:pt x="393" y="334"/>
                    <a:pt x="396" y="330"/>
                    <a:pt x="396" y="326"/>
                  </a:cubicBezTo>
                  <a:lnTo>
                    <a:pt x="396" y="245"/>
                  </a:lnTo>
                  <a:cubicBezTo>
                    <a:pt x="396" y="241"/>
                    <a:pt x="394" y="237"/>
                    <a:pt x="391" y="234"/>
                  </a:cubicBezTo>
                  <a:cubicBezTo>
                    <a:pt x="388" y="232"/>
                    <a:pt x="384" y="231"/>
                    <a:pt x="381" y="231"/>
                  </a:cubicBezTo>
                  <a:lnTo>
                    <a:pt x="300" y="231"/>
                  </a:lnTo>
                  <a:close/>
                  <a:moveTo>
                    <a:pt x="17" y="248"/>
                  </a:moveTo>
                  <a:lnTo>
                    <a:pt x="93" y="248"/>
                  </a:lnTo>
                  <a:lnTo>
                    <a:pt x="93" y="323"/>
                  </a:lnTo>
                  <a:lnTo>
                    <a:pt x="17" y="323"/>
                  </a:lnTo>
                  <a:lnTo>
                    <a:pt x="17" y="248"/>
                  </a:lnTo>
                  <a:close/>
                  <a:moveTo>
                    <a:pt x="159" y="248"/>
                  </a:moveTo>
                  <a:lnTo>
                    <a:pt x="236" y="248"/>
                  </a:lnTo>
                  <a:lnTo>
                    <a:pt x="236" y="323"/>
                  </a:lnTo>
                  <a:lnTo>
                    <a:pt x="159" y="323"/>
                  </a:lnTo>
                  <a:lnTo>
                    <a:pt x="159" y="248"/>
                  </a:lnTo>
                  <a:close/>
                  <a:moveTo>
                    <a:pt x="303" y="248"/>
                  </a:moveTo>
                  <a:lnTo>
                    <a:pt x="379" y="248"/>
                  </a:lnTo>
                  <a:lnTo>
                    <a:pt x="379" y="323"/>
                  </a:lnTo>
                  <a:lnTo>
                    <a:pt x="303" y="323"/>
                  </a:lnTo>
                  <a:lnTo>
                    <a:pt x="303" y="248"/>
                  </a:ln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solidFill>
                  <a:srgbClr val="262626"/>
                </a:solidFill>
                <a:latin typeface="Calibri" panose="020F0502020204030204" charset="0"/>
                <a:cs typeface="Calibri" panose="020F0502020204030204" charset="0"/>
              </a:endParaRPr>
            </a:p>
          </p:txBody>
        </p:sp>
      </p:grpSp>
      <p:sp>
        <p:nvSpPr>
          <p:cNvPr id="41" name="PA_文本框 6"/>
          <p:cNvSpPr txBox="1"/>
          <p:nvPr>
            <p:custDataLst>
              <p:tags r:id="rId1"/>
            </p:custDataLst>
          </p:nvPr>
        </p:nvSpPr>
        <p:spPr>
          <a:xfrm>
            <a:off x="1191408" y="209420"/>
            <a:ext cx="3266292"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产品工艺</a:t>
            </a:r>
          </a:p>
        </p:txBody>
      </p:sp>
      <p:sp>
        <p:nvSpPr>
          <p:cNvPr id="42" name="矩形 41"/>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199696" y="724571"/>
            <a:ext cx="1999202" cy="307777"/>
          </a:xfrm>
          <a:prstGeom prst="rect">
            <a:avLst/>
          </a:prstGeom>
        </p:spPr>
        <p:txBody>
          <a:bodyPr wrap="none">
            <a:spAutoFit/>
          </a:bodyPr>
          <a:lstStyle/>
          <a:p>
            <a:r>
              <a:rPr lang="en-US" altLang="zh-CN" sz="1400" dirty="0">
                <a:solidFill>
                  <a:schemeClr val="tx1">
                    <a:lumMod val="65000"/>
                    <a:lumOff val="35000"/>
                  </a:schemeClr>
                </a:solidFill>
              </a:rPr>
              <a:t>PRODUCT PROCESS</a:t>
            </a:r>
            <a:endParaRPr lang="zh-CN" altLang="en-US" sz="1400" dirty="0">
              <a:solidFill>
                <a:schemeClr val="tx1">
                  <a:lumMod val="65000"/>
                  <a:lumOff val="35000"/>
                </a:schemeClr>
              </a:solidFill>
            </a:endParaRPr>
          </a:p>
        </p:txBody>
      </p:sp>
      <p:grpSp>
        <p:nvGrpSpPr>
          <p:cNvPr id="45" name="组合 44"/>
          <p:cNvGrpSpPr/>
          <p:nvPr/>
        </p:nvGrpSpPr>
        <p:grpSpPr>
          <a:xfrm>
            <a:off x="0" y="6489700"/>
            <a:ext cx="12192000" cy="259231"/>
            <a:chOff x="0" y="6489700"/>
            <a:chExt cx="12192000" cy="259231"/>
          </a:xfrm>
        </p:grpSpPr>
        <p:sp>
          <p:nvSpPr>
            <p:cNvPr id="46" name="矩形 45"/>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Two</a:t>
              </a:r>
              <a:endParaRPr lang="zh-CN" altLang="en-US" sz="1100" dirty="0">
                <a:solidFill>
                  <a:schemeClr val="tx1">
                    <a:lumMod val="65000"/>
                    <a:lumOff val="35000"/>
                  </a:schemeClr>
                </a:solidFill>
              </a:endParaRPr>
            </a:p>
          </p:txBody>
        </p:sp>
        <p:cxnSp>
          <p:nvCxnSpPr>
            <p:cNvPr id="47" name="直接连接符 46"/>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 presetClass="entr" presetSubtype="9"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250" fill="hold"/>
                                        <p:tgtEl>
                                          <p:spTgt spid="43"/>
                                        </p:tgtEl>
                                        <p:attrNameLst>
                                          <p:attrName>ppt_x</p:attrName>
                                        </p:attrNameLst>
                                      </p:cBhvr>
                                      <p:tavLst>
                                        <p:tav tm="0">
                                          <p:val>
                                            <p:strVal val="0-#ppt_w/2"/>
                                          </p:val>
                                        </p:tav>
                                        <p:tav tm="100000">
                                          <p:val>
                                            <p:strVal val="#ppt_x"/>
                                          </p:val>
                                        </p:tav>
                                      </p:tavLst>
                                    </p:anim>
                                    <p:anim calcmode="lin" valueType="num">
                                      <p:cBhvr additive="base">
                                        <p:cTn id="11" dur="250" fill="hold"/>
                                        <p:tgtEl>
                                          <p:spTgt spid="43"/>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250" fill="hold"/>
                                        <p:tgtEl>
                                          <p:spTgt spid="42"/>
                                        </p:tgtEl>
                                        <p:attrNameLst>
                                          <p:attrName>ppt_x</p:attrName>
                                        </p:attrNameLst>
                                      </p:cBhvr>
                                      <p:tavLst>
                                        <p:tav tm="0">
                                          <p:val>
                                            <p:strVal val="0-#ppt_w/2"/>
                                          </p:val>
                                        </p:tav>
                                        <p:tav tm="100000">
                                          <p:val>
                                            <p:strVal val="#ppt_x"/>
                                          </p:val>
                                        </p:tav>
                                      </p:tavLst>
                                    </p:anim>
                                    <p:anim calcmode="lin" valueType="num">
                                      <p:cBhvr additive="base">
                                        <p:cTn id="15" dur="250" fill="hold"/>
                                        <p:tgtEl>
                                          <p:spTgt spid="42"/>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ppt_x</p:attrName>
                                        </p:attrNameLst>
                                      </p:cBhvr>
                                      <p:tavLst>
                                        <p:tav tm="0">
                                          <p:val>
                                            <p:strVal val="#ppt_x-.2"/>
                                          </p:val>
                                        </p:tav>
                                        <p:tav tm="100000">
                                          <p:val>
                                            <p:strVal val="#ppt_x"/>
                                          </p:val>
                                        </p:tav>
                                      </p:tavLst>
                                    </p:anim>
                                    <p:anim calcmode="lin" valueType="num">
                                      <p:cBhvr>
                                        <p:cTn id="20"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1" dur="500"/>
                                        <p:tgtEl>
                                          <p:spTgt spid="4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right)">
                                      <p:cBhvr>
                                        <p:cTn id="24" dur="500"/>
                                        <p:tgtEl>
                                          <p:spTgt spid="44"/>
                                        </p:tgtEl>
                                      </p:cBhvr>
                                    </p:animEffect>
                                  </p:childTnLst>
                                </p:cTn>
                              </p:par>
                            </p:childTnLst>
                          </p:cTn>
                        </p:par>
                        <p:par>
                          <p:cTn id="25" fill="hold">
                            <p:stCondLst>
                              <p:cond delay="1000"/>
                            </p:stCondLst>
                            <p:childTnLst>
                              <p:par>
                                <p:cTn id="26" presetID="6" presetClass="entr" presetSubtype="16"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circle(in)">
                                      <p:cBhvr>
                                        <p:cTn id="28" dur="1000"/>
                                        <p:tgtEl>
                                          <p:spTgt spid="35"/>
                                        </p:tgtEl>
                                      </p:cBhvr>
                                    </p:animEffect>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right)">
                                      <p:cBhvr>
                                        <p:cTn id="32" dur="500"/>
                                        <p:tgtEl>
                                          <p:spTgt spid="36"/>
                                        </p:tgtEl>
                                      </p:cBhvr>
                                    </p:animEffect>
                                  </p:childTnLst>
                                </p:cTn>
                              </p:par>
                              <p:par>
                                <p:cTn id="33" presetID="22" presetClass="entr" presetSubtype="2"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right)">
                                      <p:cBhvr>
                                        <p:cTn id="35" dur="500"/>
                                        <p:tgtEl>
                                          <p:spTgt spid="2"/>
                                        </p:tgtEl>
                                      </p:cBhvr>
                                    </p:animEffect>
                                  </p:child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par>
                          <p:cTn id="57" fill="hold">
                            <p:stCondLst>
                              <p:cond delay="4000"/>
                            </p:stCondLst>
                            <p:childTnLst>
                              <p:par>
                                <p:cTn id="58" presetID="2" presetClass="entr" presetSubtype="4"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P spid="20" grpId="0"/>
      <p:bldP spid="41" grpId="0"/>
      <p:bldP spid="42" grpId="0" animBg="1"/>
      <p:bldP spid="43"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2"/>
          <p:cNvPicPr>
            <a:picLocks noChangeAspect="1"/>
          </p:cNvPicPr>
          <p:nvPr/>
        </p:nvPicPr>
        <p:blipFill>
          <a:blip r:embed="rId5" cstate="print">
            <a:extLst>
              <a:ext uri="{28A0092B-C50C-407E-A947-70E740481C1C}">
                <a14:useLocalDpi xmlns:a14="http://schemas.microsoft.com/office/drawing/2010/main" val="0"/>
              </a:ext>
            </a:extLst>
          </a:blip>
          <a:srcRect l="21850" r="21850"/>
          <a:stretch>
            <a:fillRect/>
          </a:stretch>
        </p:blipFill>
        <p:spPr>
          <a:xfrm>
            <a:off x="8666088" y="2122722"/>
            <a:ext cx="2276612" cy="2274603"/>
          </a:xfrm>
          <a:prstGeom prst="ellipse">
            <a:avLst/>
          </a:prstGeom>
        </p:spPr>
      </p:pic>
      <p:pic>
        <p:nvPicPr>
          <p:cNvPr id="4" name="图片占位符 10"/>
          <p:cNvPicPr>
            <a:picLocks noChangeAspect="1"/>
          </p:cNvPicPr>
          <p:nvPr/>
        </p:nvPicPr>
        <p:blipFill>
          <a:blip r:embed="rId6" cstate="print">
            <a:extLst>
              <a:ext uri="{28A0092B-C50C-407E-A947-70E740481C1C}">
                <a14:useLocalDpi xmlns:a14="http://schemas.microsoft.com/office/drawing/2010/main" val="0"/>
              </a:ext>
            </a:extLst>
          </a:blip>
          <a:srcRect l="16637" r="16637"/>
          <a:stretch>
            <a:fillRect/>
          </a:stretch>
        </p:blipFill>
        <p:spPr>
          <a:xfrm>
            <a:off x="4957092" y="2122722"/>
            <a:ext cx="2276612" cy="2274603"/>
          </a:xfrm>
          <a:prstGeom prst="ellipse">
            <a:avLst/>
          </a:prstGeom>
        </p:spPr>
      </p:pic>
      <p:pic>
        <p:nvPicPr>
          <p:cNvPr id="5" name="图片占位符 5"/>
          <p:cNvPicPr>
            <a:picLocks noChangeAspect="1"/>
          </p:cNvPicPr>
          <p:nvPr/>
        </p:nvPicPr>
        <p:blipFill>
          <a:blip r:embed="rId7" cstate="print">
            <a:extLst>
              <a:ext uri="{28A0092B-C50C-407E-A947-70E740481C1C}">
                <a14:useLocalDpi xmlns:a14="http://schemas.microsoft.com/office/drawing/2010/main" val="0"/>
              </a:ext>
            </a:extLst>
          </a:blip>
          <a:srcRect l="14284" r="14284"/>
          <a:stretch>
            <a:fillRect/>
          </a:stretch>
        </p:blipFill>
        <p:spPr>
          <a:xfrm>
            <a:off x="1248309" y="2122722"/>
            <a:ext cx="2276612" cy="2274603"/>
          </a:xfrm>
          <a:prstGeom prst="ellipse">
            <a:avLst/>
          </a:prstGeom>
        </p:spPr>
      </p:pic>
      <p:sp>
        <p:nvSpPr>
          <p:cNvPr id="7" name="TextBox 40"/>
          <p:cNvSpPr txBox="1"/>
          <p:nvPr/>
        </p:nvSpPr>
        <p:spPr>
          <a:xfrm>
            <a:off x="5589744" y="4540038"/>
            <a:ext cx="1012513" cy="428371"/>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思路二</a:t>
            </a:r>
            <a:endParaRPr lang="id-ID" sz="1600" b="1" dirty="0">
              <a:solidFill>
                <a:schemeClr val="tx1">
                  <a:lumMod val="65000"/>
                  <a:lumOff val="35000"/>
                </a:schemeClr>
              </a:solidFill>
              <a:cs typeface="+mn-ea"/>
              <a:sym typeface="+mn-lt"/>
            </a:endParaRPr>
          </a:p>
        </p:txBody>
      </p:sp>
      <p:sp>
        <p:nvSpPr>
          <p:cNvPr id="8" name="Text Placeholder 4"/>
          <p:cNvSpPr txBox="1"/>
          <p:nvPr/>
        </p:nvSpPr>
        <p:spPr>
          <a:xfrm>
            <a:off x="1248309" y="4966462"/>
            <a:ext cx="2276612" cy="61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此部分内容作为文字排版占位（建议使用主题字体）</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此部分内容作为文字排版占位建议使用主题字体</a:t>
            </a:r>
            <a:endParaRPr lang="en-US" altLang="zh-CN" sz="1200" dirty="0">
              <a:solidFill>
                <a:schemeClr val="tx1">
                  <a:lumMod val="65000"/>
                  <a:lumOff val="35000"/>
                </a:schemeClr>
              </a:solidFill>
              <a:cs typeface="+mn-ea"/>
              <a:sym typeface="+mn-lt"/>
            </a:endParaRPr>
          </a:p>
          <a:p>
            <a:pPr marL="0" indent="0" algn="ctr">
              <a:lnSpc>
                <a:spcPct val="100000"/>
              </a:lnSpc>
              <a:buNone/>
              <a:defRPr/>
            </a:pPr>
            <a:endParaRPr lang="en-US" altLang="zh-CN" sz="1200" dirty="0">
              <a:solidFill>
                <a:schemeClr val="tx1">
                  <a:lumMod val="65000"/>
                  <a:lumOff val="35000"/>
                </a:schemeClr>
              </a:solidFill>
              <a:cs typeface="+mn-ea"/>
              <a:sym typeface="+mn-lt"/>
            </a:endParaRPr>
          </a:p>
        </p:txBody>
      </p:sp>
      <p:sp>
        <p:nvSpPr>
          <p:cNvPr id="9" name="TextBox 39"/>
          <p:cNvSpPr txBox="1"/>
          <p:nvPr/>
        </p:nvSpPr>
        <p:spPr>
          <a:xfrm>
            <a:off x="1829753" y="4540038"/>
            <a:ext cx="1012513" cy="428371"/>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思路一</a:t>
            </a:r>
            <a:endParaRPr lang="id-ID" sz="1600" b="1" dirty="0">
              <a:solidFill>
                <a:schemeClr val="tx1">
                  <a:lumMod val="65000"/>
                  <a:lumOff val="35000"/>
                </a:schemeClr>
              </a:solidFill>
              <a:cs typeface="+mn-ea"/>
              <a:sym typeface="+mn-lt"/>
            </a:endParaRPr>
          </a:p>
        </p:txBody>
      </p:sp>
      <p:sp>
        <p:nvSpPr>
          <p:cNvPr id="11" name="TextBox 41"/>
          <p:cNvSpPr txBox="1"/>
          <p:nvPr/>
        </p:nvSpPr>
        <p:spPr>
          <a:xfrm>
            <a:off x="9349738" y="4540038"/>
            <a:ext cx="1012513" cy="428371"/>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思路三</a:t>
            </a:r>
            <a:endParaRPr lang="id-ID" sz="1600" b="1" dirty="0">
              <a:solidFill>
                <a:schemeClr val="tx1">
                  <a:lumMod val="65000"/>
                  <a:lumOff val="35000"/>
                </a:schemeClr>
              </a:solidFill>
              <a:cs typeface="+mn-ea"/>
              <a:sym typeface="+mn-lt"/>
            </a:endParaRPr>
          </a:p>
        </p:txBody>
      </p:sp>
      <p:grpSp>
        <p:nvGrpSpPr>
          <p:cNvPr id="12" name="Group 2054"/>
          <p:cNvGrpSpPr/>
          <p:nvPr/>
        </p:nvGrpSpPr>
        <p:grpSpPr>
          <a:xfrm>
            <a:off x="5527837" y="2691859"/>
            <a:ext cx="1136326" cy="1136326"/>
            <a:chOff x="5646487" y="2492885"/>
            <a:chExt cx="898072" cy="898072"/>
          </a:xfrm>
        </p:grpSpPr>
        <p:sp>
          <p:nvSpPr>
            <p:cNvPr id="13" name="Oval 29"/>
            <p:cNvSpPr/>
            <p:nvPr/>
          </p:nvSpPr>
          <p:spPr>
            <a:xfrm>
              <a:off x="5646487" y="2492885"/>
              <a:ext cx="898072" cy="898072"/>
            </a:xfrm>
            <a:prstGeom prst="ellipse">
              <a:avLst/>
            </a:prstGeom>
            <a:solidFill>
              <a:schemeClr val="accent1">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14" name="Group 48"/>
            <p:cNvGrpSpPr/>
            <p:nvPr/>
          </p:nvGrpSpPr>
          <p:grpSpPr>
            <a:xfrm>
              <a:off x="5948185" y="2727145"/>
              <a:ext cx="294676" cy="429552"/>
              <a:chOff x="3582988" y="3510757"/>
              <a:chExt cx="319088" cy="465138"/>
            </a:xfrm>
            <a:solidFill>
              <a:sysClr val="window" lastClr="FFFFFF"/>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17" name="Group 2"/>
          <p:cNvGrpSpPr/>
          <p:nvPr/>
        </p:nvGrpSpPr>
        <p:grpSpPr>
          <a:xfrm>
            <a:off x="9236230" y="2691859"/>
            <a:ext cx="1136326" cy="1136326"/>
            <a:chOff x="8577816" y="2492885"/>
            <a:chExt cx="898072" cy="898072"/>
          </a:xfrm>
        </p:grpSpPr>
        <p:sp>
          <p:nvSpPr>
            <p:cNvPr id="18" name="Oval 31"/>
            <p:cNvSpPr/>
            <p:nvPr/>
          </p:nvSpPr>
          <p:spPr>
            <a:xfrm>
              <a:off x="8577816" y="2492885"/>
              <a:ext cx="898072" cy="898072"/>
            </a:xfrm>
            <a:prstGeom prst="ellipse">
              <a:avLst/>
            </a:prstGeom>
            <a:solidFill>
              <a:schemeClr val="accent1">
                <a:alpha val="9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19" name="Group 51"/>
            <p:cNvGrpSpPr/>
            <p:nvPr/>
          </p:nvGrpSpPr>
          <p:grpSpPr>
            <a:xfrm>
              <a:off x="8865954" y="2727145"/>
              <a:ext cx="321796" cy="429552"/>
              <a:chOff x="2639219" y="3510757"/>
              <a:chExt cx="348456" cy="465138"/>
            </a:xfrm>
            <a:solidFill>
              <a:sysClr val="window" lastClr="FFFFFF"/>
            </a:solidFill>
          </p:grpSpPr>
          <p:sp>
            <p:nvSpPr>
              <p:cNvPr id="20"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21"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22" name="Group 1"/>
          <p:cNvGrpSpPr/>
          <p:nvPr/>
        </p:nvGrpSpPr>
        <p:grpSpPr>
          <a:xfrm>
            <a:off x="1818451" y="2691859"/>
            <a:ext cx="1136326" cy="1136326"/>
            <a:chOff x="2715327" y="2492885"/>
            <a:chExt cx="898072" cy="898072"/>
          </a:xfrm>
        </p:grpSpPr>
        <p:sp>
          <p:nvSpPr>
            <p:cNvPr id="23" name="Oval 6"/>
            <p:cNvSpPr/>
            <p:nvPr/>
          </p:nvSpPr>
          <p:spPr>
            <a:xfrm>
              <a:off x="2715327" y="2492885"/>
              <a:ext cx="898072" cy="898072"/>
            </a:xfrm>
            <a:prstGeom prst="ellipse">
              <a:avLst/>
            </a:prstGeom>
            <a:solidFill>
              <a:schemeClr val="accent1">
                <a:alpha val="7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lumMod val="65000"/>
                    <a:lumOff val="35000"/>
                  </a:schemeClr>
                </a:solidFill>
                <a:cs typeface="+mn-ea"/>
                <a:sym typeface="+mn-lt"/>
              </a:endParaRPr>
            </a:p>
          </p:txBody>
        </p:sp>
        <p:sp>
          <p:nvSpPr>
            <p:cNvPr id="24" name="AutoShape 117"/>
            <p:cNvSpPr/>
            <p:nvPr/>
          </p:nvSpPr>
          <p:spPr bwMode="auto">
            <a:xfrm>
              <a:off x="2949954" y="2781023"/>
              <a:ext cx="428818" cy="32179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26" name="Text Placeholder 4"/>
          <p:cNvSpPr txBox="1"/>
          <p:nvPr/>
        </p:nvSpPr>
        <p:spPr>
          <a:xfrm>
            <a:off x="4966040" y="4966461"/>
            <a:ext cx="2276612" cy="61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此部分内容作为文字排版占位（建议使用主题字体）</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此部分内容作为文字排版占位建议使用主题字体</a:t>
            </a:r>
            <a:endParaRPr lang="en-US" altLang="zh-CN" sz="1200" dirty="0">
              <a:solidFill>
                <a:schemeClr val="tx1">
                  <a:lumMod val="65000"/>
                  <a:lumOff val="35000"/>
                </a:schemeClr>
              </a:solidFill>
              <a:cs typeface="+mn-ea"/>
              <a:sym typeface="+mn-lt"/>
            </a:endParaRPr>
          </a:p>
          <a:p>
            <a:pPr marL="0" indent="0" algn="ctr">
              <a:lnSpc>
                <a:spcPct val="100000"/>
              </a:lnSpc>
              <a:buNone/>
              <a:defRPr/>
            </a:pPr>
            <a:endParaRPr lang="en-US" altLang="zh-CN" sz="1200" dirty="0">
              <a:solidFill>
                <a:schemeClr val="tx1">
                  <a:lumMod val="65000"/>
                  <a:lumOff val="35000"/>
                </a:schemeClr>
              </a:solidFill>
              <a:cs typeface="+mn-ea"/>
              <a:sym typeface="+mn-lt"/>
            </a:endParaRPr>
          </a:p>
        </p:txBody>
      </p:sp>
      <p:sp>
        <p:nvSpPr>
          <p:cNvPr id="27" name="Text Placeholder 4"/>
          <p:cNvSpPr txBox="1"/>
          <p:nvPr/>
        </p:nvSpPr>
        <p:spPr>
          <a:xfrm>
            <a:off x="8717688" y="4966460"/>
            <a:ext cx="2276612" cy="61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此部分内容作为文字排版占位（建议使用主题字体）</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此部分内容作为文字排版占位建议使用主题字体</a:t>
            </a:r>
            <a:endParaRPr lang="en-US" altLang="zh-CN" sz="1200" dirty="0">
              <a:solidFill>
                <a:schemeClr val="tx1">
                  <a:lumMod val="65000"/>
                  <a:lumOff val="35000"/>
                </a:schemeClr>
              </a:solidFill>
              <a:cs typeface="+mn-ea"/>
              <a:sym typeface="+mn-lt"/>
            </a:endParaRPr>
          </a:p>
          <a:p>
            <a:pPr marL="0" indent="0" algn="ctr">
              <a:lnSpc>
                <a:spcPct val="100000"/>
              </a:lnSpc>
              <a:buNone/>
              <a:defRPr/>
            </a:pPr>
            <a:endParaRPr lang="en-US" altLang="zh-CN" sz="1200" dirty="0">
              <a:solidFill>
                <a:schemeClr val="tx1">
                  <a:lumMod val="65000"/>
                  <a:lumOff val="35000"/>
                </a:schemeClr>
              </a:solidFill>
              <a:cs typeface="+mn-ea"/>
              <a:sym typeface="+mn-lt"/>
            </a:endParaRPr>
          </a:p>
        </p:txBody>
      </p:sp>
      <p:sp>
        <p:nvSpPr>
          <p:cNvPr id="46" name="PA_文本框 6"/>
          <p:cNvSpPr txBox="1"/>
          <p:nvPr>
            <p:custDataLst>
              <p:tags r:id="rId2"/>
            </p:custDataLst>
          </p:nvPr>
        </p:nvSpPr>
        <p:spPr>
          <a:xfrm>
            <a:off x="1191408" y="209420"/>
            <a:ext cx="3266292"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产品工艺</a:t>
            </a:r>
          </a:p>
        </p:txBody>
      </p:sp>
      <p:sp>
        <p:nvSpPr>
          <p:cNvPr id="47" name="矩形 46"/>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199696" y="724571"/>
            <a:ext cx="1999202" cy="307777"/>
          </a:xfrm>
          <a:prstGeom prst="rect">
            <a:avLst/>
          </a:prstGeom>
        </p:spPr>
        <p:txBody>
          <a:bodyPr wrap="none">
            <a:spAutoFit/>
          </a:bodyPr>
          <a:lstStyle/>
          <a:p>
            <a:r>
              <a:rPr lang="en-US" altLang="zh-CN" sz="1400" dirty="0">
                <a:solidFill>
                  <a:schemeClr val="tx1">
                    <a:lumMod val="65000"/>
                    <a:lumOff val="35000"/>
                  </a:schemeClr>
                </a:solidFill>
              </a:rPr>
              <a:t>PRODUCT PROCESS</a:t>
            </a:r>
            <a:endParaRPr lang="zh-CN" altLang="en-US" sz="1400" dirty="0">
              <a:solidFill>
                <a:schemeClr val="tx1">
                  <a:lumMod val="65000"/>
                  <a:lumOff val="35000"/>
                </a:schemeClr>
              </a:solidFill>
            </a:endParaRPr>
          </a:p>
        </p:txBody>
      </p:sp>
      <p:grpSp>
        <p:nvGrpSpPr>
          <p:cNvPr id="50" name="组合 49"/>
          <p:cNvGrpSpPr/>
          <p:nvPr/>
        </p:nvGrpSpPr>
        <p:grpSpPr>
          <a:xfrm>
            <a:off x="0" y="6489700"/>
            <a:ext cx="12192000" cy="259231"/>
            <a:chOff x="0" y="6489700"/>
            <a:chExt cx="12192000" cy="259231"/>
          </a:xfrm>
        </p:grpSpPr>
        <p:sp>
          <p:nvSpPr>
            <p:cNvPr id="51" name="矩形 50"/>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Two</a:t>
              </a:r>
              <a:endParaRPr lang="zh-CN" altLang="en-US" sz="1100" dirty="0">
                <a:solidFill>
                  <a:schemeClr val="tx1">
                    <a:lumMod val="65000"/>
                    <a:lumOff val="35000"/>
                  </a:schemeClr>
                </a:solidFill>
              </a:endParaRPr>
            </a:p>
          </p:txBody>
        </p:sp>
        <p:cxnSp>
          <p:nvCxnSpPr>
            <p:cNvPr id="52" name="直接连接符 51"/>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53" name="直接连接符 52"/>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2" presetClass="entr" presetSubtype="9"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250" fill="hold"/>
                                        <p:tgtEl>
                                          <p:spTgt spid="48"/>
                                        </p:tgtEl>
                                        <p:attrNameLst>
                                          <p:attrName>ppt_x</p:attrName>
                                        </p:attrNameLst>
                                      </p:cBhvr>
                                      <p:tavLst>
                                        <p:tav tm="0">
                                          <p:val>
                                            <p:strVal val="0-#ppt_w/2"/>
                                          </p:val>
                                        </p:tav>
                                        <p:tav tm="100000">
                                          <p:val>
                                            <p:strVal val="#ppt_x"/>
                                          </p:val>
                                        </p:tav>
                                      </p:tavLst>
                                    </p:anim>
                                    <p:anim calcmode="lin" valueType="num">
                                      <p:cBhvr additive="base">
                                        <p:cTn id="11" dur="250" fill="hold"/>
                                        <p:tgtEl>
                                          <p:spTgt spid="48"/>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250" fill="hold"/>
                                        <p:tgtEl>
                                          <p:spTgt spid="47"/>
                                        </p:tgtEl>
                                        <p:attrNameLst>
                                          <p:attrName>ppt_x</p:attrName>
                                        </p:attrNameLst>
                                      </p:cBhvr>
                                      <p:tavLst>
                                        <p:tav tm="0">
                                          <p:val>
                                            <p:strVal val="0-#ppt_w/2"/>
                                          </p:val>
                                        </p:tav>
                                        <p:tav tm="100000">
                                          <p:val>
                                            <p:strVal val="#ppt_x"/>
                                          </p:val>
                                        </p:tav>
                                      </p:tavLst>
                                    </p:anim>
                                    <p:anim calcmode="lin" valueType="num">
                                      <p:cBhvr additive="base">
                                        <p:cTn id="15" dur="250" fill="hold"/>
                                        <p:tgtEl>
                                          <p:spTgt spid="4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2"/>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21" dur="500"/>
                                        <p:tgtEl>
                                          <p:spTgt spid="4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right)">
                                      <p:cBhvr>
                                        <p:cTn id="24" dur="500"/>
                                        <p:tgtEl>
                                          <p:spTgt spid="49"/>
                                        </p:tgtEl>
                                      </p:cBhvr>
                                    </p:animEffect>
                                  </p:childTnLst>
                                </p:cTn>
                              </p:par>
                            </p:childTnLst>
                          </p:cTn>
                        </p:par>
                        <p:par>
                          <p:cTn id="25" fill="hold">
                            <p:stCondLst>
                              <p:cond delay="1000"/>
                            </p:stCondLst>
                            <p:childTnLst>
                              <p:par>
                                <p:cTn id="26" presetID="6" presetClass="entr" presetSubtype="3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out)">
                                      <p:cBhvr>
                                        <p:cTn id="28" dur="1000"/>
                                        <p:tgtEl>
                                          <p:spTgt spid="5"/>
                                        </p:tgtEl>
                                      </p:cBhvr>
                                    </p:animEffect>
                                  </p:childTnLst>
                                </p:cTn>
                              </p:par>
                              <p:par>
                                <p:cTn id="29" presetID="6" presetClass="entr" presetSubtype="32"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out)">
                                      <p:cBhvr>
                                        <p:cTn id="31" dur="1000"/>
                                        <p:tgtEl>
                                          <p:spTgt spid="4"/>
                                        </p:tgtEl>
                                      </p:cBhvr>
                                    </p:animEffect>
                                  </p:childTnLst>
                                </p:cTn>
                              </p:par>
                              <p:par>
                                <p:cTn id="32" presetID="6" presetClass="entr" presetSubtype="32"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out)">
                                      <p:cBhvr>
                                        <p:cTn id="34" dur="1000"/>
                                        <p:tgtEl>
                                          <p:spTgt spid="3"/>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26" grpId="0"/>
      <p:bldP spid="27" grpId="0"/>
      <p:bldP spid="46" grpId="0"/>
      <p:bldP spid="47" grpId="0" animBg="1"/>
      <p:bldP spid="48"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97276" y="1654909"/>
            <a:ext cx="4806724" cy="4219465"/>
            <a:chOff x="609600" y="1474733"/>
            <a:chExt cx="4533900" cy="3979973"/>
          </a:xfrm>
        </p:grpSpPr>
        <p:sp>
          <p:nvSpPr>
            <p:cNvPr id="2" name="六边形 1"/>
            <p:cNvSpPr/>
            <p:nvPr/>
          </p:nvSpPr>
          <p:spPr>
            <a:xfrm>
              <a:off x="609600" y="1474733"/>
              <a:ext cx="4533900" cy="3908534"/>
            </a:xfrm>
            <a:prstGeom prst="hexag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2" idx="4"/>
              <a:endCxn id="2" idx="1"/>
            </p:cNvCxnSpPr>
            <p:nvPr/>
          </p:nvCxnSpPr>
          <p:spPr>
            <a:xfrm>
              <a:off x="1586734" y="1474734"/>
              <a:ext cx="2579633" cy="39085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endCxn id="2" idx="5"/>
            </p:cNvCxnSpPr>
            <p:nvPr/>
          </p:nvCxnSpPr>
          <p:spPr>
            <a:xfrm flipV="1">
              <a:off x="1485900" y="1474734"/>
              <a:ext cx="2680467" cy="39799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 y="3409950"/>
              <a:ext cx="45339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6749171" y="4866951"/>
            <a:ext cx="909696" cy="4262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About</a:t>
            </a:r>
            <a:endParaRPr lang="zh-CN" altLang="en-US" dirty="0"/>
          </a:p>
        </p:txBody>
      </p:sp>
      <p:sp>
        <p:nvSpPr>
          <p:cNvPr id="15" name="ïśľiḑê"/>
          <p:cNvSpPr/>
          <p:nvPr/>
        </p:nvSpPr>
        <p:spPr>
          <a:xfrm>
            <a:off x="6614118" y="3438549"/>
            <a:ext cx="4533900" cy="1061829"/>
          </a:xfrm>
          <a:prstGeom prst="rect">
            <a:avLst/>
          </a:prstGeom>
        </p:spPr>
        <p:txBody>
          <a:bodyPr wrap="square">
            <a:spAutoFit/>
          </a:bodyPr>
          <a:lstStyle/>
          <a:p>
            <a:pPr>
              <a:lnSpc>
                <a:spcPct val="150000"/>
              </a:lnSpc>
              <a:buClr>
                <a:srgbClr val="E24848"/>
              </a:buClr>
            </a:pPr>
            <a:r>
              <a:rPr lang="zh-CN" altLang="en-US" sz="1400" noProof="1">
                <a:solidFill>
                  <a:schemeClr val="tx1">
                    <a:lumMod val="65000"/>
                    <a:lumOff val="35000"/>
                  </a:schemeClr>
                </a:solidFill>
              </a:rPr>
              <a:t>此部分内容作为文字排版占位（建议使用主题字体）此部分内容作为文字排版占位（建议使用主题字体）</a:t>
            </a:r>
            <a:endParaRPr lang="en-US" altLang="zh-CN" sz="1400" noProof="1">
              <a:solidFill>
                <a:schemeClr val="tx1">
                  <a:lumMod val="65000"/>
                  <a:lumOff val="35000"/>
                </a:schemeClr>
              </a:solidFill>
            </a:endParaRPr>
          </a:p>
          <a:p>
            <a:pPr>
              <a:lnSpc>
                <a:spcPct val="150000"/>
              </a:lnSpc>
              <a:buClr>
                <a:srgbClr val="E24848"/>
              </a:buClr>
            </a:pPr>
            <a:r>
              <a:rPr lang="zh-CN" altLang="en-US" sz="1400" noProof="1">
                <a:solidFill>
                  <a:schemeClr val="tx1">
                    <a:lumMod val="65000"/>
                    <a:lumOff val="35000"/>
                  </a:schemeClr>
                </a:solidFill>
              </a:rPr>
              <a:t>此部分内容作为文字排版占位</a:t>
            </a:r>
            <a:endParaRPr lang="en-US" altLang="zh-CN" sz="1400" noProof="1">
              <a:solidFill>
                <a:schemeClr val="tx1">
                  <a:lumMod val="65000"/>
                  <a:lumOff val="35000"/>
                </a:schemeClr>
              </a:solidFill>
            </a:endParaRPr>
          </a:p>
        </p:txBody>
      </p:sp>
      <p:sp>
        <p:nvSpPr>
          <p:cNvPr id="16" name="îśļîdè"/>
          <p:cNvSpPr/>
          <p:nvPr/>
        </p:nvSpPr>
        <p:spPr>
          <a:xfrm>
            <a:off x="6618514" y="2622060"/>
            <a:ext cx="4529504" cy="523220"/>
          </a:xfrm>
          <a:prstGeom prst="rect">
            <a:avLst/>
          </a:prstGeom>
        </p:spPr>
        <p:txBody>
          <a:bodyPr wrap="square">
            <a:spAutoFit/>
          </a:bodyPr>
          <a:lstStyle/>
          <a:p>
            <a:pPr>
              <a:buClr>
                <a:srgbClr val="E24848"/>
              </a:buClr>
            </a:pPr>
            <a:r>
              <a:rPr lang="zh-CN" altLang="en-US" sz="2800" b="1" noProof="1">
                <a:solidFill>
                  <a:schemeClr val="tx1">
                    <a:lumMod val="75000"/>
                    <a:lumOff val="25000"/>
                  </a:schemeClr>
                </a:solidFill>
              </a:rPr>
              <a:t>点击此处添加标题文本</a:t>
            </a:r>
          </a:p>
        </p:txBody>
      </p:sp>
      <p:cxnSp>
        <p:nvCxnSpPr>
          <p:cNvPr id="17" name="直接连接符 16"/>
          <p:cNvCxnSpPr/>
          <p:nvPr/>
        </p:nvCxnSpPr>
        <p:spPr>
          <a:xfrm>
            <a:off x="6618514" y="3210475"/>
            <a:ext cx="480672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669744" y="2227022"/>
            <a:ext cx="3296418" cy="369332"/>
          </a:xfrm>
          <a:prstGeom prst="rect">
            <a:avLst/>
          </a:prstGeom>
        </p:spPr>
        <p:txBody>
          <a:bodyPr wrap="square">
            <a:spAutoFit/>
          </a:bodyPr>
          <a:lstStyle/>
          <a:p>
            <a:r>
              <a:rPr lang="en-US" altLang="zh-CN" dirty="0">
                <a:solidFill>
                  <a:schemeClr val="tx1">
                    <a:lumMod val="50000"/>
                    <a:lumOff val="50000"/>
                  </a:schemeClr>
                </a:solidFill>
              </a:rPr>
              <a:t>Adjust the spacing to adapt</a:t>
            </a:r>
          </a:p>
        </p:txBody>
      </p:sp>
      <p:sp>
        <p:nvSpPr>
          <p:cNvPr id="34" name="PA_文本框 6"/>
          <p:cNvSpPr txBox="1"/>
          <p:nvPr>
            <p:custDataLst>
              <p:tags r:id="rId2"/>
            </p:custDataLst>
          </p:nvPr>
        </p:nvSpPr>
        <p:spPr>
          <a:xfrm>
            <a:off x="1191408" y="209420"/>
            <a:ext cx="3266292"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产品工艺</a:t>
            </a:r>
          </a:p>
        </p:txBody>
      </p:sp>
      <p:sp>
        <p:nvSpPr>
          <p:cNvPr id="35" name="矩形 34"/>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199696" y="724571"/>
            <a:ext cx="1999202" cy="307777"/>
          </a:xfrm>
          <a:prstGeom prst="rect">
            <a:avLst/>
          </a:prstGeom>
        </p:spPr>
        <p:txBody>
          <a:bodyPr wrap="none">
            <a:spAutoFit/>
          </a:bodyPr>
          <a:lstStyle/>
          <a:p>
            <a:r>
              <a:rPr lang="en-US" altLang="zh-CN" sz="1400" dirty="0">
                <a:solidFill>
                  <a:schemeClr val="tx1">
                    <a:lumMod val="65000"/>
                    <a:lumOff val="35000"/>
                  </a:schemeClr>
                </a:solidFill>
              </a:rPr>
              <a:t>PRODUCT PROCESS</a:t>
            </a:r>
            <a:endParaRPr lang="zh-CN" altLang="en-US" sz="1400" dirty="0">
              <a:solidFill>
                <a:schemeClr val="tx1">
                  <a:lumMod val="65000"/>
                  <a:lumOff val="35000"/>
                </a:schemeClr>
              </a:solidFill>
            </a:endParaRPr>
          </a:p>
        </p:txBody>
      </p:sp>
      <p:grpSp>
        <p:nvGrpSpPr>
          <p:cNvPr id="38" name="组合 37"/>
          <p:cNvGrpSpPr/>
          <p:nvPr/>
        </p:nvGrpSpPr>
        <p:grpSpPr>
          <a:xfrm>
            <a:off x="0" y="6489700"/>
            <a:ext cx="12192000" cy="259231"/>
            <a:chOff x="0" y="6489700"/>
            <a:chExt cx="12192000" cy="259231"/>
          </a:xfrm>
        </p:grpSpPr>
        <p:sp>
          <p:nvSpPr>
            <p:cNvPr id="39" name="矩形 38"/>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Two</a:t>
              </a:r>
              <a:endParaRPr lang="zh-CN" altLang="en-US" sz="1100" dirty="0">
                <a:solidFill>
                  <a:schemeClr val="tx1">
                    <a:lumMod val="65000"/>
                    <a:lumOff val="35000"/>
                  </a:schemeClr>
                </a:solidFill>
              </a:endParaRPr>
            </a:p>
          </p:txBody>
        </p:sp>
        <p:cxnSp>
          <p:nvCxnSpPr>
            <p:cNvPr id="40" name="直接连接符 39"/>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250" fill="hold"/>
                                        <p:tgtEl>
                                          <p:spTgt spid="36"/>
                                        </p:tgtEl>
                                        <p:attrNameLst>
                                          <p:attrName>ppt_x</p:attrName>
                                        </p:attrNameLst>
                                      </p:cBhvr>
                                      <p:tavLst>
                                        <p:tav tm="0">
                                          <p:val>
                                            <p:strVal val="0-#ppt_w/2"/>
                                          </p:val>
                                        </p:tav>
                                        <p:tav tm="100000">
                                          <p:val>
                                            <p:strVal val="#ppt_x"/>
                                          </p:val>
                                        </p:tav>
                                      </p:tavLst>
                                    </p:anim>
                                    <p:anim calcmode="lin" valueType="num">
                                      <p:cBhvr additive="base">
                                        <p:cTn id="11" dur="250" fill="hold"/>
                                        <p:tgtEl>
                                          <p:spTgt spid="36"/>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250" fill="hold"/>
                                        <p:tgtEl>
                                          <p:spTgt spid="35"/>
                                        </p:tgtEl>
                                        <p:attrNameLst>
                                          <p:attrName>ppt_x</p:attrName>
                                        </p:attrNameLst>
                                      </p:cBhvr>
                                      <p:tavLst>
                                        <p:tav tm="0">
                                          <p:val>
                                            <p:strVal val="0-#ppt_w/2"/>
                                          </p:val>
                                        </p:tav>
                                        <p:tav tm="100000">
                                          <p:val>
                                            <p:strVal val="#ppt_x"/>
                                          </p:val>
                                        </p:tav>
                                      </p:tavLst>
                                    </p:anim>
                                    <p:anim calcmode="lin" valueType="num">
                                      <p:cBhvr additive="base">
                                        <p:cTn id="15" dur="250" fill="hold"/>
                                        <p:tgtEl>
                                          <p:spTgt spid="35"/>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ppt_x</p:attrName>
                                        </p:attrNameLst>
                                      </p:cBhvr>
                                      <p:tavLst>
                                        <p:tav tm="0">
                                          <p:val>
                                            <p:strVal val="#ppt_x-.2"/>
                                          </p:val>
                                        </p:tav>
                                        <p:tav tm="100000">
                                          <p:val>
                                            <p:strVal val="#ppt_x"/>
                                          </p:val>
                                        </p:tav>
                                      </p:tavLst>
                                    </p:anim>
                                    <p:anim calcmode="lin" valueType="num">
                                      <p:cBhvr>
                                        <p:cTn id="20" dur="5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21" dur="500"/>
                                        <p:tgtEl>
                                          <p:spTgt spid="3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right)">
                                      <p:cBhvr>
                                        <p:cTn id="24" dur="500"/>
                                        <p:tgtEl>
                                          <p:spTgt spid="37"/>
                                        </p:tgtEl>
                                      </p:cBhvr>
                                    </p:animEffect>
                                  </p:childTnLst>
                                </p:cTn>
                              </p:par>
                            </p:childTnLst>
                          </p:cTn>
                        </p:par>
                        <p:par>
                          <p:cTn id="25" fill="hold">
                            <p:stCondLst>
                              <p:cond delay="1000"/>
                            </p:stCondLst>
                            <p:childTnLst>
                              <p:par>
                                <p:cTn id="26" presetID="8" presetClass="entr" presetSubtype="3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out)">
                                      <p:cBhvr>
                                        <p:cTn id="28" dur="1100"/>
                                        <p:tgtEl>
                                          <p:spTgt spid="2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p:bldP spid="34" grpId="0"/>
      <p:bldP spid="35" grpId="0" animBg="1"/>
      <p:bldP spid="36" grpId="0" animBg="1"/>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PA_矩形 12"/>
          <p:cNvSpPr/>
          <p:nvPr>
            <p:custDataLst>
              <p:tags r:id="rId1"/>
            </p:custDataLst>
          </p:nvPr>
        </p:nvSpPr>
        <p:spPr>
          <a:xfrm>
            <a:off x="3" y="-2"/>
            <a:ext cx="12191997" cy="685800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0031" y="1085799"/>
            <a:ext cx="2733870" cy="26107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2"/>
            </p:custDataLst>
          </p:nvPr>
        </p:nvSpPr>
        <p:spPr>
          <a:xfrm>
            <a:off x="5772112" y="2748559"/>
            <a:ext cx="3795171" cy="830997"/>
          </a:xfrm>
          <a:prstGeom prst="rect">
            <a:avLst/>
          </a:prstGeom>
          <a:noFill/>
        </p:spPr>
        <p:txBody>
          <a:bodyPr wrap="square" rtlCol="0">
            <a:spAutoFit/>
          </a:bodyPr>
          <a:lstStyle/>
          <a:p>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竞品的对比</a:t>
            </a:r>
          </a:p>
        </p:txBody>
      </p:sp>
      <p:sp>
        <p:nvSpPr>
          <p:cNvPr id="7" name="文本框 6"/>
          <p:cNvSpPr txBox="1"/>
          <p:nvPr/>
        </p:nvSpPr>
        <p:spPr>
          <a:xfrm>
            <a:off x="9870553" y="96642"/>
            <a:ext cx="2224585" cy="818686"/>
          </a:xfrm>
          <a:prstGeom prst="rect">
            <a:avLst/>
          </a:prstGeom>
          <a:noFill/>
        </p:spPr>
        <p:txBody>
          <a:bodyPr wrap="square" rtlCol="0">
            <a:spAutoFit/>
          </a:bodyPr>
          <a:lstStyle>
            <a:defPPr>
              <a:defRPr lang="en-US"/>
            </a:defPPr>
            <a:lvl1pPr>
              <a:defRPr sz="2400" spc="30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defRPr>
            </a:lvl1pPr>
          </a:lstStyle>
          <a:p>
            <a:pPr algn="r"/>
            <a:r>
              <a:rPr lang="en-US" altLang="zh-CN" dirty="0"/>
              <a:t>COMPANY</a:t>
            </a:r>
          </a:p>
          <a:p>
            <a:pPr algn="r"/>
            <a:r>
              <a:rPr lang="en-US" altLang="zh-CN" dirty="0"/>
              <a:t>LOGO</a:t>
            </a:r>
            <a:endParaRPr lang="zh-CN" altLang="en-US" dirty="0"/>
          </a:p>
        </p:txBody>
      </p:sp>
      <p:sp>
        <p:nvSpPr>
          <p:cNvPr id="11" name="矩形 10"/>
          <p:cNvSpPr/>
          <p:nvPr/>
        </p:nvSpPr>
        <p:spPr>
          <a:xfrm>
            <a:off x="10929258" y="6155140"/>
            <a:ext cx="1262742" cy="440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THREE</a:t>
            </a:r>
            <a:endParaRPr lang="zh-CN" altLang="en-US" sz="2400" dirty="0"/>
          </a:p>
        </p:txBody>
      </p:sp>
      <p:sp>
        <p:nvSpPr>
          <p:cNvPr id="14" name="矩形 13"/>
          <p:cNvSpPr/>
          <p:nvPr/>
        </p:nvSpPr>
        <p:spPr>
          <a:xfrm>
            <a:off x="4926762" y="2946997"/>
            <a:ext cx="434122" cy="434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2989509" y="1243884"/>
            <a:ext cx="1691136" cy="1691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3001039" y="1398295"/>
            <a:ext cx="2212149" cy="1569660"/>
          </a:xfrm>
          <a:prstGeom prst="rect">
            <a:avLst/>
          </a:prstGeom>
          <a:noFill/>
        </p:spPr>
        <p:txBody>
          <a:bodyPr wrap="square" rtlCol="0">
            <a:spAutoFit/>
          </a:bodyPr>
          <a:lstStyle/>
          <a:p>
            <a:r>
              <a:rPr lang="en-US" altLang="zh-CN" sz="9600" dirty="0">
                <a:solidFill>
                  <a:schemeClr val="bg1"/>
                </a:solidFill>
              </a:rPr>
              <a:t>P</a:t>
            </a:r>
            <a:endParaRPr lang="zh-CN" altLang="en-US" sz="2800" dirty="0">
              <a:solidFill>
                <a:schemeClr val="bg1"/>
              </a:solidFill>
            </a:endParaRPr>
          </a:p>
        </p:txBody>
      </p:sp>
      <p:sp>
        <p:nvSpPr>
          <p:cNvPr id="9" name="矩形 8"/>
          <p:cNvSpPr/>
          <p:nvPr/>
        </p:nvSpPr>
        <p:spPr>
          <a:xfrm>
            <a:off x="3379833" y="2264308"/>
            <a:ext cx="694614" cy="400110"/>
          </a:xfrm>
          <a:prstGeom prst="rect">
            <a:avLst/>
          </a:prstGeom>
        </p:spPr>
        <p:txBody>
          <a:bodyPr wrap="none">
            <a:spAutoFit/>
          </a:bodyPr>
          <a:lstStyle/>
          <a:p>
            <a:r>
              <a:rPr lang="en-US" altLang="zh-CN" sz="2000" dirty="0">
                <a:solidFill>
                  <a:schemeClr val="bg1"/>
                </a:solidFill>
              </a:rPr>
              <a:t>ART</a:t>
            </a:r>
            <a:endParaRPr lang="zh-CN" altLang="en-US" sz="2000" dirty="0">
              <a:solidFill>
                <a:schemeClr val="bg1"/>
              </a:solidFill>
            </a:endParaRPr>
          </a:p>
        </p:txBody>
      </p:sp>
      <p:sp>
        <p:nvSpPr>
          <p:cNvPr id="10" name="矩形 9"/>
          <p:cNvSpPr/>
          <p:nvPr/>
        </p:nvSpPr>
        <p:spPr>
          <a:xfrm>
            <a:off x="3935932" y="2037216"/>
            <a:ext cx="755335" cy="707886"/>
          </a:xfrm>
          <a:prstGeom prst="rect">
            <a:avLst/>
          </a:prstGeom>
        </p:spPr>
        <p:txBody>
          <a:bodyPr wrap="none">
            <a:spAutoFit/>
          </a:bodyPr>
          <a:lstStyle/>
          <a:p>
            <a:r>
              <a:rPr lang="en-US" altLang="zh-CN" sz="4000" dirty="0">
                <a:solidFill>
                  <a:schemeClr val="bg1"/>
                </a:solidFill>
              </a:rPr>
              <a:t>03</a:t>
            </a:r>
            <a:endParaRPr lang="zh-CN" altLang="en-US" sz="4000" dirty="0">
              <a:solidFill>
                <a:schemeClr val="bg1"/>
              </a:solidFill>
            </a:endParaRPr>
          </a:p>
        </p:txBody>
      </p:sp>
      <p:sp>
        <p:nvSpPr>
          <p:cNvPr id="18" name="矩形 17"/>
          <p:cNvSpPr/>
          <p:nvPr/>
        </p:nvSpPr>
        <p:spPr>
          <a:xfrm>
            <a:off x="2271258" y="3195047"/>
            <a:ext cx="2095057" cy="2000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084" y="3614988"/>
            <a:ext cx="3240000" cy="1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3"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par>
                                <p:cTn id="22" presetID="16" presetClass="entr" presetSubtype="21"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000"/>
                            </p:stCondLst>
                            <p:childTnLst>
                              <p:par>
                                <p:cTn id="45" presetID="54" presetClass="entr" presetSubtype="0" accel="10000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0.05"/>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 calcmode="lin" valueType="num">
                                      <p:cBhvr>
                                        <p:cTn id="49" dur="500" fill="hold"/>
                                        <p:tgtEl>
                                          <p:spTgt spid="6"/>
                                        </p:tgtEl>
                                        <p:attrNameLst>
                                          <p:attrName>ppt_x</p:attrName>
                                        </p:attrNameLst>
                                      </p:cBhvr>
                                      <p:tavLst>
                                        <p:tav tm="0">
                                          <p:val>
                                            <p:strVal val="#ppt_x-.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Effect transition="in" filter="fade">
                                      <p:cBhvr>
                                        <p:cTn id="51" dur="500"/>
                                        <p:tgtEl>
                                          <p:spTgt spid="6"/>
                                        </p:tgtEl>
                                      </p:cBhvr>
                                    </p:animEffect>
                                  </p:childTnLst>
                                </p:cTn>
                              </p:par>
                            </p:childTnLst>
                          </p:cTn>
                        </p:par>
                        <p:par>
                          <p:cTn id="52" fill="hold">
                            <p:stCondLst>
                              <p:cond delay="25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4" grpId="0" animBg="1"/>
      <p:bldP spid="4" grpId="0" animBg="1"/>
      <p:bldP spid="8" grpId="0"/>
      <p:bldP spid="9" grpId="0"/>
      <p:bldP spid="10" grpId="0"/>
      <p:bldP spid="10" grpId="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p:nvPr/>
        </p:nvSpPr>
        <p:spPr>
          <a:xfrm>
            <a:off x="2785034" y="1741581"/>
            <a:ext cx="2750973" cy="400110"/>
          </a:xfrm>
          <a:prstGeom prst="rect">
            <a:avLst/>
          </a:prstGeom>
          <a:noFill/>
        </p:spPr>
        <p:txBody>
          <a:bodyPr wrap="square" rtlCol="0">
            <a:spAutoFit/>
          </a:bodyPr>
          <a:lstStyle/>
          <a:p>
            <a:r>
              <a:rPr lang="zh-CN" altLang="en-US" sz="2000" b="1" dirty="0">
                <a:solidFill>
                  <a:schemeClr val="tx1">
                    <a:lumMod val="75000"/>
                    <a:lumOff val="25000"/>
                  </a:schemeClr>
                </a:solidFill>
              </a:rPr>
              <a:t>与竞品的对比（一）</a:t>
            </a:r>
          </a:p>
        </p:txBody>
      </p:sp>
      <p:sp>
        <p:nvSpPr>
          <p:cNvPr id="3" name="TextBox 12"/>
          <p:cNvSpPr txBox="1"/>
          <p:nvPr/>
        </p:nvSpPr>
        <p:spPr>
          <a:xfrm>
            <a:off x="8297466" y="1831006"/>
            <a:ext cx="2750973" cy="400110"/>
          </a:xfrm>
          <a:prstGeom prst="rect">
            <a:avLst/>
          </a:prstGeom>
          <a:noFill/>
        </p:spPr>
        <p:txBody>
          <a:bodyPr wrap="square" rtlCol="0">
            <a:spAutoFit/>
          </a:bodyPr>
          <a:lstStyle/>
          <a:p>
            <a:r>
              <a:rPr lang="zh-CN" altLang="en-US" sz="2000" b="1" dirty="0">
                <a:solidFill>
                  <a:schemeClr val="accent1"/>
                </a:solidFill>
              </a:rPr>
              <a:t>与竞品的对比（二）</a:t>
            </a:r>
          </a:p>
        </p:txBody>
      </p:sp>
      <p:sp>
        <p:nvSpPr>
          <p:cNvPr id="4" name="TextBox 16"/>
          <p:cNvSpPr txBox="1"/>
          <p:nvPr/>
        </p:nvSpPr>
        <p:spPr>
          <a:xfrm>
            <a:off x="8356244" y="4055032"/>
            <a:ext cx="2750973" cy="400110"/>
          </a:xfrm>
          <a:prstGeom prst="rect">
            <a:avLst/>
          </a:prstGeom>
          <a:noFill/>
        </p:spPr>
        <p:txBody>
          <a:bodyPr wrap="square" rtlCol="0">
            <a:spAutoFit/>
          </a:bodyPr>
          <a:lstStyle/>
          <a:p>
            <a:r>
              <a:rPr lang="zh-CN" altLang="en-US" sz="2000" b="1" dirty="0">
                <a:solidFill>
                  <a:schemeClr val="accent1"/>
                </a:solidFill>
              </a:rPr>
              <a:t>与竞品的对比（四）</a:t>
            </a:r>
          </a:p>
        </p:txBody>
      </p:sp>
      <p:sp>
        <p:nvSpPr>
          <p:cNvPr id="5" name="TextBox 17"/>
          <p:cNvSpPr txBox="1"/>
          <p:nvPr/>
        </p:nvSpPr>
        <p:spPr>
          <a:xfrm>
            <a:off x="2752605" y="3999175"/>
            <a:ext cx="2750973" cy="400110"/>
          </a:xfrm>
          <a:prstGeom prst="rect">
            <a:avLst/>
          </a:prstGeom>
          <a:noFill/>
        </p:spPr>
        <p:txBody>
          <a:bodyPr wrap="square" rtlCol="0">
            <a:spAutoFit/>
          </a:bodyPr>
          <a:lstStyle/>
          <a:p>
            <a:r>
              <a:rPr lang="zh-CN" altLang="en-US" sz="2000" b="1" dirty="0">
                <a:solidFill>
                  <a:schemeClr val="tx1">
                    <a:lumMod val="75000"/>
                    <a:lumOff val="25000"/>
                  </a:schemeClr>
                </a:solidFill>
              </a:rPr>
              <a:t>与竞品的对比（三）</a:t>
            </a:r>
          </a:p>
        </p:txBody>
      </p:sp>
      <p:grpSp>
        <p:nvGrpSpPr>
          <p:cNvPr id="6" name="Group 3"/>
          <p:cNvGrpSpPr/>
          <p:nvPr/>
        </p:nvGrpSpPr>
        <p:grpSpPr>
          <a:xfrm>
            <a:off x="2812751" y="2523179"/>
            <a:ext cx="3541468" cy="1024905"/>
            <a:chOff x="2850041" y="2972145"/>
            <a:chExt cx="3541468" cy="1024905"/>
          </a:xfrm>
        </p:grpSpPr>
        <p:grpSp>
          <p:nvGrpSpPr>
            <p:cNvPr id="7" name="Group 1"/>
            <p:cNvGrpSpPr/>
            <p:nvPr/>
          </p:nvGrpSpPr>
          <p:grpSpPr>
            <a:xfrm>
              <a:off x="2908025" y="3213402"/>
              <a:ext cx="2644645" cy="771197"/>
              <a:chOff x="2928211" y="3167239"/>
              <a:chExt cx="2612657" cy="605562"/>
            </a:xfrm>
          </p:grpSpPr>
          <p:grpSp>
            <p:nvGrpSpPr>
              <p:cNvPr id="12" name="Group 15"/>
              <p:cNvGrpSpPr/>
              <p:nvPr/>
            </p:nvGrpSpPr>
            <p:grpSpPr>
              <a:xfrm>
                <a:off x="2929408" y="3167239"/>
                <a:ext cx="2611460" cy="167937"/>
                <a:chOff x="5560990" y="4525556"/>
                <a:chExt cx="5147448" cy="214084"/>
              </a:xfrm>
            </p:grpSpPr>
            <p:sp>
              <p:nvSpPr>
                <p:cNvPr id="16" name="Rectangle 22"/>
                <p:cNvSpPr/>
                <p:nvPr/>
              </p:nvSpPr>
              <p:spPr>
                <a:xfrm>
                  <a:off x="5638800" y="4530963"/>
                  <a:ext cx="5069638" cy="208677"/>
                </a:xfrm>
                <a:prstGeom prst="rect">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7" name="Rectangle 23"/>
                <p:cNvSpPr/>
                <p:nvPr/>
              </p:nvSpPr>
              <p:spPr>
                <a:xfrm>
                  <a:off x="5560990" y="4525556"/>
                  <a:ext cx="4177701" cy="20867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13" name="Group 24"/>
              <p:cNvGrpSpPr/>
              <p:nvPr/>
            </p:nvGrpSpPr>
            <p:grpSpPr>
              <a:xfrm>
                <a:off x="2928211" y="3604861"/>
                <a:ext cx="2575325" cy="167940"/>
                <a:chOff x="5632212" y="4525550"/>
                <a:chExt cx="5076226" cy="214090"/>
              </a:xfrm>
            </p:grpSpPr>
            <p:sp>
              <p:nvSpPr>
                <p:cNvPr id="14" name="Rectangle 27"/>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15" name="Rectangle 28"/>
                <p:cNvSpPr/>
                <p:nvPr/>
              </p:nvSpPr>
              <p:spPr>
                <a:xfrm>
                  <a:off x="5632212" y="4525550"/>
                  <a:ext cx="3658048" cy="208677"/>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8" name="TextBox 2"/>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9" name="TextBox 29"/>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10" name="TextBox 30"/>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11" name="TextBox 31"/>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grpSp>
        <p:nvGrpSpPr>
          <p:cNvPr id="18" name="Group 32"/>
          <p:cNvGrpSpPr/>
          <p:nvPr/>
        </p:nvGrpSpPr>
        <p:grpSpPr>
          <a:xfrm>
            <a:off x="2752605" y="4732521"/>
            <a:ext cx="3541468" cy="1024905"/>
            <a:chOff x="2850041" y="2972145"/>
            <a:chExt cx="3541468" cy="1024905"/>
          </a:xfrm>
        </p:grpSpPr>
        <p:grpSp>
          <p:nvGrpSpPr>
            <p:cNvPr id="19" name="Group 33"/>
            <p:cNvGrpSpPr/>
            <p:nvPr/>
          </p:nvGrpSpPr>
          <p:grpSpPr>
            <a:xfrm>
              <a:off x="2908026" y="3218783"/>
              <a:ext cx="2644644" cy="765842"/>
              <a:chOff x="2928212" y="3171469"/>
              <a:chExt cx="2612656" cy="601358"/>
            </a:xfrm>
          </p:grpSpPr>
          <p:grpSp>
            <p:nvGrpSpPr>
              <p:cNvPr id="24" name="Group 38"/>
              <p:cNvGrpSpPr/>
              <p:nvPr/>
            </p:nvGrpSpPr>
            <p:grpSpPr>
              <a:xfrm>
                <a:off x="2929408" y="3171469"/>
                <a:ext cx="2611460" cy="163695"/>
                <a:chOff x="5560990" y="4530963"/>
                <a:chExt cx="5147448" cy="208677"/>
              </a:xfrm>
            </p:grpSpPr>
            <p:sp>
              <p:nvSpPr>
                <p:cNvPr id="28" name="Rectangle 42"/>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9" name="Rectangle 43"/>
                <p:cNvSpPr/>
                <p:nvPr/>
              </p:nvSpPr>
              <p:spPr>
                <a:xfrm>
                  <a:off x="5560990" y="4530963"/>
                  <a:ext cx="4177701" cy="20867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25" name="Group 39"/>
              <p:cNvGrpSpPr/>
              <p:nvPr/>
            </p:nvGrpSpPr>
            <p:grpSpPr>
              <a:xfrm>
                <a:off x="2928212" y="3609132"/>
                <a:ext cx="2611460" cy="163695"/>
                <a:chOff x="5632213" y="4530963"/>
                <a:chExt cx="5147448" cy="208677"/>
              </a:xfrm>
            </p:grpSpPr>
            <p:sp>
              <p:nvSpPr>
                <p:cNvPr id="26" name="Rectangle 40"/>
                <p:cNvSpPr/>
                <p:nvPr/>
              </p:nvSpPr>
              <p:spPr>
                <a:xfrm>
                  <a:off x="5710024" y="4530963"/>
                  <a:ext cx="5069637"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27" name="Rectangle 41"/>
                <p:cNvSpPr/>
                <p:nvPr/>
              </p:nvSpPr>
              <p:spPr>
                <a:xfrm>
                  <a:off x="5632213" y="4530963"/>
                  <a:ext cx="3658048" cy="208677"/>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20" name="TextBox 34"/>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21" name="TextBox 35"/>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22" name="TextBox 36"/>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23" name="TextBox 37"/>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grpSp>
        <p:nvGrpSpPr>
          <p:cNvPr id="30" name="Group 44"/>
          <p:cNvGrpSpPr/>
          <p:nvPr/>
        </p:nvGrpSpPr>
        <p:grpSpPr>
          <a:xfrm>
            <a:off x="8342181" y="2580232"/>
            <a:ext cx="3541468" cy="1024905"/>
            <a:chOff x="2850041" y="2972145"/>
            <a:chExt cx="3541468" cy="1024905"/>
          </a:xfrm>
        </p:grpSpPr>
        <p:grpSp>
          <p:nvGrpSpPr>
            <p:cNvPr id="31" name="Group 45"/>
            <p:cNvGrpSpPr/>
            <p:nvPr/>
          </p:nvGrpSpPr>
          <p:grpSpPr>
            <a:xfrm>
              <a:off x="2908025" y="3218783"/>
              <a:ext cx="2644645" cy="765842"/>
              <a:chOff x="2928211" y="3171469"/>
              <a:chExt cx="2612657" cy="601358"/>
            </a:xfrm>
          </p:grpSpPr>
          <p:grpSp>
            <p:nvGrpSpPr>
              <p:cNvPr id="36" name="Group 50"/>
              <p:cNvGrpSpPr/>
              <p:nvPr/>
            </p:nvGrpSpPr>
            <p:grpSpPr>
              <a:xfrm>
                <a:off x="2929408" y="3171469"/>
                <a:ext cx="2611460" cy="163695"/>
                <a:chOff x="5560990" y="4530963"/>
                <a:chExt cx="5147448" cy="208677"/>
              </a:xfrm>
            </p:grpSpPr>
            <p:sp>
              <p:nvSpPr>
                <p:cNvPr id="40" name="Rectangle 54"/>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1" name="Rectangle 55"/>
                <p:cNvSpPr/>
                <p:nvPr/>
              </p:nvSpPr>
              <p:spPr>
                <a:xfrm>
                  <a:off x="5560990" y="4530963"/>
                  <a:ext cx="4177701" cy="20867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37" name="Group 51"/>
              <p:cNvGrpSpPr/>
              <p:nvPr/>
            </p:nvGrpSpPr>
            <p:grpSpPr>
              <a:xfrm>
                <a:off x="2928211" y="3609132"/>
                <a:ext cx="2575325" cy="163695"/>
                <a:chOff x="5632212" y="4530963"/>
                <a:chExt cx="5076226" cy="208677"/>
              </a:xfrm>
            </p:grpSpPr>
            <p:sp>
              <p:nvSpPr>
                <p:cNvPr id="38" name="Rectangle 52"/>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39" name="Rectangle 53"/>
                <p:cNvSpPr/>
                <p:nvPr/>
              </p:nvSpPr>
              <p:spPr>
                <a:xfrm>
                  <a:off x="5632212" y="4530963"/>
                  <a:ext cx="3658048" cy="208677"/>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32" name="TextBox 46"/>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33" name="TextBox 47"/>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34" name="TextBox 48"/>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35" name="TextBox 49"/>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grpSp>
        <p:nvGrpSpPr>
          <p:cNvPr id="42" name="Group 56"/>
          <p:cNvGrpSpPr/>
          <p:nvPr/>
        </p:nvGrpSpPr>
        <p:grpSpPr>
          <a:xfrm>
            <a:off x="8356244" y="4824096"/>
            <a:ext cx="3541468" cy="1024905"/>
            <a:chOff x="2850041" y="2972145"/>
            <a:chExt cx="3541468" cy="1024905"/>
          </a:xfrm>
        </p:grpSpPr>
        <p:grpSp>
          <p:nvGrpSpPr>
            <p:cNvPr id="43" name="Group 57"/>
            <p:cNvGrpSpPr/>
            <p:nvPr/>
          </p:nvGrpSpPr>
          <p:grpSpPr>
            <a:xfrm>
              <a:off x="2908025" y="3218783"/>
              <a:ext cx="2644645" cy="765842"/>
              <a:chOff x="2928211" y="3171469"/>
              <a:chExt cx="2612657" cy="601358"/>
            </a:xfrm>
          </p:grpSpPr>
          <p:grpSp>
            <p:nvGrpSpPr>
              <p:cNvPr id="48" name="Group 62"/>
              <p:cNvGrpSpPr/>
              <p:nvPr/>
            </p:nvGrpSpPr>
            <p:grpSpPr>
              <a:xfrm>
                <a:off x="2929408" y="3171469"/>
                <a:ext cx="2611460" cy="163695"/>
                <a:chOff x="5560990" y="4530963"/>
                <a:chExt cx="5147448" cy="208677"/>
              </a:xfrm>
            </p:grpSpPr>
            <p:sp>
              <p:nvSpPr>
                <p:cNvPr id="52" name="Rectangle 66"/>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3" name="Rectangle 67"/>
                <p:cNvSpPr/>
                <p:nvPr/>
              </p:nvSpPr>
              <p:spPr>
                <a:xfrm>
                  <a:off x="5560990" y="4530963"/>
                  <a:ext cx="4177701" cy="20867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49" name="Group 63"/>
              <p:cNvGrpSpPr/>
              <p:nvPr/>
            </p:nvGrpSpPr>
            <p:grpSpPr>
              <a:xfrm>
                <a:off x="2928211" y="3609132"/>
                <a:ext cx="2575325" cy="163695"/>
                <a:chOff x="5632212" y="4530963"/>
                <a:chExt cx="5076226" cy="208677"/>
              </a:xfrm>
            </p:grpSpPr>
            <p:sp>
              <p:nvSpPr>
                <p:cNvPr id="50" name="Rectangle 64"/>
                <p:cNvSpPr/>
                <p:nvPr/>
              </p:nvSpPr>
              <p:spPr>
                <a:xfrm>
                  <a:off x="5638800" y="4530963"/>
                  <a:ext cx="5069638" cy="208677"/>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51" name="Rectangle 65"/>
                <p:cNvSpPr/>
                <p:nvPr/>
              </p:nvSpPr>
              <p:spPr>
                <a:xfrm>
                  <a:off x="5632212" y="4530963"/>
                  <a:ext cx="3658048" cy="208677"/>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sp>
          <p:nvSpPr>
            <p:cNvPr id="44" name="TextBox 58"/>
            <p:cNvSpPr txBox="1"/>
            <p:nvPr/>
          </p:nvSpPr>
          <p:spPr>
            <a:xfrm>
              <a:off x="2850041" y="297214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PSD</a:t>
              </a:r>
            </a:p>
          </p:txBody>
        </p:sp>
        <p:sp>
          <p:nvSpPr>
            <p:cNvPr id="45" name="TextBox 59"/>
            <p:cNvSpPr txBox="1"/>
            <p:nvPr/>
          </p:nvSpPr>
          <p:spPr>
            <a:xfrm>
              <a:off x="2850041" y="3523705"/>
              <a:ext cx="79770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a:ln>
                    <a:noFill/>
                  </a:ln>
                  <a:solidFill>
                    <a:schemeClr val="tx1">
                      <a:lumMod val="75000"/>
                      <a:lumOff val="25000"/>
                    </a:schemeClr>
                  </a:solidFill>
                  <a:effectLst/>
                  <a:uLnTx/>
                  <a:uFillTx/>
                  <a:cs typeface="+mn-ea"/>
                  <a:sym typeface="+mn-lt"/>
                </a:rPr>
                <a:t>WEB</a:t>
              </a:r>
            </a:p>
          </p:txBody>
        </p:sp>
        <p:sp>
          <p:nvSpPr>
            <p:cNvPr id="46" name="TextBox 60"/>
            <p:cNvSpPr txBox="1"/>
            <p:nvPr/>
          </p:nvSpPr>
          <p:spPr>
            <a:xfrm>
              <a:off x="5593803" y="3179352"/>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95%</a:t>
              </a:r>
            </a:p>
          </p:txBody>
        </p:sp>
        <p:sp>
          <p:nvSpPr>
            <p:cNvPr id="47" name="TextBox 61"/>
            <p:cNvSpPr txBox="1"/>
            <p:nvPr/>
          </p:nvSpPr>
          <p:spPr>
            <a:xfrm>
              <a:off x="5576645" y="3720051"/>
              <a:ext cx="79770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a:ln>
                    <a:noFill/>
                  </a:ln>
                  <a:solidFill>
                    <a:schemeClr val="tx1">
                      <a:lumMod val="75000"/>
                      <a:lumOff val="25000"/>
                    </a:schemeClr>
                  </a:solidFill>
                  <a:effectLst/>
                  <a:uLnTx/>
                  <a:uFillTx/>
                  <a:cs typeface="+mn-ea"/>
                  <a:sym typeface="+mn-lt"/>
                </a:rPr>
                <a:t>80%</a:t>
              </a:r>
            </a:p>
          </p:txBody>
        </p:sp>
      </p:grpSp>
      <p:pic>
        <p:nvPicPr>
          <p:cNvPr id="54" name="图片占位符 6"/>
          <p:cNvPicPr>
            <a:picLocks noChangeAspect="1"/>
          </p:cNvPicPr>
          <p:nvPr/>
        </p:nvPicPr>
        <p:blipFill>
          <a:blip r:embed="rId5" cstate="print">
            <a:extLst>
              <a:ext uri="{28A0092B-C50C-407E-A947-70E740481C1C}">
                <a14:useLocalDpi xmlns:a14="http://schemas.microsoft.com/office/drawing/2010/main" val="0"/>
              </a:ext>
            </a:extLst>
          </a:blip>
          <a:srcRect l="16667" r="16667"/>
          <a:stretch>
            <a:fillRect/>
          </a:stretch>
        </p:blipFill>
        <p:spPr>
          <a:xfrm flipH="1">
            <a:off x="850303" y="1792906"/>
            <a:ext cx="1737896" cy="1737444"/>
          </a:xfrm>
          <a:prstGeom prst="flowChartDelay">
            <a:avLst/>
          </a:prstGeom>
        </p:spPr>
      </p:pic>
      <p:pic>
        <p:nvPicPr>
          <p:cNvPr id="55" name="图片占位符 9"/>
          <p:cNvPicPr>
            <a:picLocks noChangeAspect="1"/>
          </p:cNvPicPr>
          <p:nvPr/>
        </p:nvPicPr>
        <p:blipFill>
          <a:blip r:embed="rId6" cstate="print">
            <a:extLst>
              <a:ext uri="{28A0092B-C50C-407E-A947-70E740481C1C}">
                <a14:useLocalDpi xmlns:a14="http://schemas.microsoft.com/office/drawing/2010/main" val="0"/>
              </a:ext>
            </a:extLst>
          </a:blip>
          <a:srcRect l="16798" r="16798"/>
          <a:stretch>
            <a:fillRect/>
          </a:stretch>
        </p:blipFill>
        <p:spPr>
          <a:xfrm flipH="1">
            <a:off x="850303" y="4089786"/>
            <a:ext cx="1737896" cy="1737444"/>
          </a:xfrm>
          <a:prstGeom prst="flowChartDelay">
            <a:avLst/>
          </a:prstGeom>
        </p:spPr>
      </p:pic>
      <p:pic>
        <p:nvPicPr>
          <p:cNvPr id="56" name="图片占位符 7"/>
          <p:cNvPicPr>
            <a:picLocks noChangeAspect="1"/>
          </p:cNvPicPr>
          <p:nvPr/>
        </p:nvPicPr>
        <p:blipFill>
          <a:blip r:embed="rId7" cstate="print">
            <a:extLst>
              <a:ext uri="{28A0092B-C50C-407E-A947-70E740481C1C}">
                <a14:useLocalDpi xmlns:a14="http://schemas.microsoft.com/office/drawing/2010/main" val="0"/>
              </a:ext>
            </a:extLst>
          </a:blip>
          <a:srcRect l="16640" r="16640"/>
          <a:stretch>
            <a:fillRect/>
          </a:stretch>
        </p:blipFill>
        <p:spPr>
          <a:xfrm flipH="1">
            <a:off x="6397663" y="1857434"/>
            <a:ext cx="1737896" cy="1737444"/>
          </a:xfrm>
          <a:prstGeom prst="flowChartDelay">
            <a:avLst/>
          </a:prstGeom>
        </p:spPr>
      </p:pic>
      <p:pic>
        <p:nvPicPr>
          <p:cNvPr id="57" name="图片占位符 10"/>
          <p:cNvPicPr>
            <a:picLocks noChangeAspect="1"/>
          </p:cNvPicPr>
          <p:nvPr/>
        </p:nvPicPr>
        <p:blipFill>
          <a:blip r:embed="rId8" cstate="print">
            <a:extLst>
              <a:ext uri="{28A0092B-C50C-407E-A947-70E740481C1C}">
                <a14:useLocalDpi xmlns:a14="http://schemas.microsoft.com/office/drawing/2010/main" val="0"/>
              </a:ext>
            </a:extLst>
          </a:blip>
          <a:srcRect l="16667" r="16667"/>
          <a:stretch>
            <a:fillRect/>
          </a:stretch>
        </p:blipFill>
        <p:spPr>
          <a:xfrm flipH="1">
            <a:off x="6397663" y="4089785"/>
            <a:ext cx="1737896" cy="1737444"/>
          </a:xfrm>
          <a:prstGeom prst="flowChartDelay">
            <a:avLst/>
          </a:prstGeom>
        </p:spPr>
      </p:pic>
      <p:sp>
        <p:nvSpPr>
          <p:cNvPr id="66" name="PA_文本框 6"/>
          <p:cNvSpPr txBox="1"/>
          <p:nvPr>
            <p:custDataLst>
              <p:tags r:id="rId2"/>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竞品的对比</a:t>
            </a:r>
          </a:p>
        </p:txBody>
      </p:sp>
      <p:sp>
        <p:nvSpPr>
          <p:cNvPr id="67" name="矩形 66"/>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199696" y="724571"/>
            <a:ext cx="2333716" cy="307777"/>
          </a:xfrm>
          <a:prstGeom prst="rect">
            <a:avLst/>
          </a:prstGeom>
        </p:spPr>
        <p:txBody>
          <a:bodyPr wrap="none">
            <a:spAutoFit/>
          </a:bodyPr>
          <a:lstStyle/>
          <a:p>
            <a:r>
              <a:rPr lang="en-US" altLang="zh-CN" sz="1400" dirty="0">
                <a:solidFill>
                  <a:schemeClr val="tx1">
                    <a:lumMod val="65000"/>
                    <a:lumOff val="35000"/>
                  </a:schemeClr>
                </a:solidFill>
              </a:rPr>
              <a:t>PRODUCT COMPARISON</a:t>
            </a:r>
            <a:endParaRPr lang="zh-CN" altLang="en-US" sz="1400" dirty="0">
              <a:solidFill>
                <a:schemeClr val="tx1">
                  <a:lumMod val="65000"/>
                  <a:lumOff val="35000"/>
                </a:schemeClr>
              </a:solidFill>
            </a:endParaRPr>
          </a:p>
        </p:txBody>
      </p:sp>
      <p:grpSp>
        <p:nvGrpSpPr>
          <p:cNvPr id="70" name="组合 69"/>
          <p:cNvGrpSpPr/>
          <p:nvPr/>
        </p:nvGrpSpPr>
        <p:grpSpPr>
          <a:xfrm>
            <a:off x="0" y="6489700"/>
            <a:ext cx="12192000" cy="259231"/>
            <a:chOff x="0" y="6489700"/>
            <a:chExt cx="12192000" cy="259231"/>
          </a:xfrm>
        </p:grpSpPr>
        <p:sp>
          <p:nvSpPr>
            <p:cNvPr id="71" name="矩形 70"/>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lumMod val="65000"/>
                      <a:lumOff val="35000"/>
                    </a:schemeClr>
                  </a:solidFill>
                </a:rPr>
                <a:t>Part Three</a:t>
              </a:r>
              <a:endParaRPr lang="zh-CN" altLang="en-US" sz="1050" dirty="0">
                <a:solidFill>
                  <a:schemeClr val="tx1">
                    <a:lumMod val="65000"/>
                    <a:lumOff val="35000"/>
                  </a:schemeClr>
                </a:solidFill>
              </a:endParaRPr>
            </a:p>
          </p:txBody>
        </p:sp>
        <p:cxnSp>
          <p:nvCxnSpPr>
            <p:cNvPr id="72" name="直接连接符 71"/>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73" name="直接连接符 72"/>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2" presetClass="entr" presetSubtype="9"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 calcmode="lin" valueType="num">
                                          <p:cBhvr additive="base">
                                            <p:cTn id="10" dur="250" fill="hold"/>
                                            <p:tgtEl>
                                              <p:spTgt spid="68"/>
                                            </p:tgtEl>
                                            <p:attrNameLst>
                                              <p:attrName>ppt_x</p:attrName>
                                            </p:attrNameLst>
                                          </p:cBhvr>
                                          <p:tavLst>
                                            <p:tav tm="0">
                                              <p:val>
                                                <p:strVal val="0-#ppt_w/2"/>
                                              </p:val>
                                            </p:tav>
                                            <p:tav tm="100000">
                                              <p:val>
                                                <p:strVal val="#ppt_x"/>
                                              </p:val>
                                            </p:tav>
                                          </p:tavLst>
                                        </p:anim>
                                        <p:anim calcmode="lin" valueType="num">
                                          <p:cBhvr additive="base">
                                            <p:cTn id="11" dur="250" fill="hold"/>
                                            <p:tgtEl>
                                              <p:spTgt spid="68"/>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250" fill="hold"/>
                                            <p:tgtEl>
                                              <p:spTgt spid="67"/>
                                            </p:tgtEl>
                                            <p:attrNameLst>
                                              <p:attrName>ppt_x</p:attrName>
                                            </p:attrNameLst>
                                          </p:cBhvr>
                                          <p:tavLst>
                                            <p:tav tm="0">
                                              <p:val>
                                                <p:strVal val="0-#ppt_w/2"/>
                                              </p:val>
                                            </p:tav>
                                            <p:tav tm="100000">
                                              <p:val>
                                                <p:strVal val="#ppt_x"/>
                                              </p:val>
                                            </p:tav>
                                          </p:tavLst>
                                        </p:anim>
                                        <p:anim calcmode="lin" valueType="num">
                                          <p:cBhvr additive="base">
                                            <p:cTn id="15" dur="25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500" fill="hold"/>
                                            <p:tgtEl>
                                              <p:spTgt spid="66"/>
                                            </p:tgtEl>
                                            <p:attrNameLst>
                                              <p:attrName>ppt_x</p:attrName>
                                            </p:attrNameLst>
                                          </p:cBhvr>
                                          <p:tavLst>
                                            <p:tav tm="0">
                                              <p:val>
                                                <p:strVal val="#ppt_x-.2"/>
                                              </p:val>
                                            </p:tav>
                                            <p:tav tm="100000">
                                              <p:val>
                                                <p:strVal val="#ppt_x"/>
                                              </p:val>
                                            </p:tav>
                                          </p:tavLst>
                                        </p:anim>
                                        <p:anim calcmode="lin" valueType="num">
                                          <p:cBhvr>
                                            <p:cTn id="20" dur="5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21" dur="500"/>
                                            <p:tgtEl>
                                              <p:spTgt spid="6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right)">
                                          <p:cBhvr>
                                            <p:cTn id="24" dur="500"/>
                                            <p:tgtEl>
                                              <p:spTgt spid="69"/>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150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strVal val="#ppt_w+.3"/>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Effect transition="in" filter="fade">
                                          <p:cBhvr>
                                            <p:cTn id="36" dur="1000"/>
                                            <p:tgtEl>
                                              <p:spTgt spid="2"/>
                                            </p:tgtEl>
                                          </p:cBhvr>
                                        </p:animEffect>
                                      </p:childTnLst>
                                    </p:cTn>
                                  </p:par>
                                </p:childTnLst>
                              </p:cTn>
                            </p:par>
                            <p:par>
                              <p:cTn id="37" fill="hold">
                                <p:stCondLst>
                                  <p:cond delay="2799"/>
                                </p:stCondLst>
                                <p:childTnLst>
                                  <p:par>
                                    <p:cTn id="38" presetID="2" presetClass="entr" presetSubtype="2" fill="hold" nodeType="afterEffect" p14:presetBounceEnd="68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68000">
                                          <p:cBhvr additive="base">
                                            <p:cTn id="40" dur="900" fill="hold"/>
                                            <p:tgtEl>
                                              <p:spTgt spid="6"/>
                                            </p:tgtEl>
                                            <p:attrNameLst>
                                              <p:attrName>ppt_x</p:attrName>
                                            </p:attrNameLst>
                                          </p:cBhvr>
                                          <p:tavLst>
                                            <p:tav tm="0">
                                              <p:val>
                                                <p:strVal val="1+#ppt_w/2"/>
                                              </p:val>
                                            </p:tav>
                                            <p:tav tm="100000">
                                              <p:val>
                                                <p:strVal val="#ppt_x"/>
                                              </p:val>
                                            </p:tav>
                                          </p:tavLst>
                                        </p:anim>
                                        <p:anim calcmode="lin" valueType="num" p14:bounceEnd="68000">
                                          <p:cBhvr additive="base">
                                            <p:cTn id="41" dur="9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799"/>
                                </p:stCondLst>
                                <p:childTnLst>
                                  <p:par>
                                    <p:cTn id="43" presetID="53" presetClass="entr" presetSubtype="16"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childTnLst>
                              </p:cTn>
                            </p:par>
                            <p:par>
                              <p:cTn id="48" fill="hold">
                                <p:stCondLst>
                                  <p:cond delay="4299"/>
                                </p:stCondLst>
                                <p:childTnLst>
                                  <p:par>
                                    <p:cTn id="49" presetID="50" presetClass="entr" presetSubtype="0" decel="100000" fill="hold" grpId="0" nodeType="afterEffect">
                                      <p:stCondLst>
                                        <p:cond delay="0"/>
                                      </p:stCondLst>
                                      <p:iterate type="lt">
                                        <p:tmPct val="10000"/>
                                      </p:iterate>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strVal val="#ppt_w+.3"/>
                                              </p:val>
                                            </p:tav>
                                            <p:tav tm="100000">
                                              <p:val>
                                                <p:strVal val="#ppt_w"/>
                                              </p:val>
                                            </p:tav>
                                          </p:tavLst>
                                        </p:anim>
                                        <p:anim calcmode="lin" valueType="num">
                                          <p:cBhvr>
                                            <p:cTn id="52" dur="1000" fill="hold"/>
                                            <p:tgtEl>
                                              <p:spTgt spid="3"/>
                                            </p:tgtEl>
                                            <p:attrNameLst>
                                              <p:attrName>ppt_h</p:attrName>
                                            </p:attrNameLst>
                                          </p:cBhvr>
                                          <p:tavLst>
                                            <p:tav tm="0">
                                              <p:val>
                                                <p:strVal val="#ppt_h"/>
                                              </p:val>
                                            </p:tav>
                                            <p:tav tm="100000">
                                              <p:val>
                                                <p:strVal val="#ppt_h"/>
                                              </p:val>
                                            </p:tav>
                                          </p:tavLst>
                                        </p:anim>
                                        <p:animEffect transition="in" filter="fade">
                                          <p:cBhvr>
                                            <p:cTn id="53" dur="1000"/>
                                            <p:tgtEl>
                                              <p:spTgt spid="3"/>
                                            </p:tgtEl>
                                          </p:cBhvr>
                                        </p:animEffect>
                                      </p:childTnLst>
                                    </p:cTn>
                                  </p:par>
                                </p:childTnLst>
                              </p:cTn>
                            </p:par>
                            <p:par>
                              <p:cTn id="54" fill="hold">
                                <p:stCondLst>
                                  <p:cond delay="6000"/>
                                </p:stCondLst>
                                <p:childTnLst>
                                  <p:par>
                                    <p:cTn id="55" presetID="2" presetClass="entr" presetSubtype="2" fill="hold" nodeType="afterEffect" p14:presetBounceEnd="68000">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14:bounceEnd="68000">
                                          <p:cBhvr additive="base">
                                            <p:cTn id="57" dur="800" fill="hold"/>
                                            <p:tgtEl>
                                              <p:spTgt spid="30"/>
                                            </p:tgtEl>
                                            <p:attrNameLst>
                                              <p:attrName>ppt_x</p:attrName>
                                            </p:attrNameLst>
                                          </p:cBhvr>
                                          <p:tavLst>
                                            <p:tav tm="0">
                                              <p:val>
                                                <p:strVal val="1+#ppt_w/2"/>
                                              </p:val>
                                            </p:tav>
                                            <p:tav tm="100000">
                                              <p:val>
                                                <p:strVal val="#ppt_x"/>
                                              </p:val>
                                            </p:tav>
                                          </p:tavLst>
                                        </p:anim>
                                        <p:anim calcmode="lin" valueType="num" p14:bounceEnd="68000">
                                          <p:cBhvr additive="base">
                                            <p:cTn id="58" dur="8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7500"/>
                                </p:stCondLst>
                                <p:childTnLst>
                                  <p:par>
                                    <p:cTn id="66" presetID="50" presetClass="entr" presetSubtype="0" decel="100000" fill="hold" grpId="0" nodeType="afterEffect">
                                      <p:stCondLst>
                                        <p:cond delay="0"/>
                                      </p:stCondLst>
                                      <p:iterate type="lt">
                                        <p:tmPct val="10000"/>
                                      </p:iterate>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ppt_w</p:attrName>
                                            </p:attrNameLst>
                                          </p:cBhvr>
                                          <p:tavLst>
                                            <p:tav tm="0">
                                              <p:val>
                                                <p:strVal val="#ppt_w+.3"/>
                                              </p:val>
                                            </p:tav>
                                            <p:tav tm="100000">
                                              <p:val>
                                                <p:strVal val="#ppt_w"/>
                                              </p:val>
                                            </p:tav>
                                          </p:tavLst>
                                        </p:anim>
                                        <p:anim calcmode="lin" valueType="num">
                                          <p:cBhvr>
                                            <p:cTn id="69" dur="1000" fill="hold"/>
                                            <p:tgtEl>
                                              <p:spTgt spid="5"/>
                                            </p:tgtEl>
                                            <p:attrNameLst>
                                              <p:attrName>ppt_h</p:attrName>
                                            </p:attrNameLst>
                                          </p:cBhvr>
                                          <p:tavLst>
                                            <p:tav tm="0">
                                              <p:val>
                                                <p:strVal val="#ppt_h"/>
                                              </p:val>
                                            </p:tav>
                                            <p:tav tm="100000">
                                              <p:val>
                                                <p:strVal val="#ppt_h"/>
                                              </p:val>
                                            </p:tav>
                                          </p:tavLst>
                                        </p:anim>
                                        <p:animEffect transition="in" filter="fade">
                                          <p:cBhvr>
                                            <p:cTn id="70" dur="1000"/>
                                            <p:tgtEl>
                                              <p:spTgt spid="5"/>
                                            </p:tgtEl>
                                          </p:cBhvr>
                                        </p:animEffect>
                                      </p:childTnLst>
                                    </p:cTn>
                                  </p:par>
                                </p:childTnLst>
                              </p:cTn>
                            </p:par>
                            <p:par>
                              <p:cTn id="71" fill="hold">
                                <p:stCondLst>
                                  <p:cond delay="9099"/>
                                </p:stCondLst>
                                <p:childTnLst>
                                  <p:par>
                                    <p:cTn id="72" presetID="2" presetClass="entr" presetSubtype="2" fill="hold" nodeType="afterEffect" p14:presetBounceEnd="68000">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14:bounceEnd="68000">
                                          <p:cBhvr additive="base">
                                            <p:cTn id="74" dur="800" fill="hold"/>
                                            <p:tgtEl>
                                              <p:spTgt spid="18"/>
                                            </p:tgtEl>
                                            <p:attrNameLst>
                                              <p:attrName>ppt_x</p:attrName>
                                            </p:attrNameLst>
                                          </p:cBhvr>
                                          <p:tavLst>
                                            <p:tav tm="0">
                                              <p:val>
                                                <p:strVal val="1+#ppt_w/2"/>
                                              </p:val>
                                            </p:tav>
                                            <p:tav tm="100000">
                                              <p:val>
                                                <p:strVal val="#ppt_x"/>
                                              </p:val>
                                            </p:tav>
                                          </p:tavLst>
                                        </p:anim>
                                        <p:anim calcmode="lin" valueType="num" p14:bounceEnd="68000">
                                          <p:cBhvr additive="base">
                                            <p:cTn id="75" dur="800" fill="hold"/>
                                            <p:tgtEl>
                                              <p:spTgt spid="18"/>
                                            </p:tgtEl>
                                            <p:attrNameLst>
                                              <p:attrName>ppt_y</p:attrName>
                                            </p:attrNameLst>
                                          </p:cBhvr>
                                          <p:tavLst>
                                            <p:tav tm="0">
                                              <p:val>
                                                <p:strVal val="#ppt_y"/>
                                              </p:val>
                                            </p:tav>
                                            <p:tav tm="100000">
                                              <p:val>
                                                <p:strVal val="#ppt_y"/>
                                              </p:val>
                                            </p:tav>
                                          </p:tavLst>
                                        </p:anim>
                                      </p:childTnLst>
                                    </p:cTn>
                                  </p:par>
                                </p:childTnLst>
                              </p:cTn>
                            </p:par>
                            <p:par>
                              <p:cTn id="76" fill="hold">
                                <p:stCondLst>
                                  <p:cond delay="10099"/>
                                </p:stCondLst>
                                <p:childTnLst>
                                  <p:par>
                                    <p:cTn id="77" presetID="53" presetClass="entr" presetSubtype="16"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childTnLst>
                              </p:cTn>
                            </p:par>
                            <p:par>
                              <p:cTn id="82" fill="hold">
                                <p:stCondLst>
                                  <p:cond delay="10599"/>
                                </p:stCondLst>
                                <p:childTnLst>
                                  <p:par>
                                    <p:cTn id="83" presetID="50" presetClass="entr" presetSubtype="0" decel="100000" fill="hold" grpId="0" nodeType="afterEffect">
                                      <p:stCondLst>
                                        <p:cond delay="0"/>
                                      </p:stCondLst>
                                      <p:iterate type="lt">
                                        <p:tmPct val="10000"/>
                                      </p:iterate>
                                      <p:childTnLst>
                                        <p:set>
                                          <p:cBhvr>
                                            <p:cTn id="84" dur="1" fill="hold">
                                              <p:stCondLst>
                                                <p:cond delay="0"/>
                                              </p:stCondLst>
                                            </p:cTn>
                                            <p:tgtEl>
                                              <p:spTgt spid="4"/>
                                            </p:tgtEl>
                                            <p:attrNameLst>
                                              <p:attrName>style.visibility</p:attrName>
                                            </p:attrNameLst>
                                          </p:cBhvr>
                                          <p:to>
                                            <p:strVal val="visible"/>
                                          </p:to>
                                        </p:set>
                                        <p:anim calcmode="lin" valueType="num">
                                          <p:cBhvr>
                                            <p:cTn id="85" dur="1000" fill="hold"/>
                                            <p:tgtEl>
                                              <p:spTgt spid="4"/>
                                            </p:tgtEl>
                                            <p:attrNameLst>
                                              <p:attrName>ppt_w</p:attrName>
                                            </p:attrNameLst>
                                          </p:cBhvr>
                                          <p:tavLst>
                                            <p:tav tm="0">
                                              <p:val>
                                                <p:strVal val="#ppt_w+.3"/>
                                              </p:val>
                                            </p:tav>
                                            <p:tav tm="100000">
                                              <p:val>
                                                <p:strVal val="#ppt_w"/>
                                              </p:val>
                                            </p:tav>
                                          </p:tavLst>
                                        </p:anim>
                                        <p:anim calcmode="lin" valueType="num">
                                          <p:cBhvr>
                                            <p:cTn id="86" dur="1000" fill="hold"/>
                                            <p:tgtEl>
                                              <p:spTgt spid="4"/>
                                            </p:tgtEl>
                                            <p:attrNameLst>
                                              <p:attrName>ppt_h</p:attrName>
                                            </p:attrNameLst>
                                          </p:cBhvr>
                                          <p:tavLst>
                                            <p:tav tm="0">
                                              <p:val>
                                                <p:strVal val="#ppt_h"/>
                                              </p:val>
                                            </p:tav>
                                            <p:tav tm="100000">
                                              <p:val>
                                                <p:strVal val="#ppt_h"/>
                                              </p:val>
                                            </p:tav>
                                          </p:tavLst>
                                        </p:anim>
                                        <p:animEffect transition="in" filter="fade">
                                          <p:cBhvr>
                                            <p:cTn id="87" dur="1000"/>
                                            <p:tgtEl>
                                              <p:spTgt spid="4"/>
                                            </p:tgtEl>
                                          </p:cBhvr>
                                        </p:animEffect>
                                      </p:childTnLst>
                                    </p:cTn>
                                  </p:par>
                                </p:childTnLst>
                              </p:cTn>
                            </p:par>
                            <p:par>
                              <p:cTn id="88" fill="hold">
                                <p:stCondLst>
                                  <p:cond delay="12199"/>
                                </p:stCondLst>
                                <p:childTnLst>
                                  <p:par>
                                    <p:cTn id="89" presetID="2" presetClass="entr" presetSubtype="2" fill="hold" nodeType="afterEffect" p14:presetBounceEnd="68000">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14:bounceEnd="68000">
                                          <p:cBhvr additive="base">
                                            <p:cTn id="91" dur="900" fill="hold"/>
                                            <p:tgtEl>
                                              <p:spTgt spid="42"/>
                                            </p:tgtEl>
                                            <p:attrNameLst>
                                              <p:attrName>ppt_x</p:attrName>
                                            </p:attrNameLst>
                                          </p:cBhvr>
                                          <p:tavLst>
                                            <p:tav tm="0">
                                              <p:val>
                                                <p:strVal val="1+#ppt_w/2"/>
                                              </p:val>
                                            </p:tav>
                                            <p:tav tm="100000">
                                              <p:val>
                                                <p:strVal val="#ppt_x"/>
                                              </p:val>
                                            </p:tav>
                                          </p:tavLst>
                                        </p:anim>
                                        <p:anim calcmode="lin" valueType="num" p14:bounceEnd="68000">
                                          <p:cBhvr additive="base">
                                            <p:cTn id="92" dur="9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6" grpId="0"/>
          <p:bldP spid="67" grpId="0" animBg="1"/>
          <p:bldP spid="68" grpId="0" animBg="1"/>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2" presetClass="entr" presetSubtype="9"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 calcmode="lin" valueType="num">
                                          <p:cBhvr additive="base">
                                            <p:cTn id="10" dur="250" fill="hold"/>
                                            <p:tgtEl>
                                              <p:spTgt spid="68"/>
                                            </p:tgtEl>
                                            <p:attrNameLst>
                                              <p:attrName>ppt_x</p:attrName>
                                            </p:attrNameLst>
                                          </p:cBhvr>
                                          <p:tavLst>
                                            <p:tav tm="0">
                                              <p:val>
                                                <p:strVal val="0-#ppt_w/2"/>
                                              </p:val>
                                            </p:tav>
                                            <p:tav tm="100000">
                                              <p:val>
                                                <p:strVal val="#ppt_x"/>
                                              </p:val>
                                            </p:tav>
                                          </p:tavLst>
                                        </p:anim>
                                        <p:anim calcmode="lin" valueType="num">
                                          <p:cBhvr additive="base">
                                            <p:cTn id="11" dur="250" fill="hold"/>
                                            <p:tgtEl>
                                              <p:spTgt spid="68"/>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67"/>
                                            </p:tgtEl>
                                            <p:attrNameLst>
                                              <p:attrName>style.visibility</p:attrName>
                                            </p:attrNameLst>
                                          </p:cBhvr>
                                          <p:to>
                                            <p:strVal val="visible"/>
                                          </p:to>
                                        </p:set>
                                        <p:anim calcmode="lin" valueType="num">
                                          <p:cBhvr additive="base">
                                            <p:cTn id="14" dur="250" fill="hold"/>
                                            <p:tgtEl>
                                              <p:spTgt spid="67"/>
                                            </p:tgtEl>
                                            <p:attrNameLst>
                                              <p:attrName>ppt_x</p:attrName>
                                            </p:attrNameLst>
                                          </p:cBhvr>
                                          <p:tavLst>
                                            <p:tav tm="0">
                                              <p:val>
                                                <p:strVal val="0-#ppt_w/2"/>
                                              </p:val>
                                            </p:tav>
                                            <p:tav tm="100000">
                                              <p:val>
                                                <p:strVal val="#ppt_x"/>
                                              </p:val>
                                            </p:tav>
                                          </p:tavLst>
                                        </p:anim>
                                        <p:anim calcmode="lin" valueType="num">
                                          <p:cBhvr additive="base">
                                            <p:cTn id="15" dur="25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500" fill="hold"/>
                                            <p:tgtEl>
                                              <p:spTgt spid="66"/>
                                            </p:tgtEl>
                                            <p:attrNameLst>
                                              <p:attrName>ppt_x</p:attrName>
                                            </p:attrNameLst>
                                          </p:cBhvr>
                                          <p:tavLst>
                                            <p:tav tm="0">
                                              <p:val>
                                                <p:strVal val="#ppt_x-.2"/>
                                              </p:val>
                                            </p:tav>
                                            <p:tav tm="100000">
                                              <p:val>
                                                <p:strVal val="#ppt_x"/>
                                              </p:val>
                                            </p:tav>
                                          </p:tavLst>
                                        </p:anim>
                                        <p:anim calcmode="lin" valueType="num">
                                          <p:cBhvr>
                                            <p:cTn id="20" dur="5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21" dur="500"/>
                                            <p:tgtEl>
                                              <p:spTgt spid="66"/>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right)">
                                          <p:cBhvr>
                                            <p:cTn id="24" dur="500"/>
                                            <p:tgtEl>
                                              <p:spTgt spid="69"/>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150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strVal val="#ppt_w+.3"/>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Effect transition="in" filter="fade">
                                          <p:cBhvr>
                                            <p:cTn id="36" dur="1000"/>
                                            <p:tgtEl>
                                              <p:spTgt spid="2"/>
                                            </p:tgtEl>
                                          </p:cBhvr>
                                        </p:animEffect>
                                      </p:childTnLst>
                                    </p:cTn>
                                  </p:par>
                                </p:childTnLst>
                              </p:cTn>
                            </p:par>
                            <p:par>
                              <p:cTn id="37" fill="hold">
                                <p:stCondLst>
                                  <p:cond delay="2799"/>
                                </p:stCondLst>
                                <p:childTnLst>
                                  <p:par>
                                    <p:cTn id="38" presetID="2" presetClass="entr" presetSubtype="2"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900" fill="hold"/>
                                            <p:tgtEl>
                                              <p:spTgt spid="6"/>
                                            </p:tgtEl>
                                            <p:attrNameLst>
                                              <p:attrName>ppt_x</p:attrName>
                                            </p:attrNameLst>
                                          </p:cBhvr>
                                          <p:tavLst>
                                            <p:tav tm="0">
                                              <p:val>
                                                <p:strVal val="1+#ppt_w/2"/>
                                              </p:val>
                                            </p:tav>
                                            <p:tav tm="100000">
                                              <p:val>
                                                <p:strVal val="#ppt_x"/>
                                              </p:val>
                                            </p:tav>
                                          </p:tavLst>
                                        </p:anim>
                                        <p:anim calcmode="lin" valueType="num">
                                          <p:cBhvr additive="base">
                                            <p:cTn id="41" dur="9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799"/>
                                </p:stCondLst>
                                <p:childTnLst>
                                  <p:par>
                                    <p:cTn id="43" presetID="53" presetClass="entr" presetSubtype="16"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childTnLst>
                              </p:cTn>
                            </p:par>
                            <p:par>
                              <p:cTn id="48" fill="hold">
                                <p:stCondLst>
                                  <p:cond delay="4299"/>
                                </p:stCondLst>
                                <p:childTnLst>
                                  <p:par>
                                    <p:cTn id="49" presetID="50" presetClass="entr" presetSubtype="0" decel="100000" fill="hold" grpId="0" nodeType="afterEffect">
                                      <p:stCondLst>
                                        <p:cond delay="0"/>
                                      </p:stCondLst>
                                      <p:iterate type="lt">
                                        <p:tmPct val="10000"/>
                                      </p:iterate>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strVal val="#ppt_w+.3"/>
                                              </p:val>
                                            </p:tav>
                                            <p:tav tm="100000">
                                              <p:val>
                                                <p:strVal val="#ppt_w"/>
                                              </p:val>
                                            </p:tav>
                                          </p:tavLst>
                                        </p:anim>
                                        <p:anim calcmode="lin" valueType="num">
                                          <p:cBhvr>
                                            <p:cTn id="52" dur="1000" fill="hold"/>
                                            <p:tgtEl>
                                              <p:spTgt spid="3"/>
                                            </p:tgtEl>
                                            <p:attrNameLst>
                                              <p:attrName>ppt_h</p:attrName>
                                            </p:attrNameLst>
                                          </p:cBhvr>
                                          <p:tavLst>
                                            <p:tav tm="0">
                                              <p:val>
                                                <p:strVal val="#ppt_h"/>
                                              </p:val>
                                            </p:tav>
                                            <p:tav tm="100000">
                                              <p:val>
                                                <p:strVal val="#ppt_h"/>
                                              </p:val>
                                            </p:tav>
                                          </p:tavLst>
                                        </p:anim>
                                        <p:animEffect transition="in" filter="fade">
                                          <p:cBhvr>
                                            <p:cTn id="53" dur="1000"/>
                                            <p:tgtEl>
                                              <p:spTgt spid="3"/>
                                            </p:tgtEl>
                                          </p:cBhvr>
                                        </p:animEffect>
                                      </p:childTnLst>
                                    </p:cTn>
                                  </p:par>
                                </p:childTnLst>
                              </p:cTn>
                            </p:par>
                            <p:par>
                              <p:cTn id="54" fill="hold">
                                <p:stCondLst>
                                  <p:cond delay="6000"/>
                                </p:stCondLst>
                                <p:childTnLst>
                                  <p:par>
                                    <p:cTn id="55" presetID="2" presetClass="entr" presetSubtype="2"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800" fill="hold"/>
                                            <p:tgtEl>
                                              <p:spTgt spid="30"/>
                                            </p:tgtEl>
                                            <p:attrNameLst>
                                              <p:attrName>ppt_x</p:attrName>
                                            </p:attrNameLst>
                                          </p:cBhvr>
                                          <p:tavLst>
                                            <p:tav tm="0">
                                              <p:val>
                                                <p:strVal val="1+#ppt_w/2"/>
                                              </p:val>
                                            </p:tav>
                                            <p:tav tm="100000">
                                              <p:val>
                                                <p:strVal val="#ppt_x"/>
                                              </p:val>
                                            </p:tav>
                                          </p:tavLst>
                                        </p:anim>
                                        <p:anim calcmode="lin" valueType="num">
                                          <p:cBhvr additive="base">
                                            <p:cTn id="58" dur="8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par>
                              <p:cTn id="65" fill="hold">
                                <p:stCondLst>
                                  <p:cond delay="7500"/>
                                </p:stCondLst>
                                <p:childTnLst>
                                  <p:par>
                                    <p:cTn id="66" presetID="50" presetClass="entr" presetSubtype="0" decel="100000" fill="hold" grpId="0" nodeType="afterEffect">
                                      <p:stCondLst>
                                        <p:cond delay="0"/>
                                      </p:stCondLst>
                                      <p:iterate type="lt">
                                        <p:tmPct val="10000"/>
                                      </p:iterate>
                                      <p:childTnLst>
                                        <p:set>
                                          <p:cBhvr>
                                            <p:cTn id="67" dur="1" fill="hold">
                                              <p:stCondLst>
                                                <p:cond delay="0"/>
                                              </p:stCondLst>
                                            </p:cTn>
                                            <p:tgtEl>
                                              <p:spTgt spid="5"/>
                                            </p:tgtEl>
                                            <p:attrNameLst>
                                              <p:attrName>style.visibility</p:attrName>
                                            </p:attrNameLst>
                                          </p:cBhvr>
                                          <p:to>
                                            <p:strVal val="visible"/>
                                          </p:to>
                                        </p:set>
                                        <p:anim calcmode="lin" valueType="num">
                                          <p:cBhvr>
                                            <p:cTn id="68" dur="1000" fill="hold"/>
                                            <p:tgtEl>
                                              <p:spTgt spid="5"/>
                                            </p:tgtEl>
                                            <p:attrNameLst>
                                              <p:attrName>ppt_w</p:attrName>
                                            </p:attrNameLst>
                                          </p:cBhvr>
                                          <p:tavLst>
                                            <p:tav tm="0">
                                              <p:val>
                                                <p:strVal val="#ppt_w+.3"/>
                                              </p:val>
                                            </p:tav>
                                            <p:tav tm="100000">
                                              <p:val>
                                                <p:strVal val="#ppt_w"/>
                                              </p:val>
                                            </p:tav>
                                          </p:tavLst>
                                        </p:anim>
                                        <p:anim calcmode="lin" valueType="num">
                                          <p:cBhvr>
                                            <p:cTn id="69" dur="1000" fill="hold"/>
                                            <p:tgtEl>
                                              <p:spTgt spid="5"/>
                                            </p:tgtEl>
                                            <p:attrNameLst>
                                              <p:attrName>ppt_h</p:attrName>
                                            </p:attrNameLst>
                                          </p:cBhvr>
                                          <p:tavLst>
                                            <p:tav tm="0">
                                              <p:val>
                                                <p:strVal val="#ppt_h"/>
                                              </p:val>
                                            </p:tav>
                                            <p:tav tm="100000">
                                              <p:val>
                                                <p:strVal val="#ppt_h"/>
                                              </p:val>
                                            </p:tav>
                                          </p:tavLst>
                                        </p:anim>
                                        <p:animEffect transition="in" filter="fade">
                                          <p:cBhvr>
                                            <p:cTn id="70" dur="1000"/>
                                            <p:tgtEl>
                                              <p:spTgt spid="5"/>
                                            </p:tgtEl>
                                          </p:cBhvr>
                                        </p:animEffect>
                                      </p:childTnLst>
                                    </p:cTn>
                                  </p:par>
                                </p:childTnLst>
                              </p:cTn>
                            </p:par>
                            <p:par>
                              <p:cTn id="71" fill="hold">
                                <p:stCondLst>
                                  <p:cond delay="9099"/>
                                </p:stCondLst>
                                <p:childTnLst>
                                  <p:par>
                                    <p:cTn id="72" presetID="2" presetClass="entr" presetSubtype="2"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800" fill="hold"/>
                                            <p:tgtEl>
                                              <p:spTgt spid="18"/>
                                            </p:tgtEl>
                                            <p:attrNameLst>
                                              <p:attrName>ppt_x</p:attrName>
                                            </p:attrNameLst>
                                          </p:cBhvr>
                                          <p:tavLst>
                                            <p:tav tm="0">
                                              <p:val>
                                                <p:strVal val="1+#ppt_w/2"/>
                                              </p:val>
                                            </p:tav>
                                            <p:tav tm="100000">
                                              <p:val>
                                                <p:strVal val="#ppt_x"/>
                                              </p:val>
                                            </p:tav>
                                          </p:tavLst>
                                        </p:anim>
                                        <p:anim calcmode="lin" valueType="num">
                                          <p:cBhvr additive="base">
                                            <p:cTn id="75" dur="800" fill="hold"/>
                                            <p:tgtEl>
                                              <p:spTgt spid="18"/>
                                            </p:tgtEl>
                                            <p:attrNameLst>
                                              <p:attrName>ppt_y</p:attrName>
                                            </p:attrNameLst>
                                          </p:cBhvr>
                                          <p:tavLst>
                                            <p:tav tm="0">
                                              <p:val>
                                                <p:strVal val="#ppt_y"/>
                                              </p:val>
                                            </p:tav>
                                            <p:tav tm="100000">
                                              <p:val>
                                                <p:strVal val="#ppt_y"/>
                                              </p:val>
                                            </p:tav>
                                          </p:tavLst>
                                        </p:anim>
                                      </p:childTnLst>
                                    </p:cTn>
                                  </p:par>
                                </p:childTnLst>
                              </p:cTn>
                            </p:par>
                            <p:par>
                              <p:cTn id="76" fill="hold">
                                <p:stCondLst>
                                  <p:cond delay="10099"/>
                                </p:stCondLst>
                                <p:childTnLst>
                                  <p:par>
                                    <p:cTn id="77" presetID="53" presetClass="entr" presetSubtype="16"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childTnLst>
                              </p:cTn>
                            </p:par>
                            <p:par>
                              <p:cTn id="82" fill="hold">
                                <p:stCondLst>
                                  <p:cond delay="10599"/>
                                </p:stCondLst>
                                <p:childTnLst>
                                  <p:par>
                                    <p:cTn id="83" presetID="50" presetClass="entr" presetSubtype="0" decel="100000" fill="hold" grpId="0" nodeType="afterEffect">
                                      <p:stCondLst>
                                        <p:cond delay="0"/>
                                      </p:stCondLst>
                                      <p:iterate type="lt">
                                        <p:tmPct val="10000"/>
                                      </p:iterate>
                                      <p:childTnLst>
                                        <p:set>
                                          <p:cBhvr>
                                            <p:cTn id="84" dur="1" fill="hold">
                                              <p:stCondLst>
                                                <p:cond delay="0"/>
                                              </p:stCondLst>
                                            </p:cTn>
                                            <p:tgtEl>
                                              <p:spTgt spid="4"/>
                                            </p:tgtEl>
                                            <p:attrNameLst>
                                              <p:attrName>style.visibility</p:attrName>
                                            </p:attrNameLst>
                                          </p:cBhvr>
                                          <p:to>
                                            <p:strVal val="visible"/>
                                          </p:to>
                                        </p:set>
                                        <p:anim calcmode="lin" valueType="num">
                                          <p:cBhvr>
                                            <p:cTn id="85" dur="1000" fill="hold"/>
                                            <p:tgtEl>
                                              <p:spTgt spid="4"/>
                                            </p:tgtEl>
                                            <p:attrNameLst>
                                              <p:attrName>ppt_w</p:attrName>
                                            </p:attrNameLst>
                                          </p:cBhvr>
                                          <p:tavLst>
                                            <p:tav tm="0">
                                              <p:val>
                                                <p:strVal val="#ppt_w+.3"/>
                                              </p:val>
                                            </p:tav>
                                            <p:tav tm="100000">
                                              <p:val>
                                                <p:strVal val="#ppt_w"/>
                                              </p:val>
                                            </p:tav>
                                          </p:tavLst>
                                        </p:anim>
                                        <p:anim calcmode="lin" valueType="num">
                                          <p:cBhvr>
                                            <p:cTn id="86" dur="1000" fill="hold"/>
                                            <p:tgtEl>
                                              <p:spTgt spid="4"/>
                                            </p:tgtEl>
                                            <p:attrNameLst>
                                              <p:attrName>ppt_h</p:attrName>
                                            </p:attrNameLst>
                                          </p:cBhvr>
                                          <p:tavLst>
                                            <p:tav tm="0">
                                              <p:val>
                                                <p:strVal val="#ppt_h"/>
                                              </p:val>
                                            </p:tav>
                                            <p:tav tm="100000">
                                              <p:val>
                                                <p:strVal val="#ppt_h"/>
                                              </p:val>
                                            </p:tav>
                                          </p:tavLst>
                                        </p:anim>
                                        <p:animEffect transition="in" filter="fade">
                                          <p:cBhvr>
                                            <p:cTn id="87" dur="1000"/>
                                            <p:tgtEl>
                                              <p:spTgt spid="4"/>
                                            </p:tgtEl>
                                          </p:cBhvr>
                                        </p:animEffect>
                                      </p:childTnLst>
                                    </p:cTn>
                                  </p:par>
                                </p:childTnLst>
                              </p:cTn>
                            </p:par>
                            <p:par>
                              <p:cTn id="88" fill="hold">
                                <p:stCondLst>
                                  <p:cond delay="12199"/>
                                </p:stCondLst>
                                <p:childTnLst>
                                  <p:par>
                                    <p:cTn id="89" presetID="2" presetClass="entr" presetSubtype="2" fill="hold"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900" fill="hold"/>
                                            <p:tgtEl>
                                              <p:spTgt spid="42"/>
                                            </p:tgtEl>
                                            <p:attrNameLst>
                                              <p:attrName>ppt_x</p:attrName>
                                            </p:attrNameLst>
                                          </p:cBhvr>
                                          <p:tavLst>
                                            <p:tav tm="0">
                                              <p:val>
                                                <p:strVal val="1+#ppt_w/2"/>
                                              </p:val>
                                            </p:tav>
                                            <p:tav tm="100000">
                                              <p:val>
                                                <p:strVal val="#ppt_x"/>
                                              </p:val>
                                            </p:tav>
                                          </p:tavLst>
                                        </p:anim>
                                        <p:anim calcmode="lin" valueType="num">
                                          <p:cBhvr additive="base">
                                            <p:cTn id="92" dur="9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6" grpId="0"/>
          <p:bldP spid="67" grpId="0" animBg="1"/>
          <p:bldP spid="68" grpId="0" animBg="1"/>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1"/>
          <p:cNvSpPr txBox="1"/>
          <p:nvPr/>
        </p:nvSpPr>
        <p:spPr>
          <a:xfrm>
            <a:off x="2648015" y="2298193"/>
            <a:ext cx="4205406" cy="584775"/>
          </a:xfrm>
          <a:prstGeom prst="rect">
            <a:avLst/>
          </a:prstGeom>
          <a:noFill/>
        </p:spPr>
        <p:txBody>
          <a:bodyPr wrap="square" rtlCol="0">
            <a:spAutoFit/>
          </a:bodyPr>
          <a:lstStyle/>
          <a:p>
            <a:pPr lvl="0" algn="r" defTabSz="914400">
              <a:defRPr/>
            </a:pPr>
            <a:r>
              <a:rPr lang="zh-CN" altLang="en-US" sz="3200" b="1" kern="0" spc="300" dirty="0">
                <a:solidFill>
                  <a:schemeClr val="tx1">
                    <a:lumMod val="75000"/>
                    <a:lumOff val="25000"/>
                  </a:schemeClr>
                </a:solidFill>
                <a:sym typeface="+mn-lt"/>
              </a:rPr>
              <a:t>与竞品的对比</a:t>
            </a:r>
          </a:p>
        </p:txBody>
      </p:sp>
      <p:sp>
        <p:nvSpPr>
          <p:cNvPr id="3" name="TextBox 58"/>
          <p:cNvSpPr txBox="1"/>
          <p:nvPr/>
        </p:nvSpPr>
        <p:spPr>
          <a:xfrm>
            <a:off x="1628165" y="3318338"/>
            <a:ext cx="5225256" cy="4770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50" b="0" i="0" u="none" strike="noStrike" kern="0" cap="none" spc="0" normalizeH="0" baseline="0" noProof="0" dirty="0">
                <a:ln>
                  <a:noFill/>
                </a:ln>
                <a:solidFill>
                  <a:prstClr val="black">
                    <a:lumMod val="50000"/>
                    <a:lumOff val="50000"/>
                  </a:prstClr>
                </a:solidFill>
                <a:effectLst/>
                <a:uLnTx/>
                <a:uFillTx/>
                <a:sym typeface="+mn-lt"/>
              </a:rPr>
              <a:t>Entrepreneurial activities differ substantially depending on the type of organization and creativity involved. </a:t>
            </a:r>
          </a:p>
        </p:txBody>
      </p:sp>
      <p:sp>
        <p:nvSpPr>
          <p:cNvPr id="4" name="Rectangle 59"/>
          <p:cNvSpPr/>
          <p:nvPr/>
        </p:nvSpPr>
        <p:spPr>
          <a:xfrm>
            <a:off x="5014642" y="2907555"/>
            <a:ext cx="1819729" cy="276999"/>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300" normalizeH="0" baseline="0" noProof="0" dirty="0">
                <a:ln>
                  <a:noFill/>
                </a:ln>
                <a:solidFill>
                  <a:prstClr val="black">
                    <a:lumMod val="75000"/>
                    <a:lumOff val="25000"/>
                  </a:prstClr>
                </a:solidFill>
                <a:effectLst/>
                <a:uLnTx/>
                <a:uFillTx/>
                <a:sym typeface="+mn-lt"/>
              </a:rPr>
              <a:t>PHOTOSHOP SKILLS</a:t>
            </a:r>
          </a:p>
        </p:txBody>
      </p:sp>
      <p:sp>
        <p:nvSpPr>
          <p:cNvPr id="5" name="TextBox 60"/>
          <p:cNvSpPr txBox="1"/>
          <p:nvPr/>
        </p:nvSpPr>
        <p:spPr>
          <a:xfrm>
            <a:off x="433619" y="3862624"/>
            <a:ext cx="1020089" cy="317376"/>
          </a:xfrm>
          <a:prstGeom prst="rect">
            <a:avLst/>
          </a:prstGeom>
          <a:noFill/>
        </p:spPr>
        <p:txBody>
          <a:bodyPr wrap="square" lIns="91422" tIns="45711" rIns="91422" bIns="45711" rtlCol="0">
            <a:spAutoFit/>
          </a:bodyPr>
          <a:lstStyle/>
          <a:p>
            <a:pPr marL="0" marR="0" lvl="0" indent="0" algn="r" defTabSz="914400" eaLnBrk="1" fontAlgn="auto" latinLnBrk="0" hangingPunct="1">
              <a:lnSpc>
                <a:spcPts val="1700"/>
              </a:lnSpc>
              <a:spcBef>
                <a:spcPts val="0"/>
              </a:spcBef>
              <a:spcAft>
                <a:spcPts val="0"/>
              </a:spcAft>
              <a:buClrTx/>
              <a:buSzTx/>
              <a:buFontTx/>
              <a:buNone/>
              <a:defRPr/>
            </a:pPr>
            <a:r>
              <a:rPr kumimoji="0" lang="en-US" sz="1600" b="1" i="0" u="none" strike="noStrike" kern="0" cap="none" spc="0" normalizeH="0" baseline="0" noProof="0" dirty="0">
                <a:ln>
                  <a:noFill/>
                </a:ln>
                <a:solidFill>
                  <a:schemeClr val="accent1"/>
                </a:solidFill>
                <a:effectLst/>
                <a:uLnTx/>
                <a:uFillTx/>
                <a:sym typeface="+mn-lt"/>
              </a:rPr>
              <a:t>95%</a:t>
            </a:r>
          </a:p>
        </p:txBody>
      </p:sp>
      <p:sp>
        <p:nvSpPr>
          <p:cNvPr id="6" name="TextBox 66"/>
          <p:cNvSpPr txBox="1"/>
          <p:nvPr/>
        </p:nvSpPr>
        <p:spPr>
          <a:xfrm>
            <a:off x="1628165" y="4607717"/>
            <a:ext cx="5225256" cy="47705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50" b="0" i="0" u="none" strike="noStrike" kern="0" cap="none" spc="0" normalizeH="0" baseline="0" noProof="0" dirty="0">
                <a:ln>
                  <a:noFill/>
                </a:ln>
                <a:solidFill>
                  <a:prstClr val="black">
                    <a:lumMod val="50000"/>
                    <a:lumOff val="50000"/>
                  </a:prstClr>
                </a:solidFill>
                <a:effectLst/>
                <a:uLnTx/>
                <a:uFillTx/>
                <a:sym typeface="+mn-lt"/>
              </a:rPr>
              <a:t>Entrepreneurial activities differ substantially depending on the type of organization and creativity involved. </a:t>
            </a:r>
          </a:p>
        </p:txBody>
      </p:sp>
      <p:sp>
        <p:nvSpPr>
          <p:cNvPr id="7" name="Rectangle 67"/>
          <p:cNvSpPr/>
          <p:nvPr/>
        </p:nvSpPr>
        <p:spPr>
          <a:xfrm>
            <a:off x="5068831" y="4338951"/>
            <a:ext cx="1819729" cy="276999"/>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sz="1200" b="1" i="0" u="none" strike="noStrike" kern="0" cap="none" spc="300" normalizeH="0" baseline="0" noProof="0" dirty="0">
                <a:ln>
                  <a:noFill/>
                </a:ln>
                <a:solidFill>
                  <a:prstClr val="black">
                    <a:lumMod val="75000"/>
                    <a:lumOff val="25000"/>
                  </a:prstClr>
                </a:solidFill>
                <a:effectLst/>
                <a:uLnTx/>
                <a:uFillTx/>
                <a:sym typeface="+mn-lt"/>
              </a:rPr>
              <a:t>PHOTOSHOP SKILLS</a:t>
            </a:r>
          </a:p>
        </p:txBody>
      </p:sp>
      <p:sp>
        <p:nvSpPr>
          <p:cNvPr id="8" name="TextBox 68"/>
          <p:cNvSpPr txBox="1"/>
          <p:nvPr/>
        </p:nvSpPr>
        <p:spPr>
          <a:xfrm>
            <a:off x="429753" y="5123203"/>
            <a:ext cx="1020089" cy="317376"/>
          </a:xfrm>
          <a:prstGeom prst="rect">
            <a:avLst/>
          </a:prstGeom>
          <a:noFill/>
        </p:spPr>
        <p:txBody>
          <a:bodyPr wrap="square" lIns="91422" tIns="45711" rIns="91422" bIns="45711" rtlCol="0">
            <a:spAutoFit/>
          </a:bodyPr>
          <a:lstStyle/>
          <a:p>
            <a:pPr marL="0" marR="0" lvl="0" indent="0" algn="r" defTabSz="914400" eaLnBrk="1" fontAlgn="auto" latinLnBrk="0" hangingPunct="1">
              <a:lnSpc>
                <a:spcPts val="1700"/>
              </a:lnSpc>
              <a:spcBef>
                <a:spcPts val="0"/>
              </a:spcBef>
              <a:spcAft>
                <a:spcPts val="0"/>
              </a:spcAft>
              <a:buClrTx/>
              <a:buSzTx/>
              <a:buFontTx/>
              <a:buNone/>
              <a:defRPr/>
            </a:pPr>
            <a:r>
              <a:rPr kumimoji="0" lang="en-US" sz="1600" b="1" i="0" u="none" strike="noStrike" kern="0" cap="none" spc="0" normalizeH="0" baseline="0" noProof="0" dirty="0">
                <a:ln>
                  <a:noFill/>
                </a:ln>
                <a:solidFill>
                  <a:prstClr val="black">
                    <a:lumMod val="75000"/>
                    <a:lumOff val="25000"/>
                  </a:prstClr>
                </a:solidFill>
                <a:effectLst/>
                <a:uLnTx/>
                <a:uFillTx/>
                <a:sym typeface="+mn-lt"/>
              </a:rPr>
              <a:t>95%</a:t>
            </a:r>
          </a:p>
        </p:txBody>
      </p:sp>
      <p:sp>
        <p:nvSpPr>
          <p:cNvPr id="9" name="Freeform 133"/>
          <p:cNvSpPr>
            <a:spLocks noEditPoints="1"/>
          </p:cNvSpPr>
          <p:nvPr/>
        </p:nvSpPr>
        <p:spPr bwMode="auto">
          <a:xfrm>
            <a:off x="6888560" y="3796396"/>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37E45"/>
              </a:solidFill>
              <a:effectLst/>
              <a:uLnTx/>
              <a:uFillTx/>
              <a:ea typeface="宋体" panose="02010600030101010101" pitchFamily="2" charset="-122"/>
              <a:cs typeface="+mn-ea"/>
              <a:sym typeface="+mn-lt"/>
            </a:endParaRPr>
          </a:p>
        </p:txBody>
      </p:sp>
      <p:sp>
        <p:nvSpPr>
          <p:cNvPr id="10" name="Freeform 142"/>
          <p:cNvSpPr>
            <a:spLocks noEditPoints="1"/>
          </p:cNvSpPr>
          <p:nvPr/>
        </p:nvSpPr>
        <p:spPr bwMode="auto">
          <a:xfrm>
            <a:off x="6832292" y="5005103"/>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ysClr val="windowText" lastClr="000000">
              <a:lumMod val="75000"/>
              <a:lumOff val="2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37E45"/>
              </a:solidFill>
              <a:effectLst/>
              <a:uLnTx/>
              <a:uFillTx/>
              <a:ea typeface="宋体" panose="02010600030101010101" pitchFamily="2" charset="-122"/>
              <a:cs typeface="+mn-ea"/>
              <a:sym typeface="+mn-lt"/>
            </a:endParaRPr>
          </a:p>
        </p:txBody>
      </p:sp>
      <p:grpSp>
        <p:nvGrpSpPr>
          <p:cNvPr id="11" name="Group 24"/>
          <p:cNvGrpSpPr/>
          <p:nvPr/>
        </p:nvGrpSpPr>
        <p:grpSpPr>
          <a:xfrm>
            <a:off x="1638467" y="3902248"/>
            <a:ext cx="5073668" cy="208677"/>
            <a:chOff x="5638800" y="4530963"/>
            <a:chExt cx="5073668" cy="208677"/>
          </a:xfrm>
        </p:grpSpPr>
        <p:sp>
          <p:nvSpPr>
            <p:cNvPr id="12" name="Rectangle 25"/>
            <p:cNvSpPr/>
            <p:nvPr/>
          </p:nvSpPr>
          <p:spPr>
            <a:xfrm>
              <a:off x="5638800" y="4530963"/>
              <a:ext cx="5069638" cy="208677"/>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37E45"/>
                </a:solidFill>
                <a:effectLst/>
                <a:uLnTx/>
                <a:uFillTx/>
                <a:latin typeface="Calibri" panose="020F0502020204030204"/>
                <a:ea typeface="+mn-ea"/>
                <a:cs typeface="+mn-cs"/>
                <a:sym typeface="+mn-lt"/>
              </a:endParaRPr>
            </a:p>
          </p:txBody>
        </p:sp>
        <p:sp>
          <p:nvSpPr>
            <p:cNvPr id="13" name="Rectangle 26"/>
            <p:cNvSpPr/>
            <p:nvPr/>
          </p:nvSpPr>
          <p:spPr>
            <a:xfrm>
              <a:off x="6534767" y="4530963"/>
              <a:ext cx="4177701" cy="20867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37E45"/>
                </a:solidFill>
                <a:effectLst/>
                <a:uLnTx/>
                <a:uFillTx/>
                <a:latin typeface="Calibri" panose="020F0502020204030204"/>
                <a:ea typeface="+mn-ea"/>
                <a:cs typeface="+mn-cs"/>
                <a:sym typeface="+mn-lt"/>
              </a:endParaRPr>
            </a:p>
          </p:txBody>
        </p:sp>
      </p:grpSp>
      <p:grpSp>
        <p:nvGrpSpPr>
          <p:cNvPr id="14" name="Group 29"/>
          <p:cNvGrpSpPr/>
          <p:nvPr/>
        </p:nvGrpSpPr>
        <p:grpSpPr>
          <a:xfrm>
            <a:off x="1638467" y="5172997"/>
            <a:ext cx="5069638" cy="208677"/>
            <a:chOff x="5638800" y="4530963"/>
            <a:chExt cx="5069638" cy="208677"/>
          </a:xfrm>
        </p:grpSpPr>
        <p:sp>
          <p:nvSpPr>
            <p:cNvPr id="15" name="Rectangle 30"/>
            <p:cNvSpPr/>
            <p:nvPr/>
          </p:nvSpPr>
          <p:spPr>
            <a:xfrm>
              <a:off x="5638800" y="4530963"/>
              <a:ext cx="5069638" cy="208677"/>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37E45"/>
                </a:solidFill>
                <a:effectLst/>
                <a:uLnTx/>
                <a:uFillTx/>
                <a:latin typeface="Calibri" panose="020F0502020204030204"/>
                <a:ea typeface="+mn-ea"/>
                <a:cs typeface="+mn-cs"/>
                <a:sym typeface="+mn-lt"/>
              </a:endParaRPr>
            </a:p>
          </p:txBody>
        </p:sp>
        <p:sp>
          <p:nvSpPr>
            <p:cNvPr id="16" name="Rectangle 32"/>
            <p:cNvSpPr/>
            <p:nvPr/>
          </p:nvSpPr>
          <p:spPr>
            <a:xfrm>
              <a:off x="6142876" y="4530963"/>
              <a:ext cx="4554338" cy="208677"/>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37E45"/>
                </a:solidFill>
                <a:effectLst/>
                <a:uLnTx/>
                <a:uFillTx/>
                <a:latin typeface="Calibri" panose="020F0502020204030204"/>
                <a:ea typeface="+mn-ea"/>
                <a:cs typeface="+mn-cs"/>
                <a:sym typeface="+mn-lt"/>
              </a:endParaRPr>
            </a:p>
          </p:txBody>
        </p:sp>
      </p:grpSp>
      <p:grpSp>
        <p:nvGrpSpPr>
          <p:cNvPr id="17" name="组合 16"/>
          <p:cNvGrpSpPr/>
          <p:nvPr/>
        </p:nvGrpSpPr>
        <p:grpSpPr>
          <a:xfrm>
            <a:off x="8267599" y="1589367"/>
            <a:ext cx="2779933" cy="4303295"/>
            <a:chOff x="7835150" y="1140319"/>
            <a:chExt cx="3412610" cy="5282669"/>
          </a:xfrm>
        </p:grpSpPr>
        <p:pic>
          <p:nvPicPr>
            <p:cNvPr id="18"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150" y="1140319"/>
              <a:ext cx="3412610" cy="5282669"/>
            </a:xfrm>
            <a:prstGeom prst="rect">
              <a:avLst/>
            </a:prstGeom>
          </p:spPr>
        </p:pic>
        <p:pic>
          <p:nvPicPr>
            <p:cNvPr id="19" name="图片占位符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6412" y="1683690"/>
              <a:ext cx="3099245" cy="4112016"/>
            </a:xfrm>
            <a:prstGeom prst="rect">
              <a:avLst/>
            </a:prstGeom>
          </p:spPr>
        </p:pic>
      </p:grpSp>
      <p:sp>
        <p:nvSpPr>
          <p:cNvPr id="28" name="PA_文本框 6"/>
          <p:cNvSpPr txBox="1"/>
          <p:nvPr>
            <p:custDataLst>
              <p:tags r:id="rId2"/>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竞品的对比</a:t>
            </a:r>
          </a:p>
        </p:txBody>
      </p:sp>
      <p:sp>
        <p:nvSpPr>
          <p:cNvPr id="29" name="矩形 28"/>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99696" y="724571"/>
            <a:ext cx="2333716" cy="307777"/>
          </a:xfrm>
          <a:prstGeom prst="rect">
            <a:avLst/>
          </a:prstGeom>
        </p:spPr>
        <p:txBody>
          <a:bodyPr wrap="none">
            <a:spAutoFit/>
          </a:bodyPr>
          <a:lstStyle/>
          <a:p>
            <a:r>
              <a:rPr lang="en-US" altLang="zh-CN" sz="1400" dirty="0">
                <a:solidFill>
                  <a:schemeClr val="tx1">
                    <a:lumMod val="65000"/>
                    <a:lumOff val="35000"/>
                  </a:schemeClr>
                </a:solidFill>
              </a:rPr>
              <a:t>PRODUCT COMPARISON</a:t>
            </a:r>
            <a:endParaRPr lang="zh-CN" altLang="en-US" sz="1400" dirty="0">
              <a:solidFill>
                <a:schemeClr val="tx1">
                  <a:lumMod val="65000"/>
                  <a:lumOff val="35000"/>
                </a:schemeClr>
              </a:solidFill>
            </a:endParaRPr>
          </a:p>
        </p:txBody>
      </p:sp>
      <p:grpSp>
        <p:nvGrpSpPr>
          <p:cNvPr id="32" name="组合 31"/>
          <p:cNvGrpSpPr/>
          <p:nvPr/>
        </p:nvGrpSpPr>
        <p:grpSpPr>
          <a:xfrm>
            <a:off x="0" y="6489700"/>
            <a:ext cx="12192000" cy="259231"/>
            <a:chOff x="0" y="6489700"/>
            <a:chExt cx="12192000" cy="259231"/>
          </a:xfrm>
        </p:grpSpPr>
        <p:sp>
          <p:nvSpPr>
            <p:cNvPr id="33" name="矩形 32"/>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050" dirty="0">
                  <a:solidFill>
                    <a:srgbClr val="000000">
                      <a:lumMod val="65000"/>
                      <a:lumOff val="35000"/>
                    </a:srgbClr>
                  </a:solidFill>
                </a:rPr>
                <a:t>Part Three</a:t>
              </a:r>
              <a:endParaRPr lang="zh-CN" altLang="en-US" sz="1050" dirty="0">
                <a:solidFill>
                  <a:srgbClr val="000000">
                    <a:lumMod val="65000"/>
                    <a:lumOff val="35000"/>
                  </a:srgbClr>
                </a:solidFill>
              </a:endParaRPr>
            </a:p>
          </p:txBody>
        </p:sp>
        <p:cxnSp>
          <p:nvCxnSpPr>
            <p:cNvPr id="34" name="直接连接符 33"/>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250" fill="hold"/>
                                            <p:tgtEl>
                                              <p:spTgt spid="30"/>
                                            </p:tgtEl>
                                            <p:attrNameLst>
                                              <p:attrName>ppt_x</p:attrName>
                                            </p:attrNameLst>
                                          </p:cBhvr>
                                          <p:tavLst>
                                            <p:tav tm="0">
                                              <p:val>
                                                <p:strVal val="0-#ppt_w/2"/>
                                              </p:val>
                                            </p:tav>
                                            <p:tav tm="100000">
                                              <p:val>
                                                <p:strVal val="#ppt_x"/>
                                              </p:val>
                                            </p:tav>
                                          </p:tavLst>
                                        </p:anim>
                                        <p:anim calcmode="lin" valueType="num">
                                          <p:cBhvr additive="base">
                                            <p:cTn id="11" dur="250" fill="hold"/>
                                            <p:tgtEl>
                                              <p:spTgt spid="30"/>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250" fill="hold"/>
                                            <p:tgtEl>
                                              <p:spTgt spid="29"/>
                                            </p:tgtEl>
                                            <p:attrNameLst>
                                              <p:attrName>ppt_x</p:attrName>
                                            </p:attrNameLst>
                                          </p:cBhvr>
                                          <p:tavLst>
                                            <p:tav tm="0">
                                              <p:val>
                                                <p:strVal val="0-#ppt_w/2"/>
                                              </p:val>
                                            </p:tav>
                                            <p:tav tm="100000">
                                              <p:val>
                                                <p:strVal val="#ppt_x"/>
                                              </p:val>
                                            </p:tav>
                                          </p:tavLst>
                                        </p:anim>
                                        <p:anim calcmode="lin" valueType="num">
                                          <p:cBhvr additive="base">
                                            <p:cTn id="15" dur="250" fill="hold"/>
                                            <p:tgtEl>
                                              <p:spTgt spid="2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2"/>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1" dur="500"/>
                                            <p:tgtEl>
                                              <p:spTgt spid="2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childTnLst>
                              </p:cTn>
                            </p:par>
                            <p:par>
                              <p:cTn id="25" fill="hold">
                                <p:stCondLst>
                                  <p:cond delay="1000"/>
                                </p:stCondLst>
                                <p:childTnLst>
                                  <p:par>
                                    <p:cTn id="26" presetID="2" presetClass="entr" presetSubtype="2" fill="hold" nodeType="afterEffect" p14:presetBounceEnd="74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74000">
                                          <p:cBhvr additive="base">
                                            <p:cTn id="28" dur="1100" fill="hold"/>
                                            <p:tgtEl>
                                              <p:spTgt spid="17"/>
                                            </p:tgtEl>
                                            <p:attrNameLst>
                                              <p:attrName>ppt_x</p:attrName>
                                            </p:attrNameLst>
                                          </p:cBhvr>
                                          <p:tavLst>
                                            <p:tav tm="0">
                                              <p:val>
                                                <p:strVal val="1+#ppt_w/2"/>
                                              </p:val>
                                            </p:tav>
                                            <p:tav tm="100000">
                                              <p:val>
                                                <p:strVal val="#ppt_x"/>
                                              </p:val>
                                            </p:tav>
                                          </p:tavLst>
                                        </p:anim>
                                        <p:anim calcmode="lin" valueType="num" p14:bounceEnd="74000">
                                          <p:cBhvr additive="base">
                                            <p:cTn id="29" dur="11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0" presetClass="entr" presetSubtype="0" decel="100000" fill="hold" nodeType="afterEffect">
                                      <p:stCondLst>
                                        <p:cond delay="0"/>
                                      </p:stCondLst>
                                      <p:iterate type="lt">
                                        <p:tmPct val="10000"/>
                                      </p:iterate>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p:cTn id="33"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2">
                                                <p:txEl>
                                                  <p:pRg st="0" end="0"/>
                                                </p:txEl>
                                              </p:spTgt>
                                            </p:tgtEl>
                                          </p:cBhvr>
                                        </p:animEffect>
                                      </p:childTnLst>
                                    </p:cTn>
                                  </p:par>
                                </p:childTnLst>
                              </p:cTn>
                            </p:par>
                            <p:par>
                              <p:cTn id="36" fill="hold">
                                <p:stCondLst>
                                  <p:cond delay="3099"/>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childTnLst>
                              </p:cTn>
                            </p:par>
                            <p:par>
                              <p:cTn id="40" fill="hold">
                                <p:stCondLst>
                                  <p:cond delay="3599"/>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099"/>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4599"/>
                                </p:stCondLst>
                                <p:childTnLst>
                                  <p:par>
                                    <p:cTn id="51" presetID="22" presetClass="entr" presetSubtype="2"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5099"/>
                                </p:stCondLst>
                                <p:childTnLst>
                                  <p:par>
                                    <p:cTn id="55" presetID="53" presetClass="entr" presetSubtype="16"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par>
                              <p:cTn id="60" fill="hold">
                                <p:stCondLst>
                                  <p:cond delay="5599"/>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par>
                              <p:cTn id="64" fill="hold">
                                <p:stCondLst>
                                  <p:cond delay="6099"/>
                                </p:stCondLst>
                                <p:childTnLst>
                                  <p:par>
                                    <p:cTn id="65" presetID="22" presetClass="entr" presetSubtype="1"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par>
                              <p:cTn id="68" fill="hold">
                                <p:stCondLst>
                                  <p:cond delay="6599"/>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7099"/>
                                </p:stCondLst>
                                <p:childTnLst>
                                  <p:par>
                                    <p:cTn id="75" presetID="22" presetClass="entr" presetSubtype="2"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right)">
                                          <p:cBhvr>
                                            <p:cTn id="77" dur="500"/>
                                            <p:tgtEl>
                                              <p:spTgt spid="14"/>
                                            </p:tgtEl>
                                          </p:cBhvr>
                                        </p:animEffect>
                                      </p:childTnLst>
                                    </p:cTn>
                                  </p:par>
                                </p:childTnLst>
                              </p:cTn>
                            </p:par>
                            <p:par>
                              <p:cTn id="78" fill="hold">
                                <p:stCondLst>
                                  <p:cond delay="7599"/>
                                </p:stCondLst>
                                <p:childTnLst>
                                  <p:par>
                                    <p:cTn id="79" presetID="53" presetClass="entr" presetSubtype="16"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28" grpId="0"/>
          <p:bldP spid="29" grpId="0" animBg="1"/>
          <p:bldP spid="30" grpId="0"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250" fill="hold"/>
                                            <p:tgtEl>
                                              <p:spTgt spid="30"/>
                                            </p:tgtEl>
                                            <p:attrNameLst>
                                              <p:attrName>ppt_x</p:attrName>
                                            </p:attrNameLst>
                                          </p:cBhvr>
                                          <p:tavLst>
                                            <p:tav tm="0">
                                              <p:val>
                                                <p:strVal val="0-#ppt_w/2"/>
                                              </p:val>
                                            </p:tav>
                                            <p:tav tm="100000">
                                              <p:val>
                                                <p:strVal val="#ppt_x"/>
                                              </p:val>
                                            </p:tav>
                                          </p:tavLst>
                                        </p:anim>
                                        <p:anim calcmode="lin" valueType="num">
                                          <p:cBhvr additive="base">
                                            <p:cTn id="11" dur="250" fill="hold"/>
                                            <p:tgtEl>
                                              <p:spTgt spid="30"/>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250" fill="hold"/>
                                            <p:tgtEl>
                                              <p:spTgt spid="29"/>
                                            </p:tgtEl>
                                            <p:attrNameLst>
                                              <p:attrName>ppt_x</p:attrName>
                                            </p:attrNameLst>
                                          </p:cBhvr>
                                          <p:tavLst>
                                            <p:tav tm="0">
                                              <p:val>
                                                <p:strVal val="0-#ppt_w/2"/>
                                              </p:val>
                                            </p:tav>
                                            <p:tav tm="100000">
                                              <p:val>
                                                <p:strVal val="#ppt_x"/>
                                              </p:val>
                                            </p:tav>
                                          </p:tavLst>
                                        </p:anim>
                                        <p:anim calcmode="lin" valueType="num">
                                          <p:cBhvr additive="base">
                                            <p:cTn id="15" dur="250" fill="hold"/>
                                            <p:tgtEl>
                                              <p:spTgt spid="2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ppt_x</p:attrName>
                                            </p:attrNameLst>
                                          </p:cBhvr>
                                          <p:tavLst>
                                            <p:tav tm="0">
                                              <p:val>
                                                <p:strVal val="#ppt_x-.2"/>
                                              </p:val>
                                            </p:tav>
                                            <p:tav tm="100000">
                                              <p:val>
                                                <p:strVal val="#ppt_x"/>
                                              </p:val>
                                            </p:tav>
                                          </p:tavLst>
                                        </p:anim>
                                        <p:anim calcmode="lin" valueType="num">
                                          <p:cBhvr>
                                            <p:cTn id="20"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1" dur="500"/>
                                            <p:tgtEl>
                                              <p:spTgt spid="2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childTnLst>
                              </p:cTn>
                            </p:par>
                            <p:par>
                              <p:cTn id="25" fill="hold">
                                <p:stCondLst>
                                  <p:cond delay="1000"/>
                                </p:stCondLst>
                                <p:childTnLst>
                                  <p:par>
                                    <p:cTn id="26" presetID="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100" fill="hold"/>
                                            <p:tgtEl>
                                              <p:spTgt spid="17"/>
                                            </p:tgtEl>
                                            <p:attrNameLst>
                                              <p:attrName>ppt_x</p:attrName>
                                            </p:attrNameLst>
                                          </p:cBhvr>
                                          <p:tavLst>
                                            <p:tav tm="0">
                                              <p:val>
                                                <p:strVal val="1+#ppt_w/2"/>
                                              </p:val>
                                            </p:tav>
                                            <p:tav tm="100000">
                                              <p:val>
                                                <p:strVal val="#ppt_x"/>
                                              </p:val>
                                            </p:tav>
                                          </p:tavLst>
                                        </p:anim>
                                        <p:anim calcmode="lin" valueType="num">
                                          <p:cBhvr additive="base">
                                            <p:cTn id="29" dur="11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0" presetClass="entr" presetSubtype="0" decel="100000" fill="hold" nodeType="afterEffect">
                                      <p:stCondLst>
                                        <p:cond delay="0"/>
                                      </p:stCondLst>
                                      <p:iterate type="lt">
                                        <p:tmPct val="10000"/>
                                      </p:iterate>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p:cTn id="33"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4"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2">
                                                <p:txEl>
                                                  <p:pRg st="0" end="0"/>
                                                </p:txEl>
                                              </p:spTgt>
                                            </p:tgtEl>
                                          </p:cBhvr>
                                        </p:animEffect>
                                      </p:childTnLst>
                                    </p:cTn>
                                  </p:par>
                                </p:childTnLst>
                              </p:cTn>
                            </p:par>
                            <p:par>
                              <p:cTn id="36" fill="hold">
                                <p:stCondLst>
                                  <p:cond delay="3099"/>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childTnLst>
                              </p:cTn>
                            </p:par>
                            <p:par>
                              <p:cTn id="40" fill="hold">
                                <p:stCondLst>
                                  <p:cond delay="3599"/>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099"/>
                                </p:stCondLst>
                                <p:childTnLst>
                                  <p:par>
                                    <p:cTn id="45" presetID="5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p:stCondLst>
                                  <p:cond delay="4599"/>
                                </p:stCondLst>
                                <p:childTnLst>
                                  <p:par>
                                    <p:cTn id="51" presetID="22" presetClass="entr" presetSubtype="2"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5099"/>
                                </p:stCondLst>
                                <p:childTnLst>
                                  <p:par>
                                    <p:cTn id="55" presetID="53" presetClass="entr" presetSubtype="16"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par>
                              <p:cTn id="60" fill="hold">
                                <p:stCondLst>
                                  <p:cond delay="5599"/>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par>
                              <p:cTn id="64" fill="hold">
                                <p:stCondLst>
                                  <p:cond delay="6099"/>
                                </p:stCondLst>
                                <p:childTnLst>
                                  <p:par>
                                    <p:cTn id="65" presetID="22" presetClass="entr" presetSubtype="1"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par>
                              <p:cTn id="68" fill="hold">
                                <p:stCondLst>
                                  <p:cond delay="6599"/>
                                </p:stCondLst>
                                <p:childTnLst>
                                  <p:par>
                                    <p:cTn id="69" presetID="53" presetClass="entr" presetSubtype="16"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childTnLst>
                              </p:cTn>
                            </p:par>
                            <p:par>
                              <p:cTn id="74" fill="hold">
                                <p:stCondLst>
                                  <p:cond delay="7099"/>
                                </p:stCondLst>
                                <p:childTnLst>
                                  <p:par>
                                    <p:cTn id="75" presetID="22" presetClass="entr" presetSubtype="2"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wipe(right)">
                                          <p:cBhvr>
                                            <p:cTn id="77" dur="500"/>
                                            <p:tgtEl>
                                              <p:spTgt spid="14"/>
                                            </p:tgtEl>
                                          </p:cBhvr>
                                        </p:animEffect>
                                      </p:childTnLst>
                                    </p:cTn>
                                  </p:par>
                                </p:childTnLst>
                              </p:cTn>
                            </p:par>
                            <p:par>
                              <p:cTn id="78" fill="hold">
                                <p:stCondLst>
                                  <p:cond delay="7599"/>
                                </p:stCondLst>
                                <p:childTnLst>
                                  <p:par>
                                    <p:cTn id="79" presetID="53" presetClass="entr" presetSubtype="16"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28" grpId="0"/>
          <p:bldP spid="29" grpId="0" animBg="1"/>
          <p:bldP spid="30" grpId="0" animBg="1"/>
          <p:bldP spid="3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499100" y="2600455"/>
            <a:ext cx="0" cy="32263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8"/>
          <p:cNvSpPr txBox="1"/>
          <p:nvPr/>
        </p:nvSpPr>
        <p:spPr>
          <a:xfrm>
            <a:off x="1422889" y="1918109"/>
            <a:ext cx="1723549" cy="400110"/>
          </a:xfrm>
          <a:prstGeom prst="rect">
            <a:avLst/>
          </a:prstGeom>
          <a:noFill/>
        </p:spPr>
        <p:txBody>
          <a:bodyPr wrap="none" rtlCol="0">
            <a:spAutoFit/>
          </a:bodyPr>
          <a:lstStyle/>
          <a:p>
            <a:r>
              <a:rPr lang="zh-CN" altLang="en-US" sz="2000" b="1" dirty="0">
                <a:solidFill>
                  <a:schemeClr val="bg1">
                    <a:lumMod val="50000"/>
                  </a:schemeClr>
                </a:solidFill>
              </a:rPr>
              <a:t>添加预设文本</a:t>
            </a:r>
          </a:p>
        </p:txBody>
      </p:sp>
      <p:sp>
        <p:nvSpPr>
          <p:cNvPr id="5" name="矩形 4"/>
          <p:cNvSpPr/>
          <p:nvPr/>
        </p:nvSpPr>
        <p:spPr>
          <a:xfrm>
            <a:off x="1422889" y="2367235"/>
            <a:ext cx="3324475" cy="1246495"/>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6" name="圆角矩形 8"/>
          <p:cNvSpPr/>
          <p:nvPr/>
        </p:nvSpPr>
        <p:spPr>
          <a:xfrm>
            <a:off x="1498045" y="3815386"/>
            <a:ext cx="1245151" cy="3505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sp>
        <p:nvSpPr>
          <p:cNvPr id="7" name="矩形 6"/>
          <p:cNvSpPr/>
          <p:nvPr/>
        </p:nvSpPr>
        <p:spPr>
          <a:xfrm>
            <a:off x="1401432" y="4213607"/>
            <a:ext cx="3187622" cy="646331"/>
          </a:xfrm>
          <a:prstGeom prst="rect">
            <a:avLst/>
          </a:prstGeom>
        </p:spPr>
        <p:txBody>
          <a:bodyPr wrap="square">
            <a:spAutoFit/>
          </a:bodyPr>
          <a:lstStyle/>
          <a:p>
            <a:pPr algn="just"/>
            <a:r>
              <a:rPr lang="en-US" altLang="zh-CN" sz="1200" dirty="0">
                <a:solidFill>
                  <a:schemeClr val="bg1">
                    <a:lumMod val="50000"/>
                  </a:schemeClr>
                </a:solidFill>
              </a:rPr>
              <a:t>Have used other types of visual aid—hand-drawn or mechanically typeset slides, blackboards or whiteboards. </a:t>
            </a:r>
          </a:p>
        </p:txBody>
      </p:sp>
      <p:sp>
        <p:nvSpPr>
          <p:cNvPr id="8" name="圆角矩形 10"/>
          <p:cNvSpPr/>
          <p:nvPr/>
        </p:nvSpPr>
        <p:spPr>
          <a:xfrm>
            <a:off x="1498045" y="5005938"/>
            <a:ext cx="1245151" cy="3505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graphicFrame>
        <p:nvGraphicFramePr>
          <p:cNvPr id="9" name="图表 8"/>
          <p:cNvGraphicFramePr/>
          <p:nvPr/>
        </p:nvGraphicFramePr>
        <p:xfrm>
          <a:off x="6133575" y="1623111"/>
          <a:ext cx="5027380" cy="4487402"/>
        </p:xfrm>
        <a:graphic>
          <a:graphicData uri="http://schemas.openxmlformats.org/drawingml/2006/chart">
            <c:chart xmlns:c="http://schemas.openxmlformats.org/drawingml/2006/chart" xmlns:r="http://schemas.openxmlformats.org/officeDocument/2006/relationships" r:id="rId4"/>
          </a:graphicData>
        </a:graphic>
      </p:graphicFrame>
      <p:sp>
        <p:nvSpPr>
          <p:cNvPr id="10" name="Shopping Cart"/>
          <p:cNvSpPr>
            <a:spLocks noEditPoints="1"/>
          </p:cNvSpPr>
          <p:nvPr/>
        </p:nvSpPr>
        <p:spPr bwMode="auto">
          <a:xfrm>
            <a:off x="8449190" y="4353931"/>
            <a:ext cx="348740" cy="344951"/>
          </a:xfrm>
          <a:custGeom>
            <a:avLst/>
            <a:gdLst>
              <a:gd name="T0" fmla="*/ 28 w 397"/>
              <a:gd name="T1" fmla="*/ 0 h 392"/>
              <a:gd name="T2" fmla="*/ 0 w 397"/>
              <a:gd name="T3" fmla="*/ 27 h 392"/>
              <a:gd name="T4" fmla="*/ 28 w 397"/>
              <a:gd name="T5" fmla="*/ 55 h 392"/>
              <a:gd name="T6" fmla="*/ 42 w 397"/>
              <a:gd name="T7" fmla="*/ 51 h 392"/>
              <a:gd name="T8" fmla="*/ 64 w 397"/>
              <a:gd name="T9" fmla="*/ 66 h 392"/>
              <a:gd name="T10" fmla="*/ 65 w 397"/>
              <a:gd name="T11" fmla="*/ 69 h 392"/>
              <a:gd name="T12" fmla="*/ 113 w 397"/>
              <a:gd name="T13" fmla="*/ 264 h 392"/>
              <a:gd name="T14" fmla="*/ 132 w 397"/>
              <a:gd name="T15" fmla="*/ 272 h 392"/>
              <a:gd name="T16" fmla="*/ 121 w 397"/>
              <a:gd name="T17" fmla="*/ 305 h 392"/>
              <a:gd name="T18" fmla="*/ 71 w 397"/>
              <a:gd name="T19" fmla="*/ 349 h 392"/>
              <a:gd name="T20" fmla="*/ 114 w 397"/>
              <a:gd name="T21" fmla="*/ 392 h 392"/>
              <a:gd name="T22" fmla="*/ 158 w 397"/>
              <a:gd name="T23" fmla="*/ 356 h 392"/>
              <a:gd name="T24" fmla="*/ 284 w 397"/>
              <a:gd name="T25" fmla="*/ 358 h 392"/>
              <a:gd name="T26" fmla="*/ 324 w 397"/>
              <a:gd name="T27" fmla="*/ 392 h 392"/>
              <a:gd name="T28" fmla="*/ 366 w 397"/>
              <a:gd name="T29" fmla="*/ 351 h 392"/>
              <a:gd name="T30" fmla="*/ 324 w 397"/>
              <a:gd name="T31" fmla="*/ 309 h 392"/>
              <a:gd name="T32" fmla="*/ 285 w 397"/>
              <a:gd name="T33" fmla="*/ 340 h 392"/>
              <a:gd name="T34" fmla="*/ 157 w 397"/>
              <a:gd name="T35" fmla="*/ 339 h 392"/>
              <a:gd name="T36" fmla="*/ 137 w 397"/>
              <a:gd name="T37" fmla="*/ 311 h 392"/>
              <a:gd name="T38" fmla="*/ 151 w 397"/>
              <a:gd name="T39" fmla="*/ 272 h 392"/>
              <a:gd name="T40" fmla="*/ 356 w 397"/>
              <a:gd name="T41" fmla="*/ 263 h 392"/>
              <a:gd name="T42" fmla="*/ 367 w 397"/>
              <a:gd name="T43" fmla="*/ 253 h 392"/>
              <a:gd name="T44" fmla="*/ 395 w 397"/>
              <a:gd name="T45" fmla="*/ 110 h 392"/>
              <a:gd name="T46" fmla="*/ 385 w 397"/>
              <a:gd name="T47" fmla="*/ 95 h 392"/>
              <a:gd name="T48" fmla="*/ 78 w 397"/>
              <a:gd name="T49" fmla="*/ 54 h 392"/>
              <a:gd name="T50" fmla="*/ 54 w 397"/>
              <a:gd name="T51" fmla="*/ 37 h 392"/>
              <a:gd name="T52" fmla="*/ 56 w 397"/>
              <a:gd name="T53" fmla="*/ 27 h 392"/>
              <a:gd name="T54" fmla="*/ 28 w 397"/>
              <a:gd name="T55" fmla="*/ 0 h 392"/>
              <a:gd name="T56" fmla="*/ 28 w 397"/>
              <a:gd name="T57" fmla="*/ 18 h 392"/>
              <a:gd name="T58" fmla="*/ 37 w 397"/>
              <a:gd name="T59" fmla="*/ 27 h 392"/>
              <a:gd name="T60" fmla="*/ 28 w 397"/>
              <a:gd name="T61" fmla="*/ 37 h 392"/>
              <a:gd name="T62" fmla="*/ 18 w 397"/>
              <a:gd name="T63" fmla="*/ 27 h 392"/>
              <a:gd name="T64" fmla="*/ 28 w 397"/>
              <a:gd name="T65" fmla="*/ 18 h 392"/>
              <a:gd name="T66" fmla="*/ 93 w 397"/>
              <a:gd name="T67" fmla="*/ 81 h 392"/>
              <a:gd name="T68" fmla="*/ 369 w 397"/>
              <a:gd name="T69" fmla="*/ 118 h 392"/>
              <a:gd name="T70" fmla="*/ 345 w 397"/>
              <a:gd name="T71" fmla="*/ 239 h 392"/>
              <a:gd name="T72" fmla="*/ 134 w 397"/>
              <a:gd name="T73" fmla="*/ 248 h 392"/>
              <a:gd name="T74" fmla="*/ 93 w 397"/>
              <a:gd name="T75" fmla="*/ 81 h 392"/>
              <a:gd name="T76" fmla="*/ 114 w 397"/>
              <a:gd name="T77" fmla="*/ 322 h 392"/>
              <a:gd name="T78" fmla="*/ 140 w 397"/>
              <a:gd name="T79" fmla="*/ 349 h 392"/>
              <a:gd name="T80" fmla="*/ 114 w 397"/>
              <a:gd name="T81" fmla="*/ 374 h 392"/>
              <a:gd name="T82" fmla="*/ 88 w 397"/>
              <a:gd name="T83" fmla="*/ 349 h 392"/>
              <a:gd name="T84" fmla="*/ 114 w 397"/>
              <a:gd name="T85" fmla="*/ 322 h 392"/>
              <a:gd name="T86" fmla="*/ 324 w 397"/>
              <a:gd name="T87" fmla="*/ 327 h 392"/>
              <a:gd name="T88" fmla="*/ 348 w 397"/>
              <a:gd name="T89" fmla="*/ 351 h 392"/>
              <a:gd name="T90" fmla="*/ 324 w 397"/>
              <a:gd name="T91" fmla="*/ 374 h 392"/>
              <a:gd name="T92" fmla="*/ 302 w 397"/>
              <a:gd name="T93" fmla="*/ 351 h 392"/>
              <a:gd name="T94" fmla="*/ 324 w 397"/>
              <a:gd name="T95" fmla="*/ 32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 h="392">
                <a:moveTo>
                  <a:pt x="28" y="0"/>
                </a:moveTo>
                <a:cubicBezTo>
                  <a:pt x="13" y="0"/>
                  <a:pt x="0" y="12"/>
                  <a:pt x="0" y="27"/>
                </a:cubicBezTo>
                <a:cubicBezTo>
                  <a:pt x="0" y="42"/>
                  <a:pt x="13" y="55"/>
                  <a:pt x="28" y="55"/>
                </a:cubicBezTo>
                <a:cubicBezTo>
                  <a:pt x="33" y="55"/>
                  <a:pt x="38" y="53"/>
                  <a:pt x="42" y="51"/>
                </a:cubicBezTo>
                <a:lnTo>
                  <a:pt x="64" y="66"/>
                </a:lnTo>
                <a:cubicBezTo>
                  <a:pt x="64" y="67"/>
                  <a:pt x="64" y="68"/>
                  <a:pt x="65" y="69"/>
                </a:cubicBezTo>
                <a:lnTo>
                  <a:pt x="113" y="264"/>
                </a:lnTo>
                <a:cubicBezTo>
                  <a:pt x="116" y="272"/>
                  <a:pt x="120" y="273"/>
                  <a:pt x="132" y="272"/>
                </a:cubicBezTo>
                <a:lnTo>
                  <a:pt x="121" y="305"/>
                </a:lnTo>
                <a:cubicBezTo>
                  <a:pt x="85" y="301"/>
                  <a:pt x="71" y="331"/>
                  <a:pt x="71" y="349"/>
                </a:cubicBezTo>
                <a:cubicBezTo>
                  <a:pt x="71" y="373"/>
                  <a:pt x="90" y="392"/>
                  <a:pt x="114" y="392"/>
                </a:cubicBezTo>
                <a:cubicBezTo>
                  <a:pt x="135" y="392"/>
                  <a:pt x="154" y="377"/>
                  <a:pt x="158" y="356"/>
                </a:cubicBezTo>
                <a:lnTo>
                  <a:pt x="284" y="358"/>
                </a:lnTo>
                <a:cubicBezTo>
                  <a:pt x="288" y="377"/>
                  <a:pt x="304" y="392"/>
                  <a:pt x="324" y="392"/>
                </a:cubicBezTo>
                <a:cubicBezTo>
                  <a:pt x="347" y="392"/>
                  <a:pt x="366" y="374"/>
                  <a:pt x="366" y="351"/>
                </a:cubicBezTo>
                <a:cubicBezTo>
                  <a:pt x="366" y="328"/>
                  <a:pt x="347" y="309"/>
                  <a:pt x="324" y="309"/>
                </a:cubicBezTo>
                <a:cubicBezTo>
                  <a:pt x="305" y="309"/>
                  <a:pt x="290" y="323"/>
                  <a:pt x="285" y="340"/>
                </a:cubicBezTo>
                <a:lnTo>
                  <a:pt x="157" y="339"/>
                </a:lnTo>
                <a:cubicBezTo>
                  <a:pt x="154" y="327"/>
                  <a:pt x="147" y="318"/>
                  <a:pt x="137" y="311"/>
                </a:cubicBezTo>
                <a:lnTo>
                  <a:pt x="151" y="272"/>
                </a:lnTo>
                <a:lnTo>
                  <a:pt x="356" y="263"/>
                </a:lnTo>
                <a:cubicBezTo>
                  <a:pt x="362" y="263"/>
                  <a:pt x="366" y="259"/>
                  <a:pt x="367" y="253"/>
                </a:cubicBezTo>
                <a:lnTo>
                  <a:pt x="395" y="110"/>
                </a:lnTo>
                <a:cubicBezTo>
                  <a:pt x="397" y="103"/>
                  <a:pt x="392" y="96"/>
                  <a:pt x="385" y="95"/>
                </a:cubicBezTo>
                <a:lnTo>
                  <a:pt x="78" y="54"/>
                </a:lnTo>
                <a:lnTo>
                  <a:pt x="54" y="37"/>
                </a:lnTo>
                <a:cubicBezTo>
                  <a:pt x="55" y="34"/>
                  <a:pt x="56" y="31"/>
                  <a:pt x="56" y="27"/>
                </a:cubicBezTo>
                <a:cubicBezTo>
                  <a:pt x="56" y="12"/>
                  <a:pt x="43" y="0"/>
                  <a:pt x="28" y="0"/>
                </a:cubicBezTo>
                <a:close/>
                <a:moveTo>
                  <a:pt x="28" y="18"/>
                </a:moveTo>
                <a:cubicBezTo>
                  <a:pt x="33" y="18"/>
                  <a:pt x="37" y="22"/>
                  <a:pt x="37" y="27"/>
                </a:cubicBezTo>
                <a:cubicBezTo>
                  <a:pt x="37" y="33"/>
                  <a:pt x="33" y="37"/>
                  <a:pt x="28" y="37"/>
                </a:cubicBezTo>
                <a:cubicBezTo>
                  <a:pt x="22" y="37"/>
                  <a:pt x="18" y="33"/>
                  <a:pt x="18" y="27"/>
                </a:cubicBezTo>
                <a:cubicBezTo>
                  <a:pt x="18" y="22"/>
                  <a:pt x="22" y="18"/>
                  <a:pt x="28" y="18"/>
                </a:cubicBezTo>
                <a:close/>
                <a:moveTo>
                  <a:pt x="93" y="81"/>
                </a:moveTo>
                <a:lnTo>
                  <a:pt x="369" y="118"/>
                </a:lnTo>
                <a:lnTo>
                  <a:pt x="345" y="239"/>
                </a:lnTo>
                <a:lnTo>
                  <a:pt x="134" y="248"/>
                </a:lnTo>
                <a:lnTo>
                  <a:pt x="93" y="81"/>
                </a:lnTo>
                <a:close/>
                <a:moveTo>
                  <a:pt x="114" y="322"/>
                </a:moveTo>
                <a:cubicBezTo>
                  <a:pt x="128" y="322"/>
                  <a:pt x="140" y="335"/>
                  <a:pt x="140" y="349"/>
                </a:cubicBezTo>
                <a:cubicBezTo>
                  <a:pt x="140" y="363"/>
                  <a:pt x="128" y="374"/>
                  <a:pt x="114" y="374"/>
                </a:cubicBezTo>
                <a:cubicBezTo>
                  <a:pt x="99" y="374"/>
                  <a:pt x="88" y="363"/>
                  <a:pt x="88" y="349"/>
                </a:cubicBezTo>
                <a:cubicBezTo>
                  <a:pt x="88" y="335"/>
                  <a:pt x="99" y="322"/>
                  <a:pt x="114" y="322"/>
                </a:cubicBezTo>
                <a:close/>
                <a:moveTo>
                  <a:pt x="324" y="327"/>
                </a:moveTo>
                <a:cubicBezTo>
                  <a:pt x="338" y="327"/>
                  <a:pt x="348" y="338"/>
                  <a:pt x="348" y="351"/>
                </a:cubicBezTo>
                <a:cubicBezTo>
                  <a:pt x="348" y="364"/>
                  <a:pt x="338" y="374"/>
                  <a:pt x="324" y="374"/>
                </a:cubicBezTo>
                <a:cubicBezTo>
                  <a:pt x="311" y="374"/>
                  <a:pt x="302" y="364"/>
                  <a:pt x="302" y="351"/>
                </a:cubicBezTo>
                <a:cubicBezTo>
                  <a:pt x="302" y="338"/>
                  <a:pt x="311" y="327"/>
                  <a:pt x="324" y="327"/>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bg1">
                  <a:lumMod val="50000"/>
                </a:schemeClr>
              </a:solidFill>
              <a:latin typeface="Calibri" panose="020F0502020204030204" charset="0"/>
              <a:cs typeface="Calibri" panose="020F0502020204030204" charset="0"/>
            </a:endParaRPr>
          </a:p>
        </p:txBody>
      </p:sp>
      <p:sp>
        <p:nvSpPr>
          <p:cNvPr id="11" name="文本框 16"/>
          <p:cNvSpPr txBox="1"/>
          <p:nvPr/>
        </p:nvSpPr>
        <p:spPr>
          <a:xfrm>
            <a:off x="8797930" y="4527003"/>
            <a:ext cx="1424305" cy="707886"/>
          </a:xfrm>
          <a:prstGeom prst="rect">
            <a:avLst/>
          </a:prstGeom>
          <a:noFill/>
        </p:spPr>
        <p:txBody>
          <a:bodyPr wrap="square" rtlCol="0">
            <a:spAutoFit/>
          </a:bodyPr>
          <a:lstStyle/>
          <a:p>
            <a:r>
              <a:rPr lang="en-US" altLang="zh-CN" sz="2000" b="1" dirty="0">
                <a:solidFill>
                  <a:schemeClr val="bg1"/>
                </a:solidFill>
              </a:rPr>
              <a:t>YOUR TEXT HERE</a:t>
            </a:r>
            <a:endParaRPr lang="zh-CN" altLang="en-US" sz="2000" b="1" dirty="0">
              <a:solidFill>
                <a:schemeClr val="bg1"/>
              </a:solidFill>
            </a:endParaRPr>
          </a:p>
        </p:txBody>
      </p:sp>
      <p:cxnSp>
        <p:nvCxnSpPr>
          <p:cNvPr id="12" name="直接连接符 11"/>
          <p:cNvCxnSpPr/>
          <p:nvPr/>
        </p:nvCxnSpPr>
        <p:spPr>
          <a:xfrm>
            <a:off x="8449190" y="4181563"/>
            <a:ext cx="177304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422889" y="5422228"/>
            <a:ext cx="3187622" cy="646331"/>
          </a:xfrm>
          <a:prstGeom prst="rect">
            <a:avLst/>
          </a:prstGeom>
        </p:spPr>
        <p:txBody>
          <a:bodyPr wrap="square">
            <a:spAutoFit/>
          </a:bodyPr>
          <a:lstStyle/>
          <a:p>
            <a:pPr algn="just"/>
            <a:r>
              <a:rPr lang="en-US" altLang="zh-CN" sz="1200" dirty="0">
                <a:solidFill>
                  <a:schemeClr val="bg1">
                    <a:lumMod val="50000"/>
                  </a:schemeClr>
                </a:solidFill>
              </a:rPr>
              <a:t>Have used other types of visual aid—hand-drawn or mechanically typeset slides, blackboards or whiteboards. </a:t>
            </a:r>
          </a:p>
        </p:txBody>
      </p:sp>
      <p:sp>
        <p:nvSpPr>
          <p:cNvPr id="23"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竞品的对比</a:t>
            </a:r>
          </a:p>
        </p:txBody>
      </p:sp>
      <p:sp>
        <p:nvSpPr>
          <p:cNvPr id="24" name="矩形 23"/>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99696" y="724571"/>
            <a:ext cx="2333716" cy="307777"/>
          </a:xfrm>
          <a:prstGeom prst="rect">
            <a:avLst/>
          </a:prstGeom>
        </p:spPr>
        <p:txBody>
          <a:bodyPr wrap="none">
            <a:spAutoFit/>
          </a:bodyPr>
          <a:lstStyle/>
          <a:p>
            <a:r>
              <a:rPr lang="en-US" altLang="zh-CN" sz="1400" dirty="0">
                <a:solidFill>
                  <a:schemeClr val="tx1">
                    <a:lumMod val="65000"/>
                    <a:lumOff val="35000"/>
                  </a:schemeClr>
                </a:solidFill>
              </a:rPr>
              <a:t>PRODUCT COMPARISON</a:t>
            </a:r>
            <a:endParaRPr lang="zh-CN" altLang="en-US" sz="1400" dirty="0">
              <a:solidFill>
                <a:schemeClr val="tx1">
                  <a:lumMod val="65000"/>
                  <a:lumOff val="35000"/>
                </a:schemeClr>
              </a:solidFill>
            </a:endParaRPr>
          </a:p>
        </p:txBody>
      </p:sp>
      <p:grpSp>
        <p:nvGrpSpPr>
          <p:cNvPr id="27" name="组合 26"/>
          <p:cNvGrpSpPr/>
          <p:nvPr/>
        </p:nvGrpSpPr>
        <p:grpSpPr>
          <a:xfrm>
            <a:off x="0" y="6489700"/>
            <a:ext cx="12192000" cy="259231"/>
            <a:chOff x="0" y="6489700"/>
            <a:chExt cx="12192000" cy="259231"/>
          </a:xfrm>
        </p:grpSpPr>
        <p:sp>
          <p:nvSpPr>
            <p:cNvPr id="28" name="矩形 2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050" dirty="0">
                  <a:solidFill>
                    <a:srgbClr val="000000">
                      <a:lumMod val="65000"/>
                      <a:lumOff val="35000"/>
                    </a:srgbClr>
                  </a:solidFill>
                </a:rPr>
                <a:t>Part Three</a:t>
              </a:r>
              <a:endParaRPr lang="zh-CN" altLang="en-US" sz="1050" dirty="0">
                <a:solidFill>
                  <a:srgbClr val="000000">
                    <a:lumMod val="65000"/>
                    <a:lumOff val="35000"/>
                  </a:srgbClr>
                </a:solidFill>
              </a:endParaRPr>
            </a:p>
          </p:txBody>
        </p:sp>
        <p:cxnSp>
          <p:nvCxnSpPr>
            <p:cNvPr id="29" name="直接连接符 28"/>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 presetClass="entr" presetSubtype="9"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250" fill="hold"/>
                                        <p:tgtEl>
                                          <p:spTgt spid="25"/>
                                        </p:tgtEl>
                                        <p:attrNameLst>
                                          <p:attrName>ppt_x</p:attrName>
                                        </p:attrNameLst>
                                      </p:cBhvr>
                                      <p:tavLst>
                                        <p:tav tm="0">
                                          <p:val>
                                            <p:strVal val="0-#ppt_w/2"/>
                                          </p:val>
                                        </p:tav>
                                        <p:tav tm="100000">
                                          <p:val>
                                            <p:strVal val="#ppt_x"/>
                                          </p:val>
                                        </p:tav>
                                      </p:tavLst>
                                    </p:anim>
                                    <p:anim calcmode="lin" valueType="num">
                                      <p:cBhvr additive="base">
                                        <p:cTn id="11" dur="250" fill="hold"/>
                                        <p:tgtEl>
                                          <p:spTgt spid="25"/>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250" fill="hold"/>
                                        <p:tgtEl>
                                          <p:spTgt spid="24"/>
                                        </p:tgtEl>
                                        <p:attrNameLst>
                                          <p:attrName>ppt_x</p:attrName>
                                        </p:attrNameLst>
                                      </p:cBhvr>
                                      <p:tavLst>
                                        <p:tav tm="0">
                                          <p:val>
                                            <p:strVal val="0-#ppt_w/2"/>
                                          </p:val>
                                        </p:tav>
                                        <p:tav tm="100000">
                                          <p:val>
                                            <p:strVal val="#ppt_x"/>
                                          </p:val>
                                        </p:tav>
                                      </p:tavLst>
                                    </p:anim>
                                    <p:anim calcmode="lin" valueType="num">
                                      <p:cBhvr additive="base">
                                        <p:cTn id="15" dur="250" fill="hold"/>
                                        <p:tgtEl>
                                          <p:spTgt spid="2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2"/>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1" dur="500"/>
                                        <p:tgtEl>
                                          <p:spTgt spid="2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000"/>
                                        <p:tgtEl>
                                          <p:spTgt spid="9"/>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Graphic spid="9" grpId="0">
        <p:bldAsOne/>
      </p:bldGraphic>
      <p:bldP spid="21" grpId="0"/>
      <p:bldP spid="23" grpId="0"/>
      <p:bldP spid="24" grpId="0" animBg="1"/>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6763" y="2043424"/>
          <a:ext cx="5498003" cy="3495661"/>
        </p:xfrm>
        <a:graphic>
          <a:graphicData uri="http://schemas.openxmlformats.org/drawingml/2006/chart">
            <c:chart xmlns:c="http://schemas.openxmlformats.org/drawingml/2006/chart" xmlns:r="http://schemas.openxmlformats.org/officeDocument/2006/relationships" r:id="rId5"/>
          </a:graphicData>
        </a:graphic>
      </p:graphicFrame>
      <p:sp>
        <p:nvSpPr>
          <p:cNvPr id="3" name="Freeform 171"/>
          <p:cNvSpPr>
            <a:spLocks noEditPoints="1"/>
          </p:cNvSpPr>
          <p:nvPr/>
        </p:nvSpPr>
        <p:spPr bwMode="auto">
          <a:xfrm>
            <a:off x="6598611" y="1672481"/>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44546A">
                  <a:lumMod val="50000"/>
                </a:srgbClr>
              </a:solidFill>
              <a:effectLst/>
              <a:uLnTx/>
              <a:uFillTx/>
              <a:sym typeface="+mn-lt"/>
            </a:endParaRPr>
          </a:p>
        </p:txBody>
      </p:sp>
      <p:sp>
        <p:nvSpPr>
          <p:cNvPr id="4" name="TextBox 17"/>
          <p:cNvSpPr txBox="1"/>
          <p:nvPr/>
        </p:nvSpPr>
        <p:spPr>
          <a:xfrm>
            <a:off x="7213856" y="1683496"/>
            <a:ext cx="1415772" cy="379976"/>
          </a:xfrm>
          <a:prstGeom prst="rect">
            <a:avLst/>
          </a:prstGeom>
          <a:noFill/>
        </p:spPr>
        <p:txBody>
          <a:bodyPr wrap="non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5" name="Rectangle 19"/>
          <p:cNvSpPr/>
          <p:nvPr/>
        </p:nvSpPr>
        <p:spPr>
          <a:xfrm>
            <a:off x="6505575" y="2118519"/>
            <a:ext cx="4749209" cy="570284"/>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6" name="TextBox 20"/>
          <p:cNvSpPr txBox="1"/>
          <p:nvPr/>
        </p:nvSpPr>
        <p:spPr>
          <a:xfrm>
            <a:off x="7213856" y="4724407"/>
            <a:ext cx="1415772" cy="379976"/>
          </a:xfrm>
          <a:prstGeom prst="rect">
            <a:avLst/>
          </a:prstGeom>
          <a:noFill/>
        </p:spPr>
        <p:txBody>
          <a:bodyPr wrap="non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7" name="Rectangle 21"/>
          <p:cNvSpPr/>
          <p:nvPr/>
        </p:nvSpPr>
        <p:spPr>
          <a:xfrm>
            <a:off x="6505575" y="5159430"/>
            <a:ext cx="4749209" cy="570284"/>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8" name="TextBox 22"/>
          <p:cNvSpPr txBox="1"/>
          <p:nvPr/>
        </p:nvSpPr>
        <p:spPr>
          <a:xfrm>
            <a:off x="7213856" y="3203951"/>
            <a:ext cx="1415772" cy="379976"/>
          </a:xfrm>
          <a:prstGeom prst="rect">
            <a:avLst/>
          </a:prstGeom>
          <a:noFill/>
        </p:spPr>
        <p:txBody>
          <a:bodyPr wrap="none" rtlCol="0">
            <a:spAutoFit/>
          </a:bodyPr>
          <a:lstStyle/>
          <a:p>
            <a:pPr>
              <a:lnSpc>
                <a:spcPct val="130000"/>
              </a:lnSpc>
            </a:pPr>
            <a:r>
              <a:rPr lang="zh-CN" altLang="en-US" sz="1600" b="1" dirty="0">
                <a:solidFill>
                  <a:schemeClr val="tx1">
                    <a:lumMod val="65000"/>
                    <a:lumOff val="35000"/>
                  </a:schemeClr>
                </a:solidFill>
                <a:latin typeface="Agency FB" panose="020B0503020202020204" pitchFamily="34" charset="0"/>
                <a:cs typeface="+mn-ea"/>
                <a:sym typeface="+mn-lt"/>
              </a:rPr>
              <a:t>添加预设文本</a:t>
            </a:r>
            <a:endParaRPr lang="en-US" altLang="zh-CN" sz="1600" b="1" dirty="0">
              <a:solidFill>
                <a:schemeClr val="tx1">
                  <a:lumMod val="65000"/>
                  <a:lumOff val="35000"/>
                </a:schemeClr>
              </a:solidFill>
              <a:latin typeface="Agency FB" panose="020B0503020202020204" pitchFamily="34" charset="0"/>
              <a:cs typeface="+mn-ea"/>
              <a:sym typeface="+mn-lt"/>
            </a:endParaRPr>
          </a:p>
        </p:txBody>
      </p:sp>
      <p:sp>
        <p:nvSpPr>
          <p:cNvPr id="9" name="Rectangle 24"/>
          <p:cNvSpPr/>
          <p:nvPr/>
        </p:nvSpPr>
        <p:spPr>
          <a:xfrm>
            <a:off x="6505575" y="3638974"/>
            <a:ext cx="4749209" cy="570284"/>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10" name="Freeform 173"/>
          <p:cNvSpPr>
            <a:spLocks noEditPoints="1"/>
          </p:cNvSpPr>
          <p:nvPr/>
        </p:nvSpPr>
        <p:spPr bwMode="auto">
          <a:xfrm>
            <a:off x="6618671" y="3226393"/>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sym typeface="+mn-lt"/>
            </a:endParaRPr>
          </a:p>
        </p:txBody>
      </p:sp>
      <p:sp>
        <p:nvSpPr>
          <p:cNvPr id="11" name="Freeform 130"/>
          <p:cNvSpPr>
            <a:spLocks noEditPoints="1"/>
          </p:cNvSpPr>
          <p:nvPr/>
        </p:nvSpPr>
        <p:spPr bwMode="auto">
          <a:xfrm>
            <a:off x="6618671" y="4746849"/>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sym typeface="+mn-lt"/>
            </a:endParaRPr>
          </a:p>
        </p:txBody>
      </p:sp>
      <p:sp>
        <p:nvSpPr>
          <p:cNvPr id="20" name="PA_文本框 6"/>
          <p:cNvSpPr txBox="1"/>
          <p:nvPr>
            <p:custDataLst>
              <p:tags r:id="rId2"/>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竞品的对比</a:t>
            </a:r>
          </a:p>
        </p:txBody>
      </p:sp>
      <p:sp>
        <p:nvSpPr>
          <p:cNvPr id="21" name="矩形 20"/>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99696" y="724571"/>
            <a:ext cx="2333716" cy="307777"/>
          </a:xfrm>
          <a:prstGeom prst="rect">
            <a:avLst/>
          </a:prstGeom>
        </p:spPr>
        <p:txBody>
          <a:bodyPr wrap="none">
            <a:spAutoFit/>
          </a:bodyPr>
          <a:lstStyle/>
          <a:p>
            <a:r>
              <a:rPr lang="en-US" altLang="zh-CN" sz="1400" dirty="0">
                <a:solidFill>
                  <a:schemeClr val="tx1">
                    <a:lumMod val="65000"/>
                    <a:lumOff val="35000"/>
                  </a:schemeClr>
                </a:solidFill>
              </a:rPr>
              <a:t>PRODUCT COMPARISON</a:t>
            </a:r>
            <a:endParaRPr lang="zh-CN" altLang="en-US" sz="1400" dirty="0">
              <a:solidFill>
                <a:schemeClr val="tx1">
                  <a:lumMod val="65000"/>
                  <a:lumOff val="35000"/>
                </a:schemeClr>
              </a:solidFill>
            </a:endParaRPr>
          </a:p>
        </p:txBody>
      </p:sp>
      <p:grpSp>
        <p:nvGrpSpPr>
          <p:cNvPr id="24" name="组合 23"/>
          <p:cNvGrpSpPr/>
          <p:nvPr/>
        </p:nvGrpSpPr>
        <p:grpSpPr>
          <a:xfrm>
            <a:off x="0" y="6489700"/>
            <a:ext cx="12192000" cy="259231"/>
            <a:chOff x="0" y="6489700"/>
            <a:chExt cx="12192000" cy="259231"/>
          </a:xfrm>
        </p:grpSpPr>
        <p:sp>
          <p:nvSpPr>
            <p:cNvPr id="25" name="矩形 24"/>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050" dirty="0">
                  <a:solidFill>
                    <a:srgbClr val="000000">
                      <a:lumMod val="65000"/>
                      <a:lumOff val="35000"/>
                    </a:srgbClr>
                  </a:solidFill>
                </a:rPr>
                <a:t>Part Three</a:t>
              </a:r>
              <a:endParaRPr lang="zh-CN" altLang="en-US" sz="1050" dirty="0">
                <a:solidFill>
                  <a:srgbClr val="000000">
                    <a:lumMod val="65000"/>
                    <a:lumOff val="35000"/>
                  </a:srgbClr>
                </a:solidFill>
              </a:endParaRPr>
            </a:p>
          </p:txBody>
        </p:sp>
        <p:cxnSp>
          <p:nvCxnSpPr>
            <p:cNvPr id="26" name="直接连接符 25"/>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 presetClass="entr" presetSubtype="9"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250" fill="hold"/>
                                        <p:tgtEl>
                                          <p:spTgt spid="22"/>
                                        </p:tgtEl>
                                        <p:attrNameLst>
                                          <p:attrName>ppt_x</p:attrName>
                                        </p:attrNameLst>
                                      </p:cBhvr>
                                      <p:tavLst>
                                        <p:tav tm="0">
                                          <p:val>
                                            <p:strVal val="0-#ppt_w/2"/>
                                          </p:val>
                                        </p:tav>
                                        <p:tav tm="100000">
                                          <p:val>
                                            <p:strVal val="#ppt_x"/>
                                          </p:val>
                                        </p:tav>
                                      </p:tavLst>
                                    </p:anim>
                                    <p:anim calcmode="lin" valueType="num">
                                      <p:cBhvr additive="base">
                                        <p:cTn id="11" dur="250" fill="hold"/>
                                        <p:tgtEl>
                                          <p:spTgt spid="22"/>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250" fill="hold"/>
                                        <p:tgtEl>
                                          <p:spTgt spid="21"/>
                                        </p:tgtEl>
                                        <p:attrNameLst>
                                          <p:attrName>ppt_x</p:attrName>
                                        </p:attrNameLst>
                                      </p:cBhvr>
                                      <p:tavLst>
                                        <p:tav tm="0">
                                          <p:val>
                                            <p:strVal val="0-#ppt_w/2"/>
                                          </p:val>
                                        </p:tav>
                                        <p:tav tm="100000">
                                          <p:val>
                                            <p:strVal val="#ppt_x"/>
                                          </p:val>
                                        </p:tav>
                                      </p:tavLst>
                                    </p:anim>
                                    <p:anim calcmode="lin" valueType="num">
                                      <p:cBhvr additive="base">
                                        <p:cTn id="15" dur="250" fill="hold"/>
                                        <p:tgtEl>
                                          <p:spTgt spid="2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2"/>
                                          </p:val>
                                        </p:tav>
                                        <p:tav tm="100000">
                                          <p:val>
                                            <p:strVal val="#ppt_x"/>
                                          </p:val>
                                        </p:tav>
                                      </p:tavLst>
                                    </p:anim>
                                    <p:anim calcmode="lin" valueType="num">
                                      <p:cBhvr>
                                        <p:cTn id="20"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500"/>
                                        <p:tgtEl>
                                          <p:spTgt spid="2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up)">
                                      <p:cBhvr>
                                        <p:cTn id="68" dur="500"/>
                                        <p:tgtEl>
                                          <p:spTgt spid="6"/>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up)">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p:bldP spid="5" grpId="0"/>
      <p:bldP spid="6" grpId="0"/>
      <p:bldP spid="7" grpId="0"/>
      <p:bldP spid="8" grpId="0"/>
      <p:bldP spid="9" grpId="0"/>
      <p:bldP spid="10" grpId="0" animBg="1"/>
      <p:bldP spid="11" grpId="0" animBg="1"/>
      <p:bldP spid="20" grpId="0"/>
      <p:bldP spid="21" grpId="0" animBg="1"/>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6866805" y="1874457"/>
            <a:ext cx="715350" cy="400110"/>
          </a:xfrm>
          <a:prstGeom prst="rect">
            <a:avLst/>
          </a:prstGeom>
          <a:solidFill>
            <a:schemeClr val="accent1"/>
          </a:solidFill>
          <a:ln w="19050">
            <a:noFill/>
          </a:ln>
          <a:effectLst/>
        </p:spPr>
        <p:txBody>
          <a:bodyPr wrap="square" rtlCol="0">
            <a:spAutoFit/>
          </a:bodyPr>
          <a:lstStyle/>
          <a:p>
            <a:pPr algn="ctr"/>
            <a:r>
              <a:rPr lang="en-US" altLang="zh-CN" sz="2000" dirty="0">
                <a:solidFill>
                  <a:schemeClr val="bg1"/>
                </a:solidFill>
                <a:latin typeface="张海山锐线体简" panose="02000000000000000000" pitchFamily="2" charset="-122"/>
                <a:ea typeface="张海山锐线体简" panose="02000000000000000000" pitchFamily="2" charset="-122"/>
              </a:rPr>
              <a:t>01</a:t>
            </a:r>
            <a:endParaRPr lang="zh-CN" altLang="en-US" sz="2000" dirty="0">
              <a:solidFill>
                <a:schemeClr val="bg1"/>
              </a:solidFill>
              <a:latin typeface="张海山锐线体简" panose="02000000000000000000" pitchFamily="2" charset="-122"/>
              <a:ea typeface="张海山锐线体简" panose="02000000000000000000" pitchFamily="2" charset="-122"/>
            </a:endParaRPr>
          </a:p>
        </p:txBody>
      </p:sp>
      <p:sp>
        <p:nvSpPr>
          <p:cNvPr id="13" name="文本框 12"/>
          <p:cNvSpPr txBox="1"/>
          <p:nvPr/>
        </p:nvSpPr>
        <p:spPr>
          <a:xfrm>
            <a:off x="9870553" y="96642"/>
            <a:ext cx="2224585" cy="830997"/>
          </a:xfrm>
          <a:prstGeom prst="rect">
            <a:avLst/>
          </a:prstGeom>
          <a:noFill/>
        </p:spPr>
        <p:txBody>
          <a:bodyPr wrap="square" rtlCol="0">
            <a:spAutoFit/>
          </a:bodyPr>
          <a:lstStyle>
            <a:defPPr>
              <a:defRPr lang="en-US"/>
            </a:defPPr>
            <a:lvl1pPr>
              <a:defRPr sz="2400" spc="30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defRPr>
            </a:lvl1pPr>
          </a:lstStyle>
          <a:p>
            <a:pPr algn="r"/>
            <a:r>
              <a:rPr lang="en-US" altLang="zh-CN" dirty="0"/>
              <a:t>COMPANY</a:t>
            </a:r>
          </a:p>
          <a:p>
            <a:pPr algn="r"/>
            <a:r>
              <a:rPr lang="en-US" altLang="zh-CN" dirty="0"/>
              <a:t>LOGO</a:t>
            </a:r>
            <a:endParaRPr lang="zh-CN" altLang="en-US" dirty="0"/>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78" y="0"/>
            <a:ext cx="4785360" cy="6858000"/>
          </a:xfrm>
          <a:prstGeom prst="rect">
            <a:avLst/>
          </a:prstGeom>
        </p:spPr>
      </p:pic>
      <p:sp>
        <p:nvSpPr>
          <p:cNvPr id="16" name="PA_矩形 12"/>
          <p:cNvSpPr/>
          <p:nvPr>
            <p:custDataLst>
              <p:tags r:id="rId1"/>
            </p:custDataLst>
          </p:nvPr>
        </p:nvSpPr>
        <p:spPr>
          <a:xfrm>
            <a:off x="791778" y="0"/>
            <a:ext cx="4812713"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5"/>
          <p:cNvSpPr txBox="1"/>
          <p:nvPr/>
        </p:nvSpPr>
        <p:spPr>
          <a:xfrm>
            <a:off x="2750284" y="3058410"/>
            <a:ext cx="1927236" cy="584775"/>
          </a:xfrm>
          <a:prstGeom prst="rect">
            <a:avLst/>
          </a:prstGeom>
          <a:noFill/>
        </p:spPr>
        <p:txBody>
          <a:bodyPr wrap="square" rtlCol="0">
            <a:spAutoFit/>
          </a:bodyPr>
          <a:lstStyle/>
          <a:p>
            <a:r>
              <a:rPr lang="en-US" altLang="zh-CN" sz="3200" b="1" dirty="0">
                <a:solidFill>
                  <a:schemeClr val="tx1">
                    <a:lumMod val="85000"/>
                    <a:lumOff val="15000"/>
                  </a:schemeClr>
                </a:solidFill>
                <a:ea typeface="微软雅黑" panose="020B0503020204020204" pitchFamily="34" charset="-122"/>
              </a:rPr>
              <a:t>contents</a:t>
            </a:r>
            <a:endParaRPr lang="zh-CN" altLang="en-US" sz="3200" b="1" dirty="0">
              <a:solidFill>
                <a:schemeClr val="tx1">
                  <a:lumMod val="85000"/>
                  <a:lumOff val="15000"/>
                </a:schemeClr>
              </a:solidFill>
              <a:ea typeface="微软雅黑" panose="020B0503020204020204" pitchFamily="34" charset="-122"/>
            </a:endParaRPr>
          </a:p>
        </p:txBody>
      </p:sp>
      <p:sp>
        <p:nvSpPr>
          <p:cNvPr id="19" name="矩形 18"/>
          <p:cNvSpPr/>
          <p:nvPr/>
        </p:nvSpPr>
        <p:spPr>
          <a:xfrm>
            <a:off x="1767167" y="2531759"/>
            <a:ext cx="608267" cy="60826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0" name="矩形 19"/>
          <p:cNvSpPr/>
          <p:nvPr/>
        </p:nvSpPr>
        <p:spPr>
          <a:xfrm>
            <a:off x="2512429" y="3232816"/>
            <a:ext cx="250463" cy="25046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23" name="矩形 22"/>
          <p:cNvSpPr/>
          <p:nvPr/>
        </p:nvSpPr>
        <p:spPr>
          <a:xfrm>
            <a:off x="2686445" y="2323878"/>
            <a:ext cx="1569660" cy="923330"/>
          </a:xfrm>
          <a:prstGeom prst="rect">
            <a:avLst/>
          </a:prstGeom>
        </p:spPr>
        <p:txBody>
          <a:bodyPr wrap="none">
            <a:spAutoFit/>
          </a:bodyPr>
          <a:lstStyle/>
          <a:p>
            <a:pPr lvl="0" algn="r"/>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rPr>
              <a:t>目录</a:t>
            </a:r>
            <a:endParaRPr lang="en-US" altLang="zh-CN" sz="5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
          <p:cNvSpPr txBox="1"/>
          <p:nvPr/>
        </p:nvSpPr>
        <p:spPr>
          <a:xfrm>
            <a:off x="6866805" y="2740136"/>
            <a:ext cx="715350" cy="400110"/>
          </a:xfrm>
          <a:prstGeom prst="rect">
            <a:avLst/>
          </a:prstGeom>
          <a:solidFill>
            <a:schemeClr val="tx1">
              <a:lumMod val="75000"/>
              <a:lumOff val="25000"/>
            </a:schemeClr>
          </a:solidFill>
          <a:ln w="19050">
            <a:noFill/>
          </a:ln>
          <a:effectLst/>
        </p:spPr>
        <p:txBody>
          <a:bodyPr wrap="square" rtlCol="0">
            <a:spAutoFit/>
          </a:bodyPr>
          <a:lstStyle/>
          <a:p>
            <a:pPr algn="ctr"/>
            <a:r>
              <a:rPr lang="en-US" altLang="zh-CN" sz="2000" dirty="0">
                <a:solidFill>
                  <a:schemeClr val="bg1"/>
                </a:solidFill>
                <a:latin typeface="张海山锐线体简" panose="02000000000000000000" pitchFamily="2" charset="-122"/>
                <a:ea typeface="张海山锐线体简" panose="02000000000000000000" pitchFamily="2" charset="-122"/>
              </a:rPr>
              <a:t>02</a:t>
            </a:r>
            <a:endParaRPr lang="zh-CN" altLang="en-US" sz="2000" dirty="0">
              <a:solidFill>
                <a:schemeClr val="bg1"/>
              </a:solidFill>
              <a:latin typeface="张海山锐线体简" panose="02000000000000000000" pitchFamily="2" charset="-122"/>
              <a:ea typeface="张海山锐线体简" panose="02000000000000000000" pitchFamily="2" charset="-122"/>
            </a:endParaRPr>
          </a:p>
        </p:txBody>
      </p:sp>
      <p:sp>
        <p:nvSpPr>
          <p:cNvPr id="25" name="文本框 2"/>
          <p:cNvSpPr txBox="1"/>
          <p:nvPr/>
        </p:nvSpPr>
        <p:spPr>
          <a:xfrm>
            <a:off x="6866805" y="3605815"/>
            <a:ext cx="715350" cy="400110"/>
          </a:xfrm>
          <a:prstGeom prst="rect">
            <a:avLst/>
          </a:prstGeom>
          <a:solidFill>
            <a:schemeClr val="accent1"/>
          </a:solidFill>
          <a:ln w="19050">
            <a:noFill/>
          </a:ln>
          <a:effectLst/>
        </p:spPr>
        <p:txBody>
          <a:bodyPr wrap="square" rtlCol="0">
            <a:spAutoFit/>
          </a:bodyPr>
          <a:lstStyle/>
          <a:p>
            <a:pPr algn="ctr"/>
            <a:r>
              <a:rPr lang="en-US" altLang="zh-CN" sz="2000" dirty="0">
                <a:solidFill>
                  <a:schemeClr val="bg1"/>
                </a:solidFill>
                <a:latin typeface="张海山锐线体简" panose="02000000000000000000" pitchFamily="2" charset="-122"/>
                <a:ea typeface="张海山锐线体简" panose="02000000000000000000" pitchFamily="2" charset="-122"/>
              </a:rPr>
              <a:t>03</a:t>
            </a:r>
            <a:endParaRPr lang="zh-CN" altLang="en-US" sz="2000" dirty="0">
              <a:solidFill>
                <a:schemeClr val="bg1"/>
              </a:solidFill>
              <a:latin typeface="张海山锐线体简" panose="02000000000000000000" pitchFamily="2" charset="-122"/>
              <a:ea typeface="张海山锐线体简" panose="02000000000000000000" pitchFamily="2" charset="-122"/>
            </a:endParaRPr>
          </a:p>
        </p:txBody>
      </p:sp>
      <p:sp>
        <p:nvSpPr>
          <p:cNvPr id="26" name="文本框 2"/>
          <p:cNvSpPr txBox="1"/>
          <p:nvPr/>
        </p:nvSpPr>
        <p:spPr>
          <a:xfrm>
            <a:off x="6866805" y="5337171"/>
            <a:ext cx="715350" cy="400110"/>
          </a:xfrm>
          <a:prstGeom prst="rect">
            <a:avLst/>
          </a:prstGeom>
          <a:solidFill>
            <a:schemeClr val="accent1"/>
          </a:solidFill>
          <a:ln w="19050">
            <a:noFill/>
          </a:ln>
          <a:effectLst/>
        </p:spPr>
        <p:txBody>
          <a:bodyPr wrap="square" rtlCol="0">
            <a:spAutoFit/>
          </a:bodyPr>
          <a:lstStyle/>
          <a:p>
            <a:pPr algn="ctr"/>
            <a:r>
              <a:rPr lang="en-US" altLang="zh-CN" sz="2000" dirty="0">
                <a:solidFill>
                  <a:schemeClr val="bg1"/>
                </a:solidFill>
                <a:latin typeface="张海山锐线体简" panose="02000000000000000000" pitchFamily="2" charset="-122"/>
                <a:ea typeface="张海山锐线体简" panose="02000000000000000000" pitchFamily="2" charset="-122"/>
              </a:rPr>
              <a:t>05</a:t>
            </a:r>
            <a:endParaRPr lang="zh-CN" altLang="en-US" sz="2000" dirty="0">
              <a:solidFill>
                <a:schemeClr val="bg1"/>
              </a:solidFill>
              <a:latin typeface="张海山锐线体简" panose="02000000000000000000" pitchFamily="2" charset="-122"/>
              <a:ea typeface="张海山锐线体简" panose="02000000000000000000" pitchFamily="2" charset="-122"/>
            </a:endParaRPr>
          </a:p>
        </p:txBody>
      </p:sp>
      <p:sp>
        <p:nvSpPr>
          <p:cNvPr id="28" name="矩形 27"/>
          <p:cNvSpPr/>
          <p:nvPr/>
        </p:nvSpPr>
        <p:spPr>
          <a:xfrm>
            <a:off x="7890524" y="1794419"/>
            <a:ext cx="1620957" cy="523220"/>
          </a:xfrm>
          <a:prstGeom prst="rect">
            <a:avLst/>
          </a:prstGeom>
        </p:spPr>
        <p:txBody>
          <a:bodyPr wrap="none">
            <a:spAutoFit/>
          </a:bodyPr>
          <a:lstStyle/>
          <a:p>
            <a:r>
              <a:rPr lang="zh-CN" altLang="en-US" sz="2800" dirty="0">
                <a:solidFill>
                  <a:schemeClr val="tx1">
                    <a:lumMod val="85000"/>
                    <a:lumOff val="15000"/>
                  </a:schemeClr>
                </a:solidFill>
              </a:rPr>
              <a:t>产品介绍</a:t>
            </a:r>
          </a:p>
        </p:txBody>
      </p:sp>
      <p:sp>
        <p:nvSpPr>
          <p:cNvPr id="29" name="矩形 28"/>
          <p:cNvSpPr/>
          <p:nvPr/>
        </p:nvSpPr>
        <p:spPr>
          <a:xfrm>
            <a:off x="7890524" y="2664718"/>
            <a:ext cx="1620957" cy="523220"/>
          </a:xfrm>
          <a:prstGeom prst="rect">
            <a:avLst/>
          </a:prstGeom>
        </p:spPr>
        <p:txBody>
          <a:bodyPr wrap="none">
            <a:spAutoFit/>
          </a:bodyPr>
          <a:lstStyle/>
          <a:p>
            <a:r>
              <a:rPr lang="zh-CN" altLang="en-US" sz="2800" dirty="0">
                <a:solidFill>
                  <a:schemeClr val="tx1">
                    <a:lumMod val="85000"/>
                    <a:lumOff val="15000"/>
                  </a:schemeClr>
                </a:solidFill>
              </a:rPr>
              <a:t>产品工艺</a:t>
            </a:r>
          </a:p>
        </p:txBody>
      </p:sp>
      <p:sp>
        <p:nvSpPr>
          <p:cNvPr id="30" name="矩形 29"/>
          <p:cNvSpPr/>
          <p:nvPr/>
        </p:nvSpPr>
        <p:spPr>
          <a:xfrm>
            <a:off x="7890524" y="3535017"/>
            <a:ext cx="1980029" cy="523220"/>
          </a:xfrm>
          <a:prstGeom prst="rect">
            <a:avLst/>
          </a:prstGeom>
        </p:spPr>
        <p:txBody>
          <a:bodyPr wrap="none">
            <a:spAutoFit/>
          </a:bodyPr>
          <a:lstStyle/>
          <a:p>
            <a:r>
              <a:rPr lang="zh-CN" altLang="en-US" sz="2800" dirty="0">
                <a:solidFill>
                  <a:schemeClr val="tx1">
                    <a:lumMod val="85000"/>
                    <a:lumOff val="15000"/>
                  </a:schemeClr>
                </a:solidFill>
              </a:rPr>
              <a:t>竞品的对比</a:t>
            </a:r>
          </a:p>
        </p:txBody>
      </p:sp>
      <p:sp>
        <p:nvSpPr>
          <p:cNvPr id="31" name="矩形 30"/>
          <p:cNvSpPr/>
          <p:nvPr/>
        </p:nvSpPr>
        <p:spPr>
          <a:xfrm>
            <a:off x="7890524" y="4405316"/>
            <a:ext cx="1980029" cy="523220"/>
          </a:xfrm>
          <a:prstGeom prst="rect">
            <a:avLst/>
          </a:prstGeom>
        </p:spPr>
        <p:txBody>
          <a:bodyPr wrap="none">
            <a:spAutoFit/>
          </a:bodyPr>
          <a:lstStyle/>
          <a:p>
            <a:r>
              <a:rPr lang="zh-CN" altLang="en-US" sz="2800" dirty="0">
                <a:solidFill>
                  <a:schemeClr val="tx1">
                    <a:lumMod val="85000"/>
                    <a:lumOff val="15000"/>
                  </a:schemeClr>
                </a:solidFill>
              </a:rPr>
              <a:t>核心竞争力</a:t>
            </a:r>
          </a:p>
        </p:txBody>
      </p:sp>
      <p:sp>
        <p:nvSpPr>
          <p:cNvPr id="32" name="矩形 31"/>
          <p:cNvSpPr/>
          <p:nvPr/>
        </p:nvSpPr>
        <p:spPr>
          <a:xfrm>
            <a:off x="7890524" y="5275616"/>
            <a:ext cx="1620957" cy="523220"/>
          </a:xfrm>
          <a:prstGeom prst="rect">
            <a:avLst/>
          </a:prstGeom>
        </p:spPr>
        <p:txBody>
          <a:bodyPr wrap="none">
            <a:spAutoFit/>
          </a:bodyPr>
          <a:lstStyle/>
          <a:p>
            <a:r>
              <a:rPr lang="zh-CN" altLang="en-US" sz="2800" dirty="0">
                <a:solidFill>
                  <a:schemeClr val="tx1">
                    <a:lumMod val="85000"/>
                    <a:lumOff val="15000"/>
                  </a:schemeClr>
                </a:solidFill>
              </a:rPr>
              <a:t>销售政策</a:t>
            </a:r>
          </a:p>
        </p:txBody>
      </p:sp>
      <p:sp>
        <p:nvSpPr>
          <p:cNvPr id="33" name="文本框 2"/>
          <p:cNvSpPr txBox="1"/>
          <p:nvPr/>
        </p:nvSpPr>
        <p:spPr>
          <a:xfrm>
            <a:off x="6866805" y="4471493"/>
            <a:ext cx="715350" cy="400110"/>
          </a:xfrm>
          <a:prstGeom prst="rect">
            <a:avLst/>
          </a:prstGeom>
          <a:solidFill>
            <a:schemeClr val="tx1">
              <a:lumMod val="75000"/>
              <a:lumOff val="25000"/>
            </a:schemeClr>
          </a:solidFill>
          <a:ln w="19050">
            <a:noFill/>
          </a:ln>
          <a:effectLst/>
        </p:spPr>
        <p:txBody>
          <a:bodyPr wrap="square" rtlCol="0">
            <a:spAutoFit/>
          </a:bodyPr>
          <a:lstStyle/>
          <a:p>
            <a:pPr algn="ctr"/>
            <a:r>
              <a:rPr lang="en-US" altLang="zh-CN" sz="2000" dirty="0">
                <a:solidFill>
                  <a:schemeClr val="bg1"/>
                </a:solidFill>
                <a:latin typeface="张海山锐线体简" panose="02000000000000000000" pitchFamily="2" charset="-122"/>
                <a:ea typeface="张海山锐线体简" panose="02000000000000000000" pitchFamily="2" charset="-122"/>
              </a:rPr>
              <a:t>04</a:t>
            </a:r>
            <a:endParaRPr lang="zh-CN" altLang="en-US" sz="2000" dirty="0">
              <a:solidFill>
                <a:schemeClr val="bg1"/>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2" fill="hold" grpId="0" nodeType="withEffect">
                                  <p:stCondLst>
                                    <p:cond delay="0"/>
                                  </p:stCondLst>
                                  <p:iterate type="lt">
                                    <p:tmPct val="10000"/>
                                  </p:iterate>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par>
                          <p:cTn id="20" fill="hold">
                            <p:stCondLst>
                              <p:cond delay="16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00"/>
                            </p:stCondLst>
                            <p:childTnLst>
                              <p:par>
                                <p:cTn id="26" presetID="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par>
                          <p:cTn id="30" fill="hold">
                            <p:stCondLst>
                              <p:cond delay="2600"/>
                            </p:stCondLst>
                            <p:childTnLst>
                              <p:par>
                                <p:cTn id="31" presetID="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par>
                          <p:cTn id="35" fill="hold">
                            <p:stCondLst>
                              <p:cond delay="3100"/>
                            </p:stCondLst>
                            <p:childTnLst>
                              <p:par>
                                <p:cTn id="36" presetID="2" presetClass="entr" presetSubtype="2"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par>
                          <p:cTn id="40" fill="hold">
                            <p:stCondLst>
                              <p:cond delay="3600"/>
                            </p:stCondLst>
                            <p:childTnLst>
                              <p:par>
                                <p:cTn id="41" presetID="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100"/>
                            </p:stCondLst>
                            <p:childTnLst>
                              <p:par>
                                <p:cTn id="46" presetID="2" presetClass="entr" presetSubtype="2"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1+#ppt_w/2"/>
                                          </p:val>
                                        </p:tav>
                                        <p:tav tm="100000">
                                          <p:val>
                                            <p:strVal val="#ppt_x"/>
                                          </p:val>
                                        </p:tav>
                                      </p:tavLst>
                                    </p:anim>
                                    <p:anim calcmode="lin" valueType="num">
                                      <p:cBhvr additive="base">
                                        <p:cTn id="49" dur="500" fill="hold"/>
                                        <p:tgtEl>
                                          <p:spTgt spid="30"/>
                                        </p:tgtEl>
                                        <p:attrNameLst>
                                          <p:attrName>ppt_y</p:attrName>
                                        </p:attrNameLst>
                                      </p:cBhvr>
                                      <p:tavLst>
                                        <p:tav tm="0">
                                          <p:val>
                                            <p:strVal val="#ppt_y"/>
                                          </p:val>
                                        </p:tav>
                                        <p:tav tm="100000">
                                          <p:val>
                                            <p:strVal val="#ppt_y"/>
                                          </p:val>
                                        </p:tav>
                                      </p:tavLst>
                                    </p:anim>
                                  </p:childTnLst>
                                </p:cTn>
                              </p:par>
                            </p:childTnLst>
                          </p:cTn>
                        </p:par>
                        <p:par>
                          <p:cTn id="50" fill="hold">
                            <p:stCondLst>
                              <p:cond delay="46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par>
                          <p:cTn id="55" fill="hold">
                            <p:stCondLst>
                              <p:cond delay="5100"/>
                            </p:stCondLst>
                            <p:childTnLst>
                              <p:par>
                                <p:cTn id="56" presetID="2" presetClass="entr" presetSubtype="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5600"/>
                            </p:stCondLst>
                            <p:childTnLst>
                              <p:par>
                                <p:cTn id="61" presetID="2" presetClass="entr" presetSubtype="4"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par>
                          <p:cTn id="65" fill="hold">
                            <p:stCondLst>
                              <p:cond delay="6100"/>
                            </p:stCondLst>
                            <p:childTnLst>
                              <p:par>
                                <p:cTn id="66" presetID="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animBg="1"/>
      <p:bldP spid="20" grpId="0" animBg="1"/>
      <p:bldP spid="23" grpId="0"/>
      <p:bldP spid="24" grpId="0" animBg="1"/>
      <p:bldP spid="25" grpId="0" animBg="1"/>
      <p:bldP spid="26"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75" y="1709063"/>
            <a:ext cx="12403927" cy="4245428"/>
            <a:chOff x="-46775" y="1533727"/>
            <a:chExt cx="9195293" cy="3147225"/>
          </a:xfrm>
        </p:grpSpPr>
        <p:sp>
          <p:nvSpPr>
            <p:cNvPr id="3" name="矩形 2"/>
            <p:cNvSpPr/>
            <p:nvPr/>
          </p:nvSpPr>
          <p:spPr>
            <a:xfrm>
              <a:off x="0" y="3735952"/>
              <a:ext cx="9148518" cy="945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aphicFrame>
          <p:nvGraphicFramePr>
            <p:cNvPr id="4" name="图表 3"/>
            <p:cNvGraphicFramePr/>
            <p:nvPr/>
          </p:nvGraphicFramePr>
          <p:xfrm>
            <a:off x="4386540" y="1533727"/>
            <a:ext cx="2924307" cy="1949537"/>
          </p:xfrm>
          <a:graphic>
            <a:graphicData uri="http://schemas.openxmlformats.org/drawingml/2006/chart">
              <c:chart xmlns:c="http://schemas.openxmlformats.org/drawingml/2006/chart" xmlns:r="http://schemas.openxmlformats.org/officeDocument/2006/relationships" r:id="rId4"/>
            </a:graphicData>
          </a:graphic>
        </p:graphicFrame>
        <p:sp>
          <p:nvSpPr>
            <p:cNvPr id="5" name="文本框 17"/>
            <p:cNvSpPr txBox="1"/>
            <p:nvPr/>
          </p:nvSpPr>
          <p:spPr>
            <a:xfrm>
              <a:off x="7348076" y="2443349"/>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6" name="文本框 18"/>
            <p:cNvSpPr txBox="1"/>
            <p:nvPr/>
          </p:nvSpPr>
          <p:spPr>
            <a:xfrm>
              <a:off x="7348076" y="1896337"/>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7" name="文本框 19"/>
            <p:cNvSpPr txBox="1"/>
            <p:nvPr/>
          </p:nvSpPr>
          <p:spPr>
            <a:xfrm>
              <a:off x="7296540" y="1702845"/>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30%</a:t>
              </a:r>
              <a:endParaRPr lang="zh-CN" altLang="en-US" sz="1400" dirty="0">
                <a:solidFill>
                  <a:schemeClr val="bg1">
                    <a:lumMod val="50000"/>
                  </a:schemeClr>
                </a:solidFill>
                <a:latin typeface="Adobe Gothic Std B" panose="020B0800000000000000" pitchFamily="34" charset="-128"/>
              </a:endParaRPr>
            </a:p>
          </p:txBody>
        </p:sp>
        <p:sp>
          <p:nvSpPr>
            <p:cNvPr id="8" name="文本框 20"/>
            <p:cNvSpPr txBox="1"/>
            <p:nvPr/>
          </p:nvSpPr>
          <p:spPr>
            <a:xfrm>
              <a:off x="7296540" y="2255048"/>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70%</a:t>
              </a:r>
              <a:endParaRPr lang="zh-CN" altLang="en-US" sz="1400" dirty="0">
                <a:solidFill>
                  <a:schemeClr val="bg1">
                    <a:lumMod val="50000"/>
                  </a:schemeClr>
                </a:solidFill>
                <a:latin typeface="Adobe Gothic Std B" panose="020B0800000000000000" pitchFamily="34" charset="-128"/>
              </a:endParaRPr>
            </a:p>
          </p:txBody>
        </p:sp>
        <p:cxnSp>
          <p:nvCxnSpPr>
            <p:cNvPr id="9" name="直接连接符 8"/>
            <p:cNvCxnSpPr/>
            <p:nvPr/>
          </p:nvCxnSpPr>
          <p:spPr>
            <a:xfrm>
              <a:off x="5774440"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67639"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10252" y="1590001"/>
              <a:ext cx="1" cy="1706696"/>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任意多边形 14"/>
            <p:cNvSpPr/>
            <p:nvPr/>
          </p:nvSpPr>
          <p:spPr>
            <a:xfrm>
              <a:off x="832804"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文本框 40"/>
            <p:cNvSpPr txBox="1"/>
            <p:nvPr/>
          </p:nvSpPr>
          <p:spPr>
            <a:xfrm>
              <a:off x="1160934" y="3848848"/>
              <a:ext cx="3227393" cy="433506"/>
            </a:xfrm>
            <a:prstGeom prst="rect">
              <a:avLst/>
            </a:prstGeom>
            <a:noFill/>
          </p:spPr>
          <p:txBody>
            <a:bodyPr wrap="square" rtlCol="0">
              <a:spAutoFit/>
            </a:bodyPr>
            <a:lstStyle/>
            <a:p>
              <a:r>
                <a:rPr lang="en-US" altLang="zh-CN" sz="3200" dirty="0">
                  <a:solidFill>
                    <a:schemeClr val="bg1">
                      <a:lumMod val="50000"/>
                    </a:schemeClr>
                  </a:solidFill>
                  <a:latin typeface="Adobe Gothic Std B" panose="020B0800000000000000" pitchFamily="34" charset="-128"/>
                </a:rPr>
                <a:t>Please enter your title</a:t>
              </a:r>
              <a:endParaRPr lang="zh-CN" altLang="en-US" sz="3200" dirty="0">
                <a:solidFill>
                  <a:schemeClr val="bg1">
                    <a:lumMod val="50000"/>
                  </a:schemeClr>
                </a:solidFill>
                <a:latin typeface="Adobe Gothic Std B" panose="020B0800000000000000" pitchFamily="34" charset="-128"/>
              </a:endParaRPr>
            </a:p>
          </p:txBody>
        </p:sp>
        <p:sp>
          <p:nvSpPr>
            <p:cNvPr id="14" name="矩形 13"/>
            <p:cNvSpPr/>
            <p:nvPr/>
          </p:nvSpPr>
          <p:spPr>
            <a:xfrm>
              <a:off x="534686" y="4220128"/>
              <a:ext cx="3788832" cy="342242"/>
            </a:xfrm>
            <a:prstGeom prst="rect">
              <a:avLst/>
            </a:prstGeom>
          </p:spPr>
          <p:txBody>
            <a:bodyPr wrap="square">
              <a:spAutoFit/>
            </a:bodyPr>
            <a:lstStyle/>
            <a:p>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Lorem</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ipsum</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dolor sit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amet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consectetur</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adipisicing</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elit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sed</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do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eiusmod</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tempor</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incididunt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ut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labore</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et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dolore</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magna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aliqua</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endParaRPr lang="zh-CN" altLang="en-US" sz="1200" dirty="0">
                <a:solidFill>
                  <a:schemeClr val="bg1"/>
                </a:solidFill>
                <a:latin typeface="冬青黑体简体中文 W3" panose="020B0300000000000000" pitchFamily="34" charset="-122"/>
                <a:ea typeface="冬青黑体简体中文 W3" panose="020B0300000000000000" pitchFamily="34" charset="-122"/>
              </a:endParaRPr>
            </a:p>
          </p:txBody>
        </p:sp>
        <p:sp>
          <p:nvSpPr>
            <p:cNvPr id="15" name="任意多边形 17"/>
            <p:cNvSpPr/>
            <p:nvPr/>
          </p:nvSpPr>
          <p:spPr>
            <a:xfrm>
              <a:off x="5212795"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文本框 43"/>
            <p:cNvSpPr txBox="1"/>
            <p:nvPr/>
          </p:nvSpPr>
          <p:spPr>
            <a:xfrm>
              <a:off x="5540925" y="3848848"/>
              <a:ext cx="3227393" cy="433506"/>
            </a:xfrm>
            <a:prstGeom prst="rect">
              <a:avLst/>
            </a:prstGeom>
            <a:noFill/>
          </p:spPr>
          <p:txBody>
            <a:bodyPr wrap="square" rtlCol="0">
              <a:spAutoFit/>
            </a:bodyPr>
            <a:lstStyle/>
            <a:p>
              <a:r>
                <a:rPr lang="en-US" altLang="zh-CN" sz="3200" dirty="0">
                  <a:solidFill>
                    <a:schemeClr val="bg1">
                      <a:lumMod val="50000"/>
                    </a:schemeClr>
                  </a:solidFill>
                  <a:latin typeface="Adobe Gothic Std B" panose="020B0800000000000000" pitchFamily="34" charset="-128"/>
                </a:rPr>
                <a:t>Please enter your title</a:t>
              </a:r>
              <a:endParaRPr lang="zh-CN" altLang="en-US" sz="3200" dirty="0">
                <a:solidFill>
                  <a:schemeClr val="bg1">
                    <a:lumMod val="50000"/>
                  </a:schemeClr>
                </a:solidFill>
                <a:latin typeface="Adobe Gothic Std B" panose="020B0800000000000000" pitchFamily="34" charset="-128"/>
              </a:endParaRPr>
            </a:p>
          </p:txBody>
        </p:sp>
        <p:sp>
          <p:nvSpPr>
            <p:cNvPr id="17" name="矩形 16"/>
            <p:cNvSpPr/>
            <p:nvPr/>
          </p:nvSpPr>
          <p:spPr>
            <a:xfrm>
              <a:off x="4914677" y="4220128"/>
              <a:ext cx="3788832" cy="342242"/>
            </a:xfrm>
            <a:prstGeom prst="rect">
              <a:avLst/>
            </a:prstGeom>
          </p:spPr>
          <p:txBody>
            <a:bodyPr wrap="square">
              <a:spAutoFit/>
            </a:bodyPr>
            <a:lstStyle/>
            <a:p>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Lorem</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ipsum</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dolor sit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amet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consectetur</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adipisicing</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elit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sed</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do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eiusmod</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tempor</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incididunt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ut</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labore</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et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dolore</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magna </a:t>
              </a:r>
              <a:r>
                <a:rPr lang="en-US" altLang="zh-CN" sz="1200" dirty="0" err="1">
                  <a:solidFill>
                    <a:schemeClr val="bg1"/>
                  </a:solidFill>
                  <a:latin typeface="冬青黑体简体中文 W3" panose="020B0300000000000000" pitchFamily="34" charset="-122"/>
                  <a:ea typeface="冬青黑体简体中文 W3" panose="020B0300000000000000" pitchFamily="34" charset="-122"/>
                </a:rPr>
                <a:t>aliqua</a:t>
              </a:r>
              <a:r>
                <a:rPr lang="en-US" altLang="zh-CN" sz="1200" dirty="0">
                  <a:solidFill>
                    <a:schemeClr val="bg1"/>
                  </a:solidFill>
                  <a:latin typeface="冬青黑体简体中文 W3" panose="020B0300000000000000" pitchFamily="34" charset="-122"/>
                  <a:ea typeface="冬青黑体简体中文 W3" panose="020B0300000000000000" pitchFamily="34" charset="-122"/>
                </a:rPr>
                <a:t>. </a:t>
              </a:r>
              <a:endParaRPr lang="zh-CN" altLang="en-US" sz="1200" dirty="0">
                <a:solidFill>
                  <a:schemeClr val="bg1"/>
                </a:solidFill>
                <a:latin typeface="冬青黑体简体中文 W3" panose="020B0300000000000000" pitchFamily="34" charset="-122"/>
                <a:ea typeface="冬青黑体简体中文 W3" panose="020B0300000000000000" pitchFamily="34" charset="-122"/>
              </a:endParaRPr>
            </a:p>
          </p:txBody>
        </p:sp>
        <p:graphicFrame>
          <p:nvGraphicFramePr>
            <p:cNvPr id="18" name="图表 17"/>
            <p:cNvGraphicFramePr/>
            <p:nvPr/>
          </p:nvGraphicFramePr>
          <p:xfrm>
            <a:off x="-46775" y="1533727"/>
            <a:ext cx="2924307" cy="1949537"/>
          </p:xfrm>
          <a:graphic>
            <a:graphicData uri="http://schemas.openxmlformats.org/drawingml/2006/chart">
              <c:chart xmlns:c="http://schemas.openxmlformats.org/drawingml/2006/chart" xmlns:r="http://schemas.openxmlformats.org/officeDocument/2006/relationships" r:id="rId5"/>
            </a:graphicData>
          </a:graphic>
        </p:graphicFrame>
        <p:sp>
          <p:nvSpPr>
            <p:cNvPr id="19" name="文本框 49"/>
            <p:cNvSpPr txBox="1"/>
            <p:nvPr/>
          </p:nvSpPr>
          <p:spPr>
            <a:xfrm>
              <a:off x="2914761" y="2443349"/>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20" name="文本框 50"/>
            <p:cNvSpPr txBox="1"/>
            <p:nvPr/>
          </p:nvSpPr>
          <p:spPr>
            <a:xfrm>
              <a:off x="2914761" y="1896337"/>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anose="020B0800000000000000" pitchFamily="34" charset="-128"/>
                  <a:ea typeface="Adobe Gothic Std B" panose="020B0800000000000000" pitchFamily="34" charset="-128"/>
                </a:rPr>
                <a:t>Sample Heading</a:t>
              </a:r>
              <a:endParaRPr lang="zh-CN" altLang="en-US" sz="1600" dirty="0">
                <a:solidFill>
                  <a:schemeClr val="bg1">
                    <a:lumMod val="50000"/>
                  </a:schemeClr>
                </a:solidFill>
                <a:latin typeface="Adobe Gothic Std B" panose="020B0800000000000000" pitchFamily="34" charset="-128"/>
              </a:endParaRPr>
            </a:p>
          </p:txBody>
        </p:sp>
        <p:sp>
          <p:nvSpPr>
            <p:cNvPr id="21" name="文本框 51"/>
            <p:cNvSpPr txBox="1"/>
            <p:nvPr/>
          </p:nvSpPr>
          <p:spPr>
            <a:xfrm>
              <a:off x="2863225" y="1702845"/>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30%</a:t>
              </a:r>
              <a:endParaRPr lang="zh-CN" altLang="en-US" sz="1400" dirty="0">
                <a:solidFill>
                  <a:schemeClr val="bg1">
                    <a:lumMod val="50000"/>
                  </a:schemeClr>
                </a:solidFill>
                <a:latin typeface="Adobe Gothic Std B" panose="020B0800000000000000" pitchFamily="34" charset="-128"/>
              </a:endParaRPr>
            </a:p>
          </p:txBody>
        </p:sp>
        <p:sp>
          <p:nvSpPr>
            <p:cNvPr id="22" name="文本框 52"/>
            <p:cNvSpPr txBox="1"/>
            <p:nvPr/>
          </p:nvSpPr>
          <p:spPr>
            <a:xfrm>
              <a:off x="2863225" y="2255048"/>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anose="020B0800000000000000" pitchFamily="34" charset="-128"/>
                  <a:ea typeface="Adobe Gothic Std B" panose="020B0800000000000000" pitchFamily="34" charset="-128"/>
                </a:rPr>
                <a:t>70%</a:t>
              </a:r>
              <a:endParaRPr lang="zh-CN" altLang="en-US" sz="1400" dirty="0">
                <a:solidFill>
                  <a:schemeClr val="bg1">
                    <a:lumMod val="50000"/>
                  </a:schemeClr>
                </a:solidFill>
                <a:latin typeface="Adobe Gothic Std B" panose="020B0800000000000000" pitchFamily="34" charset="-128"/>
              </a:endParaRPr>
            </a:p>
          </p:txBody>
        </p:sp>
        <p:cxnSp>
          <p:nvCxnSpPr>
            <p:cNvPr id="23" name="直接连接符 22"/>
            <p:cNvCxnSpPr/>
            <p:nvPr/>
          </p:nvCxnSpPr>
          <p:spPr>
            <a:xfrm>
              <a:off x="1341125"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134324"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3"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竞品的对比</a:t>
            </a:r>
          </a:p>
        </p:txBody>
      </p:sp>
      <p:sp>
        <p:nvSpPr>
          <p:cNvPr id="34" name="矩形 33"/>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99696" y="724571"/>
            <a:ext cx="2333716" cy="307777"/>
          </a:xfrm>
          <a:prstGeom prst="rect">
            <a:avLst/>
          </a:prstGeom>
        </p:spPr>
        <p:txBody>
          <a:bodyPr wrap="none">
            <a:spAutoFit/>
          </a:bodyPr>
          <a:lstStyle/>
          <a:p>
            <a:r>
              <a:rPr lang="en-US" altLang="zh-CN" sz="1400" dirty="0">
                <a:solidFill>
                  <a:schemeClr val="tx1">
                    <a:lumMod val="65000"/>
                    <a:lumOff val="35000"/>
                  </a:schemeClr>
                </a:solidFill>
              </a:rPr>
              <a:t>PRODUCT COMPARISON</a:t>
            </a:r>
            <a:endParaRPr lang="zh-CN" altLang="en-US" sz="1400" dirty="0">
              <a:solidFill>
                <a:schemeClr val="tx1">
                  <a:lumMod val="65000"/>
                  <a:lumOff val="35000"/>
                </a:schemeClr>
              </a:solidFill>
            </a:endParaRPr>
          </a:p>
        </p:txBody>
      </p:sp>
      <p:grpSp>
        <p:nvGrpSpPr>
          <p:cNvPr id="37" name="组合 36"/>
          <p:cNvGrpSpPr/>
          <p:nvPr/>
        </p:nvGrpSpPr>
        <p:grpSpPr>
          <a:xfrm>
            <a:off x="0" y="6489700"/>
            <a:ext cx="12192000" cy="259231"/>
            <a:chOff x="0" y="6489700"/>
            <a:chExt cx="12192000" cy="259231"/>
          </a:xfrm>
        </p:grpSpPr>
        <p:sp>
          <p:nvSpPr>
            <p:cNvPr id="38" name="矩形 3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050" dirty="0">
                  <a:solidFill>
                    <a:srgbClr val="000000">
                      <a:lumMod val="65000"/>
                      <a:lumOff val="35000"/>
                    </a:srgbClr>
                  </a:solidFill>
                </a:rPr>
                <a:t>Part Three</a:t>
              </a:r>
              <a:endParaRPr lang="zh-CN" altLang="en-US" sz="1050" dirty="0">
                <a:solidFill>
                  <a:srgbClr val="000000">
                    <a:lumMod val="65000"/>
                    <a:lumOff val="35000"/>
                  </a:srgbClr>
                </a:solidFill>
              </a:endParaRPr>
            </a:p>
          </p:txBody>
        </p:sp>
        <p:cxnSp>
          <p:nvCxnSpPr>
            <p:cNvPr id="39" name="直接连接符 38"/>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50" fill="hold"/>
                                        <p:tgtEl>
                                          <p:spTgt spid="35"/>
                                        </p:tgtEl>
                                        <p:attrNameLst>
                                          <p:attrName>ppt_x</p:attrName>
                                        </p:attrNameLst>
                                      </p:cBhvr>
                                      <p:tavLst>
                                        <p:tav tm="0">
                                          <p:val>
                                            <p:strVal val="0-#ppt_w/2"/>
                                          </p:val>
                                        </p:tav>
                                        <p:tav tm="100000">
                                          <p:val>
                                            <p:strVal val="#ppt_x"/>
                                          </p:val>
                                        </p:tav>
                                      </p:tavLst>
                                    </p:anim>
                                    <p:anim calcmode="lin" valueType="num">
                                      <p:cBhvr additive="base">
                                        <p:cTn id="11" dur="250" fill="hold"/>
                                        <p:tgtEl>
                                          <p:spTgt spid="35"/>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250" fill="hold"/>
                                        <p:tgtEl>
                                          <p:spTgt spid="34"/>
                                        </p:tgtEl>
                                        <p:attrNameLst>
                                          <p:attrName>ppt_x</p:attrName>
                                        </p:attrNameLst>
                                      </p:cBhvr>
                                      <p:tavLst>
                                        <p:tav tm="0">
                                          <p:val>
                                            <p:strVal val="0-#ppt_w/2"/>
                                          </p:val>
                                        </p:tav>
                                        <p:tav tm="100000">
                                          <p:val>
                                            <p:strVal val="#ppt_x"/>
                                          </p:val>
                                        </p:tav>
                                      </p:tavLst>
                                    </p:anim>
                                    <p:anim calcmode="lin" valueType="num">
                                      <p:cBhvr additive="base">
                                        <p:cTn id="15" dur="250" fill="hold"/>
                                        <p:tgtEl>
                                          <p:spTgt spid="3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ppt_x</p:attrName>
                                        </p:attrNameLst>
                                      </p:cBhvr>
                                      <p:tavLst>
                                        <p:tav tm="0">
                                          <p:val>
                                            <p:strVal val="#ppt_x-.2"/>
                                          </p:val>
                                        </p:tav>
                                        <p:tav tm="100000">
                                          <p:val>
                                            <p:strVal val="#ppt_x"/>
                                          </p:val>
                                        </p:tav>
                                      </p:tavLst>
                                    </p:anim>
                                    <p:anim calcmode="lin" valueType="num">
                                      <p:cBhvr>
                                        <p:cTn id="20" dur="5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1" dur="500"/>
                                        <p:tgtEl>
                                          <p:spTgt spid="3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PA_矩形 12"/>
          <p:cNvSpPr/>
          <p:nvPr>
            <p:custDataLst>
              <p:tags r:id="rId1"/>
            </p:custDataLst>
          </p:nvPr>
        </p:nvSpPr>
        <p:spPr>
          <a:xfrm>
            <a:off x="3" y="-5355"/>
            <a:ext cx="12191997" cy="685800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0031" y="1085799"/>
            <a:ext cx="2733870" cy="26107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2"/>
            </p:custDataLst>
          </p:nvPr>
        </p:nvSpPr>
        <p:spPr>
          <a:xfrm>
            <a:off x="5772112" y="2748559"/>
            <a:ext cx="3795171" cy="830997"/>
          </a:xfrm>
          <a:prstGeom prst="rect">
            <a:avLst/>
          </a:prstGeom>
          <a:noFill/>
        </p:spPr>
        <p:txBody>
          <a:bodyPr wrap="square" rtlCol="0">
            <a:spAutoFit/>
          </a:bodyPr>
          <a:lstStyle/>
          <a:p>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核心竞争力</a:t>
            </a:r>
          </a:p>
        </p:txBody>
      </p:sp>
      <p:sp>
        <p:nvSpPr>
          <p:cNvPr id="7" name="文本框 6"/>
          <p:cNvSpPr txBox="1"/>
          <p:nvPr/>
        </p:nvSpPr>
        <p:spPr>
          <a:xfrm>
            <a:off x="9870553" y="96642"/>
            <a:ext cx="2224585" cy="818686"/>
          </a:xfrm>
          <a:prstGeom prst="rect">
            <a:avLst/>
          </a:prstGeom>
          <a:noFill/>
        </p:spPr>
        <p:txBody>
          <a:bodyPr wrap="square" rtlCol="0">
            <a:spAutoFit/>
          </a:bodyPr>
          <a:lstStyle>
            <a:defPPr>
              <a:defRPr lang="en-US"/>
            </a:defPPr>
            <a:lvl1pPr>
              <a:defRPr sz="2400" spc="30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defRPr>
            </a:lvl1pPr>
          </a:lstStyle>
          <a:p>
            <a:pPr algn="r"/>
            <a:r>
              <a:rPr lang="en-US" altLang="zh-CN" dirty="0"/>
              <a:t>COMPANY</a:t>
            </a:r>
          </a:p>
          <a:p>
            <a:pPr algn="r"/>
            <a:r>
              <a:rPr lang="en-US" altLang="zh-CN" dirty="0"/>
              <a:t>LOGO</a:t>
            </a:r>
            <a:endParaRPr lang="zh-CN" altLang="en-US" dirty="0"/>
          </a:p>
        </p:txBody>
      </p:sp>
      <p:sp>
        <p:nvSpPr>
          <p:cNvPr id="11" name="矩形 10"/>
          <p:cNvSpPr/>
          <p:nvPr/>
        </p:nvSpPr>
        <p:spPr>
          <a:xfrm>
            <a:off x="10929258" y="6155140"/>
            <a:ext cx="1262742" cy="440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THREE</a:t>
            </a:r>
            <a:endParaRPr lang="zh-CN" altLang="en-US" sz="2400" dirty="0"/>
          </a:p>
        </p:txBody>
      </p:sp>
      <p:sp>
        <p:nvSpPr>
          <p:cNvPr id="14" name="矩形 13"/>
          <p:cNvSpPr/>
          <p:nvPr/>
        </p:nvSpPr>
        <p:spPr>
          <a:xfrm>
            <a:off x="4926762" y="2946997"/>
            <a:ext cx="434122" cy="434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2989509" y="1243884"/>
            <a:ext cx="1691136" cy="1691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3001039" y="1398295"/>
            <a:ext cx="2212149" cy="1569660"/>
          </a:xfrm>
          <a:prstGeom prst="rect">
            <a:avLst/>
          </a:prstGeom>
          <a:noFill/>
        </p:spPr>
        <p:txBody>
          <a:bodyPr wrap="square" rtlCol="0">
            <a:spAutoFit/>
          </a:bodyPr>
          <a:lstStyle/>
          <a:p>
            <a:r>
              <a:rPr lang="en-US" altLang="zh-CN" sz="9600" dirty="0">
                <a:solidFill>
                  <a:schemeClr val="bg1"/>
                </a:solidFill>
              </a:rPr>
              <a:t>P</a:t>
            </a:r>
            <a:endParaRPr lang="zh-CN" altLang="en-US" sz="2800" dirty="0">
              <a:solidFill>
                <a:schemeClr val="bg1"/>
              </a:solidFill>
            </a:endParaRPr>
          </a:p>
        </p:txBody>
      </p:sp>
      <p:sp>
        <p:nvSpPr>
          <p:cNvPr id="9" name="矩形 8"/>
          <p:cNvSpPr/>
          <p:nvPr/>
        </p:nvSpPr>
        <p:spPr>
          <a:xfrm>
            <a:off x="3379833" y="2264308"/>
            <a:ext cx="694614" cy="400110"/>
          </a:xfrm>
          <a:prstGeom prst="rect">
            <a:avLst/>
          </a:prstGeom>
        </p:spPr>
        <p:txBody>
          <a:bodyPr wrap="none">
            <a:spAutoFit/>
          </a:bodyPr>
          <a:lstStyle/>
          <a:p>
            <a:r>
              <a:rPr lang="en-US" altLang="zh-CN" sz="2000" dirty="0">
                <a:solidFill>
                  <a:schemeClr val="bg1"/>
                </a:solidFill>
              </a:rPr>
              <a:t>ART</a:t>
            </a:r>
            <a:endParaRPr lang="zh-CN" altLang="en-US" sz="2000" dirty="0">
              <a:solidFill>
                <a:schemeClr val="bg1"/>
              </a:solidFill>
            </a:endParaRPr>
          </a:p>
        </p:txBody>
      </p:sp>
      <p:sp>
        <p:nvSpPr>
          <p:cNvPr id="10" name="矩形 9"/>
          <p:cNvSpPr/>
          <p:nvPr/>
        </p:nvSpPr>
        <p:spPr>
          <a:xfrm>
            <a:off x="3935932" y="2037216"/>
            <a:ext cx="755335" cy="707886"/>
          </a:xfrm>
          <a:prstGeom prst="rect">
            <a:avLst/>
          </a:prstGeom>
        </p:spPr>
        <p:txBody>
          <a:bodyPr wrap="none">
            <a:spAutoFit/>
          </a:bodyPr>
          <a:lstStyle/>
          <a:p>
            <a:r>
              <a:rPr lang="en-US" altLang="zh-CN" sz="4000" dirty="0">
                <a:solidFill>
                  <a:schemeClr val="bg1"/>
                </a:solidFill>
              </a:rPr>
              <a:t>04</a:t>
            </a:r>
            <a:endParaRPr lang="zh-CN" altLang="en-US" sz="4000" dirty="0">
              <a:solidFill>
                <a:schemeClr val="bg1"/>
              </a:solidFill>
            </a:endParaRPr>
          </a:p>
        </p:txBody>
      </p:sp>
      <p:sp>
        <p:nvSpPr>
          <p:cNvPr id="18" name="矩形 17"/>
          <p:cNvSpPr/>
          <p:nvPr/>
        </p:nvSpPr>
        <p:spPr>
          <a:xfrm>
            <a:off x="2271258" y="3195047"/>
            <a:ext cx="2095057" cy="2000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084" y="3614988"/>
            <a:ext cx="3240000" cy="1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3"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par>
                                <p:cTn id="22" presetID="16" presetClass="entr" presetSubtype="21"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000"/>
                            </p:stCondLst>
                            <p:childTnLst>
                              <p:par>
                                <p:cTn id="45" presetID="54" presetClass="entr" presetSubtype="0" accel="10000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0.05"/>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 calcmode="lin" valueType="num">
                                      <p:cBhvr>
                                        <p:cTn id="49" dur="500" fill="hold"/>
                                        <p:tgtEl>
                                          <p:spTgt spid="6"/>
                                        </p:tgtEl>
                                        <p:attrNameLst>
                                          <p:attrName>ppt_x</p:attrName>
                                        </p:attrNameLst>
                                      </p:cBhvr>
                                      <p:tavLst>
                                        <p:tav tm="0">
                                          <p:val>
                                            <p:strVal val="#ppt_x-.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Effect transition="in" filter="fade">
                                      <p:cBhvr>
                                        <p:cTn id="51" dur="500"/>
                                        <p:tgtEl>
                                          <p:spTgt spid="6"/>
                                        </p:tgtEl>
                                      </p:cBhvr>
                                    </p:animEffect>
                                  </p:childTnLst>
                                </p:cTn>
                              </p:par>
                            </p:childTnLst>
                          </p:cTn>
                        </p:par>
                        <p:par>
                          <p:cTn id="52" fill="hold">
                            <p:stCondLst>
                              <p:cond delay="25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4" grpId="0" animBg="1"/>
      <p:bldP spid="4" grpId="0" animBg="1"/>
      <p:bldP spid="8" grpId="0"/>
      <p:bldP spid="9" grpId="0"/>
      <p:bldP spid="10" grpId="0"/>
      <p:bldP spid="10" grpId="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9788" y="1777605"/>
          <a:ext cx="216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图表 2"/>
          <p:cNvGraphicFramePr/>
          <p:nvPr/>
        </p:nvGraphicFramePr>
        <p:xfrm>
          <a:off x="3623930" y="1777605"/>
          <a:ext cx="216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图表 3"/>
          <p:cNvGraphicFramePr/>
          <p:nvPr/>
        </p:nvGraphicFramePr>
        <p:xfrm>
          <a:off x="6408072" y="1777605"/>
          <a:ext cx="216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图表 4"/>
          <p:cNvGraphicFramePr/>
          <p:nvPr/>
        </p:nvGraphicFramePr>
        <p:xfrm>
          <a:off x="9192213" y="1777605"/>
          <a:ext cx="2160000" cy="2160000"/>
        </p:xfrm>
        <a:graphic>
          <a:graphicData uri="http://schemas.openxmlformats.org/drawingml/2006/chart">
            <c:chart xmlns:c="http://schemas.openxmlformats.org/drawingml/2006/chart" xmlns:r="http://schemas.openxmlformats.org/officeDocument/2006/relationships" r:id="rId7"/>
          </a:graphicData>
        </a:graphic>
      </p:graphicFrame>
      <p:sp>
        <p:nvSpPr>
          <p:cNvPr id="6" name="文本框 5"/>
          <p:cNvSpPr txBox="1"/>
          <p:nvPr/>
        </p:nvSpPr>
        <p:spPr>
          <a:xfrm>
            <a:off x="1398770" y="2456221"/>
            <a:ext cx="1071127"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72%</a:t>
            </a:r>
            <a:endParaRPr lang="zh-CN" altLang="en-US" sz="4000" dirty="0">
              <a:solidFill>
                <a:schemeClr val="bg1">
                  <a:lumMod val="50000"/>
                </a:schemeClr>
              </a:solidFill>
              <a:latin typeface="+mj-lt"/>
            </a:endParaRPr>
          </a:p>
        </p:txBody>
      </p:sp>
      <p:sp>
        <p:nvSpPr>
          <p:cNvPr id="7" name="文本框 6"/>
          <p:cNvSpPr txBox="1"/>
          <p:nvPr/>
        </p:nvSpPr>
        <p:spPr>
          <a:xfrm>
            <a:off x="4176916" y="2456221"/>
            <a:ext cx="1071126"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86%</a:t>
            </a:r>
            <a:endParaRPr lang="zh-CN" altLang="en-US" sz="4000" dirty="0">
              <a:solidFill>
                <a:schemeClr val="bg1">
                  <a:lumMod val="50000"/>
                </a:schemeClr>
              </a:solidFill>
              <a:latin typeface="+mj-lt"/>
            </a:endParaRPr>
          </a:p>
        </p:txBody>
      </p:sp>
      <p:sp>
        <p:nvSpPr>
          <p:cNvPr id="8" name="文本框 7"/>
          <p:cNvSpPr txBox="1"/>
          <p:nvPr/>
        </p:nvSpPr>
        <p:spPr>
          <a:xfrm>
            <a:off x="6955062" y="2456221"/>
            <a:ext cx="1071126"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69%</a:t>
            </a:r>
            <a:endParaRPr lang="zh-CN" altLang="en-US" sz="4000" dirty="0">
              <a:solidFill>
                <a:schemeClr val="bg1">
                  <a:lumMod val="50000"/>
                </a:schemeClr>
              </a:solidFill>
              <a:latin typeface="+mj-lt"/>
            </a:endParaRPr>
          </a:p>
        </p:txBody>
      </p:sp>
      <p:sp>
        <p:nvSpPr>
          <p:cNvPr id="9" name="文本框 8"/>
          <p:cNvSpPr txBox="1"/>
          <p:nvPr/>
        </p:nvSpPr>
        <p:spPr>
          <a:xfrm>
            <a:off x="9739032" y="2456221"/>
            <a:ext cx="1071127"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76%</a:t>
            </a:r>
            <a:endParaRPr lang="zh-CN" altLang="en-US" sz="4000" dirty="0">
              <a:solidFill>
                <a:schemeClr val="bg1">
                  <a:lumMod val="50000"/>
                </a:schemeClr>
              </a:solidFill>
              <a:latin typeface="+mj-lt"/>
            </a:endParaRPr>
          </a:p>
        </p:txBody>
      </p:sp>
      <p:sp>
        <p:nvSpPr>
          <p:cNvPr id="10" name="椭圆 9"/>
          <p:cNvSpPr>
            <a:spLocks noChangeAspect="1"/>
          </p:cNvSpPr>
          <p:nvPr/>
        </p:nvSpPr>
        <p:spPr>
          <a:xfrm>
            <a:off x="4442479" y="341139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10004596" y="341139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1661421" y="3411390"/>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7223537" y="3411390"/>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1931421" y="3945414"/>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712479" y="3945414"/>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11575" y="3945414"/>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274596" y="3945414"/>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391850" y="432808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9" name="文本框 18"/>
          <p:cNvSpPr txBox="1"/>
          <p:nvPr/>
        </p:nvSpPr>
        <p:spPr>
          <a:xfrm>
            <a:off x="4178884" y="432808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0" name="文本框 19"/>
          <p:cNvSpPr txBox="1"/>
          <p:nvPr/>
        </p:nvSpPr>
        <p:spPr>
          <a:xfrm>
            <a:off x="6975973" y="432808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1" name="文本框 20"/>
          <p:cNvSpPr txBox="1"/>
          <p:nvPr/>
        </p:nvSpPr>
        <p:spPr>
          <a:xfrm>
            <a:off x="9735025" y="432808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2" name="KSO_Shape"/>
          <p:cNvSpPr>
            <a:spLocks noChangeAspect="1" noChangeArrowheads="1"/>
          </p:cNvSpPr>
          <p:nvPr/>
        </p:nvSpPr>
        <p:spPr bwMode="auto">
          <a:xfrm>
            <a:off x="1751421" y="3525074"/>
            <a:ext cx="360000" cy="300000"/>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23" name="KSO_Shape"/>
          <p:cNvSpPr>
            <a:spLocks noChangeAspect="1"/>
          </p:cNvSpPr>
          <p:nvPr/>
        </p:nvSpPr>
        <p:spPr bwMode="auto">
          <a:xfrm>
            <a:off x="4616479" y="3500630"/>
            <a:ext cx="192000" cy="360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sp>
        <p:nvSpPr>
          <p:cNvPr id="24" name="KSO_Shape"/>
          <p:cNvSpPr>
            <a:spLocks noChangeAspect="1"/>
          </p:cNvSpPr>
          <p:nvPr/>
        </p:nvSpPr>
        <p:spPr bwMode="auto">
          <a:xfrm>
            <a:off x="10094596" y="3536878"/>
            <a:ext cx="360000" cy="2694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25" name="KSO_Shape"/>
          <p:cNvSpPr>
            <a:spLocks noChangeAspect="1"/>
          </p:cNvSpPr>
          <p:nvPr/>
        </p:nvSpPr>
        <p:spPr bwMode="auto">
          <a:xfrm>
            <a:off x="7331575" y="3546074"/>
            <a:ext cx="360000" cy="25800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6" name="文本框 25"/>
          <p:cNvSpPr txBox="1"/>
          <p:nvPr/>
        </p:nvSpPr>
        <p:spPr>
          <a:xfrm>
            <a:off x="1380336" y="5037658"/>
            <a:ext cx="9448258" cy="900246"/>
          </a:xfrm>
          <a:prstGeom prst="rect">
            <a:avLst/>
          </a:prstGeom>
          <a:noFill/>
        </p:spPr>
        <p:txBody>
          <a:bodyPr wrap="square" rtlCol="0">
            <a:spAutoFit/>
          </a:bodyPr>
          <a:lstStyle/>
          <a:p>
            <a:pPr>
              <a:lnSpc>
                <a:spcPct val="125000"/>
              </a:lnSpc>
              <a:spcAft>
                <a:spcPts val="800"/>
              </a:spcAft>
            </a:pPr>
            <a:r>
              <a:rPr lang="en-US" altLang="zh-CN" sz="1400" dirty="0">
                <a:solidFill>
                  <a:schemeClr val="bg1">
                    <a:lumMod val="50000"/>
                  </a:schemeClr>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dirty="0">
              <a:solidFill>
                <a:schemeClr val="bg1">
                  <a:lumMod val="50000"/>
                </a:schemeClr>
              </a:solidFill>
            </a:endParaRPr>
          </a:p>
        </p:txBody>
      </p:sp>
      <p:sp>
        <p:nvSpPr>
          <p:cNvPr id="43"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核心竞争力</a:t>
            </a:r>
          </a:p>
        </p:txBody>
      </p:sp>
      <p:sp>
        <p:nvSpPr>
          <p:cNvPr id="44" name="矩形 43"/>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99696" y="724571"/>
            <a:ext cx="2826351" cy="307777"/>
          </a:xfrm>
          <a:prstGeom prst="rect">
            <a:avLst/>
          </a:prstGeom>
        </p:spPr>
        <p:txBody>
          <a:bodyPr wrap="none">
            <a:spAutoFit/>
          </a:bodyPr>
          <a:lstStyle/>
          <a:p>
            <a:r>
              <a:rPr lang="en-US" altLang="zh-CN" sz="1400" dirty="0">
                <a:solidFill>
                  <a:schemeClr val="tx1">
                    <a:lumMod val="65000"/>
                    <a:lumOff val="35000"/>
                  </a:schemeClr>
                </a:solidFill>
              </a:rPr>
              <a:t>PRODUCT COMPETITIVENESS</a:t>
            </a:r>
            <a:endParaRPr lang="zh-CN" altLang="en-US" sz="1400" dirty="0">
              <a:solidFill>
                <a:schemeClr val="tx1">
                  <a:lumMod val="65000"/>
                  <a:lumOff val="35000"/>
                </a:schemeClr>
              </a:solidFill>
            </a:endParaRPr>
          </a:p>
        </p:txBody>
      </p:sp>
      <p:grpSp>
        <p:nvGrpSpPr>
          <p:cNvPr id="47" name="组合 46"/>
          <p:cNvGrpSpPr/>
          <p:nvPr/>
        </p:nvGrpSpPr>
        <p:grpSpPr>
          <a:xfrm>
            <a:off x="0" y="6489700"/>
            <a:ext cx="12192000" cy="259231"/>
            <a:chOff x="0" y="6489700"/>
            <a:chExt cx="12192000" cy="259231"/>
          </a:xfrm>
        </p:grpSpPr>
        <p:sp>
          <p:nvSpPr>
            <p:cNvPr id="48" name="矩形 4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Four</a:t>
              </a:r>
              <a:endParaRPr lang="zh-CN" altLang="en-US" sz="1100" dirty="0">
                <a:solidFill>
                  <a:srgbClr val="000000">
                    <a:lumMod val="65000"/>
                    <a:lumOff val="35000"/>
                  </a:srgbClr>
                </a:solidFill>
              </a:endParaRPr>
            </a:p>
          </p:txBody>
        </p:sp>
        <p:cxnSp>
          <p:nvCxnSpPr>
            <p:cNvPr id="49" name="直接连接符 48"/>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50" name="直接连接符 49"/>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2" presetClass="entr" presetSubtype="9"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250" fill="hold"/>
                                        <p:tgtEl>
                                          <p:spTgt spid="45"/>
                                        </p:tgtEl>
                                        <p:attrNameLst>
                                          <p:attrName>ppt_x</p:attrName>
                                        </p:attrNameLst>
                                      </p:cBhvr>
                                      <p:tavLst>
                                        <p:tav tm="0">
                                          <p:val>
                                            <p:strVal val="0-#ppt_w/2"/>
                                          </p:val>
                                        </p:tav>
                                        <p:tav tm="100000">
                                          <p:val>
                                            <p:strVal val="#ppt_x"/>
                                          </p:val>
                                        </p:tav>
                                      </p:tavLst>
                                    </p:anim>
                                    <p:anim calcmode="lin" valueType="num">
                                      <p:cBhvr additive="base">
                                        <p:cTn id="11" dur="250" fill="hold"/>
                                        <p:tgtEl>
                                          <p:spTgt spid="45"/>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250" fill="hold"/>
                                        <p:tgtEl>
                                          <p:spTgt spid="44"/>
                                        </p:tgtEl>
                                        <p:attrNameLst>
                                          <p:attrName>ppt_x</p:attrName>
                                        </p:attrNameLst>
                                      </p:cBhvr>
                                      <p:tavLst>
                                        <p:tav tm="0">
                                          <p:val>
                                            <p:strVal val="0-#ppt_w/2"/>
                                          </p:val>
                                        </p:tav>
                                        <p:tav tm="100000">
                                          <p:val>
                                            <p:strVal val="#ppt_x"/>
                                          </p:val>
                                        </p:tav>
                                      </p:tavLst>
                                    </p:anim>
                                    <p:anim calcmode="lin" valueType="num">
                                      <p:cBhvr additive="base">
                                        <p:cTn id="15" dur="250" fill="hold"/>
                                        <p:tgtEl>
                                          <p:spTgt spid="4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ppt_x</p:attrName>
                                        </p:attrNameLst>
                                      </p:cBhvr>
                                      <p:tavLst>
                                        <p:tav tm="0">
                                          <p:val>
                                            <p:strVal val="#ppt_x-.2"/>
                                          </p:val>
                                        </p:tav>
                                        <p:tav tm="100000">
                                          <p:val>
                                            <p:strVal val="#ppt_x"/>
                                          </p:val>
                                        </p:tav>
                                      </p:tavLst>
                                    </p:anim>
                                    <p:anim calcmode="lin" valueType="num">
                                      <p:cBhvr>
                                        <p:cTn id="20"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1" dur="500"/>
                                        <p:tgtEl>
                                          <p:spTgt spid="4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right)">
                                      <p:cBhvr>
                                        <p:cTn id="24" dur="500"/>
                                        <p:tgtEl>
                                          <p:spTgt spid="46"/>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1000"/>
                                        <p:tgtEl>
                                          <p:spTgt spid="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1000"/>
                                        <p:tgtEl>
                                          <p:spTgt spid="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1000"/>
                                        <p:tgtEl>
                                          <p:spTgt spid="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1000"/>
                                        <p:tgtEl>
                                          <p:spTgt spid="5"/>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1000"/>
                                        <p:tgtEl>
                                          <p:spTgt spid="17"/>
                                        </p:tgtEl>
                                      </p:cBhvr>
                                    </p:animEffect>
                                    <p:anim calcmode="lin" valueType="num">
                                      <p:cBhvr>
                                        <p:cTn id="96" dur="1000" fill="hold"/>
                                        <p:tgtEl>
                                          <p:spTgt spid="17"/>
                                        </p:tgtEl>
                                        <p:attrNameLst>
                                          <p:attrName>ppt_x</p:attrName>
                                        </p:attrNameLst>
                                      </p:cBhvr>
                                      <p:tavLst>
                                        <p:tav tm="0">
                                          <p:val>
                                            <p:strVal val="#ppt_x"/>
                                          </p:val>
                                        </p:tav>
                                        <p:tav tm="100000">
                                          <p:val>
                                            <p:strVal val="#ppt_x"/>
                                          </p:val>
                                        </p:tav>
                                      </p:tavLst>
                                    </p:anim>
                                    <p:anim calcmode="lin" valueType="num">
                                      <p:cBhvr>
                                        <p:cTn id="97" dur="1000" fill="hold"/>
                                        <p:tgtEl>
                                          <p:spTgt spid="1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1000"/>
                                        <p:tgtEl>
                                          <p:spTgt spid="18"/>
                                        </p:tgtEl>
                                      </p:cBhvr>
                                    </p:animEffect>
                                    <p:anim calcmode="lin" valueType="num">
                                      <p:cBhvr>
                                        <p:cTn id="101" dur="1000" fill="hold"/>
                                        <p:tgtEl>
                                          <p:spTgt spid="18"/>
                                        </p:tgtEl>
                                        <p:attrNameLst>
                                          <p:attrName>ppt_x</p:attrName>
                                        </p:attrNameLst>
                                      </p:cBhvr>
                                      <p:tavLst>
                                        <p:tav tm="0">
                                          <p:val>
                                            <p:strVal val="#ppt_x"/>
                                          </p:val>
                                        </p:tav>
                                        <p:tav tm="100000">
                                          <p:val>
                                            <p:strVal val="#ppt_x"/>
                                          </p:val>
                                        </p:tav>
                                      </p:tavLst>
                                    </p:anim>
                                    <p:anim calcmode="lin" valueType="num">
                                      <p:cBhvr>
                                        <p:cTn id="102" dur="1000" fill="hold"/>
                                        <p:tgtEl>
                                          <p:spTgt spid="1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1000"/>
                                        <p:tgtEl>
                                          <p:spTgt spid="22"/>
                                        </p:tgtEl>
                                      </p:cBhvr>
                                    </p:animEffect>
                                    <p:anim calcmode="lin" valueType="num">
                                      <p:cBhvr>
                                        <p:cTn id="121" dur="1000" fill="hold"/>
                                        <p:tgtEl>
                                          <p:spTgt spid="22"/>
                                        </p:tgtEl>
                                        <p:attrNameLst>
                                          <p:attrName>ppt_x</p:attrName>
                                        </p:attrNameLst>
                                      </p:cBhvr>
                                      <p:tavLst>
                                        <p:tav tm="0">
                                          <p:val>
                                            <p:strVal val="#ppt_x"/>
                                          </p:val>
                                        </p:tav>
                                        <p:tav tm="100000">
                                          <p:val>
                                            <p:strVal val="#ppt_x"/>
                                          </p:val>
                                        </p:tav>
                                      </p:tavLst>
                                    </p:anim>
                                    <p:anim calcmode="lin" valueType="num">
                                      <p:cBhvr>
                                        <p:cTn id="122" dur="1000" fill="hold"/>
                                        <p:tgtEl>
                                          <p:spTgt spid="2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1000"/>
                                        <p:tgtEl>
                                          <p:spTgt spid="23"/>
                                        </p:tgtEl>
                                      </p:cBhvr>
                                    </p:animEffect>
                                    <p:anim calcmode="lin" valueType="num">
                                      <p:cBhvr>
                                        <p:cTn id="126" dur="1000" fill="hold"/>
                                        <p:tgtEl>
                                          <p:spTgt spid="23"/>
                                        </p:tgtEl>
                                        <p:attrNameLst>
                                          <p:attrName>ppt_x</p:attrName>
                                        </p:attrNameLst>
                                      </p:cBhvr>
                                      <p:tavLst>
                                        <p:tav tm="0">
                                          <p:val>
                                            <p:strVal val="#ppt_x"/>
                                          </p:val>
                                        </p:tav>
                                        <p:tav tm="100000">
                                          <p:val>
                                            <p:strVal val="#ppt_x"/>
                                          </p:val>
                                        </p:tav>
                                      </p:tavLst>
                                    </p:anim>
                                    <p:anim calcmode="lin" valueType="num">
                                      <p:cBhvr>
                                        <p:cTn id="127" dur="1000" fill="hold"/>
                                        <p:tgtEl>
                                          <p:spTgt spid="23"/>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1000"/>
                                        <p:tgtEl>
                                          <p:spTgt spid="24"/>
                                        </p:tgtEl>
                                      </p:cBhvr>
                                    </p:animEffect>
                                    <p:anim calcmode="lin" valueType="num">
                                      <p:cBhvr>
                                        <p:cTn id="131" dur="1000" fill="hold"/>
                                        <p:tgtEl>
                                          <p:spTgt spid="24"/>
                                        </p:tgtEl>
                                        <p:attrNameLst>
                                          <p:attrName>ppt_x</p:attrName>
                                        </p:attrNameLst>
                                      </p:cBhvr>
                                      <p:tavLst>
                                        <p:tav tm="0">
                                          <p:val>
                                            <p:strVal val="#ppt_x"/>
                                          </p:val>
                                        </p:tav>
                                        <p:tav tm="100000">
                                          <p:val>
                                            <p:strVal val="#ppt_x"/>
                                          </p:val>
                                        </p:tav>
                                      </p:tavLst>
                                    </p:anim>
                                    <p:anim calcmode="lin" valueType="num">
                                      <p:cBhvr>
                                        <p:cTn id="132" dur="1000" fill="hold"/>
                                        <p:tgtEl>
                                          <p:spTgt spid="24"/>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1000"/>
                                        <p:tgtEl>
                                          <p:spTgt spid="25"/>
                                        </p:tgtEl>
                                      </p:cBhvr>
                                    </p:animEffect>
                                    <p:anim calcmode="lin" valueType="num">
                                      <p:cBhvr>
                                        <p:cTn id="136" dur="1000" fill="hold"/>
                                        <p:tgtEl>
                                          <p:spTgt spid="25"/>
                                        </p:tgtEl>
                                        <p:attrNameLst>
                                          <p:attrName>ppt_x</p:attrName>
                                        </p:attrNameLst>
                                      </p:cBhvr>
                                      <p:tavLst>
                                        <p:tav tm="0">
                                          <p:val>
                                            <p:strVal val="#ppt_x"/>
                                          </p:val>
                                        </p:tav>
                                        <p:tav tm="100000">
                                          <p:val>
                                            <p:strVal val="#ppt_x"/>
                                          </p:val>
                                        </p:tav>
                                      </p:tavLst>
                                    </p:anim>
                                    <p:anim calcmode="lin" valueType="num">
                                      <p:cBhvr>
                                        <p:cTn id="137" dur="1000" fill="hold"/>
                                        <p:tgtEl>
                                          <p:spTgt spid="25"/>
                                        </p:tgtEl>
                                        <p:attrNameLst>
                                          <p:attrName>ppt_y</p:attrName>
                                        </p:attrNameLst>
                                      </p:cBhvr>
                                      <p:tavLst>
                                        <p:tav tm="0">
                                          <p:val>
                                            <p:strVal val="#ppt_y+.1"/>
                                          </p:val>
                                        </p:tav>
                                        <p:tav tm="100000">
                                          <p:val>
                                            <p:strVal val="#ppt_y"/>
                                          </p:val>
                                        </p:tav>
                                      </p:tavLst>
                                    </p:anim>
                                  </p:childTnLst>
                                </p:cTn>
                              </p:par>
                            </p:childTnLst>
                          </p:cTn>
                        </p:par>
                        <p:par>
                          <p:cTn id="138" fill="hold">
                            <p:stCondLst>
                              <p:cond delay="2000"/>
                            </p:stCondLst>
                            <p:childTnLst>
                              <p:par>
                                <p:cTn id="139" presetID="42" presetClass="entr" presetSubtype="0"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fade">
                                      <p:cBhvr>
                                        <p:cTn id="141" dur="1000"/>
                                        <p:tgtEl>
                                          <p:spTgt spid="26"/>
                                        </p:tgtEl>
                                      </p:cBhvr>
                                    </p:animEffect>
                                    <p:anim calcmode="lin" valueType="num">
                                      <p:cBhvr>
                                        <p:cTn id="142" dur="1000" fill="hold"/>
                                        <p:tgtEl>
                                          <p:spTgt spid="26"/>
                                        </p:tgtEl>
                                        <p:attrNameLst>
                                          <p:attrName>ppt_x</p:attrName>
                                        </p:attrNameLst>
                                      </p:cBhvr>
                                      <p:tavLst>
                                        <p:tav tm="0">
                                          <p:val>
                                            <p:strVal val="#ppt_x"/>
                                          </p:val>
                                        </p:tav>
                                        <p:tav tm="100000">
                                          <p:val>
                                            <p:strVal val="#ppt_x"/>
                                          </p:val>
                                        </p:tav>
                                      </p:tavLst>
                                    </p:anim>
                                    <p:anim calcmode="lin" valueType="num">
                                      <p:cBhvr>
                                        <p:cTn id="1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Graphic spid="5" grpId="0">
        <p:bldAsOne/>
      </p:bldGraphic>
      <p:bldP spid="6" grpId="0"/>
      <p:bldP spid="7" grpId="0"/>
      <p:bldP spid="8" grpId="0"/>
      <p:bldP spid="9" grpId="0"/>
      <p:bldP spid="10" grpId="0" animBg="1"/>
      <p:bldP spid="11" grpId="0" animBg="1"/>
      <p:bldP spid="12" grpId="0" animBg="1"/>
      <p:bldP spid="13" grpId="0" animBg="1"/>
      <p:bldP spid="18" grpId="0"/>
      <p:bldP spid="19" grpId="0"/>
      <p:bldP spid="20" grpId="0"/>
      <p:bldP spid="21" grpId="0"/>
      <p:bldP spid="22" grpId="0" animBg="1"/>
      <p:bldP spid="23" grpId="0" animBg="1"/>
      <p:bldP spid="24" grpId="0" animBg="1"/>
      <p:bldP spid="25" grpId="0" animBg="1"/>
      <p:bldP spid="26" grpId="0"/>
      <p:bldP spid="43" grpId="0"/>
      <p:bldP spid="44" grpId="0" animBg="1"/>
      <p:bldP spid="45" grpId="0" animBg="1"/>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p:cNvSpPr/>
          <p:nvPr/>
        </p:nvSpPr>
        <p:spPr>
          <a:xfrm>
            <a:off x="1084926" y="1973224"/>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3" name="Rectangle 5"/>
          <p:cNvSpPr/>
          <p:nvPr/>
        </p:nvSpPr>
        <p:spPr>
          <a:xfrm>
            <a:off x="1244090" y="2198313"/>
            <a:ext cx="1698313" cy="1692771"/>
          </a:xfrm>
          <a:prstGeom prst="rect">
            <a:avLst/>
          </a:prstGeom>
        </p:spPr>
        <p:txBody>
          <a:bodyPr wrap="square">
            <a:spAutoFit/>
          </a:bodyPr>
          <a:lstStyle/>
          <a:p>
            <a:pPr algn="ctr">
              <a:lnSpc>
                <a:spcPct val="130000"/>
              </a:lnSpc>
            </a:pPr>
            <a:endParaRPr 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Design and </a:t>
            </a:r>
            <a:r>
              <a:rPr lang="en-US" sz="10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Illsutartions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4" name="TextBox 7"/>
          <p:cNvSpPr txBox="1"/>
          <p:nvPr/>
        </p:nvSpPr>
        <p:spPr>
          <a:xfrm>
            <a:off x="1736786" y="3938769"/>
            <a:ext cx="843230" cy="255389"/>
          </a:xfrm>
          <a:prstGeom prst="roundRect">
            <a:avLst/>
          </a:prstGeom>
          <a:solidFill>
            <a:schemeClr val="tx2">
              <a:lumMod val="50000"/>
            </a:schemeClr>
          </a:solidFill>
        </p:spPr>
        <p:txBody>
          <a:bodyPr wrap="none" rtlCol="0">
            <a:spAutoFit/>
          </a:bodyPr>
          <a:lstStyle/>
          <a:p>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5" name="Rounded Rectangle 7"/>
          <p:cNvSpPr/>
          <p:nvPr/>
        </p:nvSpPr>
        <p:spPr>
          <a:xfrm>
            <a:off x="3753428" y="1973224"/>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6" name="Rectangle 8"/>
          <p:cNvSpPr/>
          <p:nvPr/>
        </p:nvSpPr>
        <p:spPr>
          <a:xfrm>
            <a:off x="3912592" y="2198313"/>
            <a:ext cx="1698313" cy="1692771"/>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a:t>
            </a:r>
            <a:r>
              <a:rPr lang="en-US" sz="10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Proejct</a:t>
            </a: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&amp; Plan</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7" name="TextBox 10"/>
          <p:cNvSpPr txBox="1"/>
          <p:nvPr/>
        </p:nvSpPr>
        <p:spPr>
          <a:xfrm>
            <a:off x="4405288" y="3938769"/>
            <a:ext cx="843230" cy="255389"/>
          </a:xfrm>
          <a:prstGeom prst="roundRect">
            <a:avLst/>
          </a:prstGeom>
          <a:solidFill>
            <a:schemeClr val="accent1">
              <a:lumMod val="75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8" name="Rounded Rectangle 10"/>
          <p:cNvSpPr/>
          <p:nvPr/>
        </p:nvSpPr>
        <p:spPr>
          <a:xfrm>
            <a:off x="6421930" y="1968793"/>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9" name="Rectangle 11"/>
          <p:cNvSpPr/>
          <p:nvPr/>
        </p:nvSpPr>
        <p:spPr>
          <a:xfrm>
            <a:off x="6581094" y="2193882"/>
            <a:ext cx="1698313" cy="1692771"/>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Analysis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0" name="TextBox 13"/>
          <p:cNvSpPr txBox="1"/>
          <p:nvPr/>
        </p:nvSpPr>
        <p:spPr>
          <a:xfrm>
            <a:off x="7073790" y="3934338"/>
            <a:ext cx="843230" cy="255389"/>
          </a:xfrm>
          <a:prstGeom prst="roundRect">
            <a:avLst/>
          </a:prstGeom>
          <a:solidFill>
            <a:schemeClr val="tx2">
              <a:lumMod val="50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1" name="Rounded Rectangle 13"/>
          <p:cNvSpPr/>
          <p:nvPr/>
        </p:nvSpPr>
        <p:spPr>
          <a:xfrm>
            <a:off x="9090432" y="1968793"/>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2" name="Rectangle 14"/>
          <p:cNvSpPr/>
          <p:nvPr/>
        </p:nvSpPr>
        <p:spPr>
          <a:xfrm>
            <a:off x="9249596" y="2193882"/>
            <a:ext cx="1698313" cy="1692771"/>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Media &amp; Photos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3" name="TextBox 16"/>
          <p:cNvSpPr txBox="1"/>
          <p:nvPr/>
        </p:nvSpPr>
        <p:spPr>
          <a:xfrm>
            <a:off x="9742292" y="3934338"/>
            <a:ext cx="843230" cy="255389"/>
          </a:xfrm>
          <a:prstGeom prst="roundRect">
            <a:avLst/>
          </a:prstGeom>
          <a:solidFill>
            <a:schemeClr val="accent1">
              <a:lumMod val="75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4" name="Rectangle 20"/>
          <p:cNvSpPr/>
          <p:nvPr/>
        </p:nvSpPr>
        <p:spPr>
          <a:xfrm>
            <a:off x="1998240" y="4879580"/>
            <a:ext cx="8195521" cy="972574"/>
          </a:xfrm>
          <a:prstGeom prst="rect">
            <a:avLst/>
          </a:prstGeom>
        </p:spPr>
        <p:txBody>
          <a:bodyPr wrap="square">
            <a:spAutoFit/>
          </a:bodyPr>
          <a:lstStyle/>
          <a:p>
            <a:pPr algn="ctr">
              <a:lnSpc>
                <a:spcPct val="130000"/>
              </a:lnSpc>
            </a:pP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Team Work Process</a:t>
            </a:r>
          </a:p>
          <a:p>
            <a:pPr algn="ctr">
              <a:lnSpc>
                <a:spcPct val="130000"/>
              </a:lnSpc>
            </a:pP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 with team building internal or "organic" sources. Globally deploy enterprise-wide vortals for magnetic quality vectors. </a:t>
            </a:r>
          </a:p>
        </p:txBody>
      </p:sp>
      <p:sp>
        <p:nvSpPr>
          <p:cNvPr id="15" name="Freeform 69"/>
          <p:cNvSpPr>
            <a:spLocks noEditPoints="1"/>
          </p:cNvSpPr>
          <p:nvPr/>
        </p:nvSpPr>
        <p:spPr bwMode="auto">
          <a:xfrm>
            <a:off x="4519972" y="2175939"/>
            <a:ext cx="483554" cy="320099"/>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16" name="Freeform 224"/>
          <p:cNvSpPr>
            <a:spLocks noEditPoints="1"/>
          </p:cNvSpPr>
          <p:nvPr/>
        </p:nvSpPr>
        <p:spPr bwMode="auto">
          <a:xfrm>
            <a:off x="9970713" y="2242343"/>
            <a:ext cx="446096" cy="258803"/>
          </a:xfrm>
          <a:custGeom>
            <a:avLst/>
            <a:gdLst>
              <a:gd name="T0" fmla="*/ 95 w 97"/>
              <a:gd name="T1" fmla="*/ 1 h 56"/>
              <a:gd name="T2" fmla="*/ 91 w 97"/>
              <a:gd name="T3" fmla="*/ 0 h 56"/>
              <a:gd name="T4" fmla="*/ 6 w 97"/>
              <a:gd name="T5" fmla="*/ 0 h 56"/>
              <a:gd name="T6" fmla="*/ 2 w 97"/>
              <a:gd name="T7" fmla="*/ 1 h 56"/>
              <a:gd name="T8" fmla="*/ 0 w 97"/>
              <a:gd name="T9" fmla="*/ 5 h 56"/>
              <a:gd name="T10" fmla="*/ 0 w 97"/>
              <a:gd name="T11" fmla="*/ 51 h 56"/>
              <a:gd name="T12" fmla="*/ 8 w 97"/>
              <a:gd name="T13" fmla="*/ 51 h 56"/>
              <a:gd name="T14" fmla="*/ 14 w 97"/>
              <a:gd name="T15" fmla="*/ 56 h 56"/>
              <a:gd name="T16" fmla="*/ 21 w 97"/>
              <a:gd name="T17" fmla="*/ 51 h 56"/>
              <a:gd name="T18" fmla="*/ 23 w 97"/>
              <a:gd name="T19" fmla="*/ 51 h 56"/>
              <a:gd name="T20" fmla="*/ 30 w 97"/>
              <a:gd name="T21" fmla="*/ 56 h 56"/>
              <a:gd name="T22" fmla="*/ 36 w 97"/>
              <a:gd name="T23" fmla="*/ 51 h 56"/>
              <a:gd name="T24" fmla="*/ 61 w 97"/>
              <a:gd name="T25" fmla="*/ 51 h 56"/>
              <a:gd name="T26" fmla="*/ 67 w 97"/>
              <a:gd name="T27" fmla="*/ 56 h 56"/>
              <a:gd name="T28" fmla="*/ 74 w 97"/>
              <a:gd name="T29" fmla="*/ 51 h 56"/>
              <a:gd name="T30" fmla="*/ 76 w 97"/>
              <a:gd name="T31" fmla="*/ 51 h 56"/>
              <a:gd name="T32" fmla="*/ 83 w 97"/>
              <a:gd name="T33" fmla="*/ 56 h 56"/>
              <a:gd name="T34" fmla="*/ 89 w 97"/>
              <a:gd name="T35" fmla="*/ 51 h 56"/>
              <a:gd name="T36" fmla="*/ 97 w 97"/>
              <a:gd name="T37" fmla="*/ 51 h 56"/>
              <a:gd name="T38" fmla="*/ 97 w 97"/>
              <a:gd name="T39" fmla="*/ 5 h 56"/>
              <a:gd name="T40" fmla="*/ 95 w 97"/>
              <a:gd name="T41" fmla="*/ 1 h 56"/>
              <a:gd name="T42" fmla="*/ 19 w 97"/>
              <a:gd name="T43" fmla="*/ 40 h 56"/>
              <a:gd name="T44" fmla="*/ 18 w 97"/>
              <a:gd name="T45" fmla="*/ 43 h 56"/>
              <a:gd name="T46" fmla="*/ 15 w 97"/>
              <a:gd name="T47" fmla="*/ 44 h 56"/>
              <a:gd name="T48" fmla="*/ 10 w 97"/>
              <a:gd name="T49" fmla="*/ 44 h 56"/>
              <a:gd name="T50" fmla="*/ 7 w 97"/>
              <a:gd name="T51" fmla="*/ 43 h 56"/>
              <a:gd name="T52" fmla="*/ 5 w 97"/>
              <a:gd name="T53" fmla="*/ 40 h 56"/>
              <a:gd name="T54" fmla="*/ 5 w 97"/>
              <a:gd name="T55" fmla="*/ 17 h 56"/>
              <a:gd name="T56" fmla="*/ 7 w 97"/>
              <a:gd name="T57" fmla="*/ 14 h 56"/>
              <a:gd name="T58" fmla="*/ 10 w 97"/>
              <a:gd name="T59" fmla="*/ 13 h 56"/>
              <a:gd name="T60" fmla="*/ 15 w 97"/>
              <a:gd name="T61" fmla="*/ 13 h 56"/>
              <a:gd name="T62" fmla="*/ 18 w 97"/>
              <a:gd name="T63" fmla="*/ 14 h 56"/>
              <a:gd name="T64" fmla="*/ 19 w 97"/>
              <a:gd name="T65" fmla="*/ 17 h 56"/>
              <a:gd name="T66" fmla="*/ 19 w 97"/>
              <a:gd name="T67" fmla="*/ 40 h 56"/>
              <a:gd name="T68" fmla="*/ 58 w 97"/>
              <a:gd name="T69" fmla="*/ 16 h 56"/>
              <a:gd name="T70" fmla="*/ 56 w 97"/>
              <a:gd name="T71" fmla="*/ 19 h 56"/>
              <a:gd name="T72" fmla="*/ 53 w 97"/>
              <a:gd name="T73" fmla="*/ 21 h 56"/>
              <a:gd name="T74" fmla="*/ 34 w 97"/>
              <a:gd name="T75" fmla="*/ 21 h 56"/>
              <a:gd name="T76" fmla="*/ 31 w 97"/>
              <a:gd name="T77" fmla="*/ 19 h 56"/>
              <a:gd name="T78" fmla="*/ 29 w 97"/>
              <a:gd name="T79" fmla="*/ 16 h 56"/>
              <a:gd name="T80" fmla="*/ 29 w 97"/>
              <a:gd name="T81" fmla="*/ 9 h 56"/>
              <a:gd name="T82" fmla="*/ 31 w 97"/>
              <a:gd name="T83" fmla="*/ 6 h 56"/>
              <a:gd name="T84" fmla="*/ 34 w 97"/>
              <a:gd name="T85" fmla="*/ 4 h 56"/>
              <a:gd name="T86" fmla="*/ 53 w 97"/>
              <a:gd name="T87" fmla="*/ 4 h 56"/>
              <a:gd name="T88" fmla="*/ 56 w 97"/>
              <a:gd name="T89" fmla="*/ 6 h 56"/>
              <a:gd name="T90" fmla="*/ 58 w 97"/>
              <a:gd name="T91" fmla="*/ 9 h 56"/>
              <a:gd name="T92" fmla="*/ 58 w 97"/>
              <a:gd name="T93" fmla="*/ 16 h 56"/>
              <a:gd name="T94" fmla="*/ 91 w 97"/>
              <a:gd name="T95" fmla="*/ 16 h 56"/>
              <a:gd name="T96" fmla="*/ 89 w 97"/>
              <a:gd name="T97" fmla="*/ 19 h 56"/>
              <a:gd name="T98" fmla="*/ 86 w 97"/>
              <a:gd name="T99" fmla="*/ 21 h 56"/>
              <a:gd name="T100" fmla="*/ 67 w 97"/>
              <a:gd name="T101" fmla="*/ 21 h 56"/>
              <a:gd name="T102" fmla="*/ 64 w 97"/>
              <a:gd name="T103" fmla="*/ 19 h 56"/>
              <a:gd name="T104" fmla="*/ 62 w 97"/>
              <a:gd name="T105" fmla="*/ 16 h 56"/>
              <a:gd name="T106" fmla="*/ 62 w 97"/>
              <a:gd name="T107" fmla="*/ 9 h 56"/>
              <a:gd name="T108" fmla="*/ 64 w 97"/>
              <a:gd name="T109" fmla="*/ 6 h 56"/>
              <a:gd name="T110" fmla="*/ 67 w 97"/>
              <a:gd name="T111" fmla="*/ 4 h 56"/>
              <a:gd name="T112" fmla="*/ 86 w 97"/>
              <a:gd name="T113" fmla="*/ 4 h 56"/>
              <a:gd name="T114" fmla="*/ 89 w 97"/>
              <a:gd name="T115" fmla="*/ 6 h 56"/>
              <a:gd name="T116" fmla="*/ 91 w 97"/>
              <a:gd name="T117" fmla="*/ 9 h 56"/>
              <a:gd name="T118" fmla="*/ 91 w 97"/>
              <a:gd name="T1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17" name="Freeform 225"/>
          <p:cNvSpPr/>
          <p:nvPr/>
        </p:nvSpPr>
        <p:spPr bwMode="auto">
          <a:xfrm>
            <a:off x="7241581" y="2092508"/>
            <a:ext cx="486960" cy="486960"/>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18" name="Freeform 299"/>
          <p:cNvSpPr/>
          <p:nvPr/>
        </p:nvSpPr>
        <p:spPr bwMode="auto">
          <a:xfrm>
            <a:off x="1802797" y="2242343"/>
            <a:ext cx="531228" cy="187293"/>
          </a:xfrm>
          <a:custGeom>
            <a:avLst/>
            <a:gdLst>
              <a:gd name="T0" fmla="*/ 29 w 116"/>
              <a:gd name="T1" fmla="*/ 16 h 41"/>
              <a:gd name="T2" fmla="*/ 33 w 116"/>
              <a:gd name="T3" fmla="*/ 11 h 41"/>
              <a:gd name="T4" fmla="*/ 33 w 116"/>
              <a:gd name="T5" fmla="*/ 4 h 41"/>
              <a:gd name="T6" fmla="*/ 29 w 116"/>
              <a:gd name="T7" fmla="*/ 0 h 41"/>
              <a:gd name="T8" fmla="*/ 16 w 116"/>
              <a:gd name="T9" fmla="*/ 0 h 41"/>
              <a:gd name="T10" fmla="*/ 11 w 116"/>
              <a:gd name="T11" fmla="*/ 4 h 41"/>
              <a:gd name="T12" fmla="*/ 11 w 116"/>
              <a:gd name="T13" fmla="*/ 11 h 41"/>
              <a:gd name="T14" fmla="*/ 16 w 116"/>
              <a:gd name="T15" fmla="*/ 16 h 41"/>
              <a:gd name="T16" fmla="*/ 17 w 116"/>
              <a:gd name="T17" fmla="*/ 16 h 41"/>
              <a:gd name="T18" fmla="*/ 17 w 116"/>
              <a:gd name="T19" fmla="*/ 29 h 41"/>
              <a:gd name="T20" fmla="*/ 15 w 116"/>
              <a:gd name="T21" fmla="*/ 31 h 41"/>
              <a:gd name="T22" fmla="*/ 10 w 116"/>
              <a:gd name="T23" fmla="*/ 31 h 41"/>
              <a:gd name="T24" fmla="*/ 5 w 116"/>
              <a:gd name="T25" fmla="*/ 26 h 41"/>
              <a:gd name="T26" fmla="*/ 6 w 116"/>
              <a:gd name="T27" fmla="*/ 33 h 41"/>
              <a:gd name="T28" fmla="*/ 5 w 116"/>
              <a:gd name="T29" fmla="*/ 41 h 41"/>
              <a:gd name="T30" fmla="*/ 10 w 116"/>
              <a:gd name="T31" fmla="*/ 37 h 41"/>
              <a:gd name="T32" fmla="*/ 15 w 116"/>
              <a:gd name="T33" fmla="*/ 37 h 41"/>
              <a:gd name="T34" fmla="*/ 23 w 116"/>
              <a:gd name="T35" fmla="*/ 29 h 41"/>
              <a:gd name="T36" fmla="*/ 23 w 116"/>
              <a:gd name="T37" fmla="*/ 16 h 41"/>
              <a:gd name="T38" fmla="*/ 24 w 116"/>
              <a:gd name="T39" fmla="*/ 16 h 41"/>
              <a:gd name="T40" fmla="*/ 31 w 116"/>
              <a:gd name="T41" fmla="*/ 31 h 41"/>
              <a:gd name="T42" fmla="*/ 101 w 116"/>
              <a:gd name="T43" fmla="*/ 31 h 41"/>
              <a:gd name="T44" fmla="*/ 116 w 116"/>
              <a:gd name="T45" fmla="*/ 16 h 41"/>
              <a:gd name="T46" fmla="*/ 29 w 116"/>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7"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核心竞争力</a:t>
            </a:r>
          </a:p>
        </p:txBody>
      </p:sp>
      <p:sp>
        <p:nvSpPr>
          <p:cNvPr id="28" name="矩形 27"/>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199696" y="724571"/>
            <a:ext cx="2826351" cy="307777"/>
          </a:xfrm>
          <a:prstGeom prst="rect">
            <a:avLst/>
          </a:prstGeom>
        </p:spPr>
        <p:txBody>
          <a:bodyPr wrap="none">
            <a:spAutoFit/>
          </a:bodyPr>
          <a:lstStyle/>
          <a:p>
            <a:r>
              <a:rPr lang="en-US" altLang="zh-CN" sz="1400" dirty="0">
                <a:solidFill>
                  <a:schemeClr val="tx1">
                    <a:lumMod val="65000"/>
                    <a:lumOff val="35000"/>
                  </a:schemeClr>
                </a:solidFill>
              </a:rPr>
              <a:t>PRODUCT COMPETITIVENESS</a:t>
            </a:r>
            <a:endParaRPr lang="zh-CN" altLang="en-US" sz="1400" dirty="0">
              <a:solidFill>
                <a:schemeClr val="tx1">
                  <a:lumMod val="65000"/>
                  <a:lumOff val="35000"/>
                </a:schemeClr>
              </a:solidFill>
            </a:endParaRPr>
          </a:p>
        </p:txBody>
      </p:sp>
      <p:grpSp>
        <p:nvGrpSpPr>
          <p:cNvPr id="31" name="组合 30"/>
          <p:cNvGrpSpPr/>
          <p:nvPr/>
        </p:nvGrpSpPr>
        <p:grpSpPr>
          <a:xfrm>
            <a:off x="0" y="6489700"/>
            <a:ext cx="12192000" cy="259231"/>
            <a:chOff x="0" y="6489700"/>
            <a:chExt cx="12192000" cy="259231"/>
          </a:xfrm>
        </p:grpSpPr>
        <p:sp>
          <p:nvSpPr>
            <p:cNvPr id="32" name="矩形 31"/>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Four</a:t>
              </a:r>
              <a:endParaRPr lang="zh-CN" altLang="en-US" sz="1100" dirty="0">
                <a:solidFill>
                  <a:srgbClr val="000000">
                    <a:lumMod val="65000"/>
                    <a:lumOff val="35000"/>
                  </a:srgbClr>
                </a:solidFill>
              </a:endParaRPr>
            </a:p>
          </p:txBody>
        </p:sp>
        <p:cxnSp>
          <p:nvCxnSpPr>
            <p:cNvPr id="33" name="直接连接符 32"/>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 presetClass="entr" presetSubtype="9"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additive="base">
                                        <p:cTn id="10" dur="250" fill="hold"/>
                                        <p:tgtEl>
                                          <p:spTgt spid="29"/>
                                        </p:tgtEl>
                                        <p:attrNameLst>
                                          <p:attrName>ppt_x</p:attrName>
                                        </p:attrNameLst>
                                      </p:cBhvr>
                                      <p:tavLst>
                                        <p:tav tm="0">
                                          <p:val>
                                            <p:strVal val="0-#ppt_w/2"/>
                                          </p:val>
                                        </p:tav>
                                        <p:tav tm="100000">
                                          <p:val>
                                            <p:strVal val="#ppt_x"/>
                                          </p:val>
                                        </p:tav>
                                      </p:tavLst>
                                    </p:anim>
                                    <p:anim calcmode="lin" valueType="num">
                                      <p:cBhvr additive="base">
                                        <p:cTn id="11" dur="250" fill="hold"/>
                                        <p:tgtEl>
                                          <p:spTgt spid="29"/>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250" fill="hold"/>
                                        <p:tgtEl>
                                          <p:spTgt spid="28"/>
                                        </p:tgtEl>
                                        <p:attrNameLst>
                                          <p:attrName>ppt_x</p:attrName>
                                        </p:attrNameLst>
                                      </p:cBhvr>
                                      <p:tavLst>
                                        <p:tav tm="0">
                                          <p:val>
                                            <p:strVal val="0-#ppt_w/2"/>
                                          </p:val>
                                        </p:tav>
                                        <p:tav tm="100000">
                                          <p:val>
                                            <p:strVal val="#ppt_x"/>
                                          </p:val>
                                        </p:tav>
                                      </p:tavLst>
                                    </p:anim>
                                    <p:anim calcmode="lin" valueType="num">
                                      <p:cBhvr additive="base">
                                        <p:cTn id="15" dur="250" fill="hold"/>
                                        <p:tgtEl>
                                          <p:spTgt spid="2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2"/>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1" dur="500"/>
                                        <p:tgtEl>
                                          <p:spTgt spid="2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anim calcmode="lin" valueType="num">
                                      <p:cBhvr>
                                        <p:cTn id="29" dur="250" fill="hold"/>
                                        <p:tgtEl>
                                          <p:spTgt spid="2"/>
                                        </p:tgtEl>
                                        <p:attrNameLst>
                                          <p:attrName>ppt_x</p:attrName>
                                        </p:attrNameLst>
                                      </p:cBhvr>
                                      <p:tavLst>
                                        <p:tav tm="0">
                                          <p:val>
                                            <p:strVal val="#ppt_x"/>
                                          </p:val>
                                        </p:tav>
                                        <p:tav tm="100000">
                                          <p:val>
                                            <p:strVal val="#ppt_x"/>
                                          </p:val>
                                        </p:tav>
                                      </p:tavLst>
                                    </p:anim>
                                    <p:anim calcmode="lin" valueType="num">
                                      <p:cBhvr>
                                        <p:cTn id="30" dur="25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50"/>
                                        <p:tgtEl>
                                          <p:spTgt spid="3"/>
                                        </p:tgtEl>
                                      </p:cBhvr>
                                    </p:animEffect>
                                    <p:anim calcmode="lin" valueType="num">
                                      <p:cBhvr>
                                        <p:cTn id="35" dur="250" fill="hold"/>
                                        <p:tgtEl>
                                          <p:spTgt spid="3"/>
                                        </p:tgtEl>
                                        <p:attrNameLst>
                                          <p:attrName>ppt_x</p:attrName>
                                        </p:attrNameLst>
                                      </p:cBhvr>
                                      <p:tavLst>
                                        <p:tav tm="0">
                                          <p:val>
                                            <p:strVal val="#ppt_x"/>
                                          </p:val>
                                        </p:tav>
                                        <p:tav tm="100000">
                                          <p:val>
                                            <p:strVal val="#ppt_x"/>
                                          </p:val>
                                        </p:tav>
                                      </p:tavLst>
                                    </p:anim>
                                    <p:anim calcmode="lin" valueType="num">
                                      <p:cBhvr>
                                        <p:cTn id="36" dur="25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50"/>
                                        <p:tgtEl>
                                          <p:spTgt spid="4"/>
                                        </p:tgtEl>
                                      </p:cBhvr>
                                    </p:animEffect>
                                    <p:anim calcmode="lin" valueType="num">
                                      <p:cBhvr>
                                        <p:cTn id="41" dur="250" fill="hold"/>
                                        <p:tgtEl>
                                          <p:spTgt spid="4"/>
                                        </p:tgtEl>
                                        <p:attrNameLst>
                                          <p:attrName>ppt_x</p:attrName>
                                        </p:attrNameLst>
                                      </p:cBhvr>
                                      <p:tavLst>
                                        <p:tav tm="0">
                                          <p:val>
                                            <p:strVal val="#ppt_x"/>
                                          </p:val>
                                        </p:tav>
                                        <p:tav tm="100000">
                                          <p:val>
                                            <p:strVal val="#ppt_x"/>
                                          </p:val>
                                        </p:tav>
                                      </p:tavLst>
                                    </p:anim>
                                    <p:anim calcmode="lin" valueType="num">
                                      <p:cBhvr>
                                        <p:cTn id="42" dur="25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50"/>
                                        <p:tgtEl>
                                          <p:spTgt spid="5"/>
                                        </p:tgtEl>
                                      </p:cBhvr>
                                    </p:animEffect>
                                    <p:anim calcmode="lin" valueType="num">
                                      <p:cBhvr>
                                        <p:cTn id="47" dur="250" fill="hold"/>
                                        <p:tgtEl>
                                          <p:spTgt spid="5"/>
                                        </p:tgtEl>
                                        <p:attrNameLst>
                                          <p:attrName>ppt_x</p:attrName>
                                        </p:attrNameLst>
                                      </p:cBhvr>
                                      <p:tavLst>
                                        <p:tav tm="0">
                                          <p:val>
                                            <p:strVal val="#ppt_x"/>
                                          </p:val>
                                        </p:tav>
                                        <p:tav tm="100000">
                                          <p:val>
                                            <p:strVal val="#ppt_x"/>
                                          </p:val>
                                        </p:tav>
                                      </p:tavLst>
                                    </p:anim>
                                    <p:anim calcmode="lin" valueType="num">
                                      <p:cBhvr>
                                        <p:cTn id="48" dur="250" fill="hold"/>
                                        <p:tgtEl>
                                          <p:spTgt spid="5"/>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50"/>
                                        <p:tgtEl>
                                          <p:spTgt spid="6"/>
                                        </p:tgtEl>
                                      </p:cBhvr>
                                    </p:animEffect>
                                    <p:anim calcmode="lin" valueType="num">
                                      <p:cBhvr>
                                        <p:cTn id="53" dur="250" fill="hold"/>
                                        <p:tgtEl>
                                          <p:spTgt spid="6"/>
                                        </p:tgtEl>
                                        <p:attrNameLst>
                                          <p:attrName>ppt_x</p:attrName>
                                        </p:attrNameLst>
                                      </p:cBhvr>
                                      <p:tavLst>
                                        <p:tav tm="0">
                                          <p:val>
                                            <p:strVal val="#ppt_x"/>
                                          </p:val>
                                        </p:tav>
                                        <p:tav tm="100000">
                                          <p:val>
                                            <p:strVal val="#ppt_x"/>
                                          </p:val>
                                        </p:tav>
                                      </p:tavLst>
                                    </p:anim>
                                    <p:anim calcmode="lin" valueType="num">
                                      <p:cBhvr>
                                        <p:cTn id="54" dur="250" fill="hold"/>
                                        <p:tgtEl>
                                          <p:spTgt spid="6"/>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250"/>
                                        <p:tgtEl>
                                          <p:spTgt spid="7"/>
                                        </p:tgtEl>
                                      </p:cBhvr>
                                    </p:animEffect>
                                    <p:anim calcmode="lin" valueType="num">
                                      <p:cBhvr>
                                        <p:cTn id="59" dur="250" fill="hold"/>
                                        <p:tgtEl>
                                          <p:spTgt spid="7"/>
                                        </p:tgtEl>
                                        <p:attrNameLst>
                                          <p:attrName>ppt_x</p:attrName>
                                        </p:attrNameLst>
                                      </p:cBhvr>
                                      <p:tavLst>
                                        <p:tav tm="0">
                                          <p:val>
                                            <p:strVal val="#ppt_x"/>
                                          </p:val>
                                        </p:tav>
                                        <p:tav tm="100000">
                                          <p:val>
                                            <p:strVal val="#ppt_x"/>
                                          </p:val>
                                        </p:tav>
                                      </p:tavLst>
                                    </p:anim>
                                    <p:anim calcmode="lin" valueType="num">
                                      <p:cBhvr>
                                        <p:cTn id="60" dur="250" fill="hold"/>
                                        <p:tgtEl>
                                          <p:spTgt spid="7"/>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250"/>
                                        <p:tgtEl>
                                          <p:spTgt spid="8"/>
                                        </p:tgtEl>
                                      </p:cBhvr>
                                    </p:animEffect>
                                    <p:anim calcmode="lin" valueType="num">
                                      <p:cBhvr>
                                        <p:cTn id="65" dur="250" fill="hold"/>
                                        <p:tgtEl>
                                          <p:spTgt spid="8"/>
                                        </p:tgtEl>
                                        <p:attrNameLst>
                                          <p:attrName>ppt_x</p:attrName>
                                        </p:attrNameLst>
                                      </p:cBhvr>
                                      <p:tavLst>
                                        <p:tav tm="0">
                                          <p:val>
                                            <p:strVal val="#ppt_x"/>
                                          </p:val>
                                        </p:tav>
                                        <p:tav tm="100000">
                                          <p:val>
                                            <p:strVal val="#ppt_x"/>
                                          </p:val>
                                        </p:tav>
                                      </p:tavLst>
                                    </p:anim>
                                    <p:anim calcmode="lin" valueType="num">
                                      <p:cBhvr>
                                        <p:cTn id="66" dur="250" fill="hold"/>
                                        <p:tgtEl>
                                          <p:spTgt spid="8"/>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250"/>
                                        <p:tgtEl>
                                          <p:spTgt spid="9"/>
                                        </p:tgtEl>
                                      </p:cBhvr>
                                    </p:animEffect>
                                    <p:anim calcmode="lin" valueType="num">
                                      <p:cBhvr>
                                        <p:cTn id="71" dur="250" fill="hold"/>
                                        <p:tgtEl>
                                          <p:spTgt spid="9"/>
                                        </p:tgtEl>
                                        <p:attrNameLst>
                                          <p:attrName>ppt_x</p:attrName>
                                        </p:attrNameLst>
                                      </p:cBhvr>
                                      <p:tavLst>
                                        <p:tav tm="0">
                                          <p:val>
                                            <p:strVal val="#ppt_x"/>
                                          </p:val>
                                        </p:tav>
                                        <p:tav tm="100000">
                                          <p:val>
                                            <p:strVal val="#ppt_x"/>
                                          </p:val>
                                        </p:tav>
                                      </p:tavLst>
                                    </p:anim>
                                    <p:anim calcmode="lin" valueType="num">
                                      <p:cBhvr>
                                        <p:cTn id="72" dur="250" fill="hold"/>
                                        <p:tgtEl>
                                          <p:spTgt spid="9"/>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250"/>
                                        <p:tgtEl>
                                          <p:spTgt spid="10"/>
                                        </p:tgtEl>
                                      </p:cBhvr>
                                    </p:animEffect>
                                    <p:anim calcmode="lin" valueType="num">
                                      <p:cBhvr>
                                        <p:cTn id="77" dur="250" fill="hold"/>
                                        <p:tgtEl>
                                          <p:spTgt spid="10"/>
                                        </p:tgtEl>
                                        <p:attrNameLst>
                                          <p:attrName>ppt_x</p:attrName>
                                        </p:attrNameLst>
                                      </p:cBhvr>
                                      <p:tavLst>
                                        <p:tav tm="0">
                                          <p:val>
                                            <p:strVal val="#ppt_x"/>
                                          </p:val>
                                        </p:tav>
                                        <p:tav tm="100000">
                                          <p:val>
                                            <p:strVal val="#ppt_x"/>
                                          </p:val>
                                        </p:tav>
                                      </p:tavLst>
                                    </p:anim>
                                    <p:anim calcmode="lin" valueType="num">
                                      <p:cBhvr>
                                        <p:cTn id="78" dur="250" fill="hold"/>
                                        <p:tgtEl>
                                          <p:spTgt spid="10"/>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42" presetClass="entr" presetSubtype="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250"/>
                                        <p:tgtEl>
                                          <p:spTgt spid="11"/>
                                        </p:tgtEl>
                                      </p:cBhvr>
                                    </p:animEffect>
                                    <p:anim calcmode="lin" valueType="num">
                                      <p:cBhvr>
                                        <p:cTn id="83" dur="250" fill="hold"/>
                                        <p:tgtEl>
                                          <p:spTgt spid="11"/>
                                        </p:tgtEl>
                                        <p:attrNameLst>
                                          <p:attrName>ppt_x</p:attrName>
                                        </p:attrNameLst>
                                      </p:cBhvr>
                                      <p:tavLst>
                                        <p:tav tm="0">
                                          <p:val>
                                            <p:strVal val="#ppt_x"/>
                                          </p:val>
                                        </p:tav>
                                        <p:tav tm="100000">
                                          <p:val>
                                            <p:strVal val="#ppt_x"/>
                                          </p:val>
                                        </p:tav>
                                      </p:tavLst>
                                    </p:anim>
                                    <p:anim calcmode="lin" valueType="num">
                                      <p:cBhvr>
                                        <p:cTn id="84" dur="25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42"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250"/>
                                        <p:tgtEl>
                                          <p:spTgt spid="12"/>
                                        </p:tgtEl>
                                      </p:cBhvr>
                                    </p:animEffect>
                                    <p:anim calcmode="lin" valueType="num">
                                      <p:cBhvr>
                                        <p:cTn id="89" dur="250" fill="hold"/>
                                        <p:tgtEl>
                                          <p:spTgt spid="12"/>
                                        </p:tgtEl>
                                        <p:attrNameLst>
                                          <p:attrName>ppt_x</p:attrName>
                                        </p:attrNameLst>
                                      </p:cBhvr>
                                      <p:tavLst>
                                        <p:tav tm="0">
                                          <p:val>
                                            <p:strVal val="#ppt_x"/>
                                          </p:val>
                                        </p:tav>
                                        <p:tav tm="100000">
                                          <p:val>
                                            <p:strVal val="#ppt_x"/>
                                          </p:val>
                                        </p:tav>
                                      </p:tavLst>
                                    </p:anim>
                                    <p:anim calcmode="lin" valueType="num">
                                      <p:cBhvr>
                                        <p:cTn id="90" dur="250" fill="hold"/>
                                        <p:tgtEl>
                                          <p:spTgt spid="12"/>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250"/>
                                        <p:tgtEl>
                                          <p:spTgt spid="13"/>
                                        </p:tgtEl>
                                      </p:cBhvr>
                                    </p:animEffect>
                                    <p:anim calcmode="lin" valueType="num">
                                      <p:cBhvr>
                                        <p:cTn id="95" dur="250" fill="hold"/>
                                        <p:tgtEl>
                                          <p:spTgt spid="13"/>
                                        </p:tgtEl>
                                        <p:attrNameLst>
                                          <p:attrName>ppt_x</p:attrName>
                                        </p:attrNameLst>
                                      </p:cBhvr>
                                      <p:tavLst>
                                        <p:tav tm="0">
                                          <p:val>
                                            <p:strVal val="#ppt_x"/>
                                          </p:val>
                                        </p:tav>
                                        <p:tav tm="100000">
                                          <p:val>
                                            <p:strVal val="#ppt_x"/>
                                          </p:val>
                                        </p:tav>
                                      </p:tavLst>
                                    </p:anim>
                                    <p:anim calcmode="lin" valueType="num">
                                      <p:cBhvr>
                                        <p:cTn id="96" dur="250" fill="hold"/>
                                        <p:tgtEl>
                                          <p:spTgt spid="13"/>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42" presetClass="entr" presetSubtype="0"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250"/>
                                        <p:tgtEl>
                                          <p:spTgt spid="14"/>
                                        </p:tgtEl>
                                      </p:cBhvr>
                                    </p:animEffect>
                                    <p:anim calcmode="lin" valueType="num">
                                      <p:cBhvr>
                                        <p:cTn id="101" dur="250" fill="hold"/>
                                        <p:tgtEl>
                                          <p:spTgt spid="14"/>
                                        </p:tgtEl>
                                        <p:attrNameLst>
                                          <p:attrName>ppt_x</p:attrName>
                                        </p:attrNameLst>
                                      </p:cBhvr>
                                      <p:tavLst>
                                        <p:tav tm="0">
                                          <p:val>
                                            <p:strVal val="#ppt_x"/>
                                          </p:val>
                                        </p:tav>
                                        <p:tav tm="100000">
                                          <p:val>
                                            <p:strVal val="#ppt_x"/>
                                          </p:val>
                                        </p:tav>
                                      </p:tavLst>
                                    </p:anim>
                                    <p:anim calcmode="lin" valueType="num">
                                      <p:cBhvr>
                                        <p:cTn id="102" dur="250" fill="hold"/>
                                        <p:tgtEl>
                                          <p:spTgt spid="14"/>
                                        </p:tgtEl>
                                        <p:attrNameLst>
                                          <p:attrName>ppt_y</p:attrName>
                                        </p:attrNameLst>
                                      </p:cBhvr>
                                      <p:tavLst>
                                        <p:tav tm="0">
                                          <p:val>
                                            <p:strVal val="#ppt_y+.1"/>
                                          </p:val>
                                        </p:tav>
                                        <p:tav tm="100000">
                                          <p:val>
                                            <p:strVal val="#ppt_y"/>
                                          </p:val>
                                        </p:tav>
                                      </p:tavLst>
                                    </p:anim>
                                  </p:childTnLst>
                                </p:cTn>
                              </p:par>
                            </p:childTnLst>
                          </p:cTn>
                        </p:par>
                        <p:par>
                          <p:cTn id="103" fill="hold">
                            <p:stCondLst>
                              <p:cond delay="7500"/>
                            </p:stCondLst>
                            <p:childTnLst>
                              <p:par>
                                <p:cTn id="104" presetID="42"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250"/>
                                        <p:tgtEl>
                                          <p:spTgt spid="18"/>
                                        </p:tgtEl>
                                      </p:cBhvr>
                                    </p:animEffect>
                                    <p:anim calcmode="lin" valueType="num">
                                      <p:cBhvr>
                                        <p:cTn id="107" dur="250" fill="hold"/>
                                        <p:tgtEl>
                                          <p:spTgt spid="18"/>
                                        </p:tgtEl>
                                        <p:attrNameLst>
                                          <p:attrName>ppt_x</p:attrName>
                                        </p:attrNameLst>
                                      </p:cBhvr>
                                      <p:tavLst>
                                        <p:tav tm="0">
                                          <p:val>
                                            <p:strVal val="#ppt_x"/>
                                          </p:val>
                                        </p:tav>
                                        <p:tav tm="100000">
                                          <p:val>
                                            <p:strVal val="#ppt_x"/>
                                          </p:val>
                                        </p:tav>
                                      </p:tavLst>
                                    </p:anim>
                                    <p:anim calcmode="lin" valueType="num">
                                      <p:cBhvr>
                                        <p:cTn id="108" dur="250" fill="hold"/>
                                        <p:tgtEl>
                                          <p:spTgt spid="18"/>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2" presetClass="entr" presetSubtype="0" fill="hold" grpId="0" nodeType="after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250"/>
                                        <p:tgtEl>
                                          <p:spTgt spid="15"/>
                                        </p:tgtEl>
                                      </p:cBhvr>
                                    </p:animEffect>
                                    <p:anim calcmode="lin" valueType="num">
                                      <p:cBhvr>
                                        <p:cTn id="113" dur="250" fill="hold"/>
                                        <p:tgtEl>
                                          <p:spTgt spid="15"/>
                                        </p:tgtEl>
                                        <p:attrNameLst>
                                          <p:attrName>ppt_x</p:attrName>
                                        </p:attrNameLst>
                                      </p:cBhvr>
                                      <p:tavLst>
                                        <p:tav tm="0">
                                          <p:val>
                                            <p:strVal val="#ppt_x"/>
                                          </p:val>
                                        </p:tav>
                                        <p:tav tm="100000">
                                          <p:val>
                                            <p:strVal val="#ppt_x"/>
                                          </p:val>
                                        </p:tav>
                                      </p:tavLst>
                                    </p:anim>
                                    <p:anim calcmode="lin" valueType="num">
                                      <p:cBhvr>
                                        <p:cTn id="114" dur="250" fill="hold"/>
                                        <p:tgtEl>
                                          <p:spTgt spid="15"/>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42" presetClass="entr" presetSubtype="0" fill="hold" grpId="0" nodeType="after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strVal val="#ppt_x"/>
                                          </p:val>
                                        </p:tav>
                                        <p:tav tm="100000">
                                          <p:val>
                                            <p:strVal val="#ppt_x"/>
                                          </p:val>
                                        </p:tav>
                                      </p:tavLst>
                                    </p:anim>
                                    <p:anim calcmode="lin" valueType="num">
                                      <p:cBhvr>
                                        <p:cTn id="120" dur="250" fill="hold"/>
                                        <p:tgtEl>
                                          <p:spTgt spid="17"/>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42"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250"/>
                                        <p:tgtEl>
                                          <p:spTgt spid="16"/>
                                        </p:tgtEl>
                                      </p:cBhvr>
                                    </p:animEffect>
                                    <p:anim calcmode="lin" valueType="num">
                                      <p:cBhvr>
                                        <p:cTn id="125" dur="250" fill="hold"/>
                                        <p:tgtEl>
                                          <p:spTgt spid="16"/>
                                        </p:tgtEl>
                                        <p:attrNameLst>
                                          <p:attrName>ppt_x</p:attrName>
                                        </p:attrNameLst>
                                      </p:cBhvr>
                                      <p:tavLst>
                                        <p:tav tm="0">
                                          <p:val>
                                            <p:strVal val="#ppt_x"/>
                                          </p:val>
                                        </p:tav>
                                        <p:tav tm="100000">
                                          <p:val>
                                            <p:strVal val="#ppt_x"/>
                                          </p:val>
                                        </p:tav>
                                      </p:tavLst>
                                    </p:anim>
                                    <p:anim calcmode="lin" valueType="num">
                                      <p:cBhvr>
                                        <p:cTn id="126"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p:bldP spid="7" grpId="0" animBg="1"/>
      <p:bldP spid="8" grpId="0" animBg="1"/>
      <p:bldP spid="9" grpId="0"/>
      <p:bldP spid="10" grpId="0" animBg="1"/>
      <p:bldP spid="11" grpId="0" animBg="1"/>
      <p:bldP spid="12" grpId="0"/>
      <p:bldP spid="13" grpId="0" animBg="1"/>
      <p:bldP spid="14" grpId="0"/>
      <p:bldP spid="15" grpId="0" animBg="1"/>
      <p:bldP spid="16" grpId="0" animBg="1"/>
      <p:bldP spid="17" grpId="0" animBg="1"/>
      <p:bldP spid="18" grpId="0" animBg="1"/>
      <p:bldP spid="27" grpId="0"/>
      <p:bldP spid="28" grpId="0" animBg="1"/>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18829" y="2250010"/>
            <a:ext cx="1080000" cy="1080000"/>
            <a:chOff x="2967127" y="3028128"/>
            <a:chExt cx="1080000" cy="1080000"/>
          </a:xfrm>
          <a:solidFill>
            <a:schemeClr val="tx2">
              <a:lumMod val="50000"/>
            </a:schemeClr>
          </a:solidFill>
        </p:grpSpPr>
        <p:sp>
          <p:nvSpPr>
            <p:cNvPr id="3" name="圆角矩形 6"/>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7"/>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2158829" y="342016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656127" y="4072570"/>
            <a:ext cx="1005403" cy="371577"/>
          </a:xfrm>
          <a:prstGeom prst="rect">
            <a:avLst/>
          </a:prstGeom>
          <a:noFill/>
        </p:spPr>
        <p:txBody>
          <a:bodyPr wrap="none" rtlCol="0">
            <a:spAutoFit/>
          </a:bodyPr>
          <a:lstStyle/>
          <a:p>
            <a:pPr algn="ctr">
              <a:lnSpc>
                <a:spcPct val="125000"/>
              </a:lnSpc>
              <a:spcAft>
                <a:spcPts val="800"/>
              </a:spcAft>
            </a:pPr>
            <a:r>
              <a:rPr lang="zh-CN" altLang="en-US" sz="1600" b="1" dirty="0">
                <a:solidFill>
                  <a:schemeClr val="tx1">
                    <a:lumMod val="75000"/>
                    <a:lumOff val="25000"/>
                  </a:schemeClr>
                </a:solidFill>
              </a:rPr>
              <a:t>预设文本</a:t>
            </a:r>
          </a:p>
        </p:txBody>
      </p:sp>
      <p:sp>
        <p:nvSpPr>
          <p:cNvPr id="7" name="文本框 6"/>
          <p:cNvSpPr txBox="1"/>
          <p:nvPr/>
        </p:nvSpPr>
        <p:spPr>
          <a:xfrm>
            <a:off x="898829" y="4479475"/>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tx1">
                    <a:lumMod val="65000"/>
                    <a:lumOff val="35000"/>
                  </a:schemeClr>
                </a:solidFill>
              </a:rPr>
              <a:t>People tend to read writing. This text will not appear in a consistent order.</a:t>
            </a:r>
            <a:endParaRPr lang="zh-CN" altLang="en-US" sz="1400" dirty="0">
              <a:solidFill>
                <a:schemeClr val="tx1">
                  <a:lumMod val="65000"/>
                  <a:lumOff val="35000"/>
                </a:schemeClr>
              </a:solidFill>
            </a:endParaRPr>
          </a:p>
        </p:txBody>
      </p:sp>
      <p:grpSp>
        <p:nvGrpSpPr>
          <p:cNvPr id="8" name="组合 7"/>
          <p:cNvGrpSpPr/>
          <p:nvPr/>
        </p:nvGrpSpPr>
        <p:grpSpPr>
          <a:xfrm>
            <a:off x="4246584" y="2250010"/>
            <a:ext cx="1080000" cy="1080000"/>
            <a:chOff x="2967127" y="3028128"/>
            <a:chExt cx="1080000" cy="1080000"/>
          </a:xfrm>
          <a:solidFill>
            <a:schemeClr val="accent1">
              <a:lumMod val="75000"/>
            </a:schemeClr>
          </a:solidFill>
        </p:grpSpPr>
        <p:sp>
          <p:nvSpPr>
            <p:cNvPr id="9" name="圆角矩形 12"/>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13"/>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a:off x="4786584" y="342016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4283882" y="4072570"/>
            <a:ext cx="1005403" cy="371577"/>
          </a:xfrm>
          <a:prstGeom prst="rect">
            <a:avLst/>
          </a:prstGeom>
          <a:noFill/>
        </p:spPr>
        <p:txBody>
          <a:bodyPr wrap="none" rtlCol="0">
            <a:spAutoFit/>
          </a:bodyPr>
          <a:lstStyle/>
          <a:p>
            <a:pPr algn="ctr">
              <a:lnSpc>
                <a:spcPct val="125000"/>
              </a:lnSpc>
              <a:spcAft>
                <a:spcPts val="800"/>
              </a:spcAft>
            </a:pPr>
            <a:r>
              <a:rPr lang="zh-CN" altLang="en-US" sz="1600" b="1" dirty="0">
                <a:solidFill>
                  <a:schemeClr val="tx1">
                    <a:lumMod val="75000"/>
                    <a:lumOff val="25000"/>
                  </a:schemeClr>
                </a:solidFill>
              </a:rPr>
              <a:t>预设文本</a:t>
            </a:r>
          </a:p>
        </p:txBody>
      </p:sp>
      <p:sp>
        <p:nvSpPr>
          <p:cNvPr id="13" name="文本框 12"/>
          <p:cNvSpPr txBox="1"/>
          <p:nvPr/>
        </p:nvSpPr>
        <p:spPr>
          <a:xfrm>
            <a:off x="3526584" y="4479475"/>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tx1">
                    <a:lumMod val="65000"/>
                    <a:lumOff val="35000"/>
                  </a:schemeClr>
                </a:solidFill>
              </a:rPr>
              <a:t>People tend to read writing. This text will not appear in a consistent order.</a:t>
            </a:r>
            <a:endParaRPr lang="zh-CN" altLang="en-US" sz="1400" dirty="0">
              <a:solidFill>
                <a:schemeClr val="tx1">
                  <a:lumMod val="65000"/>
                  <a:lumOff val="35000"/>
                </a:schemeClr>
              </a:solidFill>
            </a:endParaRPr>
          </a:p>
        </p:txBody>
      </p:sp>
      <p:grpSp>
        <p:nvGrpSpPr>
          <p:cNvPr id="14" name="组合 13"/>
          <p:cNvGrpSpPr/>
          <p:nvPr/>
        </p:nvGrpSpPr>
        <p:grpSpPr>
          <a:xfrm>
            <a:off x="6874339" y="2250010"/>
            <a:ext cx="1080000" cy="1080000"/>
            <a:chOff x="2967127" y="3028128"/>
            <a:chExt cx="1080000" cy="1080000"/>
          </a:xfrm>
          <a:solidFill>
            <a:schemeClr val="tx2">
              <a:lumMod val="50000"/>
            </a:schemeClr>
          </a:solidFill>
        </p:grpSpPr>
        <p:sp>
          <p:nvSpPr>
            <p:cNvPr id="15" name="圆角矩形 18"/>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9"/>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p:nvCxnSpPr>
        <p:spPr>
          <a:xfrm>
            <a:off x="7414339" y="342016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911637" y="4072570"/>
            <a:ext cx="1005403" cy="371577"/>
          </a:xfrm>
          <a:prstGeom prst="rect">
            <a:avLst/>
          </a:prstGeom>
          <a:noFill/>
        </p:spPr>
        <p:txBody>
          <a:bodyPr wrap="none" rtlCol="0">
            <a:spAutoFit/>
          </a:bodyPr>
          <a:lstStyle/>
          <a:p>
            <a:pPr algn="ctr">
              <a:lnSpc>
                <a:spcPct val="125000"/>
              </a:lnSpc>
              <a:spcAft>
                <a:spcPts val="800"/>
              </a:spcAft>
            </a:pPr>
            <a:r>
              <a:rPr lang="zh-CN" altLang="en-US" sz="1600" b="1" dirty="0">
                <a:solidFill>
                  <a:schemeClr val="tx1">
                    <a:lumMod val="75000"/>
                    <a:lumOff val="25000"/>
                  </a:schemeClr>
                </a:solidFill>
              </a:rPr>
              <a:t>预设文本</a:t>
            </a:r>
          </a:p>
        </p:txBody>
      </p:sp>
      <p:sp>
        <p:nvSpPr>
          <p:cNvPr id="19" name="文本框 18"/>
          <p:cNvSpPr txBox="1"/>
          <p:nvPr/>
        </p:nvSpPr>
        <p:spPr>
          <a:xfrm>
            <a:off x="6154339" y="4479475"/>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tx1">
                    <a:lumMod val="65000"/>
                    <a:lumOff val="35000"/>
                  </a:schemeClr>
                </a:solidFill>
              </a:rPr>
              <a:t>People tend to read writing. This text will not appear in a consistent order.</a:t>
            </a:r>
            <a:endParaRPr lang="zh-CN" altLang="en-US" sz="1400" dirty="0">
              <a:solidFill>
                <a:schemeClr val="tx1">
                  <a:lumMod val="65000"/>
                  <a:lumOff val="35000"/>
                </a:schemeClr>
              </a:solidFill>
            </a:endParaRPr>
          </a:p>
        </p:txBody>
      </p:sp>
      <p:grpSp>
        <p:nvGrpSpPr>
          <p:cNvPr id="20" name="组合 19"/>
          <p:cNvGrpSpPr/>
          <p:nvPr/>
        </p:nvGrpSpPr>
        <p:grpSpPr>
          <a:xfrm>
            <a:off x="9502095" y="2250010"/>
            <a:ext cx="1080000" cy="1080000"/>
            <a:chOff x="2967127" y="3028128"/>
            <a:chExt cx="1080000" cy="1080000"/>
          </a:xfrm>
          <a:solidFill>
            <a:schemeClr val="accent1">
              <a:lumMod val="75000"/>
            </a:schemeClr>
          </a:solidFill>
        </p:grpSpPr>
        <p:sp>
          <p:nvSpPr>
            <p:cNvPr id="21" name="圆角矩形 24"/>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5"/>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p:nvCxnSpPr>
        <p:spPr>
          <a:xfrm>
            <a:off x="10042095" y="342016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539393" y="4072570"/>
            <a:ext cx="1005403" cy="371577"/>
          </a:xfrm>
          <a:prstGeom prst="rect">
            <a:avLst/>
          </a:prstGeom>
          <a:noFill/>
        </p:spPr>
        <p:txBody>
          <a:bodyPr wrap="none" rtlCol="0">
            <a:spAutoFit/>
          </a:bodyPr>
          <a:lstStyle/>
          <a:p>
            <a:pPr algn="ctr">
              <a:lnSpc>
                <a:spcPct val="125000"/>
              </a:lnSpc>
              <a:spcAft>
                <a:spcPts val="800"/>
              </a:spcAft>
            </a:pPr>
            <a:r>
              <a:rPr lang="zh-CN" altLang="en-US" sz="1600" b="1" dirty="0">
                <a:solidFill>
                  <a:schemeClr val="tx1">
                    <a:lumMod val="75000"/>
                    <a:lumOff val="25000"/>
                  </a:schemeClr>
                </a:solidFill>
              </a:rPr>
              <a:t>预设文本</a:t>
            </a:r>
          </a:p>
        </p:txBody>
      </p:sp>
      <p:sp>
        <p:nvSpPr>
          <p:cNvPr id="25" name="文本框 24"/>
          <p:cNvSpPr txBox="1"/>
          <p:nvPr/>
        </p:nvSpPr>
        <p:spPr>
          <a:xfrm>
            <a:off x="8782095" y="4479475"/>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tx1">
                    <a:lumMod val="65000"/>
                    <a:lumOff val="35000"/>
                  </a:schemeClr>
                </a:solidFill>
              </a:rPr>
              <a:t>People tend to read writing. This text will not appear in a consistent order.</a:t>
            </a:r>
            <a:endParaRPr lang="zh-CN" altLang="en-US" sz="1400" dirty="0">
              <a:solidFill>
                <a:schemeClr val="tx1">
                  <a:lumMod val="65000"/>
                  <a:lumOff val="35000"/>
                </a:schemeClr>
              </a:solidFill>
            </a:endParaRPr>
          </a:p>
        </p:txBody>
      </p:sp>
      <p:sp>
        <p:nvSpPr>
          <p:cNvPr id="26" name="KSO_Shape"/>
          <p:cNvSpPr>
            <a:spLocks noChangeAspect="1"/>
          </p:cNvSpPr>
          <p:nvPr/>
        </p:nvSpPr>
        <p:spPr bwMode="auto">
          <a:xfrm>
            <a:off x="1798829" y="2469675"/>
            <a:ext cx="720000" cy="71400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7" name="KSO_Shape"/>
          <p:cNvSpPr>
            <a:spLocks noChangeAspect="1"/>
          </p:cNvSpPr>
          <p:nvPr/>
        </p:nvSpPr>
        <p:spPr bwMode="auto">
          <a:xfrm>
            <a:off x="4522584" y="2394996"/>
            <a:ext cx="528000" cy="7200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8" name="KSO_Shape"/>
          <p:cNvSpPr>
            <a:spLocks noChangeAspect="1"/>
          </p:cNvSpPr>
          <p:nvPr/>
        </p:nvSpPr>
        <p:spPr bwMode="auto">
          <a:xfrm>
            <a:off x="7147339" y="2379911"/>
            <a:ext cx="534000" cy="72000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9" name="KSO_Shape"/>
          <p:cNvSpPr>
            <a:spLocks noChangeAspect="1"/>
          </p:cNvSpPr>
          <p:nvPr/>
        </p:nvSpPr>
        <p:spPr bwMode="auto">
          <a:xfrm>
            <a:off x="9684495" y="2430010"/>
            <a:ext cx="715200" cy="72000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8"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核心竞争力</a:t>
            </a:r>
          </a:p>
        </p:txBody>
      </p:sp>
      <p:sp>
        <p:nvSpPr>
          <p:cNvPr id="39" name="矩形 38"/>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199696" y="724571"/>
            <a:ext cx="2826351" cy="307777"/>
          </a:xfrm>
          <a:prstGeom prst="rect">
            <a:avLst/>
          </a:prstGeom>
        </p:spPr>
        <p:txBody>
          <a:bodyPr wrap="none">
            <a:spAutoFit/>
          </a:bodyPr>
          <a:lstStyle/>
          <a:p>
            <a:r>
              <a:rPr lang="en-US" altLang="zh-CN" sz="1400" dirty="0">
                <a:solidFill>
                  <a:schemeClr val="tx1">
                    <a:lumMod val="65000"/>
                    <a:lumOff val="35000"/>
                  </a:schemeClr>
                </a:solidFill>
              </a:rPr>
              <a:t>PRODUCT COMPETITIVENESS</a:t>
            </a:r>
            <a:endParaRPr lang="zh-CN" altLang="en-US" sz="1400" dirty="0">
              <a:solidFill>
                <a:schemeClr val="tx1">
                  <a:lumMod val="65000"/>
                  <a:lumOff val="35000"/>
                </a:schemeClr>
              </a:solidFill>
            </a:endParaRPr>
          </a:p>
        </p:txBody>
      </p:sp>
      <p:grpSp>
        <p:nvGrpSpPr>
          <p:cNvPr id="42" name="组合 41"/>
          <p:cNvGrpSpPr/>
          <p:nvPr/>
        </p:nvGrpSpPr>
        <p:grpSpPr>
          <a:xfrm>
            <a:off x="0" y="6489700"/>
            <a:ext cx="12192000" cy="259231"/>
            <a:chOff x="0" y="6489700"/>
            <a:chExt cx="12192000" cy="259231"/>
          </a:xfrm>
        </p:grpSpPr>
        <p:sp>
          <p:nvSpPr>
            <p:cNvPr id="43" name="矩形 42"/>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Four</a:t>
              </a:r>
              <a:endParaRPr lang="zh-CN" altLang="en-US" sz="1100" dirty="0">
                <a:solidFill>
                  <a:srgbClr val="000000">
                    <a:lumMod val="65000"/>
                    <a:lumOff val="35000"/>
                  </a:srgbClr>
                </a:solidFill>
              </a:endParaRPr>
            </a:p>
          </p:txBody>
        </p:sp>
        <p:cxnSp>
          <p:nvCxnSpPr>
            <p:cNvPr id="44" name="直接连接符 43"/>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5" name="直接连接符 44"/>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2" presetClass="entr" presetSubtype="9"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250" fill="hold"/>
                                        <p:tgtEl>
                                          <p:spTgt spid="40"/>
                                        </p:tgtEl>
                                        <p:attrNameLst>
                                          <p:attrName>ppt_x</p:attrName>
                                        </p:attrNameLst>
                                      </p:cBhvr>
                                      <p:tavLst>
                                        <p:tav tm="0">
                                          <p:val>
                                            <p:strVal val="0-#ppt_w/2"/>
                                          </p:val>
                                        </p:tav>
                                        <p:tav tm="100000">
                                          <p:val>
                                            <p:strVal val="#ppt_x"/>
                                          </p:val>
                                        </p:tav>
                                      </p:tavLst>
                                    </p:anim>
                                    <p:anim calcmode="lin" valueType="num">
                                      <p:cBhvr additive="base">
                                        <p:cTn id="11" dur="250" fill="hold"/>
                                        <p:tgtEl>
                                          <p:spTgt spid="40"/>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250" fill="hold"/>
                                        <p:tgtEl>
                                          <p:spTgt spid="39"/>
                                        </p:tgtEl>
                                        <p:attrNameLst>
                                          <p:attrName>ppt_x</p:attrName>
                                        </p:attrNameLst>
                                      </p:cBhvr>
                                      <p:tavLst>
                                        <p:tav tm="0">
                                          <p:val>
                                            <p:strVal val="0-#ppt_w/2"/>
                                          </p:val>
                                        </p:tav>
                                        <p:tav tm="100000">
                                          <p:val>
                                            <p:strVal val="#ppt_x"/>
                                          </p:val>
                                        </p:tav>
                                      </p:tavLst>
                                    </p:anim>
                                    <p:anim calcmode="lin" valueType="num">
                                      <p:cBhvr additive="base">
                                        <p:cTn id="15" dur="250" fill="hold"/>
                                        <p:tgtEl>
                                          <p:spTgt spid="3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ppt_x</p:attrName>
                                        </p:attrNameLst>
                                      </p:cBhvr>
                                      <p:tavLst>
                                        <p:tav tm="0">
                                          <p:val>
                                            <p:strVal val="#ppt_x-.2"/>
                                          </p:val>
                                        </p:tav>
                                        <p:tav tm="100000">
                                          <p:val>
                                            <p:strVal val="#ppt_x"/>
                                          </p:val>
                                        </p:tav>
                                      </p:tavLst>
                                    </p:anim>
                                    <p:anim calcmode="lin" valueType="num">
                                      <p:cBhvr>
                                        <p:cTn id="20" dur="5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21" dur="500"/>
                                        <p:tgtEl>
                                          <p:spTgt spid="3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500"/>
                                        <p:tgtEl>
                                          <p:spTgt spid="41"/>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anim calcmode="lin" valueType="num">
                                      <p:cBhvr>
                                        <p:cTn id="29" dur="250" fill="hold"/>
                                        <p:tgtEl>
                                          <p:spTgt spid="2"/>
                                        </p:tgtEl>
                                        <p:attrNameLst>
                                          <p:attrName>ppt_x</p:attrName>
                                        </p:attrNameLst>
                                      </p:cBhvr>
                                      <p:tavLst>
                                        <p:tav tm="0">
                                          <p:val>
                                            <p:strVal val="#ppt_x"/>
                                          </p:val>
                                        </p:tav>
                                        <p:tav tm="100000">
                                          <p:val>
                                            <p:strVal val="#ppt_x"/>
                                          </p:val>
                                        </p:tav>
                                      </p:tavLst>
                                    </p:anim>
                                    <p:anim calcmode="lin" valueType="num">
                                      <p:cBhvr>
                                        <p:cTn id="30" dur="25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anim calcmode="lin" valueType="num">
                                      <p:cBhvr>
                                        <p:cTn id="35" dur="250" fill="hold"/>
                                        <p:tgtEl>
                                          <p:spTgt spid="5"/>
                                        </p:tgtEl>
                                        <p:attrNameLst>
                                          <p:attrName>ppt_x</p:attrName>
                                        </p:attrNameLst>
                                      </p:cBhvr>
                                      <p:tavLst>
                                        <p:tav tm="0">
                                          <p:val>
                                            <p:strVal val="#ppt_x"/>
                                          </p:val>
                                        </p:tav>
                                        <p:tav tm="100000">
                                          <p:val>
                                            <p:strVal val="#ppt_x"/>
                                          </p:val>
                                        </p:tav>
                                      </p:tavLst>
                                    </p:anim>
                                    <p:anim calcmode="lin" valueType="num">
                                      <p:cBhvr>
                                        <p:cTn id="36" dur="250" fill="hold"/>
                                        <p:tgtEl>
                                          <p:spTgt spid="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50"/>
                                        <p:tgtEl>
                                          <p:spTgt spid="6"/>
                                        </p:tgtEl>
                                      </p:cBhvr>
                                    </p:animEffect>
                                    <p:anim calcmode="lin" valueType="num">
                                      <p:cBhvr>
                                        <p:cTn id="41" dur="250" fill="hold"/>
                                        <p:tgtEl>
                                          <p:spTgt spid="6"/>
                                        </p:tgtEl>
                                        <p:attrNameLst>
                                          <p:attrName>ppt_x</p:attrName>
                                        </p:attrNameLst>
                                      </p:cBhvr>
                                      <p:tavLst>
                                        <p:tav tm="0">
                                          <p:val>
                                            <p:strVal val="#ppt_x"/>
                                          </p:val>
                                        </p:tav>
                                        <p:tav tm="100000">
                                          <p:val>
                                            <p:strVal val="#ppt_x"/>
                                          </p:val>
                                        </p:tav>
                                      </p:tavLst>
                                    </p:anim>
                                    <p:anim calcmode="lin" valueType="num">
                                      <p:cBhvr>
                                        <p:cTn id="42" dur="250" fill="hold"/>
                                        <p:tgtEl>
                                          <p:spTgt spid="6"/>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50"/>
                                        <p:tgtEl>
                                          <p:spTgt spid="7"/>
                                        </p:tgtEl>
                                      </p:cBhvr>
                                    </p:animEffect>
                                    <p:anim calcmode="lin" valueType="num">
                                      <p:cBhvr>
                                        <p:cTn id="47" dur="250" fill="hold"/>
                                        <p:tgtEl>
                                          <p:spTgt spid="7"/>
                                        </p:tgtEl>
                                        <p:attrNameLst>
                                          <p:attrName>ppt_x</p:attrName>
                                        </p:attrNameLst>
                                      </p:cBhvr>
                                      <p:tavLst>
                                        <p:tav tm="0">
                                          <p:val>
                                            <p:strVal val="#ppt_x"/>
                                          </p:val>
                                        </p:tav>
                                        <p:tav tm="100000">
                                          <p:val>
                                            <p:strVal val="#ppt_x"/>
                                          </p:val>
                                        </p:tav>
                                      </p:tavLst>
                                    </p:anim>
                                    <p:anim calcmode="lin" valueType="num">
                                      <p:cBhvr>
                                        <p:cTn id="48" dur="250" fill="hold"/>
                                        <p:tgtEl>
                                          <p:spTgt spid="7"/>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50"/>
                                        <p:tgtEl>
                                          <p:spTgt spid="8"/>
                                        </p:tgtEl>
                                      </p:cBhvr>
                                    </p:animEffect>
                                    <p:anim calcmode="lin" valueType="num">
                                      <p:cBhvr>
                                        <p:cTn id="53" dur="250" fill="hold"/>
                                        <p:tgtEl>
                                          <p:spTgt spid="8"/>
                                        </p:tgtEl>
                                        <p:attrNameLst>
                                          <p:attrName>ppt_x</p:attrName>
                                        </p:attrNameLst>
                                      </p:cBhvr>
                                      <p:tavLst>
                                        <p:tav tm="0">
                                          <p:val>
                                            <p:strVal val="#ppt_x"/>
                                          </p:val>
                                        </p:tav>
                                        <p:tav tm="100000">
                                          <p:val>
                                            <p:strVal val="#ppt_x"/>
                                          </p:val>
                                        </p:tav>
                                      </p:tavLst>
                                    </p:anim>
                                    <p:anim calcmode="lin" valueType="num">
                                      <p:cBhvr>
                                        <p:cTn id="54" dur="250" fill="hold"/>
                                        <p:tgtEl>
                                          <p:spTgt spid="8"/>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anim calcmode="lin" valueType="num">
                                      <p:cBhvr>
                                        <p:cTn id="59" dur="250" fill="hold"/>
                                        <p:tgtEl>
                                          <p:spTgt spid="11"/>
                                        </p:tgtEl>
                                        <p:attrNameLst>
                                          <p:attrName>ppt_x</p:attrName>
                                        </p:attrNameLst>
                                      </p:cBhvr>
                                      <p:tavLst>
                                        <p:tav tm="0">
                                          <p:val>
                                            <p:strVal val="#ppt_x"/>
                                          </p:val>
                                        </p:tav>
                                        <p:tav tm="100000">
                                          <p:val>
                                            <p:strVal val="#ppt_x"/>
                                          </p:val>
                                        </p:tav>
                                      </p:tavLst>
                                    </p:anim>
                                    <p:anim calcmode="lin" valueType="num">
                                      <p:cBhvr>
                                        <p:cTn id="60" dur="25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250"/>
                                        <p:tgtEl>
                                          <p:spTgt spid="12"/>
                                        </p:tgtEl>
                                      </p:cBhvr>
                                    </p:animEffect>
                                    <p:anim calcmode="lin" valueType="num">
                                      <p:cBhvr>
                                        <p:cTn id="65" dur="250" fill="hold"/>
                                        <p:tgtEl>
                                          <p:spTgt spid="12"/>
                                        </p:tgtEl>
                                        <p:attrNameLst>
                                          <p:attrName>ppt_x</p:attrName>
                                        </p:attrNameLst>
                                      </p:cBhvr>
                                      <p:tavLst>
                                        <p:tav tm="0">
                                          <p:val>
                                            <p:strVal val="#ppt_x"/>
                                          </p:val>
                                        </p:tav>
                                        <p:tav tm="100000">
                                          <p:val>
                                            <p:strVal val="#ppt_x"/>
                                          </p:val>
                                        </p:tav>
                                      </p:tavLst>
                                    </p:anim>
                                    <p:anim calcmode="lin" valueType="num">
                                      <p:cBhvr>
                                        <p:cTn id="66" dur="25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250"/>
                                        <p:tgtEl>
                                          <p:spTgt spid="13"/>
                                        </p:tgtEl>
                                      </p:cBhvr>
                                    </p:animEffect>
                                    <p:anim calcmode="lin" valueType="num">
                                      <p:cBhvr>
                                        <p:cTn id="71" dur="250" fill="hold"/>
                                        <p:tgtEl>
                                          <p:spTgt spid="13"/>
                                        </p:tgtEl>
                                        <p:attrNameLst>
                                          <p:attrName>ppt_x</p:attrName>
                                        </p:attrNameLst>
                                      </p:cBhvr>
                                      <p:tavLst>
                                        <p:tav tm="0">
                                          <p:val>
                                            <p:strVal val="#ppt_x"/>
                                          </p:val>
                                        </p:tav>
                                        <p:tav tm="100000">
                                          <p:val>
                                            <p:strVal val="#ppt_x"/>
                                          </p:val>
                                        </p:tav>
                                      </p:tavLst>
                                    </p:anim>
                                    <p:anim calcmode="lin" valueType="num">
                                      <p:cBhvr>
                                        <p:cTn id="72" dur="250" fill="hold"/>
                                        <p:tgtEl>
                                          <p:spTgt spid="13"/>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anim calcmode="lin" valueType="num">
                                      <p:cBhvr>
                                        <p:cTn id="77" dur="250" fill="hold"/>
                                        <p:tgtEl>
                                          <p:spTgt spid="14"/>
                                        </p:tgtEl>
                                        <p:attrNameLst>
                                          <p:attrName>ppt_x</p:attrName>
                                        </p:attrNameLst>
                                      </p:cBhvr>
                                      <p:tavLst>
                                        <p:tav tm="0">
                                          <p:val>
                                            <p:strVal val="#ppt_x"/>
                                          </p:val>
                                        </p:tav>
                                        <p:tav tm="100000">
                                          <p:val>
                                            <p:strVal val="#ppt_x"/>
                                          </p:val>
                                        </p:tav>
                                      </p:tavLst>
                                    </p:anim>
                                    <p:anim calcmode="lin" valueType="num">
                                      <p:cBhvr>
                                        <p:cTn id="78" dur="250" fill="hold"/>
                                        <p:tgtEl>
                                          <p:spTgt spid="14"/>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42" presetClass="entr" presetSubtype="0"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250"/>
                                        <p:tgtEl>
                                          <p:spTgt spid="17"/>
                                        </p:tgtEl>
                                      </p:cBhvr>
                                    </p:animEffect>
                                    <p:anim calcmode="lin" valueType="num">
                                      <p:cBhvr>
                                        <p:cTn id="83" dur="250" fill="hold"/>
                                        <p:tgtEl>
                                          <p:spTgt spid="17"/>
                                        </p:tgtEl>
                                        <p:attrNameLst>
                                          <p:attrName>ppt_x</p:attrName>
                                        </p:attrNameLst>
                                      </p:cBhvr>
                                      <p:tavLst>
                                        <p:tav tm="0">
                                          <p:val>
                                            <p:strVal val="#ppt_x"/>
                                          </p:val>
                                        </p:tav>
                                        <p:tav tm="100000">
                                          <p:val>
                                            <p:strVal val="#ppt_x"/>
                                          </p:val>
                                        </p:tav>
                                      </p:tavLst>
                                    </p:anim>
                                    <p:anim calcmode="lin" valueType="num">
                                      <p:cBhvr>
                                        <p:cTn id="84" dur="250" fill="hold"/>
                                        <p:tgtEl>
                                          <p:spTgt spid="17"/>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42" presetClass="entr" presetSubtype="0"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250"/>
                                        <p:tgtEl>
                                          <p:spTgt spid="18"/>
                                        </p:tgtEl>
                                      </p:cBhvr>
                                    </p:animEffect>
                                    <p:anim calcmode="lin" valueType="num">
                                      <p:cBhvr>
                                        <p:cTn id="89" dur="250" fill="hold"/>
                                        <p:tgtEl>
                                          <p:spTgt spid="18"/>
                                        </p:tgtEl>
                                        <p:attrNameLst>
                                          <p:attrName>ppt_x</p:attrName>
                                        </p:attrNameLst>
                                      </p:cBhvr>
                                      <p:tavLst>
                                        <p:tav tm="0">
                                          <p:val>
                                            <p:strVal val="#ppt_x"/>
                                          </p:val>
                                        </p:tav>
                                        <p:tav tm="100000">
                                          <p:val>
                                            <p:strVal val="#ppt_x"/>
                                          </p:val>
                                        </p:tav>
                                      </p:tavLst>
                                    </p:anim>
                                    <p:anim calcmode="lin" valueType="num">
                                      <p:cBhvr>
                                        <p:cTn id="90" dur="25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6500"/>
                            </p:stCondLst>
                            <p:childTnLst>
                              <p:par>
                                <p:cTn id="92" presetID="42"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50"/>
                                        <p:tgtEl>
                                          <p:spTgt spid="19"/>
                                        </p:tgtEl>
                                      </p:cBhvr>
                                    </p:animEffect>
                                    <p:anim calcmode="lin" valueType="num">
                                      <p:cBhvr>
                                        <p:cTn id="95" dur="250" fill="hold"/>
                                        <p:tgtEl>
                                          <p:spTgt spid="19"/>
                                        </p:tgtEl>
                                        <p:attrNameLst>
                                          <p:attrName>ppt_x</p:attrName>
                                        </p:attrNameLst>
                                      </p:cBhvr>
                                      <p:tavLst>
                                        <p:tav tm="0">
                                          <p:val>
                                            <p:strVal val="#ppt_x"/>
                                          </p:val>
                                        </p:tav>
                                        <p:tav tm="100000">
                                          <p:val>
                                            <p:strVal val="#ppt_x"/>
                                          </p:val>
                                        </p:tav>
                                      </p:tavLst>
                                    </p:anim>
                                    <p:anim calcmode="lin" valueType="num">
                                      <p:cBhvr>
                                        <p:cTn id="96" dur="250" fill="hold"/>
                                        <p:tgtEl>
                                          <p:spTgt spid="19"/>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42" presetClass="entr" presetSubtype="0" fill="hold"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50"/>
                                        <p:tgtEl>
                                          <p:spTgt spid="20"/>
                                        </p:tgtEl>
                                      </p:cBhvr>
                                    </p:animEffect>
                                    <p:anim calcmode="lin" valueType="num">
                                      <p:cBhvr>
                                        <p:cTn id="101" dur="250" fill="hold"/>
                                        <p:tgtEl>
                                          <p:spTgt spid="20"/>
                                        </p:tgtEl>
                                        <p:attrNameLst>
                                          <p:attrName>ppt_x</p:attrName>
                                        </p:attrNameLst>
                                      </p:cBhvr>
                                      <p:tavLst>
                                        <p:tav tm="0">
                                          <p:val>
                                            <p:strVal val="#ppt_x"/>
                                          </p:val>
                                        </p:tav>
                                        <p:tav tm="100000">
                                          <p:val>
                                            <p:strVal val="#ppt_x"/>
                                          </p:val>
                                        </p:tav>
                                      </p:tavLst>
                                    </p:anim>
                                    <p:anim calcmode="lin" valueType="num">
                                      <p:cBhvr>
                                        <p:cTn id="102" dur="250" fill="hold"/>
                                        <p:tgtEl>
                                          <p:spTgt spid="20"/>
                                        </p:tgtEl>
                                        <p:attrNameLst>
                                          <p:attrName>ppt_y</p:attrName>
                                        </p:attrNameLst>
                                      </p:cBhvr>
                                      <p:tavLst>
                                        <p:tav tm="0">
                                          <p:val>
                                            <p:strVal val="#ppt_y+.1"/>
                                          </p:val>
                                        </p:tav>
                                        <p:tav tm="100000">
                                          <p:val>
                                            <p:strVal val="#ppt_y"/>
                                          </p:val>
                                        </p:tav>
                                      </p:tavLst>
                                    </p:anim>
                                  </p:childTnLst>
                                </p:cTn>
                              </p:par>
                            </p:childTnLst>
                          </p:cTn>
                        </p:par>
                        <p:par>
                          <p:cTn id="103" fill="hold">
                            <p:stCondLst>
                              <p:cond delay="7500"/>
                            </p:stCondLst>
                            <p:childTnLst>
                              <p:par>
                                <p:cTn id="104" presetID="42" presetClass="entr" presetSubtype="0" fill="hold"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250"/>
                                        <p:tgtEl>
                                          <p:spTgt spid="23"/>
                                        </p:tgtEl>
                                      </p:cBhvr>
                                    </p:animEffect>
                                    <p:anim calcmode="lin" valueType="num">
                                      <p:cBhvr>
                                        <p:cTn id="107" dur="250" fill="hold"/>
                                        <p:tgtEl>
                                          <p:spTgt spid="23"/>
                                        </p:tgtEl>
                                        <p:attrNameLst>
                                          <p:attrName>ppt_x</p:attrName>
                                        </p:attrNameLst>
                                      </p:cBhvr>
                                      <p:tavLst>
                                        <p:tav tm="0">
                                          <p:val>
                                            <p:strVal val="#ppt_x"/>
                                          </p:val>
                                        </p:tav>
                                        <p:tav tm="100000">
                                          <p:val>
                                            <p:strVal val="#ppt_x"/>
                                          </p:val>
                                        </p:tav>
                                      </p:tavLst>
                                    </p:anim>
                                    <p:anim calcmode="lin" valueType="num">
                                      <p:cBhvr>
                                        <p:cTn id="108" dur="25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2" presetClass="entr" presetSubtype="0" fill="hold" grpId="0" nodeType="after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250"/>
                                        <p:tgtEl>
                                          <p:spTgt spid="24"/>
                                        </p:tgtEl>
                                      </p:cBhvr>
                                    </p:animEffect>
                                    <p:anim calcmode="lin" valueType="num">
                                      <p:cBhvr>
                                        <p:cTn id="113" dur="250" fill="hold"/>
                                        <p:tgtEl>
                                          <p:spTgt spid="24"/>
                                        </p:tgtEl>
                                        <p:attrNameLst>
                                          <p:attrName>ppt_x</p:attrName>
                                        </p:attrNameLst>
                                      </p:cBhvr>
                                      <p:tavLst>
                                        <p:tav tm="0">
                                          <p:val>
                                            <p:strVal val="#ppt_x"/>
                                          </p:val>
                                        </p:tav>
                                        <p:tav tm="100000">
                                          <p:val>
                                            <p:strVal val="#ppt_x"/>
                                          </p:val>
                                        </p:tav>
                                      </p:tavLst>
                                    </p:anim>
                                    <p:anim calcmode="lin" valueType="num">
                                      <p:cBhvr>
                                        <p:cTn id="114" dur="250" fill="hold"/>
                                        <p:tgtEl>
                                          <p:spTgt spid="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42"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250"/>
                                        <p:tgtEl>
                                          <p:spTgt spid="25"/>
                                        </p:tgtEl>
                                      </p:cBhvr>
                                    </p:animEffect>
                                    <p:anim calcmode="lin" valueType="num">
                                      <p:cBhvr>
                                        <p:cTn id="119" dur="250" fill="hold"/>
                                        <p:tgtEl>
                                          <p:spTgt spid="25"/>
                                        </p:tgtEl>
                                        <p:attrNameLst>
                                          <p:attrName>ppt_x</p:attrName>
                                        </p:attrNameLst>
                                      </p:cBhvr>
                                      <p:tavLst>
                                        <p:tav tm="0">
                                          <p:val>
                                            <p:strVal val="#ppt_x"/>
                                          </p:val>
                                        </p:tav>
                                        <p:tav tm="100000">
                                          <p:val>
                                            <p:strVal val="#ppt_x"/>
                                          </p:val>
                                        </p:tav>
                                      </p:tavLst>
                                    </p:anim>
                                    <p:anim calcmode="lin" valueType="num">
                                      <p:cBhvr>
                                        <p:cTn id="120" dur="250" fill="hold"/>
                                        <p:tgtEl>
                                          <p:spTgt spid="25"/>
                                        </p:tgtEl>
                                        <p:attrNameLst>
                                          <p:attrName>ppt_y</p:attrName>
                                        </p:attrNameLst>
                                      </p:cBhvr>
                                      <p:tavLst>
                                        <p:tav tm="0">
                                          <p:val>
                                            <p:strVal val="#ppt_y+.1"/>
                                          </p:val>
                                        </p:tav>
                                        <p:tav tm="100000">
                                          <p:val>
                                            <p:strVal val="#ppt_y"/>
                                          </p:val>
                                        </p:tav>
                                      </p:tavLst>
                                    </p:anim>
                                  </p:childTnLst>
                                </p:cTn>
                              </p:par>
                            </p:childTnLst>
                          </p:cTn>
                        </p:par>
                        <p:par>
                          <p:cTn id="121" fill="hold">
                            <p:stCondLst>
                              <p:cond delay="9000"/>
                            </p:stCondLst>
                            <p:childTnLst>
                              <p:par>
                                <p:cTn id="122" presetID="42" presetClass="entr" presetSubtype="0" fill="hold" grpId="0"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250"/>
                                        <p:tgtEl>
                                          <p:spTgt spid="26"/>
                                        </p:tgtEl>
                                      </p:cBhvr>
                                    </p:animEffect>
                                    <p:anim calcmode="lin" valueType="num">
                                      <p:cBhvr>
                                        <p:cTn id="125" dur="250" fill="hold"/>
                                        <p:tgtEl>
                                          <p:spTgt spid="26"/>
                                        </p:tgtEl>
                                        <p:attrNameLst>
                                          <p:attrName>ppt_x</p:attrName>
                                        </p:attrNameLst>
                                      </p:cBhvr>
                                      <p:tavLst>
                                        <p:tav tm="0">
                                          <p:val>
                                            <p:strVal val="#ppt_x"/>
                                          </p:val>
                                        </p:tav>
                                        <p:tav tm="100000">
                                          <p:val>
                                            <p:strVal val="#ppt_x"/>
                                          </p:val>
                                        </p:tav>
                                      </p:tavLst>
                                    </p:anim>
                                    <p:anim calcmode="lin" valueType="num">
                                      <p:cBhvr>
                                        <p:cTn id="126" dur="250" fill="hold"/>
                                        <p:tgtEl>
                                          <p:spTgt spid="26"/>
                                        </p:tgtEl>
                                        <p:attrNameLst>
                                          <p:attrName>ppt_y</p:attrName>
                                        </p:attrNameLst>
                                      </p:cBhvr>
                                      <p:tavLst>
                                        <p:tav tm="0">
                                          <p:val>
                                            <p:strVal val="#ppt_y+.1"/>
                                          </p:val>
                                        </p:tav>
                                        <p:tav tm="100000">
                                          <p:val>
                                            <p:strVal val="#ppt_y"/>
                                          </p:val>
                                        </p:tav>
                                      </p:tavLst>
                                    </p:anim>
                                  </p:childTnLst>
                                </p:cTn>
                              </p:par>
                            </p:childTnLst>
                          </p:cTn>
                        </p:par>
                        <p:par>
                          <p:cTn id="127" fill="hold">
                            <p:stCondLst>
                              <p:cond delay="9500"/>
                            </p:stCondLst>
                            <p:childTnLst>
                              <p:par>
                                <p:cTn id="128" presetID="42" presetClass="entr" presetSubtype="0" fill="hold" grpId="0" nodeType="after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250"/>
                                        <p:tgtEl>
                                          <p:spTgt spid="27"/>
                                        </p:tgtEl>
                                      </p:cBhvr>
                                    </p:animEffect>
                                    <p:anim calcmode="lin" valueType="num">
                                      <p:cBhvr>
                                        <p:cTn id="131" dur="250" fill="hold"/>
                                        <p:tgtEl>
                                          <p:spTgt spid="27"/>
                                        </p:tgtEl>
                                        <p:attrNameLst>
                                          <p:attrName>ppt_x</p:attrName>
                                        </p:attrNameLst>
                                      </p:cBhvr>
                                      <p:tavLst>
                                        <p:tav tm="0">
                                          <p:val>
                                            <p:strVal val="#ppt_x"/>
                                          </p:val>
                                        </p:tav>
                                        <p:tav tm="100000">
                                          <p:val>
                                            <p:strVal val="#ppt_x"/>
                                          </p:val>
                                        </p:tav>
                                      </p:tavLst>
                                    </p:anim>
                                    <p:anim calcmode="lin" valueType="num">
                                      <p:cBhvr>
                                        <p:cTn id="132" dur="250" fill="hold"/>
                                        <p:tgtEl>
                                          <p:spTgt spid="27"/>
                                        </p:tgtEl>
                                        <p:attrNameLst>
                                          <p:attrName>ppt_y</p:attrName>
                                        </p:attrNameLst>
                                      </p:cBhvr>
                                      <p:tavLst>
                                        <p:tav tm="0">
                                          <p:val>
                                            <p:strVal val="#ppt_y+.1"/>
                                          </p:val>
                                        </p:tav>
                                        <p:tav tm="100000">
                                          <p:val>
                                            <p:strVal val="#ppt_y"/>
                                          </p:val>
                                        </p:tav>
                                      </p:tavLst>
                                    </p:anim>
                                  </p:childTnLst>
                                </p:cTn>
                              </p:par>
                            </p:childTnLst>
                          </p:cTn>
                        </p:par>
                        <p:par>
                          <p:cTn id="133" fill="hold">
                            <p:stCondLst>
                              <p:cond delay="10000"/>
                            </p:stCondLst>
                            <p:childTnLst>
                              <p:par>
                                <p:cTn id="134" presetID="42" presetClass="entr" presetSubtype="0" fill="hold" grpId="0" nodeType="after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250"/>
                                        <p:tgtEl>
                                          <p:spTgt spid="28"/>
                                        </p:tgtEl>
                                      </p:cBhvr>
                                    </p:animEffect>
                                    <p:anim calcmode="lin" valueType="num">
                                      <p:cBhvr>
                                        <p:cTn id="137" dur="250" fill="hold"/>
                                        <p:tgtEl>
                                          <p:spTgt spid="28"/>
                                        </p:tgtEl>
                                        <p:attrNameLst>
                                          <p:attrName>ppt_x</p:attrName>
                                        </p:attrNameLst>
                                      </p:cBhvr>
                                      <p:tavLst>
                                        <p:tav tm="0">
                                          <p:val>
                                            <p:strVal val="#ppt_x"/>
                                          </p:val>
                                        </p:tav>
                                        <p:tav tm="100000">
                                          <p:val>
                                            <p:strVal val="#ppt_x"/>
                                          </p:val>
                                        </p:tav>
                                      </p:tavLst>
                                    </p:anim>
                                    <p:anim calcmode="lin" valueType="num">
                                      <p:cBhvr>
                                        <p:cTn id="138" dur="250" fill="hold"/>
                                        <p:tgtEl>
                                          <p:spTgt spid="2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42"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250"/>
                                        <p:tgtEl>
                                          <p:spTgt spid="29"/>
                                        </p:tgtEl>
                                      </p:cBhvr>
                                    </p:animEffect>
                                    <p:anim calcmode="lin" valueType="num">
                                      <p:cBhvr>
                                        <p:cTn id="143" dur="250" fill="hold"/>
                                        <p:tgtEl>
                                          <p:spTgt spid="29"/>
                                        </p:tgtEl>
                                        <p:attrNameLst>
                                          <p:attrName>ppt_x</p:attrName>
                                        </p:attrNameLst>
                                      </p:cBhvr>
                                      <p:tavLst>
                                        <p:tav tm="0">
                                          <p:val>
                                            <p:strVal val="#ppt_x"/>
                                          </p:val>
                                        </p:tav>
                                        <p:tav tm="100000">
                                          <p:val>
                                            <p:strVal val="#ppt_x"/>
                                          </p:val>
                                        </p:tav>
                                      </p:tavLst>
                                    </p:anim>
                                    <p:anim calcmode="lin" valueType="num">
                                      <p:cBhvr>
                                        <p:cTn id="144"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P spid="18" grpId="0"/>
      <p:bldP spid="19" grpId="0"/>
      <p:bldP spid="24" grpId="0"/>
      <p:bldP spid="25" grpId="0"/>
      <p:bldP spid="26" grpId="0" animBg="1"/>
      <p:bldP spid="27" grpId="0" animBg="1"/>
      <p:bldP spid="28" grpId="0" animBg="1"/>
      <p:bldP spid="29" grpId="0" animBg="1"/>
      <p:bldP spid="38" grpId="0"/>
      <p:bldP spid="39" grpId="0" animBg="1"/>
      <p:bldP spid="40" grpId="0" animBg="1"/>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5"/>
          <p:cNvGraphicFramePr/>
          <p:nvPr/>
        </p:nvGraphicFramePr>
        <p:xfrm>
          <a:off x="5948220" y="1582729"/>
          <a:ext cx="5777055" cy="4192596"/>
        </p:xfrm>
        <a:graphic>
          <a:graphicData uri="http://schemas.openxmlformats.org/drawingml/2006/chart">
            <c:chart xmlns:c="http://schemas.openxmlformats.org/drawingml/2006/chart" xmlns:r="http://schemas.openxmlformats.org/officeDocument/2006/relationships" r:id="rId5"/>
          </a:graphicData>
        </a:graphic>
      </p:graphicFrame>
      <p:sp>
        <p:nvSpPr>
          <p:cNvPr id="3" name="Freeform 171"/>
          <p:cNvSpPr>
            <a:spLocks noEditPoints="1"/>
          </p:cNvSpPr>
          <p:nvPr/>
        </p:nvSpPr>
        <p:spPr bwMode="auto">
          <a:xfrm>
            <a:off x="1198219" y="2049189"/>
            <a:ext cx="488212" cy="418466"/>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accent1"/>
          </a:solidFill>
          <a:ln>
            <a:noFill/>
          </a:ln>
        </p:spPr>
        <p:txBody>
          <a:bodyPr vert="horz" wrap="square" lIns="91440" tIns="45720" rIns="91440" bIns="45720" numCol="1" anchor="t" anchorCtr="0" compatLnSpc="1"/>
          <a:lstStyle/>
          <a:p>
            <a:endParaRPr lang="en-US">
              <a:solidFill>
                <a:schemeClr val="tx2">
                  <a:lumMod val="50000"/>
                </a:schemeClr>
              </a:solidFill>
              <a:latin typeface="Agency FB" panose="020B0503020202020204" pitchFamily="34" charset="0"/>
              <a:cs typeface="+mn-ea"/>
              <a:sym typeface="+mn-lt"/>
            </a:endParaRPr>
          </a:p>
        </p:txBody>
      </p:sp>
      <p:sp>
        <p:nvSpPr>
          <p:cNvPr id="4" name="TextBox 23"/>
          <p:cNvSpPr txBox="1"/>
          <p:nvPr/>
        </p:nvSpPr>
        <p:spPr>
          <a:xfrm>
            <a:off x="1799795" y="2106495"/>
            <a:ext cx="1261884" cy="344005"/>
          </a:xfrm>
          <a:prstGeom prst="rect">
            <a:avLst/>
          </a:prstGeom>
          <a:noFill/>
        </p:spPr>
        <p:txBody>
          <a:bodyPr wrap="non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sz="1400" b="1" dirty="0">
              <a:solidFill>
                <a:schemeClr val="tx1">
                  <a:lumMod val="65000"/>
                  <a:lumOff val="35000"/>
                </a:schemeClr>
              </a:solidFill>
              <a:latin typeface="Agency FB" panose="020B0503020202020204" pitchFamily="34" charset="0"/>
              <a:cs typeface="+mn-ea"/>
              <a:sym typeface="+mn-lt"/>
            </a:endParaRPr>
          </a:p>
        </p:txBody>
      </p:sp>
      <p:sp>
        <p:nvSpPr>
          <p:cNvPr id="5" name="Rectangle 25"/>
          <p:cNvSpPr/>
          <p:nvPr/>
        </p:nvSpPr>
        <p:spPr>
          <a:xfrm>
            <a:off x="1105183" y="2469827"/>
            <a:ext cx="4749209" cy="570284"/>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6" name="TextBox 27"/>
          <p:cNvSpPr txBox="1"/>
          <p:nvPr/>
        </p:nvSpPr>
        <p:spPr>
          <a:xfrm>
            <a:off x="1799795" y="4550506"/>
            <a:ext cx="1261884" cy="344005"/>
          </a:xfrm>
          <a:prstGeom prst="rect">
            <a:avLst/>
          </a:prstGeom>
          <a:noFill/>
        </p:spPr>
        <p:txBody>
          <a:bodyPr wrap="non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altLang="zh-CN" sz="1400" b="1" dirty="0">
              <a:solidFill>
                <a:schemeClr val="tx1">
                  <a:lumMod val="65000"/>
                  <a:lumOff val="35000"/>
                </a:schemeClr>
              </a:solidFill>
              <a:latin typeface="Agency FB" panose="020B0503020202020204" pitchFamily="34" charset="0"/>
              <a:cs typeface="+mn-ea"/>
              <a:sym typeface="+mn-lt"/>
            </a:endParaRPr>
          </a:p>
        </p:txBody>
      </p:sp>
      <p:sp>
        <p:nvSpPr>
          <p:cNvPr id="7" name="Rectangle 28"/>
          <p:cNvSpPr/>
          <p:nvPr/>
        </p:nvSpPr>
        <p:spPr>
          <a:xfrm>
            <a:off x="1105183" y="4913838"/>
            <a:ext cx="4749209" cy="570284"/>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8" name="TextBox 29"/>
          <p:cNvSpPr txBox="1"/>
          <p:nvPr/>
        </p:nvSpPr>
        <p:spPr>
          <a:xfrm>
            <a:off x="1799795" y="3334850"/>
            <a:ext cx="1261884" cy="344005"/>
          </a:xfrm>
          <a:prstGeom prst="rect">
            <a:avLst/>
          </a:prstGeom>
          <a:noFill/>
        </p:spPr>
        <p:txBody>
          <a:bodyPr wrap="non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altLang="zh-CN" sz="1400" b="1" dirty="0">
              <a:solidFill>
                <a:schemeClr val="tx1">
                  <a:lumMod val="65000"/>
                  <a:lumOff val="35000"/>
                </a:schemeClr>
              </a:solidFill>
              <a:latin typeface="Agency FB" panose="020B0503020202020204" pitchFamily="34" charset="0"/>
              <a:cs typeface="+mn-ea"/>
              <a:sym typeface="+mn-lt"/>
            </a:endParaRPr>
          </a:p>
        </p:txBody>
      </p:sp>
      <p:sp>
        <p:nvSpPr>
          <p:cNvPr id="9" name="Rectangle 33"/>
          <p:cNvSpPr/>
          <p:nvPr/>
        </p:nvSpPr>
        <p:spPr>
          <a:xfrm>
            <a:off x="1105183" y="3698182"/>
            <a:ext cx="4749209" cy="526811"/>
          </a:xfrm>
          <a:prstGeom prst="rect">
            <a:avLst/>
          </a:prstGeom>
        </p:spPr>
        <p:txBody>
          <a:bodyPr wrap="square">
            <a:spAutoFit/>
          </a:bodyPr>
          <a:lstStyle/>
          <a:p>
            <a:pPr algn="just">
              <a:lnSpc>
                <a:spcPct val="150000"/>
              </a:lnSpc>
              <a:defRPr/>
            </a:pPr>
            <a:r>
              <a:rPr lang="en-US" altLang="zh-CN" sz="1000" dirty="0">
                <a:solidFill>
                  <a:schemeClr val="tx1">
                    <a:lumMod val="65000"/>
                    <a:lumOff val="35000"/>
                  </a:schemeClr>
                </a:solidFill>
                <a:latin typeface="+mn-ea"/>
                <a:cs typeface="+mn-ea"/>
                <a:sym typeface="+mn-lt"/>
              </a:rPr>
              <a:t>1.</a:t>
            </a:r>
            <a:r>
              <a:rPr lang="zh-CN" altLang="en-US" sz="1000" dirty="0">
                <a:solidFill>
                  <a:schemeClr val="tx1">
                    <a:lumMod val="65000"/>
                    <a:lumOff val="35000"/>
                  </a:schemeClr>
                </a:solidFill>
                <a:latin typeface="+mn-ea"/>
                <a:cs typeface="+mn-ea"/>
                <a:sym typeface="+mn-lt"/>
              </a:rPr>
              <a:t>单击要填充的形状；</a:t>
            </a:r>
            <a:r>
              <a:rPr lang="en-US" altLang="zh-CN" sz="1000" dirty="0">
                <a:solidFill>
                  <a:schemeClr val="tx1">
                    <a:lumMod val="65000"/>
                    <a:lumOff val="35000"/>
                  </a:schemeClr>
                </a:solidFill>
                <a:latin typeface="+mn-ea"/>
                <a:cs typeface="+mn-ea"/>
                <a:sym typeface="+mn-lt"/>
              </a:rPr>
              <a:t>2.</a:t>
            </a:r>
            <a:r>
              <a:rPr lang="zh-CN" altLang="en-US" sz="1000" dirty="0">
                <a:solidFill>
                  <a:schemeClr val="tx1">
                    <a:lumMod val="65000"/>
                    <a:lumOff val="35000"/>
                  </a:schemeClr>
                </a:solidFill>
                <a:latin typeface="+mn-ea"/>
                <a:cs typeface="+mn-ea"/>
                <a:sym typeface="+mn-lt"/>
              </a:rPr>
              <a:t>在“格式”选项卡上的“形状样式”组中，单击“形状填充”旁边的箭头，然后单击「图片或纹理填充」</a:t>
            </a:r>
            <a:endParaRPr lang="id-ID" altLang="zh-CN" sz="1000" dirty="0">
              <a:solidFill>
                <a:schemeClr val="tx1">
                  <a:lumMod val="65000"/>
                  <a:lumOff val="35000"/>
                </a:schemeClr>
              </a:solidFill>
              <a:latin typeface="+mn-ea"/>
              <a:cs typeface="+mn-ea"/>
              <a:sym typeface="+mn-lt"/>
            </a:endParaRPr>
          </a:p>
        </p:txBody>
      </p:sp>
      <p:sp>
        <p:nvSpPr>
          <p:cNvPr id="10" name="Freeform 173"/>
          <p:cNvSpPr>
            <a:spLocks noEditPoints="1"/>
          </p:cNvSpPr>
          <p:nvPr/>
        </p:nvSpPr>
        <p:spPr bwMode="auto">
          <a:xfrm>
            <a:off x="1218279" y="3311001"/>
            <a:ext cx="448091" cy="418466"/>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latin typeface="Agency FB" panose="020B0503020202020204" pitchFamily="34" charset="0"/>
              <a:cs typeface="+mn-ea"/>
              <a:sym typeface="+mn-lt"/>
            </a:endParaRPr>
          </a:p>
        </p:txBody>
      </p:sp>
      <p:sp>
        <p:nvSpPr>
          <p:cNvPr id="11" name="Freeform 130"/>
          <p:cNvSpPr>
            <a:spLocks noEditPoints="1"/>
          </p:cNvSpPr>
          <p:nvPr/>
        </p:nvSpPr>
        <p:spPr bwMode="auto">
          <a:xfrm>
            <a:off x="1218279" y="4526657"/>
            <a:ext cx="456508" cy="418466"/>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latin typeface="Agency FB" panose="020B0503020202020204" pitchFamily="34" charset="0"/>
              <a:cs typeface="+mn-ea"/>
              <a:sym typeface="+mn-lt"/>
            </a:endParaRPr>
          </a:p>
        </p:txBody>
      </p:sp>
      <p:sp>
        <p:nvSpPr>
          <p:cNvPr id="20" name="PA_文本框 6"/>
          <p:cNvSpPr txBox="1"/>
          <p:nvPr>
            <p:custDataLst>
              <p:tags r:id="rId2"/>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核心竞争力</a:t>
            </a:r>
          </a:p>
        </p:txBody>
      </p:sp>
      <p:sp>
        <p:nvSpPr>
          <p:cNvPr id="21" name="矩形 20"/>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199696" y="724571"/>
            <a:ext cx="2826351" cy="307777"/>
          </a:xfrm>
          <a:prstGeom prst="rect">
            <a:avLst/>
          </a:prstGeom>
        </p:spPr>
        <p:txBody>
          <a:bodyPr wrap="none">
            <a:spAutoFit/>
          </a:bodyPr>
          <a:lstStyle/>
          <a:p>
            <a:r>
              <a:rPr lang="en-US" altLang="zh-CN" sz="1400" dirty="0">
                <a:solidFill>
                  <a:schemeClr val="tx1">
                    <a:lumMod val="65000"/>
                    <a:lumOff val="35000"/>
                  </a:schemeClr>
                </a:solidFill>
              </a:rPr>
              <a:t>PRODUCT COMPETITIVENESS</a:t>
            </a:r>
            <a:endParaRPr lang="zh-CN" altLang="en-US" sz="1400" dirty="0">
              <a:solidFill>
                <a:schemeClr val="tx1">
                  <a:lumMod val="65000"/>
                  <a:lumOff val="35000"/>
                </a:schemeClr>
              </a:solidFill>
            </a:endParaRPr>
          </a:p>
        </p:txBody>
      </p:sp>
      <p:grpSp>
        <p:nvGrpSpPr>
          <p:cNvPr id="24" name="组合 23"/>
          <p:cNvGrpSpPr/>
          <p:nvPr/>
        </p:nvGrpSpPr>
        <p:grpSpPr>
          <a:xfrm>
            <a:off x="0" y="6489700"/>
            <a:ext cx="12192000" cy="259231"/>
            <a:chOff x="0" y="6489700"/>
            <a:chExt cx="12192000" cy="259231"/>
          </a:xfrm>
        </p:grpSpPr>
        <p:sp>
          <p:nvSpPr>
            <p:cNvPr id="25" name="矩形 24"/>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Four</a:t>
              </a:r>
              <a:endParaRPr lang="zh-CN" altLang="en-US" sz="1100" dirty="0">
                <a:solidFill>
                  <a:srgbClr val="000000">
                    <a:lumMod val="65000"/>
                    <a:lumOff val="35000"/>
                  </a:srgbClr>
                </a:solidFill>
              </a:endParaRPr>
            </a:p>
          </p:txBody>
        </p:sp>
        <p:cxnSp>
          <p:nvCxnSpPr>
            <p:cNvPr id="26" name="直接连接符 25"/>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 presetClass="entr" presetSubtype="9"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250" fill="hold"/>
                                        <p:tgtEl>
                                          <p:spTgt spid="22"/>
                                        </p:tgtEl>
                                        <p:attrNameLst>
                                          <p:attrName>ppt_x</p:attrName>
                                        </p:attrNameLst>
                                      </p:cBhvr>
                                      <p:tavLst>
                                        <p:tav tm="0">
                                          <p:val>
                                            <p:strVal val="0-#ppt_w/2"/>
                                          </p:val>
                                        </p:tav>
                                        <p:tav tm="100000">
                                          <p:val>
                                            <p:strVal val="#ppt_x"/>
                                          </p:val>
                                        </p:tav>
                                      </p:tavLst>
                                    </p:anim>
                                    <p:anim calcmode="lin" valueType="num">
                                      <p:cBhvr additive="base">
                                        <p:cTn id="11" dur="250" fill="hold"/>
                                        <p:tgtEl>
                                          <p:spTgt spid="22"/>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250" fill="hold"/>
                                        <p:tgtEl>
                                          <p:spTgt spid="21"/>
                                        </p:tgtEl>
                                        <p:attrNameLst>
                                          <p:attrName>ppt_x</p:attrName>
                                        </p:attrNameLst>
                                      </p:cBhvr>
                                      <p:tavLst>
                                        <p:tav tm="0">
                                          <p:val>
                                            <p:strVal val="0-#ppt_w/2"/>
                                          </p:val>
                                        </p:tav>
                                        <p:tav tm="100000">
                                          <p:val>
                                            <p:strVal val="#ppt_x"/>
                                          </p:val>
                                        </p:tav>
                                      </p:tavLst>
                                    </p:anim>
                                    <p:anim calcmode="lin" valueType="num">
                                      <p:cBhvr additive="base">
                                        <p:cTn id="15" dur="250" fill="hold"/>
                                        <p:tgtEl>
                                          <p:spTgt spid="21"/>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2"/>
                                          </p:val>
                                        </p:tav>
                                        <p:tav tm="100000">
                                          <p:val>
                                            <p:strVal val="#ppt_x"/>
                                          </p:val>
                                        </p:tav>
                                      </p:tavLst>
                                    </p:anim>
                                    <p:anim calcmode="lin" valueType="num">
                                      <p:cBhvr>
                                        <p:cTn id="20"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500"/>
                                        <p:tgtEl>
                                          <p:spTgt spid="2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3500"/>
                            </p:stCondLst>
                            <p:childTnLst>
                              <p:par>
                                <p:cTn id="52" presetID="22" presetClass="entr" presetSubtype="1"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up)">
                                      <p:cBhvr>
                                        <p:cTn id="68" dur="500"/>
                                        <p:tgtEl>
                                          <p:spTgt spid="6"/>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up)">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p:bldP spid="5" grpId="0"/>
      <p:bldP spid="6" grpId="0"/>
      <p:bldP spid="7" grpId="0"/>
      <p:bldP spid="8" grpId="0"/>
      <p:bldP spid="9" grpId="0"/>
      <p:bldP spid="10" grpId="0" animBg="1"/>
      <p:bldP spid="11" grpId="0" animBg="1"/>
      <p:bldP spid="20" grpId="0"/>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PA_矩形 12"/>
          <p:cNvSpPr/>
          <p:nvPr>
            <p:custDataLst>
              <p:tags r:id="rId1"/>
            </p:custDataLst>
          </p:nvPr>
        </p:nvSpPr>
        <p:spPr>
          <a:xfrm>
            <a:off x="3" y="-2"/>
            <a:ext cx="12191997" cy="685800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0031" y="1085799"/>
            <a:ext cx="2733870" cy="26107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2"/>
            </p:custDataLst>
          </p:nvPr>
        </p:nvSpPr>
        <p:spPr>
          <a:xfrm>
            <a:off x="5772112" y="2748559"/>
            <a:ext cx="3795171" cy="830997"/>
          </a:xfrm>
          <a:prstGeom prst="rect">
            <a:avLst/>
          </a:prstGeom>
          <a:noFill/>
        </p:spPr>
        <p:txBody>
          <a:bodyPr wrap="square" rtlCol="0">
            <a:spAutoFit/>
          </a:bodyPr>
          <a:lstStyle/>
          <a:p>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销售政策</a:t>
            </a:r>
          </a:p>
        </p:txBody>
      </p:sp>
      <p:sp>
        <p:nvSpPr>
          <p:cNvPr id="7" name="文本框 6"/>
          <p:cNvSpPr txBox="1"/>
          <p:nvPr/>
        </p:nvSpPr>
        <p:spPr>
          <a:xfrm>
            <a:off x="9870553" y="96642"/>
            <a:ext cx="2224585" cy="818686"/>
          </a:xfrm>
          <a:prstGeom prst="rect">
            <a:avLst/>
          </a:prstGeom>
          <a:noFill/>
        </p:spPr>
        <p:txBody>
          <a:bodyPr wrap="square" rtlCol="0">
            <a:spAutoFit/>
          </a:bodyPr>
          <a:lstStyle>
            <a:defPPr>
              <a:defRPr lang="en-US"/>
            </a:defPPr>
            <a:lvl1pPr>
              <a:defRPr sz="2400" spc="30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defRPr>
            </a:lvl1pPr>
          </a:lstStyle>
          <a:p>
            <a:pPr algn="r"/>
            <a:r>
              <a:rPr lang="en-US" altLang="zh-CN" dirty="0"/>
              <a:t>COMPANY</a:t>
            </a:r>
          </a:p>
          <a:p>
            <a:pPr algn="r"/>
            <a:r>
              <a:rPr lang="en-US" altLang="zh-CN" dirty="0"/>
              <a:t>LOGO</a:t>
            </a:r>
            <a:endParaRPr lang="zh-CN" altLang="en-US" dirty="0"/>
          </a:p>
        </p:txBody>
      </p:sp>
      <p:sp>
        <p:nvSpPr>
          <p:cNvPr id="11" name="矩形 10"/>
          <p:cNvSpPr/>
          <p:nvPr/>
        </p:nvSpPr>
        <p:spPr>
          <a:xfrm>
            <a:off x="10929258" y="6155140"/>
            <a:ext cx="1262742" cy="440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THREE</a:t>
            </a:r>
            <a:endParaRPr lang="zh-CN" altLang="en-US" sz="2400" dirty="0"/>
          </a:p>
        </p:txBody>
      </p:sp>
      <p:sp>
        <p:nvSpPr>
          <p:cNvPr id="14" name="矩形 13"/>
          <p:cNvSpPr/>
          <p:nvPr/>
        </p:nvSpPr>
        <p:spPr>
          <a:xfrm>
            <a:off x="4926762" y="2946997"/>
            <a:ext cx="434122" cy="434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2989509" y="1243884"/>
            <a:ext cx="1691136" cy="1691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3001039" y="1398295"/>
            <a:ext cx="2212149" cy="1569660"/>
          </a:xfrm>
          <a:prstGeom prst="rect">
            <a:avLst/>
          </a:prstGeom>
          <a:noFill/>
        </p:spPr>
        <p:txBody>
          <a:bodyPr wrap="square" rtlCol="0">
            <a:spAutoFit/>
          </a:bodyPr>
          <a:lstStyle/>
          <a:p>
            <a:r>
              <a:rPr lang="en-US" altLang="zh-CN" sz="9600" dirty="0">
                <a:solidFill>
                  <a:schemeClr val="bg1"/>
                </a:solidFill>
              </a:rPr>
              <a:t>P</a:t>
            </a:r>
            <a:endParaRPr lang="zh-CN" altLang="en-US" sz="2800" dirty="0">
              <a:solidFill>
                <a:schemeClr val="bg1"/>
              </a:solidFill>
            </a:endParaRPr>
          </a:p>
        </p:txBody>
      </p:sp>
      <p:sp>
        <p:nvSpPr>
          <p:cNvPr id="9" name="矩形 8"/>
          <p:cNvSpPr/>
          <p:nvPr/>
        </p:nvSpPr>
        <p:spPr>
          <a:xfrm>
            <a:off x="3379833" y="2264308"/>
            <a:ext cx="694614" cy="400110"/>
          </a:xfrm>
          <a:prstGeom prst="rect">
            <a:avLst/>
          </a:prstGeom>
        </p:spPr>
        <p:txBody>
          <a:bodyPr wrap="none">
            <a:spAutoFit/>
          </a:bodyPr>
          <a:lstStyle/>
          <a:p>
            <a:r>
              <a:rPr lang="en-US" altLang="zh-CN" sz="2000" dirty="0">
                <a:solidFill>
                  <a:schemeClr val="bg1"/>
                </a:solidFill>
              </a:rPr>
              <a:t>ART</a:t>
            </a:r>
            <a:endParaRPr lang="zh-CN" altLang="en-US" sz="2000" dirty="0">
              <a:solidFill>
                <a:schemeClr val="bg1"/>
              </a:solidFill>
            </a:endParaRPr>
          </a:p>
        </p:txBody>
      </p:sp>
      <p:sp>
        <p:nvSpPr>
          <p:cNvPr id="10" name="矩形 9"/>
          <p:cNvSpPr/>
          <p:nvPr/>
        </p:nvSpPr>
        <p:spPr>
          <a:xfrm>
            <a:off x="3935932" y="2037216"/>
            <a:ext cx="755335" cy="707886"/>
          </a:xfrm>
          <a:prstGeom prst="rect">
            <a:avLst/>
          </a:prstGeom>
        </p:spPr>
        <p:txBody>
          <a:bodyPr wrap="none">
            <a:spAutoFit/>
          </a:bodyPr>
          <a:lstStyle/>
          <a:p>
            <a:r>
              <a:rPr lang="en-US" altLang="zh-CN" sz="4000" dirty="0">
                <a:solidFill>
                  <a:schemeClr val="bg1"/>
                </a:solidFill>
              </a:rPr>
              <a:t>05</a:t>
            </a:r>
            <a:endParaRPr lang="zh-CN" altLang="en-US" sz="4000" dirty="0">
              <a:solidFill>
                <a:schemeClr val="bg1"/>
              </a:solidFill>
            </a:endParaRPr>
          </a:p>
        </p:txBody>
      </p:sp>
      <p:sp>
        <p:nvSpPr>
          <p:cNvPr id="18" name="矩形 17"/>
          <p:cNvSpPr/>
          <p:nvPr/>
        </p:nvSpPr>
        <p:spPr>
          <a:xfrm>
            <a:off x="2271258" y="3195047"/>
            <a:ext cx="2095057" cy="2000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084" y="3614988"/>
            <a:ext cx="3240000" cy="1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3"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par>
                                <p:cTn id="22" presetID="16" presetClass="entr" presetSubtype="21"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000"/>
                            </p:stCondLst>
                            <p:childTnLst>
                              <p:par>
                                <p:cTn id="45" presetID="54" presetClass="entr" presetSubtype="0" accel="10000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0.05"/>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 calcmode="lin" valueType="num">
                                      <p:cBhvr>
                                        <p:cTn id="49" dur="500" fill="hold"/>
                                        <p:tgtEl>
                                          <p:spTgt spid="6"/>
                                        </p:tgtEl>
                                        <p:attrNameLst>
                                          <p:attrName>ppt_x</p:attrName>
                                        </p:attrNameLst>
                                      </p:cBhvr>
                                      <p:tavLst>
                                        <p:tav tm="0">
                                          <p:val>
                                            <p:strVal val="#ppt_x-.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Effect transition="in" filter="fade">
                                      <p:cBhvr>
                                        <p:cTn id="51" dur="500"/>
                                        <p:tgtEl>
                                          <p:spTgt spid="6"/>
                                        </p:tgtEl>
                                      </p:cBhvr>
                                    </p:animEffect>
                                  </p:childTnLst>
                                </p:cTn>
                              </p:par>
                            </p:childTnLst>
                          </p:cTn>
                        </p:par>
                        <p:par>
                          <p:cTn id="52" fill="hold">
                            <p:stCondLst>
                              <p:cond delay="25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4" grpId="0" animBg="1"/>
      <p:bldP spid="4" grpId="0" animBg="1"/>
      <p:bldP spid="8" grpId="0"/>
      <p:bldP spid="9" grpId="0"/>
      <p:bldP spid="10" grpId="0"/>
      <p:bldP spid="10" grpId="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5834" y="2209800"/>
            <a:ext cx="11635949" cy="3189513"/>
            <a:chOff x="1079879" y="2467519"/>
            <a:chExt cx="7465918" cy="2046472"/>
          </a:xfrm>
        </p:grpSpPr>
        <p:grpSp>
          <p:nvGrpSpPr>
            <p:cNvPr id="3" name="组合 2"/>
            <p:cNvGrpSpPr/>
            <p:nvPr/>
          </p:nvGrpSpPr>
          <p:grpSpPr>
            <a:xfrm>
              <a:off x="1079879" y="2467519"/>
              <a:ext cx="675000" cy="675000"/>
              <a:chOff x="992393" y="2467519"/>
              <a:chExt cx="675000" cy="675000"/>
            </a:xfrm>
          </p:grpSpPr>
          <p:sp>
            <p:nvSpPr>
              <p:cNvPr id="31" name="椭圆 30"/>
              <p:cNvSpPr/>
              <p:nvPr/>
            </p:nvSpPr>
            <p:spPr>
              <a:xfrm>
                <a:off x="992393"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32" name="Freeform 21"/>
              <p:cNvSpPr>
                <a:spLocks noEditPoints="1"/>
              </p:cNvSpPr>
              <p:nvPr/>
            </p:nvSpPr>
            <p:spPr bwMode="auto">
              <a:xfrm>
                <a:off x="1140893" y="2602519"/>
                <a:ext cx="378000" cy="405000"/>
              </a:xfrm>
              <a:custGeom>
                <a:avLst/>
                <a:gdLst>
                  <a:gd name="T0" fmla="*/ 75 w 89"/>
                  <a:gd name="T1" fmla="*/ 21 h 95"/>
                  <a:gd name="T2" fmla="*/ 89 w 89"/>
                  <a:gd name="T3" fmla="*/ 53 h 95"/>
                  <a:gd name="T4" fmla="*/ 78 w 89"/>
                  <a:gd name="T5" fmla="*/ 80 h 95"/>
                  <a:gd name="T6" fmla="*/ 48 w 89"/>
                  <a:gd name="T7" fmla="*/ 53 h 95"/>
                  <a:gd name="T8" fmla="*/ 75 w 89"/>
                  <a:gd name="T9" fmla="*/ 21 h 95"/>
                  <a:gd name="T10" fmla="*/ 76 w 89"/>
                  <a:gd name="T11" fmla="*/ 83 h 95"/>
                  <a:gd name="T12" fmla="*/ 70 w 89"/>
                  <a:gd name="T13" fmla="*/ 88 h 95"/>
                  <a:gd name="T14" fmla="*/ 74 w 89"/>
                  <a:gd name="T15" fmla="*/ 81 h 95"/>
                  <a:gd name="T16" fmla="*/ 76 w 89"/>
                  <a:gd name="T17" fmla="*/ 83 h 95"/>
                  <a:gd name="T18" fmla="*/ 65 w 89"/>
                  <a:gd name="T19" fmla="*/ 92 h 95"/>
                  <a:gd name="T20" fmla="*/ 72 w 89"/>
                  <a:gd name="T21" fmla="*/ 79 h 95"/>
                  <a:gd name="T22" fmla="*/ 70 w 89"/>
                  <a:gd name="T23" fmla="*/ 77 h 95"/>
                  <a:gd name="T24" fmla="*/ 60 w 89"/>
                  <a:gd name="T25" fmla="*/ 93 h 95"/>
                  <a:gd name="T26" fmla="*/ 65 w 89"/>
                  <a:gd name="T27" fmla="*/ 92 h 95"/>
                  <a:gd name="T28" fmla="*/ 59 w 89"/>
                  <a:gd name="T29" fmla="*/ 91 h 95"/>
                  <a:gd name="T30" fmla="*/ 68 w 89"/>
                  <a:gd name="T31" fmla="*/ 75 h 95"/>
                  <a:gd name="T32" fmla="*/ 66 w 89"/>
                  <a:gd name="T33" fmla="*/ 73 h 95"/>
                  <a:gd name="T34" fmla="*/ 57 w 89"/>
                  <a:gd name="T35" fmla="*/ 88 h 95"/>
                  <a:gd name="T36" fmla="*/ 59 w 89"/>
                  <a:gd name="T37" fmla="*/ 91 h 95"/>
                  <a:gd name="T38" fmla="*/ 56 w 89"/>
                  <a:gd name="T39" fmla="*/ 84 h 95"/>
                  <a:gd name="T40" fmla="*/ 64 w 89"/>
                  <a:gd name="T41" fmla="*/ 72 h 95"/>
                  <a:gd name="T42" fmla="*/ 62 w 89"/>
                  <a:gd name="T43" fmla="*/ 70 h 95"/>
                  <a:gd name="T44" fmla="*/ 55 w 89"/>
                  <a:gd name="T45" fmla="*/ 81 h 95"/>
                  <a:gd name="T46" fmla="*/ 56 w 89"/>
                  <a:gd name="T47" fmla="*/ 84 h 95"/>
                  <a:gd name="T48" fmla="*/ 54 w 89"/>
                  <a:gd name="T49" fmla="*/ 78 h 95"/>
                  <a:gd name="T50" fmla="*/ 60 w 89"/>
                  <a:gd name="T51" fmla="*/ 68 h 95"/>
                  <a:gd name="T52" fmla="*/ 58 w 89"/>
                  <a:gd name="T53" fmla="*/ 66 h 95"/>
                  <a:gd name="T54" fmla="*/ 53 w 89"/>
                  <a:gd name="T55" fmla="*/ 74 h 95"/>
                  <a:gd name="T56" fmla="*/ 54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9 w 89"/>
                  <a:gd name="T69" fmla="*/ 65 h 95"/>
                  <a:gd name="T70" fmla="*/ 51 w 89"/>
                  <a:gd name="T71" fmla="*/ 60 h 95"/>
                  <a:gd name="T72" fmla="*/ 49 w 89"/>
                  <a:gd name="T73" fmla="*/ 59 h 95"/>
                  <a:gd name="T74" fmla="*/ 48 w 89"/>
                  <a:gd name="T75" fmla="*/ 61 h 95"/>
                  <a:gd name="T76" fmla="*/ 49 w 89"/>
                  <a:gd name="T77" fmla="*/ 65 h 95"/>
                  <a:gd name="T78" fmla="*/ 46 w 89"/>
                  <a:gd name="T79" fmla="*/ 58 h 95"/>
                  <a:gd name="T80" fmla="*/ 45 w 89"/>
                  <a:gd name="T81" fmla="*/ 55 h 95"/>
                  <a:gd name="T82" fmla="*/ 47 w 89"/>
                  <a:gd name="T83" fmla="*/ 57 h 95"/>
                  <a:gd name="T84" fmla="*/ 46 w 89"/>
                  <a:gd name="T85" fmla="*/ 58 h 95"/>
                  <a:gd name="T86" fmla="*/ 60 w 89"/>
                  <a:gd name="T87" fmla="*/ 17 h 95"/>
                  <a:gd name="T88" fmla="*/ 42 w 89"/>
                  <a:gd name="T89" fmla="*/ 54 h 95"/>
                  <a:gd name="T90" fmla="*/ 37 w 89"/>
                  <a:gd name="T91" fmla="*/ 13 h 95"/>
                  <a:gd name="T92" fmla="*/ 0 w 89"/>
                  <a:gd name="T93" fmla="*/ 54 h 95"/>
                  <a:gd name="T94" fmla="*/ 42 w 89"/>
                  <a:gd name="T95" fmla="*/ 95 h 95"/>
                  <a:gd name="T96" fmla="*/ 56 w 89"/>
                  <a:gd name="T97" fmla="*/ 92 h 95"/>
                  <a:gd name="T98" fmla="*/ 42 w 89"/>
                  <a:gd name="T99" fmla="*/ 54 h 95"/>
                  <a:gd name="T100" fmla="*/ 69 w 89"/>
                  <a:gd name="T101" fmla="*/ 23 h 95"/>
                  <a:gd name="T102" fmla="*/ 60 w 89"/>
                  <a:gd name="T103" fmla="*/ 17 h 95"/>
                  <a:gd name="T104" fmla="*/ 43 w 89"/>
                  <a:gd name="T105" fmla="*/ 0 h 95"/>
                  <a:gd name="T106" fmla="*/ 39 w 89"/>
                  <a:gd name="T107" fmla="*/ 0 h 95"/>
                  <a:gd name="T108" fmla="*/ 43 w 89"/>
                  <a:gd name="T109" fmla="*/ 41 h 95"/>
                  <a:gd name="T110" fmla="*/ 62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4" name="组合 3"/>
            <p:cNvGrpSpPr/>
            <p:nvPr/>
          </p:nvGrpSpPr>
          <p:grpSpPr>
            <a:xfrm>
              <a:off x="3496998" y="2467519"/>
              <a:ext cx="675000" cy="675000"/>
              <a:chOff x="3446502" y="2467519"/>
              <a:chExt cx="675000" cy="675000"/>
            </a:xfrm>
          </p:grpSpPr>
          <p:sp>
            <p:nvSpPr>
              <p:cNvPr id="29" name="椭圆 28"/>
              <p:cNvSpPr/>
              <p:nvPr/>
            </p:nvSpPr>
            <p:spPr>
              <a:xfrm>
                <a:off x="344650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30" name="Freeform 5"/>
              <p:cNvSpPr>
                <a:spLocks noEditPoints="1"/>
              </p:cNvSpPr>
              <p:nvPr/>
            </p:nvSpPr>
            <p:spPr bwMode="auto">
              <a:xfrm>
                <a:off x="3622077" y="2646071"/>
                <a:ext cx="323851" cy="317897"/>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5" name="组合 4"/>
            <p:cNvGrpSpPr/>
            <p:nvPr/>
          </p:nvGrpSpPr>
          <p:grpSpPr>
            <a:xfrm>
              <a:off x="5914118" y="2467519"/>
              <a:ext cx="675000" cy="675000"/>
              <a:chOff x="5826632" y="2467519"/>
              <a:chExt cx="675000" cy="675000"/>
            </a:xfrm>
          </p:grpSpPr>
          <p:sp>
            <p:nvSpPr>
              <p:cNvPr id="27" name="椭圆 26"/>
              <p:cNvSpPr/>
              <p:nvPr/>
            </p:nvSpPr>
            <p:spPr>
              <a:xfrm>
                <a:off x="582663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8" name="Freeform 41"/>
              <p:cNvSpPr>
                <a:spLocks noEditPoints="1"/>
              </p:cNvSpPr>
              <p:nvPr/>
            </p:nvSpPr>
            <p:spPr bwMode="auto">
              <a:xfrm>
                <a:off x="6036736" y="2681195"/>
                <a:ext cx="254793" cy="247649"/>
              </a:xfrm>
              <a:custGeom>
                <a:avLst/>
                <a:gdLst>
                  <a:gd name="T0" fmla="*/ 35 w 69"/>
                  <a:gd name="T1" fmla="*/ 0 h 67"/>
                  <a:gd name="T2" fmla="*/ 56 w 69"/>
                  <a:gd name="T3" fmla="*/ 0 h 67"/>
                  <a:gd name="T4" fmla="*/ 54 w 69"/>
                  <a:gd name="T5" fmla="*/ 6 h 67"/>
                  <a:gd name="T6" fmla="*/ 69 w 69"/>
                  <a:gd name="T7" fmla="*/ 6 h 67"/>
                  <a:gd name="T8" fmla="*/ 67 w 69"/>
                  <a:gd name="T9" fmla="*/ 22 h 67"/>
                  <a:gd name="T10" fmla="*/ 55 w 69"/>
                  <a:gd name="T11" fmla="*/ 36 h 67"/>
                  <a:gd name="T12" fmla="*/ 59 w 69"/>
                  <a:gd name="T13" fmla="*/ 39 h 67"/>
                  <a:gd name="T14" fmla="*/ 51 w 69"/>
                  <a:gd name="T15" fmla="*/ 41 h 67"/>
                  <a:gd name="T16" fmla="*/ 51 w 69"/>
                  <a:gd name="T17" fmla="*/ 37 h 67"/>
                  <a:gd name="T18" fmla="*/ 45 w 69"/>
                  <a:gd name="T19" fmla="*/ 47 h 67"/>
                  <a:gd name="T20" fmla="*/ 45 w 69"/>
                  <a:gd name="T21" fmla="*/ 59 h 67"/>
                  <a:gd name="T22" fmla="*/ 53 w 69"/>
                  <a:gd name="T23" fmla="*/ 67 h 67"/>
                  <a:gd name="T24" fmla="*/ 21 w 69"/>
                  <a:gd name="T25" fmla="*/ 59 h 67"/>
                  <a:gd name="T26" fmla="*/ 27 w 69"/>
                  <a:gd name="T27" fmla="*/ 59 h 67"/>
                  <a:gd name="T28" fmla="*/ 34 w 69"/>
                  <a:gd name="T29" fmla="*/ 57 h 67"/>
                  <a:gd name="T30" fmla="*/ 30 w 69"/>
                  <a:gd name="T31" fmla="*/ 47 h 67"/>
                  <a:gd name="T32" fmla="*/ 27 w 69"/>
                  <a:gd name="T33" fmla="*/ 42 h 67"/>
                  <a:gd name="T34" fmla="*/ 19 w 69"/>
                  <a:gd name="T35" fmla="*/ 39 h 67"/>
                  <a:gd name="T36" fmla="*/ 16 w 69"/>
                  <a:gd name="T37" fmla="*/ 40 h 67"/>
                  <a:gd name="T38" fmla="*/ 12 w 69"/>
                  <a:gd name="T39" fmla="*/ 35 h 67"/>
                  <a:gd name="T40" fmla="*/ 15 w 69"/>
                  <a:gd name="T41" fmla="*/ 34 h 67"/>
                  <a:gd name="T42" fmla="*/ 1 w 69"/>
                  <a:gd name="T43" fmla="*/ 8 h 67"/>
                  <a:gd name="T44" fmla="*/ 2 w 69"/>
                  <a:gd name="T45" fmla="*/ 6 h 67"/>
                  <a:gd name="T46" fmla="*/ 17 w 69"/>
                  <a:gd name="T47" fmla="*/ 6 h 67"/>
                  <a:gd name="T48" fmla="*/ 24 w 69"/>
                  <a:gd name="T49" fmla="*/ 4 h 67"/>
                  <a:gd name="T50" fmla="*/ 29 w 69"/>
                  <a:gd name="T51" fmla="*/ 35 h 67"/>
                  <a:gd name="T52" fmla="*/ 24 w 69"/>
                  <a:gd name="T53" fmla="*/ 4 h 67"/>
                  <a:gd name="T54" fmla="*/ 53 w 69"/>
                  <a:gd name="T55" fmla="*/ 30 h 67"/>
                  <a:gd name="T56" fmla="*/ 65 w 69"/>
                  <a:gd name="T57" fmla="*/ 10 h 67"/>
                  <a:gd name="T58" fmla="*/ 55 w 69"/>
                  <a:gd name="T59" fmla="*/ 15 h 67"/>
                  <a:gd name="T60" fmla="*/ 17 w 69"/>
                  <a:gd name="T61" fmla="*/ 30 h 67"/>
                  <a:gd name="T62" fmla="*/ 14 w 69"/>
                  <a:gd name="T63" fmla="*/ 15 h 67"/>
                  <a:gd name="T64" fmla="*/ 4 w 69"/>
                  <a:gd name="T65" fmla="*/ 10 h 67"/>
                  <a:gd name="T66" fmla="*/ 17 w 69"/>
                  <a:gd name="T6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7">
                    <a:moveTo>
                      <a:pt x="14" y="0"/>
                    </a:moveTo>
                    <a:cubicBezTo>
                      <a:pt x="35" y="0"/>
                      <a:pt x="35" y="0"/>
                      <a:pt x="35" y="0"/>
                    </a:cubicBezTo>
                    <a:cubicBezTo>
                      <a:pt x="35" y="0"/>
                      <a:pt x="35" y="0"/>
                      <a:pt x="35" y="0"/>
                    </a:cubicBezTo>
                    <a:cubicBezTo>
                      <a:pt x="56" y="0"/>
                      <a:pt x="56" y="0"/>
                      <a:pt x="56" y="0"/>
                    </a:cubicBezTo>
                    <a:cubicBezTo>
                      <a:pt x="55" y="2"/>
                      <a:pt x="54" y="4"/>
                      <a:pt x="53" y="6"/>
                    </a:cubicBezTo>
                    <a:cubicBezTo>
                      <a:pt x="54" y="6"/>
                      <a:pt x="54" y="6"/>
                      <a:pt x="54" y="6"/>
                    </a:cubicBezTo>
                    <a:cubicBezTo>
                      <a:pt x="67" y="6"/>
                      <a:pt x="67" y="6"/>
                      <a:pt x="67" y="6"/>
                    </a:cubicBezTo>
                    <a:cubicBezTo>
                      <a:pt x="69" y="6"/>
                      <a:pt x="69" y="6"/>
                      <a:pt x="69" y="6"/>
                    </a:cubicBezTo>
                    <a:cubicBezTo>
                      <a:pt x="69" y="8"/>
                      <a:pt x="69" y="8"/>
                      <a:pt x="69" y="8"/>
                    </a:cubicBezTo>
                    <a:cubicBezTo>
                      <a:pt x="69" y="12"/>
                      <a:pt x="69" y="17"/>
                      <a:pt x="67" y="22"/>
                    </a:cubicBezTo>
                    <a:cubicBezTo>
                      <a:pt x="65" y="27"/>
                      <a:pt x="62" y="31"/>
                      <a:pt x="55" y="34"/>
                    </a:cubicBezTo>
                    <a:cubicBezTo>
                      <a:pt x="55" y="36"/>
                      <a:pt x="55" y="36"/>
                      <a:pt x="55" y="36"/>
                    </a:cubicBezTo>
                    <a:cubicBezTo>
                      <a:pt x="57" y="35"/>
                      <a:pt x="57" y="35"/>
                      <a:pt x="57" y="35"/>
                    </a:cubicBezTo>
                    <a:cubicBezTo>
                      <a:pt x="59" y="39"/>
                      <a:pt x="59" y="39"/>
                      <a:pt x="59" y="39"/>
                    </a:cubicBezTo>
                    <a:cubicBezTo>
                      <a:pt x="53" y="40"/>
                      <a:pt x="53" y="40"/>
                      <a:pt x="53" y="40"/>
                    </a:cubicBezTo>
                    <a:cubicBezTo>
                      <a:pt x="51" y="41"/>
                      <a:pt x="51" y="41"/>
                      <a:pt x="51" y="41"/>
                    </a:cubicBezTo>
                    <a:cubicBezTo>
                      <a:pt x="51" y="39"/>
                      <a:pt x="51" y="39"/>
                      <a:pt x="51" y="39"/>
                    </a:cubicBezTo>
                    <a:cubicBezTo>
                      <a:pt x="51" y="37"/>
                      <a:pt x="51" y="37"/>
                      <a:pt x="51" y="37"/>
                    </a:cubicBezTo>
                    <a:cubicBezTo>
                      <a:pt x="50" y="38"/>
                      <a:pt x="48" y="40"/>
                      <a:pt x="45" y="41"/>
                    </a:cubicBezTo>
                    <a:cubicBezTo>
                      <a:pt x="45" y="47"/>
                      <a:pt x="45" y="47"/>
                      <a:pt x="45" y="47"/>
                    </a:cubicBezTo>
                    <a:cubicBezTo>
                      <a:pt x="41" y="47"/>
                      <a:pt x="41" y="47"/>
                      <a:pt x="41" y="47"/>
                    </a:cubicBezTo>
                    <a:cubicBezTo>
                      <a:pt x="41" y="52"/>
                      <a:pt x="42" y="56"/>
                      <a:pt x="45" y="59"/>
                    </a:cubicBezTo>
                    <a:cubicBezTo>
                      <a:pt x="50" y="59"/>
                      <a:pt x="50" y="59"/>
                      <a:pt x="50" y="59"/>
                    </a:cubicBezTo>
                    <a:cubicBezTo>
                      <a:pt x="53" y="67"/>
                      <a:pt x="53" y="67"/>
                      <a:pt x="53" y="67"/>
                    </a:cubicBezTo>
                    <a:cubicBezTo>
                      <a:pt x="18" y="67"/>
                      <a:pt x="18" y="67"/>
                      <a:pt x="18" y="67"/>
                    </a:cubicBezTo>
                    <a:cubicBezTo>
                      <a:pt x="21" y="59"/>
                      <a:pt x="21" y="59"/>
                      <a:pt x="21" y="59"/>
                    </a:cubicBezTo>
                    <a:cubicBezTo>
                      <a:pt x="25" y="59"/>
                      <a:pt x="25" y="59"/>
                      <a:pt x="25" y="59"/>
                    </a:cubicBezTo>
                    <a:cubicBezTo>
                      <a:pt x="27" y="59"/>
                      <a:pt x="27" y="59"/>
                      <a:pt x="27" y="59"/>
                    </a:cubicBezTo>
                    <a:cubicBezTo>
                      <a:pt x="34" y="59"/>
                      <a:pt x="34" y="59"/>
                      <a:pt x="34" y="59"/>
                    </a:cubicBezTo>
                    <a:cubicBezTo>
                      <a:pt x="34" y="57"/>
                      <a:pt x="34" y="57"/>
                      <a:pt x="34" y="57"/>
                    </a:cubicBezTo>
                    <a:cubicBezTo>
                      <a:pt x="29" y="56"/>
                      <a:pt x="29" y="56"/>
                      <a:pt x="29" y="56"/>
                    </a:cubicBezTo>
                    <a:cubicBezTo>
                      <a:pt x="30" y="53"/>
                      <a:pt x="31" y="51"/>
                      <a:pt x="30" y="47"/>
                    </a:cubicBezTo>
                    <a:cubicBezTo>
                      <a:pt x="27" y="47"/>
                      <a:pt x="27" y="47"/>
                      <a:pt x="27" y="47"/>
                    </a:cubicBezTo>
                    <a:cubicBezTo>
                      <a:pt x="27" y="42"/>
                      <a:pt x="27" y="42"/>
                      <a:pt x="27" y="42"/>
                    </a:cubicBezTo>
                    <a:cubicBezTo>
                      <a:pt x="23" y="40"/>
                      <a:pt x="20" y="38"/>
                      <a:pt x="19" y="36"/>
                    </a:cubicBezTo>
                    <a:cubicBezTo>
                      <a:pt x="19" y="39"/>
                      <a:pt x="19" y="39"/>
                      <a:pt x="19" y="39"/>
                    </a:cubicBezTo>
                    <a:cubicBezTo>
                      <a:pt x="19" y="41"/>
                      <a:pt x="19" y="41"/>
                      <a:pt x="19" y="41"/>
                    </a:cubicBezTo>
                    <a:cubicBezTo>
                      <a:pt x="16" y="40"/>
                      <a:pt x="16" y="40"/>
                      <a:pt x="16" y="40"/>
                    </a:cubicBezTo>
                    <a:cubicBezTo>
                      <a:pt x="11" y="39"/>
                      <a:pt x="11" y="39"/>
                      <a:pt x="11" y="39"/>
                    </a:cubicBezTo>
                    <a:cubicBezTo>
                      <a:pt x="12" y="35"/>
                      <a:pt x="12" y="35"/>
                      <a:pt x="12" y="35"/>
                    </a:cubicBezTo>
                    <a:cubicBezTo>
                      <a:pt x="15" y="36"/>
                      <a:pt x="15" y="36"/>
                      <a:pt x="15" y="36"/>
                    </a:cubicBezTo>
                    <a:cubicBezTo>
                      <a:pt x="15" y="34"/>
                      <a:pt x="15" y="34"/>
                      <a:pt x="15" y="34"/>
                    </a:cubicBezTo>
                    <a:cubicBezTo>
                      <a:pt x="8" y="31"/>
                      <a:pt x="5" y="27"/>
                      <a:pt x="3" y="22"/>
                    </a:cubicBezTo>
                    <a:cubicBezTo>
                      <a:pt x="1" y="17"/>
                      <a:pt x="0" y="12"/>
                      <a:pt x="1" y="8"/>
                    </a:cubicBezTo>
                    <a:cubicBezTo>
                      <a:pt x="1" y="6"/>
                      <a:pt x="1" y="6"/>
                      <a:pt x="1" y="6"/>
                    </a:cubicBezTo>
                    <a:cubicBezTo>
                      <a:pt x="2" y="6"/>
                      <a:pt x="2" y="6"/>
                      <a:pt x="2" y="6"/>
                    </a:cubicBezTo>
                    <a:cubicBezTo>
                      <a:pt x="16" y="6"/>
                      <a:pt x="16" y="6"/>
                      <a:pt x="16" y="6"/>
                    </a:cubicBezTo>
                    <a:cubicBezTo>
                      <a:pt x="17" y="6"/>
                      <a:pt x="17" y="6"/>
                      <a:pt x="17" y="6"/>
                    </a:cubicBezTo>
                    <a:cubicBezTo>
                      <a:pt x="16" y="4"/>
                      <a:pt x="15" y="2"/>
                      <a:pt x="14" y="0"/>
                    </a:cubicBezTo>
                    <a:close/>
                    <a:moveTo>
                      <a:pt x="24" y="4"/>
                    </a:moveTo>
                    <a:cubicBezTo>
                      <a:pt x="24" y="13"/>
                      <a:pt x="24" y="21"/>
                      <a:pt x="23" y="29"/>
                    </a:cubicBezTo>
                    <a:cubicBezTo>
                      <a:pt x="23" y="33"/>
                      <a:pt x="27" y="33"/>
                      <a:pt x="29" y="35"/>
                    </a:cubicBezTo>
                    <a:cubicBezTo>
                      <a:pt x="30" y="4"/>
                      <a:pt x="30" y="4"/>
                      <a:pt x="30" y="4"/>
                    </a:cubicBezTo>
                    <a:cubicBezTo>
                      <a:pt x="28" y="4"/>
                      <a:pt x="26" y="4"/>
                      <a:pt x="24" y="4"/>
                    </a:cubicBezTo>
                    <a:close/>
                    <a:moveTo>
                      <a:pt x="52" y="15"/>
                    </a:moveTo>
                    <a:cubicBezTo>
                      <a:pt x="52" y="21"/>
                      <a:pt x="53" y="26"/>
                      <a:pt x="53" y="30"/>
                    </a:cubicBezTo>
                    <a:cubicBezTo>
                      <a:pt x="59" y="28"/>
                      <a:pt x="62" y="24"/>
                      <a:pt x="64" y="20"/>
                    </a:cubicBezTo>
                    <a:cubicBezTo>
                      <a:pt x="65" y="17"/>
                      <a:pt x="65" y="13"/>
                      <a:pt x="65" y="10"/>
                    </a:cubicBezTo>
                    <a:cubicBezTo>
                      <a:pt x="55" y="10"/>
                      <a:pt x="55" y="10"/>
                      <a:pt x="55" y="10"/>
                    </a:cubicBezTo>
                    <a:cubicBezTo>
                      <a:pt x="55" y="15"/>
                      <a:pt x="55" y="15"/>
                      <a:pt x="55" y="15"/>
                    </a:cubicBezTo>
                    <a:cubicBezTo>
                      <a:pt x="52" y="15"/>
                      <a:pt x="52" y="15"/>
                      <a:pt x="52" y="15"/>
                    </a:cubicBezTo>
                    <a:close/>
                    <a:moveTo>
                      <a:pt x="17" y="30"/>
                    </a:moveTo>
                    <a:cubicBezTo>
                      <a:pt x="17" y="26"/>
                      <a:pt x="18" y="21"/>
                      <a:pt x="18" y="15"/>
                    </a:cubicBezTo>
                    <a:cubicBezTo>
                      <a:pt x="14" y="15"/>
                      <a:pt x="14" y="15"/>
                      <a:pt x="14" y="15"/>
                    </a:cubicBezTo>
                    <a:cubicBezTo>
                      <a:pt x="14" y="10"/>
                      <a:pt x="14" y="10"/>
                      <a:pt x="14" y="10"/>
                    </a:cubicBezTo>
                    <a:cubicBezTo>
                      <a:pt x="4" y="10"/>
                      <a:pt x="4" y="10"/>
                      <a:pt x="4" y="10"/>
                    </a:cubicBezTo>
                    <a:cubicBezTo>
                      <a:pt x="4" y="13"/>
                      <a:pt x="5" y="17"/>
                      <a:pt x="6" y="20"/>
                    </a:cubicBezTo>
                    <a:cubicBezTo>
                      <a:pt x="8" y="24"/>
                      <a:pt x="11" y="28"/>
                      <a:pt x="17" y="30"/>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6" name="组合 5"/>
            <p:cNvGrpSpPr/>
            <p:nvPr/>
          </p:nvGrpSpPr>
          <p:grpSpPr>
            <a:xfrm>
              <a:off x="1079879" y="3838991"/>
              <a:ext cx="675000" cy="675000"/>
              <a:chOff x="992393" y="3838991"/>
              <a:chExt cx="675000" cy="675000"/>
            </a:xfrm>
          </p:grpSpPr>
          <p:sp>
            <p:nvSpPr>
              <p:cNvPr id="25" name="椭圆 24"/>
              <p:cNvSpPr/>
              <p:nvPr/>
            </p:nvSpPr>
            <p:spPr>
              <a:xfrm>
                <a:off x="992393"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6" name="Freeform 37"/>
              <p:cNvSpPr>
                <a:spLocks noEditPoints="1"/>
              </p:cNvSpPr>
              <p:nvPr/>
            </p:nvSpPr>
            <p:spPr bwMode="auto">
              <a:xfrm>
                <a:off x="1179930" y="4025079"/>
                <a:ext cx="299927" cy="30282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7" name="组合 6"/>
            <p:cNvGrpSpPr/>
            <p:nvPr/>
          </p:nvGrpSpPr>
          <p:grpSpPr>
            <a:xfrm>
              <a:off x="3496998" y="3838991"/>
              <a:ext cx="675000" cy="675000"/>
              <a:chOff x="3446502" y="3838991"/>
              <a:chExt cx="675000" cy="675000"/>
            </a:xfrm>
          </p:grpSpPr>
          <p:sp>
            <p:nvSpPr>
              <p:cNvPr id="23" name="椭圆 22"/>
              <p:cNvSpPr/>
              <p:nvPr/>
            </p:nvSpPr>
            <p:spPr>
              <a:xfrm>
                <a:off x="344650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4" name="Freeform 25"/>
              <p:cNvSpPr>
                <a:spLocks noEditPoints="1"/>
              </p:cNvSpPr>
              <p:nvPr/>
            </p:nvSpPr>
            <p:spPr bwMode="auto">
              <a:xfrm>
                <a:off x="3557289" y="4025079"/>
                <a:ext cx="453426" cy="302825"/>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8" name="组合 7"/>
            <p:cNvGrpSpPr/>
            <p:nvPr/>
          </p:nvGrpSpPr>
          <p:grpSpPr>
            <a:xfrm>
              <a:off x="5914118" y="3838991"/>
              <a:ext cx="675000" cy="675000"/>
              <a:chOff x="5826632" y="3838991"/>
              <a:chExt cx="675000" cy="675000"/>
            </a:xfrm>
          </p:grpSpPr>
          <p:sp>
            <p:nvSpPr>
              <p:cNvPr id="21" name="椭圆 20"/>
              <p:cNvSpPr/>
              <p:nvPr/>
            </p:nvSpPr>
            <p:spPr>
              <a:xfrm>
                <a:off x="582663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2" name="Freeform 17"/>
              <p:cNvSpPr>
                <a:spLocks noEditPoints="1"/>
              </p:cNvSpPr>
              <p:nvPr/>
            </p:nvSpPr>
            <p:spPr bwMode="auto">
              <a:xfrm>
                <a:off x="6056132" y="4000991"/>
                <a:ext cx="216000" cy="351000"/>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sp>
          <p:nvSpPr>
            <p:cNvPr id="9" name="文本框 29"/>
            <p:cNvSpPr txBox="1"/>
            <p:nvPr/>
          </p:nvSpPr>
          <p:spPr>
            <a:xfrm>
              <a:off x="1800139"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10" name="文本框 30"/>
            <p:cNvSpPr txBox="1"/>
            <p:nvPr/>
          </p:nvSpPr>
          <p:spPr>
            <a:xfrm>
              <a:off x="1832734" y="2867452"/>
              <a:ext cx="1801467" cy="177730"/>
            </a:xfrm>
            <a:prstGeom prst="rect">
              <a:avLst/>
            </a:prstGeom>
            <a:noFill/>
          </p:spPr>
          <p:txBody>
            <a:bodyPr wrap="square" rtlCol="0">
              <a:spAutoFit/>
            </a:bodyPr>
            <a:lstStyle/>
            <a:p>
              <a:r>
                <a:rPr lang="en-US" altLang="zh-CN" sz="1200" dirty="0">
                  <a:solidFill>
                    <a:schemeClr val="bg1">
                      <a:lumMod val="50000"/>
                    </a:schemeClr>
                  </a:solidFill>
                  <a:latin typeface="Adobe Gothic Std B" panose="020B0800000000000000" pitchFamily="34" charset="-128"/>
                </a:rPr>
                <a:t>Please Enter your title</a:t>
              </a:r>
              <a:endParaRPr lang="zh-CN" altLang="en-US" sz="1200" dirty="0">
                <a:solidFill>
                  <a:schemeClr val="bg1">
                    <a:lumMod val="50000"/>
                  </a:schemeClr>
                </a:solidFill>
                <a:latin typeface="Adobe Gothic Std B" panose="020B0800000000000000" pitchFamily="34" charset="-128"/>
              </a:endParaRPr>
            </a:p>
          </p:txBody>
        </p:sp>
        <p:sp>
          <p:nvSpPr>
            <p:cNvPr id="11" name="文本框 31"/>
            <p:cNvSpPr txBox="1"/>
            <p:nvPr/>
          </p:nvSpPr>
          <p:spPr>
            <a:xfrm>
              <a:off x="4254451"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12" name="文本框 32"/>
            <p:cNvSpPr txBox="1"/>
            <p:nvPr/>
          </p:nvSpPr>
          <p:spPr>
            <a:xfrm>
              <a:off x="4287046" y="2867452"/>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13" name="文本框 33"/>
            <p:cNvSpPr txBox="1"/>
            <p:nvPr/>
          </p:nvSpPr>
          <p:spPr>
            <a:xfrm>
              <a:off x="6711735"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14" name="文本框 34"/>
            <p:cNvSpPr txBox="1"/>
            <p:nvPr/>
          </p:nvSpPr>
          <p:spPr>
            <a:xfrm>
              <a:off x="6744330" y="2867452"/>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15" name="文本框 35"/>
            <p:cNvSpPr txBox="1"/>
            <p:nvPr/>
          </p:nvSpPr>
          <p:spPr>
            <a:xfrm>
              <a:off x="6711735"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16" name="文本框 36"/>
            <p:cNvSpPr txBox="1"/>
            <p:nvPr/>
          </p:nvSpPr>
          <p:spPr>
            <a:xfrm>
              <a:off x="6744330"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17" name="文本框 37"/>
            <p:cNvSpPr txBox="1"/>
            <p:nvPr/>
          </p:nvSpPr>
          <p:spPr>
            <a:xfrm>
              <a:off x="4254451"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18" name="文本框 38"/>
            <p:cNvSpPr txBox="1"/>
            <p:nvPr/>
          </p:nvSpPr>
          <p:spPr>
            <a:xfrm>
              <a:off x="4287044"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sp>
          <p:nvSpPr>
            <p:cNvPr id="19" name="文本框 39"/>
            <p:cNvSpPr txBox="1"/>
            <p:nvPr/>
          </p:nvSpPr>
          <p:spPr>
            <a:xfrm>
              <a:off x="1800139"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anose="020B0800000000000000" pitchFamily="34" charset="-128"/>
                </a:rPr>
                <a:t>Enter your title</a:t>
              </a:r>
              <a:endParaRPr lang="zh-CN" altLang="en-US" sz="2400">
                <a:solidFill>
                  <a:schemeClr val="bg1">
                    <a:lumMod val="50000"/>
                  </a:schemeClr>
                </a:solidFill>
                <a:latin typeface="Adobe Gothic Std B" panose="020B0800000000000000" pitchFamily="34" charset="-128"/>
              </a:endParaRPr>
            </a:p>
          </p:txBody>
        </p:sp>
        <p:sp>
          <p:nvSpPr>
            <p:cNvPr id="20" name="文本框 40"/>
            <p:cNvSpPr txBox="1"/>
            <p:nvPr/>
          </p:nvSpPr>
          <p:spPr>
            <a:xfrm>
              <a:off x="1832734"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anose="020B0800000000000000" pitchFamily="34" charset="-128"/>
                </a:rPr>
                <a:t>Please Enter your title</a:t>
              </a:r>
              <a:endParaRPr lang="zh-CN" altLang="en-US" sz="1200">
                <a:solidFill>
                  <a:schemeClr val="bg1">
                    <a:lumMod val="50000"/>
                  </a:schemeClr>
                </a:solidFill>
                <a:latin typeface="Adobe Gothic Std B" panose="020B0800000000000000" pitchFamily="34" charset="-128"/>
              </a:endParaRPr>
            </a:p>
          </p:txBody>
        </p:sp>
      </p:grpSp>
      <p:sp>
        <p:nvSpPr>
          <p:cNvPr id="41"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销售政策</a:t>
            </a:r>
          </a:p>
        </p:txBody>
      </p:sp>
      <p:sp>
        <p:nvSpPr>
          <p:cNvPr id="42" name="矩形 41"/>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199696" y="724571"/>
            <a:ext cx="2407967" cy="307777"/>
          </a:xfrm>
          <a:prstGeom prst="rect">
            <a:avLst/>
          </a:prstGeom>
        </p:spPr>
        <p:txBody>
          <a:bodyPr wrap="none">
            <a:spAutoFit/>
          </a:bodyPr>
          <a:lstStyle/>
          <a:p>
            <a:r>
              <a:rPr lang="en-US" altLang="zh-CN" sz="1400" dirty="0">
                <a:solidFill>
                  <a:schemeClr val="tx1">
                    <a:lumMod val="65000"/>
                    <a:lumOff val="35000"/>
                  </a:schemeClr>
                </a:solidFill>
              </a:rPr>
              <a:t>PRODUCT SALES POLICY</a:t>
            </a:r>
            <a:endParaRPr lang="zh-CN" altLang="en-US" sz="1400" dirty="0">
              <a:solidFill>
                <a:schemeClr val="tx1">
                  <a:lumMod val="65000"/>
                  <a:lumOff val="35000"/>
                </a:schemeClr>
              </a:solidFill>
            </a:endParaRPr>
          </a:p>
        </p:txBody>
      </p:sp>
      <p:grpSp>
        <p:nvGrpSpPr>
          <p:cNvPr id="45" name="组合 44"/>
          <p:cNvGrpSpPr/>
          <p:nvPr/>
        </p:nvGrpSpPr>
        <p:grpSpPr>
          <a:xfrm>
            <a:off x="0" y="6489700"/>
            <a:ext cx="12192000" cy="259231"/>
            <a:chOff x="0" y="6489700"/>
            <a:chExt cx="12192000" cy="259231"/>
          </a:xfrm>
        </p:grpSpPr>
        <p:sp>
          <p:nvSpPr>
            <p:cNvPr id="46" name="矩形 45"/>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Five</a:t>
              </a:r>
              <a:endParaRPr lang="zh-CN" altLang="en-US" sz="1100" dirty="0">
                <a:solidFill>
                  <a:srgbClr val="000000">
                    <a:lumMod val="65000"/>
                    <a:lumOff val="35000"/>
                  </a:srgbClr>
                </a:solidFill>
              </a:endParaRPr>
            </a:p>
          </p:txBody>
        </p:sp>
        <p:cxnSp>
          <p:nvCxnSpPr>
            <p:cNvPr id="47" name="直接连接符 46"/>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 presetClass="entr" presetSubtype="9"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250" fill="hold"/>
                                        <p:tgtEl>
                                          <p:spTgt spid="43"/>
                                        </p:tgtEl>
                                        <p:attrNameLst>
                                          <p:attrName>ppt_x</p:attrName>
                                        </p:attrNameLst>
                                      </p:cBhvr>
                                      <p:tavLst>
                                        <p:tav tm="0">
                                          <p:val>
                                            <p:strVal val="0-#ppt_w/2"/>
                                          </p:val>
                                        </p:tav>
                                        <p:tav tm="100000">
                                          <p:val>
                                            <p:strVal val="#ppt_x"/>
                                          </p:val>
                                        </p:tav>
                                      </p:tavLst>
                                    </p:anim>
                                    <p:anim calcmode="lin" valueType="num">
                                      <p:cBhvr additive="base">
                                        <p:cTn id="11" dur="250" fill="hold"/>
                                        <p:tgtEl>
                                          <p:spTgt spid="43"/>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250" fill="hold"/>
                                        <p:tgtEl>
                                          <p:spTgt spid="42"/>
                                        </p:tgtEl>
                                        <p:attrNameLst>
                                          <p:attrName>ppt_x</p:attrName>
                                        </p:attrNameLst>
                                      </p:cBhvr>
                                      <p:tavLst>
                                        <p:tav tm="0">
                                          <p:val>
                                            <p:strVal val="0-#ppt_w/2"/>
                                          </p:val>
                                        </p:tav>
                                        <p:tav tm="100000">
                                          <p:val>
                                            <p:strVal val="#ppt_x"/>
                                          </p:val>
                                        </p:tav>
                                      </p:tavLst>
                                    </p:anim>
                                    <p:anim calcmode="lin" valueType="num">
                                      <p:cBhvr additive="base">
                                        <p:cTn id="15" dur="250" fill="hold"/>
                                        <p:tgtEl>
                                          <p:spTgt spid="42"/>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ppt_x</p:attrName>
                                        </p:attrNameLst>
                                      </p:cBhvr>
                                      <p:tavLst>
                                        <p:tav tm="0">
                                          <p:val>
                                            <p:strVal val="#ppt_x-.2"/>
                                          </p:val>
                                        </p:tav>
                                        <p:tav tm="100000">
                                          <p:val>
                                            <p:strVal val="#ppt_x"/>
                                          </p:val>
                                        </p:tav>
                                      </p:tavLst>
                                    </p:anim>
                                    <p:anim calcmode="lin" valueType="num">
                                      <p:cBhvr>
                                        <p:cTn id="20"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1" dur="500"/>
                                        <p:tgtEl>
                                          <p:spTgt spid="4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right)">
                                      <p:cBhvr>
                                        <p:cTn id="24" dur="500"/>
                                        <p:tgtEl>
                                          <p:spTgt spid="44"/>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P spid="43" grpId="0" animBg="1"/>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6733486" y="1613892"/>
            <a:ext cx="4445825" cy="4445825"/>
            <a:chOff x="6685811" y="1059286"/>
            <a:chExt cx="4739427" cy="4739427"/>
          </a:xfrm>
        </p:grpSpPr>
        <p:pic>
          <p:nvPicPr>
            <p:cNvPr id="37" name="图片占位符 8"/>
            <p:cNvPicPr>
              <a:picLocks noChangeAspect="1"/>
            </p:cNvPicPr>
            <p:nvPr/>
          </p:nvPicPr>
          <p:blipFill>
            <a:blip r:embed="rId5" cstate="print">
              <a:extLst>
                <a:ext uri="{28A0092B-C50C-407E-A947-70E740481C1C}">
                  <a14:useLocalDpi xmlns:a14="http://schemas.microsoft.com/office/drawing/2010/main" val="0"/>
                </a:ext>
              </a:extLst>
            </a:blip>
            <a:srcRect l="16667" r="16667"/>
            <a:stretch>
              <a:fillRect/>
            </a:stretch>
          </p:blipFill>
          <p:spPr>
            <a:xfrm>
              <a:off x="6685811" y="1059286"/>
              <a:ext cx="4739427" cy="4739427"/>
            </a:xfrm>
            <a:prstGeom prst="rect">
              <a:avLst/>
            </a:prstGeom>
          </p:spPr>
        </p:pic>
        <p:sp>
          <p:nvSpPr>
            <p:cNvPr id="38" name="直角三角形 37"/>
            <p:cNvSpPr/>
            <p:nvPr/>
          </p:nvSpPr>
          <p:spPr>
            <a:xfrm flipV="1">
              <a:off x="6697455" y="1068735"/>
              <a:ext cx="895350" cy="895350"/>
            </a:xfrm>
            <a:prstGeom prst="rtTriangl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grpSp>
      <p:grpSp>
        <p:nvGrpSpPr>
          <p:cNvPr id="39" name="组合 38"/>
          <p:cNvGrpSpPr/>
          <p:nvPr/>
        </p:nvGrpSpPr>
        <p:grpSpPr>
          <a:xfrm>
            <a:off x="5191814" y="3836805"/>
            <a:ext cx="1808371" cy="1808371"/>
            <a:chOff x="5686426" y="3429000"/>
            <a:chExt cx="2133600" cy="2133600"/>
          </a:xfrm>
        </p:grpSpPr>
        <p:sp>
          <p:nvSpPr>
            <p:cNvPr id="40" name="矩形 39"/>
            <p:cNvSpPr/>
            <p:nvPr/>
          </p:nvSpPr>
          <p:spPr>
            <a:xfrm>
              <a:off x="5686426" y="3429000"/>
              <a:ext cx="2133600" cy="21336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cs typeface="+mn-ea"/>
                <a:sym typeface="+mn-lt"/>
              </a:endParaRPr>
            </a:p>
          </p:txBody>
        </p:sp>
        <p:grpSp>
          <p:nvGrpSpPr>
            <p:cNvPr id="41" name="组合 40"/>
            <p:cNvGrpSpPr/>
            <p:nvPr/>
          </p:nvGrpSpPr>
          <p:grpSpPr>
            <a:xfrm>
              <a:off x="5705749" y="3642449"/>
              <a:ext cx="2094952" cy="1528305"/>
              <a:chOff x="5705749" y="3411202"/>
              <a:chExt cx="2094952" cy="1528305"/>
            </a:xfrm>
          </p:grpSpPr>
          <p:sp>
            <p:nvSpPr>
              <p:cNvPr id="42" name="文本框 41"/>
              <p:cNvSpPr txBox="1"/>
              <p:nvPr/>
            </p:nvSpPr>
            <p:spPr>
              <a:xfrm>
                <a:off x="5705749" y="4329109"/>
                <a:ext cx="2094952" cy="326816"/>
              </a:xfrm>
              <a:prstGeom prst="rect">
                <a:avLst/>
              </a:prstGeom>
              <a:noFill/>
            </p:spPr>
            <p:txBody>
              <a:bodyPr wrap="none" rtlCol="0">
                <a:spAutoFit/>
              </a:bodyPr>
              <a:lstStyle/>
              <a:p>
                <a:pPr algn="ctr"/>
                <a:r>
                  <a:rPr lang="en-US" altLang="zh-CN" sz="1200" b="1" dirty="0">
                    <a:solidFill>
                      <a:schemeClr val="bg1"/>
                    </a:solidFill>
                    <a:cs typeface="+mn-ea"/>
                    <a:sym typeface="+mn-lt"/>
                  </a:rPr>
                  <a:t>QUARTERLY REVIEW</a:t>
                </a:r>
              </a:p>
            </p:txBody>
          </p:sp>
          <p:sp>
            <p:nvSpPr>
              <p:cNvPr id="43" name="文本框 42"/>
              <p:cNvSpPr txBox="1"/>
              <p:nvPr/>
            </p:nvSpPr>
            <p:spPr>
              <a:xfrm>
                <a:off x="5710930" y="4685316"/>
                <a:ext cx="2084588" cy="254191"/>
              </a:xfrm>
              <a:prstGeom prst="rect">
                <a:avLst/>
              </a:prstGeom>
              <a:noFill/>
            </p:spPr>
            <p:txBody>
              <a:bodyPr wrap="none" rtlCol="0">
                <a:spAutoFit/>
              </a:bodyPr>
              <a:lstStyle/>
              <a:p>
                <a:pPr algn="ctr"/>
                <a:r>
                  <a:rPr lang="en-US" altLang="zh-CN" sz="800" dirty="0">
                    <a:solidFill>
                      <a:schemeClr val="bg1"/>
                    </a:solidFill>
                    <a:cs typeface="+mn-ea"/>
                    <a:sym typeface="+mn-lt"/>
                  </a:rPr>
                  <a:t>insert you awesome clever slogan </a:t>
                </a:r>
              </a:p>
            </p:txBody>
          </p:sp>
          <p:sp>
            <p:nvSpPr>
              <p:cNvPr id="44" name="文本框 43"/>
              <p:cNvSpPr txBox="1"/>
              <p:nvPr/>
            </p:nvSpPr>
            <p:spPr>
              <a:xfrm>
                <a:off x="6126201" y="3411202"/>
                <a:ext cx="1379160" cy="762571"/>
              </a:xfrm>
              <a:prstGeom prst="rect">
                <a:avLst/>
              </a:prstGeom>
              <a:noFill/>
            </p:spPr>
            <p:txBody>
              <a:bodyPr wrap="square" rtlCol="0">
                <a:spAutoFit/>
              </a:bodyPr>
              <a:lstStyle/>
              <a:p>
                <a:r>
                  <a:rPr lang="en-US" altLang="zh-CN" sz="3600" b="1" dirty="0">
                    <a:solidFill>
                      <a:schemeClr val="bg1"/>
                    </a:solidFill>
                    <a:cs typeface="+mn-ea"/>
                    <a:sym typeface="+mn-lt"/>
                  </a:rPr>
                  <a:t>56%</a:t>
                </a:r>
                <a:endParaRPr lang="zh-CN" altLang="en-US" sz="3600" b="1" dirty="0">
                  <a:solidFill>
                    <a:schemeClr val="bg1"/>
                  </a:solidFill>
                  <a:cs typeface="+mn-ea"/>
                  <a:sym typeface="+mn-lt"/>
                </a:endParaRPr>
              </a:p>
            </p:txBody>
          </p:sp>
        </p:grpSp>
      </p:grpSp>
      <p:sp>
        <p:nvSpPr>
          <p:cNvPr id="46" name="Text Placeholder 4"/>
          <p:cNvSpPr txBox="1"/>
          <p:nvPr/>
        </p:nvSpPr>
        <p:spPr>
          <a:xfrm>
            <a:off x="781277" y="2759951"/>
            <a:ext cx="4279027" cy="19717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n-US" altLang="zh-CN" sz="1400" dirty="0">
                <a:solidFill>
                  <a:schemeClr val="tx1">
                    <a:lumMod val="75000"/>
                    <a:lumOff val="25000"/>
                  </a:schemeClr>
                </a:solidFill>
                <a:latin typeface="+mn-ea"/>
                <a:cs typeface="+mn-ea"/>
                <a:sym typeface="+mn-lt"/>
              </a:rPr>
              <a:t>1.</a:t>
            </a:r>
            <a:r>
              <a:rPr lang="zh-CN" altLang="en-US" sz="1400" dirty="0">
                <a:solidFill>
                  <a:schemeClr val="tx1">
                    <a:lumMod val="75000"/>
                    <a:lumOff val="25000"/>
                  </a:schemeClr>
                </a:solidFill>
                <a:latin typeface="+mn-ea"/>
                <a:cs typeface="+mn-ea"/>
                <a:sym typeface="+mn-lt"/>
              </a:rPr>
              <a:t>单击要填充的形状；</a:t>
            </a:r>
            <a:r>
              <a:rPr lang="en-US" altLang="zh-CN" sz="1400" dirty="0">
                <a:solidFill>
                  <a:schemeClr val="tx1">
                    <a:lumMod val="75000"/>
                    <a:lumOff val="25000"/>
                  </a:schemeClr>
                </a:solidFill>
                <a:latin typeface="+mn-ea"/>
                <a:cs typeface="+mn-ea"/>
                <a:sym typeface="+mn-lt"/>
              </a:rPr>
              <a:t>2.</a:t>
            </a:r>
            <a:r>
              <a:rPr lang="zh-CN" altLang="en-US" sz="1400" dirty="0">
                <a:solidFill>
                  <a:schemeClr val="tx1">
                    <a:lumMod val="75000"/>
                    <a:lumOff val="25000"/>
                  </a:schemeClr>
                </a:solidFill>
                <a:latin typeface="+mn-ea"/>
                <a:cs typeface="+mn-ea"/>
                <a:sym typeface="+mn-lt"/>
              </a:rPr>
              <a:t>在“格式”选项卡上的“形状样式”组中，单击“形状填充”旁边的箭头，然后单击「图片或纹理填充」； </a:t>
            </a:r>
            <a:r>
              <a:rPr lang="en-US" altLang="zh-CN" sz="1400" dirty="0">
                <a:solidFill>
                  <a:schemeClr val="tx1">
                    <a:lumMod val="75000"/>
                    <a:lumOff val="25000"/>
                  </a:schemeClr>
                </a:solidFill>
                <a:latin typeface="+mn-ea"/>
                <a:cs typeface="+mn-ea"/>
                <a:sym typeface="+mn-lt"/>
              </a:rPr>
              <a:t>3.</a:t>
            </a:r>
            <a:r>
              <a:rPr lang="zh-CN" altLang="en-US" sz="1400" dirty="0">
                <a:solidFill>
                  <a:schemeClr val="tx1">
                    <a:lumMod val="75000"/>
                    <a:lumOff val="25000"/>
                  </a:schemeClr>
                </a:solidFill>
                <a:latin typeface="+mn-ea"/>
                <a:cs typeface="+mn-ea"/>
                <a:sym typeface="+mn-lt"/>
              </a:rPr>
              <a:t>找到包含需要使用的图片的文件夹，单击该图片，然后单击“插入”；</a:t>
            </a:r>
            <a:r>
              <a:rPr lang="en-US" altLang="zh-CN" sz="1400" dirty="0">
                <a:solidFill>
                  <a:schemeClr val="tx1">
                    <a:lumMod val="75000"/>
                    <a:lumOff val="25000"/>
                  </a:schemeClr>
                </a:solidFill>
                <a:latin typeface="+mn-ea"/>
                <a:cs typeface="+mn-ea"/>
                <a:sym typeface="+mn-lt"/>
              </a:rPr>
              <a:t>4.</a:t>
            </a:r>
            <a:r>
              <a:rPr lang="zh-CN" altLang="en-US" sz="1400" dirty="0">
                <a:solidFill>
                  <a:schemeClr val="tx1">
                    <a:lumMod val="75000"/>
                    <a:lumOff val="25000"/>
                  </a:schemeClr>
                </a:solidFill>
                <a:latin typeface="+mn-ea"/>
                <a:cs typeface="+mn-ea"/>
                <a:sym typeface="+mn-lt"/>
              </a:rPr>
              <a:t>使用图片工具“裁剪”下拉菜单中的「填充」可对图片进行调整</a:t>
            </a:r>
            <a:endParaRPr lang="id-ID" sz="1400" dirty="0">
              <a:solidFill>
                <a:schemeClr val="tx1">
                  <a:lumMod val="75000"/>
                  <a:lumOff val="25000"/>
                </a:schemeClr>
              </a:solidFill>
              <a:latin typeface="+mn-ea"/>
              <a:cs typeface="+mn-ea"/>
              <a:sym typeface="+mn-lt"/>
            </a:endParaRPr>
          </a:p>
        </p:txBody>
      </p:sp>
      <p:sp>
        <p:nvSpPr>
          <p:cNvPr id="48" name="Rectangle: Rounded Corners 21"/>
          <p:cNvSpPr/>
          <p:nvPr/>
        </p:nvSpPr>
        <p:spPr>
          <a:xfrm>
            <a:off x="781277" y="4863649"/>
            <a:ext cx="1002348" cy="280582"/>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cs typeface="+mn-ea"/>
                <a:sym typeface="+mn-lt"/>
              </a:rPr>
              <a:t>Read More</a:t>
            </a:r>
            <a:endParaRPr lang="id-ID" sz="900" b="1" dirty="0">
              <a:solidFill>
                <a:schemeClr val="bg1"/>
              </a:solidFill>
              <a:cs typeface="+mn-ea"/>
              <a:sym typeface="+mn-lt"/>
            </a:endParaRPr>
          </a:p>
        </p:txBody>
      </p:sp>
      <p:sp>
        <p:nvSpPr>
          <p:cNvPr id="31" name="PA_文本框 6"/>
          <p:cNvSpPr txBox="1"/>
          <p:nvPr>
            <p:custDataLst>
              <p:tags r:id="rId2"/>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销售政策</a:t>
            </a:r>
          </a:p>
        </p:txBody>
      </p:sp>
      <p:sp>
        <p:nvSpPr>
          <p:cNvPr id="32" name="矩形 31"/>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199696" y="724571"/>
            <a:ext cx="2407967" cy="307777"/>
          </a:xfrm>
          <a:prstGeom prst="rect">
            <a:avLst/>
          </a:prstGeom>
        </p:spPr>
        <p:txBody>
          <a:bodyPr wrap="none">
            <a:spAutoFit/>
          </a:bodyPr>
          <a:lstStyle/>
          <a:p>
            <a:r>
              <a:rPr lang="en-US" altLang="zh-CN" sz="1400" dirty="0">
                <a:solidFill>
                  <a:schemeClr val="tx1">
                    <a:lumMod val="65000"/>
                    <a:lumOff val="35000"/>
                  </a:schemeClr>
                </a:solidFill>
              </a:rPr>
              <a:t>PRODUCT SALES POLICY</a:t>
            </a:r>
            <a:endParaRPr lang="zh-CN" altLang="en-US" sz="1400" dirty="0">
              <a:solidFill>
                <a:schemeClr val="tx1">
                  <a:lumMod val="65000"/>
                  <a:lumOff val="35000"/>
                </a:schemeClr>
              </a:solidFill>
            </a:endParaRPr>
          </a:p>
        </p:txBody>
      </p:sp>
      <p:grpSp>
        <p:nvGrpSpPr>
          <p:cNvPr id="35" name="组合 34"/>
          <p:cNvGrpSpPr/>
          <p:nvPr/>
        </p:nvGrpSpPr>
        <p:grpSpPr>
          <a:xfrm>
            <a:off x="0" y="6489700"/>
            <a:ext cx="12192000" cy="259231"/>
            <a:chOff x="0" y="6489700"/>
            <a:chExt cx="12192000" cy="259231"/>
          </a:xfrm>
        </p:grpSpPr>
        <p:sp>
          <p:nvSpPr>
            <p:cNvPr id="36" name="矩形 35"/>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Five</a:t>
              </a:r>
              <a:endParaRPr lang="zh-CN" altLang="en-US" sz="1100" dirty="0">
                <a:solidFill>
                  <a:srgbClr val="000000">
                    <a:lumMod val="65000"/>
                    <a:lumOff val="35000"/>
                  </a:srgbClr>
                </a:solidFill>
              </a:endParaRPr>
            </a:p>
          </p:txBody>
        </p:sp>
        <p:cxnSp>
          <p:nvCxnSpPr>
            <p:cNvPr id="45" name="直接连接符 44"/>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250" fill="hold"/>
                                        <p:tgtEl>
                                          <p:spTgt spid="33"/>
                                        </p:tgtEl>
                                        <p:attrNameLst>
                                          <p:attrName>ppt_x</p:attrName>
                                        </p:attrNameLst>
                                      </p:cBhvr>
                                      <p:tavLst>
                                        <p:tav tm="0">
                                          <p:val>
                                            <p:strVal val="0-#ppt_w/2"/>
                                          </p:val>
                                        </p:tav>
                                        <p:tav tm="100000">
                                          <p:val>
                                            <p:strVal val="#ppt_x"/>
                                          </p:val>
                                        </p:tav>
                                      </p:tavLst>
                                    </p:anim>
                                    <p:anim calcmode="lin" valueType="num">
                                      <p:cBhvr additive="base">
                                        <p:cTn id="11" dur="250" fill="hold"/>
                                        <p:tgtEl>
                                          <p:spTgt spid="33"/>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250" fill="hold"/>
                                        <p:tgtEl>
                                          <p:spTgt spid="32"/>
                                        </p:tgtEl>
                                        <p:attrNameLst>
                                          <p:attrName>ppt_x</p:attrName>
                                        </p:attrNameLst>
                                      </p:cBhvr>
                                      <p:tavLst>
                                        <p:tav tm="0">
                                          <p:val>
                                            <p:strVal val="0-#ppt_w/2"/>
                                          </p:val>
                                        </p:tav>
                                        <p:tav tm="100000">
                                          <p:val>
                                            <p:strVal val="#ppt_x"/>
                                          </p:val>
                                        </p:tav>
                                      </p:tavLst>
                                    </p:anim>
                                    <p:anim calcmode="lin" valueType="num">
                                      <p:cBhvr additive="base">
                                        <p:cTn id="15" dur="250" fill="hold"/>
                                        <p:tgtEl>
                                          <p:spTgt spid="32"/>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ppt_x</p:attrName>
                                        </p:attrNameLst>
                                      </p:cBhvr>
                                      <p:tavLst>
                                        <p:tav tm="0">
                                          <p:val>
                                            <p:strVal val="#ppt_x-.2"/>
                                          </p:val>
                                        </p:tav>
                                        <p:tav tm="100000">
                                          <p:val>
                                            <p:strVal val="#ppt_x"/>
                                          </p:val>
                                        </p:tav>
                                      </p:tavLst>
                                    </p:anim>
                                    <p:anim calcmode="lin" valueType="num">
                                      <p:cBhvr>
                                        <p:cTn id="20"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1" dur="500"/>
                                        <p:tgtEl>
                                          <p:spTgt spid="3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0-#ppt_w/2"/>
                                          </p:val>
                                        </p:tav>
                                        <p:tav tm="100000">
                                          <p:val>
                                            <p:strVal val="#ppt_x"/>
                                          </p:val>
                                        </p:tav>
                                      </p:tavLst>
                                    </p:anim>
                                    <p:anim calcmode="lin" valueType="num">
                                      <p:cBhvr additive="base">
                                        <p:cTn id="35" dur="50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31" grpId="0"/>
      <p:bldP spid="32" grpId="0" animBg="1"/>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171334"/>
            <a:ext cx="12192000" cy="977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nvGrpSpPr>
          <p:cNvPr id="3" name="组合 2"/>
          <p:cNvGrpSpPr/>
          <p:nvPr/>
        </p:nvGrpSpPr>
        <p:grpSpPr>
          <a:xfrm>
            <a:off x="1023437" y="2248877"/>
            <a:ext cx="2468922" cy="692077"/>
            <a:chOff x="641605" y="4859510"/>
            <a:chExt cx="2468922" cy="692077"/>
          </a:xfrm>
        </p:grpSpPr>
        <p:sp>
          <p:nvSpPr>
            <p:cNvPr id="4" name="TextBox 119"/>
            <p:cNvSpPr txBox="1"/>
            <p:nvPr/>
          </p:nvSpPr>
          <p:spPr>
            <a:xfrm>
              <a:off x="641606" y="4859510"/>
              <a:ext cx="2468921" cy="344005"/>
            </a:xfrm>
            <a:prstGeom prst="rect">
              <a:avLst/>
            </a:prstGeom>
            <a:noFill/>
          </p:spPr>
          <p:txBody>
            <a:bodyPr wrap="squar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altLang="zh-CN" sz="1400" b="1" dirty="0">
                <a:solidFill>
                  <a:schemeClr val="tx1">
                    <a:lumMod val="65000"/>
                    <a:lumOff val="35000"/>
                  </a:schemeClr>
                </a:solidFill>
                <a:latin typeface="Agency FB" panose="020B0503020202020204" pitchFamily="34" charset="0"/>
                <a:cs typeface="+mn-ea"/>
                <a:sym typeface="+mn-lt"/>
              </a:endParaRPr>
            </a:p>
          </p:txBody>
        </p:sp>
        <p:sp>
          <p:nvSpPr>
            <p:cNvPr id="5" name="Rectangle 120"/>
            <p:cNvSpPr/>
            <p:nvPr/>
          </p:nvSpPr>
          <p:spPr>
            <a:xfrm>
              <a:off x="641605" y="5151477"/>
              <a:ext cx="2468922" cy="400110"/>
            </a:xfrm>
            <a:prstGeom prst="rect">
              <a:avLst/>
            </a:prstGeom>
          </p:spPr>
          <p:txBody>
            <a:bodyPr wrap="square">
              <a:spAutoFit/>
            </a:bodyPr>
            <a:lstStyle/>
            <a:p>
              <a:pPr>
                <a:defRPr/>
              </a:pPr>
              <a:r>
                <a:rPr lang="zh-CN" altLang="en-US" sz="1000" dirty="0">
                  <a:solidFill>
                    <a:schemeClr val="tx1">
                      <a:lumMod val="65000"/>
                      <a:lumOff val="35000"/>
                    </a:schemeClr>
                  </a:solidFill>
                  <a:cs typeface="+mn-ea"/>
                  <a:sym typeface="+mn-lt"/>
                </a:rPr>
                <a:t>此部分内容作为文字排版占位</a:t>
              </a:r>
              <a:endParaRPr lang="en-US" altLang="zh-CN" sz="1000" dirty="0">
                <a:solidFill>
                  <a:schemeClr val="tx1">
                    <a:lumMod val="65000"/>
                    <a:lumOff val="35000"/>
                  </a:schemeClr>
                </a:solidFill>
                <a:cs typeface="+mn-ea"/>
                <a:sym typeface="+mn-lt"/>
              </a:endParaRPr>
            </a:p>
            <a:p>
              <a:pPr>
                <a:defRPr/>
              </a:pPr>
              <a:r>
                <a:rPr lang="zh-CN" altLang="en-US" sz="1000" dirty="0">
                  <a:solidFill>
                    <a:schemeClr val="tx1">
                      <a:lumMod val="65000"/>
                      <a:lumOff val="35000"/>
                    </a:schemeClr>
                  </a:solidFill>
                  <a:cs typeface="+mn-ea"/>
                  <a:sym typeface="+mn-lt"/>
                </a:rPr>
                <a:t>（建议使用主题字体）</a:t>
              </a:r>
            </a:p>
          </p:txBody>
        </p:sp>
      </p:grpSp>
      <p:grpSp>
        <p:nvGrpSpPr>
          <p:cNvPr id="6" name="组合 5"/>
          <p:cNvGrpSpPr/>
          <p:nvPr/>
        </p:nvGrpSpPr>
        <p:grpSpPr>
          <a:xfrm>
            <a:off x="3342171" y="4774806"/>
            <a:ext cx="2468922" cy="679551"/>
            <a:chOff x="641605" y="4872036"/>
            <a:chExt cx="2468922" cy="679551"/>
          </a:xfrm>
        </p:grpSpPr>
        <p:sp>
          <p:nvSpPr>
            <p:cNvPr id="7" name="TextBox 119"/>
            <p:cNvSpPr txBox="1"/>
            <p:nvPr/>
          </p:nvSpPr>
          <p:spPr>
            <a:xfrm>
              <a:off x="641606" y="4872036"/>
              <a:ext cx="2468921" cy="307777"/>
            </a:xfrm>
            <a:prstGeom prst="rect">
              <a:avLst/>
            </a:prstGeom>
            <a:noFill/>
          </p:spPr>
          <p:txBody>
            <a:bodyPr wrap="square" rtlCol="0">
              <a:spAutoFit/>
            </a:bodyPr>
            <a:lstStyle/>
            <a:p>
              <a:pPr defTabSz="914400"/>
              <a:r>
                <a:rPr lang="zh-CN" altLang="en-US" sz="1400" b="1" dirty="0">
                  <a:solidFill>
                    <a:schemeClr val="tx1">
                      <a:lumMod val="65000"/>
                      <a:lumOff val="35000"/>
                    </a:schemeClr>
                  </a:solidFill>
                  <a:cs typeface="+mn-ea"/>
                  <a:sym typeface="+mn-lt"/>
                </a:rPr>
                <a:t>添加预设文本</a:t>
              </a:r>
            </a:p>
          </p:txBody>
        </p:sp>
        <p:sp>
          <p:nvSpPr>
            <p:cNvPr id="8" name="Rectangle 120"/>
            <p:cNvSpPr/>
            <p:nvPr/>
          </p:nvSpPr>
          <p:spPr>
            <a:xfrm>
              <a:off x="641605" y="5151477"/>
              <a:ext cx="2468922" cy="400110"/>
            </a:xfrm>
            <a:prstGeom prst="rect">
              <a:avLst/>
            </a:prstGeom>
          </p:spPr>
          <p:txBody>
            <a:bodyPr wrap="square">
              <a:spAutoFit/>
            </a:bodyPr>
            <a:lstStyle/>
            <a:p>
              <a:pPr>
                <a:defRPr/>
              </a:pPr>
              <a:r>
                <a:rPr lang="zh-CN" altLang="en-US" sz="1000" dirty="0">
                  <a:solidFill>
                    <a:schemeClr val="tx1">
                      <a:lumMod val="65000"/>
                      <a:lumOff val="35000"/>
                    </a:schemeClr>
                  </a:solidFill>
                  <a:cs typeface="+mn-ea"/>
                  <a:sym typeface="+mn-lt"/>
                </a:rPr>
                <a:t>此部分内容作为文字排版占位</a:t>
              </a:r>
              <a:endParaRPr lang="en-US" altLang="zh-CN" sz="1000" dirty="0">
                <a:solidFill>
                  <a:schemeClr val="tx1">
                    <a:lumMod val="65000"/>
                    <a:lumOff val="35000"/>
                  </a:schemeClr>
                </a:solidFill>
                <a:cs typeface="+mn-ea"/>
                <a:sym typeface="+mn-lt"/>
              </a:endParaRPr>
            </a:p>
            <a:p>
              <a:pPr>
                <a:defRPr/>
              </a:pPr>
              <a:r>
                <a:rPr lang="zh-CN" altLang="en-US" sz="1000" dirty="0">
                  <a:solidFill>
                    <a:schemeClr val="tx1">
                      <a:lumMod val="65000"/>
                      <a:lumOff val="35000"/>
                    </a:schemeClr>
                  </a:solidFill>
                  <a:cs typeface="+mn-ea"/>
                  <a:sym typeface="+mn-lt"/>
                </a:rPr>
                <a:t>（建议使用主题字体）</a:t>
              </a:r>
            </a:p>
          </p:txBody>
        </p:sp>
      </p:grpSp>
      <p:grpSp>
        <p:nvGrpSpPr>
          <p:cNvPr id="9" name="组合 8"/>
          <p:cNvGrpSpPr/>
          <p:nvPr/>
        </p:nvGrpSpPr>
        <p:grpSpPr>
          <a:xfrm>
            <a:off x="5307127" y="2223825"/>
            <a:ext cx="2468922" cy="717129"/>
            <a:chOff x="641605" y="4834458"/>
            <a:chExt cx="2468922" cy="717129"/>
          </a:xfrm>
        </p:grpSpPr>
        <p:sp>
          <p:nvSpPr>
            <p:cNvPr id="10" name="TextBox 119"/>
            <p:cNvSpPr txBox="1"/>
            <p:nvPr/>
          </p:nvSpPr>
          <p:spPr>
            <a:xfrm>
              <a:off x="641606" y="4834458"/>
              <a:ext cx="2468921" cy="372410"/>
            </a:xfrm>
            <a:prstGeom prst="rect">
              <a:avLst/>
            </a:prstGeom>
            <a:noFill/>
          </p:spPr>
          <p:txBody>
            <a:bodyPr wrap="squar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altLang="zh-CN" sz="1400" b="1" dirty="0">
                <a:solidFill>
                  <a:schemeClr val="tx1">
                    <a:lumMod val="65000"/>
                    <a:lumOff val="35000"/>
                  </a:schemeClr>
                </a:solidFill>
                <a:latin typeface="Agency FB" panose="020B0503020202020204" pitchFamily="34" charset="0"/>
                <a:cs typeface="+mn-ea"/>
                <a:sym typeface="+mn-lt"/>
              </a:endParaRPr>
            </a:p>
          </p:txBody>
        </p:sp>
        <p:sp>
          <p:nvSpPr>
            <p:cNvPr id="11" name="Rectangle 120"/>
            <p:cNvSpPr/>
            <p:nvPr/>
          </p:nvSpPr>
          <p:spPr>
            <a:xfrm>
              <a:off x="641605" y="5151477"/>
              <a:ext cx="2468922" cy="400110"/>
            </a:xfrm>
            <a:prstGeom prst="rect">
              <a:avLst/>
            </a:prstGeom>
          </p:spPr>
          <p:txBody>
            <a:bodyPr wrap="square">
              <a:spAutoFit/>
            </a:bodyPr>
            <a:lstStyle/>
            <a:p>
              <a:pPr>
                <a:defRPr/>
              </a:pPr>
              <a:r>
                <a:rPr lang="zh-CN" altLang="en-US" sz="1000" dirty="0">
                  <a:solidFill>
                    <a:schemeClr val="tx1">
                      <a:lumMod val="65000"/>
                      <a:lumOff val="35000"/>
                    </a:schemeClr>
                  </a:solidFill>
                  <a:cs typeface="+mn-ea"/>
                  <a:sym typeface="+mn-lt"/>
                </a:rPr>
                <a:t>此部分内容作为文字排版占位</a:t>
              </a:r>
              <a:endParaRPr lang="en-US" altLang="zh-CN" sz="1000" dirty="0">
                <a:solidFill>
                  <a:schemeClr val="tx1">
                    <a:lumMod val="65000"/>
                    <a:lumOff val="35000"/>
                  </a:schemeClr>
                </a:solidFill>
                <a:cs typeface="+mn-ea"/>
                <a:sym typeface="+mn-lt"/>
              </a:endParaRPr>
            </a:p>
            <a:p>
              <a:pPr>
                <a:defRPr/>
              </a:pPr>
              <a:r>
                <a:rPr lang="zh-CN" altLang="en-US" sz="1000" dirty="0">
                  <a:solidFill>
                    <a:schemeClr val="tx1">
                      <a:lumMod val="65000"/>
                      <a:lumOff val="35000"/>
                    </a:schemeClr>
                  </a:solidFill>
                  <a:cs typeface="+mn-ea"/>
                  <a:sym typeface="+mn-lt"/>
                </a:rPr>
                <a:t>（建议使用主题字体）</a:t>
              </a:r>
            </a:p>
          </p:txBody>
        </p:sp>
      </p:grpSp>
      <p:grpSp>
        <p:nvGrpSpPr>
          <p:cNvPr id="12" name="组合 11"/>
          <p:cNvGrpSpPr/>
          <p:nvPr/>
        </p:nvGrpSpPr>
        <p:grpSpPr>
          <a:xfrm>
            <a:off x="7694461" y="4737228"/>
            <a:ext cx="2468922" cy="717129"/>
            <a:chOff x="641605" y="4834458"/>
            <a:chExt cx="2468922" cy="717129"/>
          </a:xfrm>
        </p:grpSpPr>
        <p:sp>
          <p:nvSpPr>
            <p:cNvPr id="13" name="TextBox 119"/>
            <p:cNvSpPr txBox="1"/>
            <p:nvPr/>
          </p:nvSpPr>
          <p:spPr>
            <a:xfrm>
              <a:off x="641606" y="4834458"/>
              <a:ext cx="2468921" cy="372410"/>
            </a:xfrm>
            <a:prstGeom prst="rect">
              <a:avLst/>
            </a:prstGeom>
            <a:noFill/>
          </p:spPr>
          <p:txBody>
            <a:bodyPr wrap="squar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altLang="zh-CN" sz="1400" b="1" dirty="0">
                <a:solidFill>
                  <a:schemeClr val="tx1">
                    <a:lumMod val="65000"/>
                    <a:lumOff val="35000"/>
                  </a:schemeClr>
                </a:solidFill>
                <a:latin typeface="Agency FB" panose="020B0503020202020204" pitchFamily="34" charset="0"/>
                <a:cs typeface="+mn-ea"/>
                <a:sym typeface="+mn-lt"/>
              </a:endParaRPr>
            </a:p>
          </p:txBody>
        </p:sp>
        <p:sp>
          <p:nvSpPr>
            <p:cNvPr id="14" name="Rectangle 120"/>
            <p:cNvSpPr/>
            <p:nvPr/>
          </p:nvSpPr>
          <p:spPr>
            <a:xfrm>
              <a:off x="641605" y="5151477"/>
              <a:ext cx="2468922" cy="400110"/>
            </a:xfrm>
            <a:prstGeom prst="rect">
              <a:avLst/>
            </a:prstGeom>
          </p:spPr>
          <p:txBody>
            <a:bodyPr wrap="square">
              <a:spAutoFit/>
            </a:bodyPr>
            <a:lstStyle/>
            <a:p>
              <a:pPr>
                <a:defRPr/>
              </a:pPr>
              <a:r>
                <a:rPr lang="zh-CN" altLang="en-US" sz="1000" dirty="0">
                  <a:solidFill>
                    <a:schemeClr val="tx1">
                      <a:lumMod val="65000"/>
                      <a:lumOff val="35000"/>
                    </a:schemeClr>
                  </a:solidFill>
                  <a:cs typeface="+mn-ea"/>
                  <a:sym typeface="+mn-lt"/>
                </a:rPr>
                <a:t>此部分内容作为文字排版占位</a:t>
              </a:r>
              <a:endParaRPr lang="en-US" altLang="zh-CN" sz="1000" dirty="0">
                <a:solidFill>
                  <a:schemeClr val="tx1">
                    <a:lumMod val="65000"/>
                    <a:lumOff val="35000"/>
                  </a:schemeClr>
                </a:solidFill>
                <a:cs typeface="+mn-ea"/>
                <a:sym typeface="+mn-lt"/>
              </a:endParaRPr>
            </a:p>
            <a:p>
              <a:pPr>
                <a:defRPr/>
              </a:pPr>
              <a:r>
                <a:rPr lang="zh-CN" altLang="en-US" sz="1000" dirty="0">
                  <a:solidFill>
                    <a:schemeClr val="tx1">
                      <a:lumMod val="65000"/>
                      <a:lumOff val="35000"/>
                    </a:schemeClr>
                  </a:solidFill>
                  <a:cs typeface="+mn-ea"/>
                  <a:sym typeface="+mn-lt"/>
                </a:rPr>
                <a:t>（建议使用主题字体）</a:t>
              </a:r>
            </a:p>
          </p:txBody>
        </p:sp>
      </p:grpSp>
      <p:grpSp>
        <p:nvGrpSpPr>
          <p:cNvPr id="15" name="组合 14"/>
          <p:cNvGrpSpPr/>
          <p:nvPr/>
        </p:nvGrpSpPr>
        <p:grpSpPr>
          <a:xfrm>
            <a:off x="9324117" y="2248877"/>
            <a:ext cx="2468922" cy="692077"/>
            <a:chOff x="641605" y="4859510"/>
            <a:chExt cx="2468922" cy="692077"/>
          </a:xfrm>
        </p:grpSpPr>
        <p:sp>
          <p:nvSpPr>
            <p:cNvPr id="16" name="TextBox 119"/>
            <p:cNvSpPr txBox="1"/>
            <p:nvPr/>
          </p:nvSpPr>
          <p:spPr>
            <a:xfrm>
              <a:off x="641606" y="4859510"/>
              <a:ext cx="2468921" cy="344005"/>
            </a:xfrm>
            <a:prstGeom prst="rect">
              <a:avLst/>
            </a:prstGeom>
            <a:noFill/>
          </p:spPr>
          <p:txBody>
            <a:bodyPr wrap="square" rtlCol="0">
              <a:spAutoFit/>
            </a:bodyPr>
            <a:lstStyle/>
            <a:p>
              <a:pPr>
                <a:lnSpc>
                  <a:spcPct val="130000"/>
                </a:lnSpc>
              </a:pPr>
              <a:r>
                <a:rPr lang="zh-CN" altLang="en-US" sz="1400" b="1" dirty="0">
                  <a:solidFill>
                    <a:schemeClr val="tx1">
                      <a:lumMod val="65000"/>
                      <a:lumOff val="35000"/>
                    </a:schemeClr>
                  </a:solidFill>
                  <a:latin typeface="Agency FB" panose="020B0503020202020204" pitchFamily="34" charset="0"/>
                  <a:cs typeface="+mn-ea"/>
                  <a:sym typeface="+mn-lt"/>
                </a:rPr>
                <a:t>添加预设文本</a:t>
              </a:r>
              <a:endParaRPr lang="en-US" altLang="zh-CN" sz="1400" b="1" dirty="0">
                <a:solidFill>
                  <a:schemeClr val="tx1">
                    <a:lumMod val="65000"/>
                    <a:lumOff val="35000"/>
                  </a:schemeClr>
                </a:solidFill>
                <a:latin typeface="Agency FB" panose="020B0503020202020204" pitchFamily="34" charset="0"/>
                <a:cs typeface="+mn-ea"/>
                <a:sym typeface="+mn-lt"/>
              </a:endParaRPr>
            </a:p>
          </p:txBody>
        </p:sp>
        <p:sp>
          <p:nvSpPr>
            <p:cNvPr id="17" name="Rectangle 120"/>
            <p:cNvSpPr/>
            <p:nvPr/>
          </p:nvSpPr>
          <p:spPr>
            <a:xfrm>
              <a:off x="641605" y="5151477"/>
              <a:ext cx="2468922" cy="400110"/>
            </a:xfrm>
            <a:prstGeom prst="rect">
              <a:avLst/>
            </a:prstGeom>
          </p:spPr>
          <p:txBody>
            <a:bodyPr wrap="square">
              <a:spAutoFit/>
            </a:bodyPr>
            <a:lstStyle/>
            <a:p>
              <a:pPr>
                <a:defRPr/>
              </a:pPr>
              <a:r>
                <a:rPr lang="zh-CN" altLang="en-US" sz="1000" dirty="0">
                  <a:solidFill>
                    <a:schemeClr val="tx1">
                      <a:lumMod val="65000"/>
                      <a:lumOff val="35000"/>
                    </a:schemeClr>
                  </a:solidFill>
                  <a:cs typeface="+mn-ea"/>
                  <a:sym typeface="+mn-lt"/>
                </a:rPr>
                <a:t>此部分内容作为文字排版占位</a:t>
              </a:r>
              <a:endParaRPr lang="en-US" altLang="zh-CN" sz="1000" dirty="0">
                <a:solidFill>
                  <a:schemeClr val="tx1">
                    <a:lumMod val="65000"/>
                    <a:lumOff val="35000"/>
                  </a:schemeClr>
                </a:solidFill>
                <a:cs typeface="+mn-ea"/>
                <a:sym typeface="+mn-lt"/>
              </a:endParaRPr>
            </a:p>
            <a:p>
              <a:pPr>
                <a:defRPr/>
              </a:pPr>
              <a:r>
                <a:rPr lang="zh-CN" altLang="en-US" sz="1000" dirty="0">
                  <a:solidFill>
                    <a:schemeClr val="tx1">
                      <a:lumMod val="65000"/>
                      <a:lumOff val="35000"/>
                    </a:schemeClr>
                  </a:solidFill>
                  <a:cs typeface="+mn-ea"/>
                  <a:sym typeface="+mn-lt"/>
                </a:rPr>
                <a:t>（建议使用主题字体）</a:t>
              </a:r>
            </a:p>
          </p:txBody>
        </p:sp>
      </p:grpSp>
      <p:grpSp>
        <p:nvGrpSpPr>
          <p:cNvPr id="18" name="组合 17"/>
          <p:cNvGrpSpPr/>
          <p:nvPr/>
        </p:nvGrpSpPr>
        <p:grpSpPr>
          <a:xfrm>
            <a:off x="3438026" y="4260010"/>
            <a:ext cx="384789" cy="384789"/>
            <a:chOff x="2984818" y="5049261"/>
            <a:chExt cx="384789" cy="384789"/>
          </a:xfrm>
          <a:effectLst/>
        </p:grpSpPr>
        <p:sp>
          <p:nvSpPr>
            <p:cNvPr id="19" name="椭圆 18"/>
            <p:cNvSpPr/>
            <p:nvPr/>
          </p:nvSpPr>
          <p:spPr>
            <a:xfrm>
              <a:off x="2984818" y="5049261"/>
              <a:ext cx="384789" cy="38478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20" name="图形 19" descr="发送"/>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75776" y="5156467"/>
              <a:ext cx="177594" cy="177594"/>
            </a:xfrm>
            <a:prstGeom prst="rect">
              <a:avLst/>
            </a:prstGeom>
          </p:spPr>
        </p:pic>
      </p:grpSp>
      <p:grpSp>
        <p:nvGrpSpPr>
          <p:cNvPr id="21" name="组合 20"/>
          <p:cNvGrpSpPr/>
          <p:nvPr/>
        </p:nvGrpSpPr>
        <p:grpSpPr>
          <a:xfrm>
            <a:off x="5402982" y="1746607"/>
            <a:ext cx="384789" cy="384789"/>
            <a:chOff x="5094554" y="1331177"/>
            <a:chExt cx="384789" cy="384789"/>
          </a:xfrm>
          <a:effectLst/>
        </p:grpSpPr>
        <p:sp>
          <p:nvSpPr>
            <p:cNvPr id="22" name="椭圆 21"/>
            <p:cNvSpPr/>
            <p:nvPr/>
          </p:nvSpPr>
          <p:spPr>
            <a:xfrm>
              <a:off x="5094554" y="1331177"/>
              <a:ext cx="384789" cy="384789"/>
            </a:xfrm>
            <a:prstGeom prst="ellipse">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pic>
          <p:nvPicPr>
            <p:cNvPr id="23" name="图形 22" descr="员工识别证"/>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98151" y="1432356"/>
              <a:ext cx="177594" cy="177594"/>
            </a:xfrm>
            <a:prstGeom prst="rect">
              <a:avLst/>
            </a:prstGeom>
          </p:spPr>
        </p:pic>
      </p:grpSp>
      <p:grpSp>
        <p:nvGrpSpPr>
          <p:cNvPr id="24" name="组合 23"/>
          <p:cNvGrpSpPr/>
          <p:nvPr/>
        </p:nvGrpSpPr>
        <p:grpSpPr>
          <a:xfrm>
            <a:off x="9419972" y="1746607"/>
            <a:ext cx="384789" cy="384789"/>
            <a:chOff x="9523024" y="1331177"/>
            <a:chExt cx="384789" cy="384789"/>
          </a:xfrm>
          <a:effectLst/>
        </p:grpSpPr>
        <p:sp>
          <p:nvSpPr>
            <p:cNvPr id="25" name="椭圆 24"/>
            <p:cNvSpPr/>
            <p:nvPr/>
          </p:nvSpPr>
          <p:spPr>
            <a:xfrm>
              <a:off x="9523024" y="1331177"/>
              <a:ext cx="384789" cy="38478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26" name="图形 25" descr="层次结构"/>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6621" y="1432356"/>
              <a:ext cx="177594" cy="177594"/>
            </a:xfrm>
            <a:prstGeom prst="rect">
              <a:avLst/>
            </a:prstGeom>
          </p:spPr>
        </p:pic>
      </p:grpSp>
      <p:grpSp>
        <p:nvGrpSpPr>
          <p:cNvPr id="27" name="组合 26"/>
          <p:cNvGrpSpPr/>
          <p:nvPr/>
        </p:nvGrpSpPr>
        <p:grpSpPr>
          <a:xfrm>
            <a:off x="7790316" y="4260010"/>
            <a:ext cx="384789" cy="384789"/>
            <a:chOff x="7305358" y="5049261"/>
            <a:chExt cx="384789" cy="384789"/>
          </a:xfrm>
          <a:effectLst/>
        </p:grpSpPr>
        <p:sp>
          <p:nvSpPr>
            <p:cNvPr id="28" name="椭圆 27"/>
            <p:cNvSpPr/>
            <p:nvPr/>
          </p:nvSpPr>
          <p:spPr>
            <a:xfrm>
              <a:off x="7305358" y="5049261"/>
              <a:ext cx="384789" cy="384789"/>
            </a:xfrm>
            <a:prstGeom prst="ellipse">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29" name="图形 28" descr="靶心"/>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08955" y="5156467"/>
              <a:ext cx="177594" cy="177594"/>
            </a:xfrm>
            <a:prstGeom prst="rect">
              <a:avLst/>
            </a:prstGeom>
          </p:spPr>
        </p:pic>
      </p:grpSp>
      <p:grpSp>
        <p:nvGrpSpPr>
          <p:cNvPr id="30" name="组合 29"/>
          <p:cNvGrpSpPr/>
          <p:nvPr/>
        </p:nvGrpSpPr>
        <p:grpSpPr>
          <a:xfrm>
            <a:off x="1119292" y="1746607"/>
            <a:ext cx="384789" cy="384789"/>
            <a:chOff x="666084" y="1331177"/>
            <a:chExt cx="384789" cy="384789"/>
          </a:xfrm>
          <a:effectLst/>
        </p:grpSpPr>
        <p:sp>
          <p:nvSpPr>
            <p:cNvPr id="31" name="椭圆 30"/>
            <p:cNvSpPr/>
            <p:nvPr/>
          </p:nvSpPr>
          <p:spPr>
            <a:xfrm>
              <a:off x="666084" y="1331177"/>
              <a:ext cx="384789" cy="38478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pic>
          <p:nvPicPr>
            <p:cNvPr id="32" name="图形 31" descr="带齿轮的头部"/>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77424" y="1432356"/>
              <a:ext cx="177594" cy="177594"/>
            </a:xfrm>
            <a:prstGeom prst="rect">
              <a:avLst/>
            </a:prstGeom>
          </p:spPr>
        </p:pic>
      </p:grpSp>
      <p:grpSp>
        <p:nvGrpSpPr>
          <p:cNvPr id="33" name="组合 32"/>
          <p:cNvGrpSpPr/>
          <p:nvPr/>
        </p:nvGrpSpPr>
        <p:grpSpPr>
          <a:xfrm>
            <a:off x="1132616" y="3424242"/>
            <a:ext cx="551221" cy="490261"/>
            <a:chOff x="542248" y="3183869"/>
            <a:chExt cx="551221" cy="490261"/>
          </a:xfrm>
        </p:grpSpPr>
        <p:sp>
          <p:nvSpPr>
            <p:cNvPr id="34" name="矩形: 圆角 33"/>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35" name="文本框 34"/>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accent1"/>
                  </a:solidFill>
                  <a:cs typeface="+mn-ea"/>
                  <a:sym typeface="+mn-lt"/>
                </a:rPr>
                <a:t>01</a:t>
              </a:r>
              <a:endParaRPr lang="zh-CN" altLang="en-US" b="1" dirty="0">
                <a:solidFill>
                  <a:schemeClr val="accent1"/>
                </a:solidFill>
                <a:cs typeface="+mn-ea"/>
                <a:sym typeface="+mn-lt"/>
              </a:endParaRPr>
            </a:p>
          </p:txBody>
        </p:sp>
      </p:grpSp>
      <p:grpSp>
        <p:nvGrpSpPr>
          <p:cNvPr id="36" name="组合 35"/>
          <p:cNvGrpSpPr/>
          <p:nvPr/>
        </p:nvGrpSpPr>
        <p:grpSpPr>
          <a:xfrm>
            <a:off x="3342171" y="3424242"/>
            <a:ext cx="551221" cy="490261"/>
            <a:chOff x="542248" y="3183869"/>
            <a:chExt cx="551221" cy="490261"/>
          </a:xfrm>
        </p:grpSpPr>
        <p:sp>
          <p:nvSpPr>
            <p:cNvPr id="37" name="矩形: 圆角 36"/>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38" name="文本框 37"/>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accent1"/>
                  </a:solidFill>
                  <a:cs typeface="+mn-ea"/>
                  <a:sym typeface="+mn-lt"/>
                </a:rPr>
                <a:t>02</a:t>
              </a:r>
              <a:endParaRPr lang="zh-CN" altLang="en-US" b="1" dirty="0">
                <a:solidFill>
                  <a:schemeClr val="accent1"/>
                </a:solidFill>
                <a:cs typeface="+mn-ea"/>
                <a:sym typeface="+mn-lt"/>
              </a:endParaRPr>
            </a:p>
          </p:txBody>
        </p:sp>
      </p:grpSp>
      <p:grpSp>
        <p:nvGrpSpPr>
          <p:cNvPr id="39" name="组合 38"/>
          <p:cNvGrpSpPr/>
          <p:nvPr/>
        </p:nvGrpSpPr>
        <p:grpSpPr>
          <a:xfrm>
            <a:off x="5551726" y="3424242"/>
            <a:ext cx="551221" cy="490261"/>
            <a:chOff x="542248" y="3183869"/>
            <a:chExt cx="551221" cy="490261"/>
          </a:xfrm>
        </p:grpSpPr>
        <p:sp>
          <p:nvSpPr>
            <p:cNvPr id="40" name="矩形: 圆角 39"/>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cs typeface="+mn-ea"/>
                <a:sym typeface="+mn-lt"/>
              </a:endParaRPr>
            </a:p>
          </p:txBody>
        </p:sp>
        <p:sp>
          <p:nvSpPr>
            <p:cNvPr id="41" name="文本框 40"/>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accent1"/>
                  </a:solidFill>
                  <a:cs typeface="+mn-ea"/>
                  <a:sym typeface="+mn-lt"/>
                </a:rPr>
                <a:t>03</a:t>
              </a:r>
              <a:endParaRPr lang="zh-CN" altLang="en-US" b="1" dirty="0">
                <a:solidFill>
                  <a:schemeClr val="accent1"/>
                </a:solidFill>
                <a:cs typeface="+mn-ea"/>
                <a:sym typeface="+mn-lt"/>
              </a:endParaRPr>
            </a:p>
          </p:txBody>
        </p:sp>
      </p:grpSp>
      <p:grpSp>
        <p:nvGrpSpPr>
          <p:cNvPr id="42" name="组合 41"/>
          <p:cNvGrpSpPr/>
          <p:nvPr/>
        </p:nvGrpSpPr>
        <p:grpSpPr>
          <a:xfrm>
            <a:off x="7761281" y="3424242"/>
            <a:ext cx="551221" cy="490261"/>
            <a:chOff x="542248" y="3183869"/>
            <a:chExt cx="551221" cy="490261"/>
          </a:xfrm>
        </p:grpSpPr>
        <p:sp>
          <p:nvSpPr>
            <p:cNvPr id="43" name="矩形: 圆角 42"/>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44" name="文本框 43"/>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accent1"/>
                  </a:solidFill>
                  <a:cs typeface="+mn-ea"/>
                  <a:sym typeface="+mn-lt"/>
                </a:rPr>
                <a:t>04</a:t>
              </a:r>
              <a:endParaRPr lang="zh-CN" altLang="en-US" b="1" dirty="0">
                <a:solidFill>
                  <a:schemeClr val="accent1"/>
                </a:solidFill>
                <a:cs typeface="+mn-ea"/>
                <a:sym typeface="+mn-lt"/>
              </a:endParaRPr>
            </a:p>
          </p:txBody>
        </p:sp>
      </p:grpSp>
      <p:grpSp>
        <p:nvGrpSpPr>
          <p:cNvPr id="45" name="组合 44"/>
          <p:cNvGrpSpPr/>
          <p:nvPr/>
        </p:nvGrpSpPr>
        <p:grpSpPr>
          <a:xfrm>
            <a:off x="9970834" y="3424242"/>
            <a:ext cx="551221" cy="490261"/>
            <a:chOff x="542248" y="3183869"/>
            <a:chExt cx="551221" cy="490261"/>
          </a:xfrm>
        </p:grpSpPr>
        <p:sp>
          <p:nvSpPr>
            <p:cNvPr id="46" name="矩形: 圆角 45"/>
            <p:cNvSpPr/>
            <p:nvPr/>
          </p:nvSpPr>
          <p:spPr>
            <a:xfrm>
              <a:off x="572729" y="3183869"/>
              <a:ext cx="490261" cy="49026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47" name="文本框 46"/>
            <p:cNvSpPr txBox="1"/>
            <p:nvPr/>
          </p:nvSpPr>
          <p:spPr>
            <a:xfrm>
              <a:off x="542248" y="3242042"/>
              <a:ext cx="551221" cy="369332"/>
            </a:xfrm>
            <a:prstGeom prst="rect">
              <a:avLst/>
            </a:prstGeom>
            <a:noFill/>
          </p:spPr>
          <p:txBody>
            <a:bodyPr wrap="square" rtlCol="0">
              <a:spAutoFit/>
            </a:bodyPr>
            <a:lstStyle/>
            <a:p>
              <a:pPr algn="ctr"/>
              <a:r>
                <a:rPr lang="en-US" altLang="zh-CN" b="1" dirty="0">
                  <a:solidFill>
                    <a:schemeClr val="accent1"/>
                  </a:solidFill>
                  <a:cs typeface="+mn-ea"/>
                  <a:sym typeface="+mn-lt"/>
                </a:rPr>
                <a:t>05</a:t>
              </a:r>
              <a:endParaRPr lang="zh-CN" altLang="en-US" b="1" dirty="0">
                <a:solidFill>
                  <a:schemeClr val="accent1"/>
                </a:solidFill>
                <a:cs typeface="+mn-ea"/>
                <a:sym typeface="+mn-lt"/>
              </a:endParaRPr>
            </a:p>
          </p:txBody>
        </p:sp>
      </p:grpSp>
      <p:sp>
        <p:nvSpPr>
          <p:cNvPr id="68" name="PA_文本框 6"/>
          <p:cNvSpPr txBox="1"/>
          <p:nvPr>
            <p:custDataLst>
              <p:tags r:id="rId2"/>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销售政策</a:t>
            </a:r>
          </a:p>
        </p:txBody>
      </p:sp>
      <p:sp>
        <p:nvSpPr>
          <p:cNvPr id="69" name="矩形 68"/>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199696" y="724571"/>
            <a:ext cx="2407967" cy="307777"/>
          </a:xfrm>
          <a:prstGeom prst="rect">
            <a:avLst/>
          </a:prstGeom>
        </p:spPr>
        <p:txBody>
          <a:bodyPr wrap="none">
            <a:spAutoFit/>
          </a:bodyPr>
          <a:lstStyle/>
          <a:p>
            <a:r>
              <a:rPr lang="en-US" altLang="zh-CN" sz="1400" dirty="0">
                <a:solidFill>
                  <a:schemeClr val="tx1">
                    <a:lumMod val="65000"/>
                    <a:lumOff val="35000"/>
                  </a:schemeClr>
                </a:solidFill>
              </a:rPr>
              <a:t>PRODUCT SALES POLICY</a:t>
            </a:r>
            <a:endParaRPr lang="zh-CN" altLang="en-US" sz="1400" dirty="0">
              <a:solidFill>
                <a:schemeClr val="tx1">
                  <a:lumMod val="65000"/>
                  <a:lumOff val="35000"/>
                </a:schemeClr>
              </a:solidFill>
            </a:endParaRPr>
          </a:p>
        </p:txBody>
      </p:sp>
      <p:grpSp>
        <p:nvGrpSpPr>
          <p:cNvPr id="72" name="组合 71"/>
          <p:cNvGrpSpPr/>
          <p:nvPr/>
        </p:nvGrpSpPr>
        <p:grpSpPr>
          <a:xfrm>
            <a:off x="0" y="6489700"/>
            <a:ext cx="12192000" cy="259231"/>
            <a:chOff x="0" y="6489700"/>
            <a:chExt cx="12192000" cy="259231"/>
          </a:xfrm>
        </p:grpSpPr>
        <p:sp>
          <p:nvSpPr>
            <p:cNvPr id="73" name="矩形 72"/>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Five</a:t>
              </a:r>
              <a:endParaRPr lang="zh-CN" altLang="en-US" sz="1100" dirty="0">
                <a:solidFill>
                  <a:srgbClr val="000000">
                    <a:lumMod val="65000"/>
                    <a:lumOff val="35000"/>
                  </a:srgbClr>
                </a:solidFill>
              </a:endParaRPr>
            </a:p>
          </p:txBody>
        </p:sp>
        <p:cxnSp>
          <p:nvCxnSpPr>
            <p:cNvPr id="74" name="直接连接符 73"/>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75" name="直接连接符 74"/>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par>
                                <p:cTn id="8" presetID="2" presetClass="entr" presetSubtype="9"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 calcmode="lin" valueType="num">
                                      <p:cBhvr additive="base">
                                        <p:cTn id="10" dur="250" fill="hold"/>
                                        <p:tgtEl>
                                          <p:spTgt spid="70"/>
                                        </p:tgtEl>
                                        <p:attrNameLst>
                                          <p:attrName>ppt_x</p:attrName>
                                        </p:attrNameLst>
                                      </p:cBhvr>
                                      <p:tavLst>
                                        <p:tav tm="0">
                                          <p:val>
                                            <p:strVal val="0-#ppt_w/2"/>
                                          </p:val>
                                        </p:tav>
                                        <p:tav tm="100000">
                                          <p:val>
                                            <p:strVal val="#ppt_x"/>
                                          </p:val>
                                        </p:tav>
                                      </p:tavLst>
                                    </p:anim>
                                    <p:anim calcmode="lin" valueType="num">
                                      <p:cBhvr additive="base">
                                        <p:cTn id="11" dur="250" fill="hold"/>
                                        <p:tgtEl>
                                          <p:spTgt spid="70"/>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250" fill="hold"/>
                                        <p:tgtEl>
                                          <p:spTgt spid="69"/>
                                        </p:tgtEl>
                                        <p:attrNameLst>
                                          <p:attrName>ppt_x</p:attrName>
                                        </p:attrNameLst>
                                      </p:cBhvr>
                                      <p:tavLst>
                                        <p:tav tm="0">
                                          <p:val>
                                            <p:strVal val="0-#ppt_w/2"/>
                                          </p:val>
                                        </p:tav>
                                        <p:tav tm="100000">
                                          <p:val>
                                            <p:strVal val="#ppt_x"/>
                                          </p:val>
                                        </p:tav>
                                      </p:tavLst>
                                    </p:anim>
                                    <p:anim calcmode="lin" valueType="num">
                                      <p:cBhvr additive="base">
                                        <p:cTn id="15" dur="250" fill="hold"/>
                                        <p:tgtEl>
                                          <p:spTgt spid="6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ppt_x</p:attrName>
                                        </p:attrNameLst>
                                      </p:cBhvr>
                                      <p:tavLst>
                                        <p:tav tm="0">
                                          <p:val>
                                            <p:strVal val="#ppt_x-.2"/>
                                          </p:val>
                                        </p:tav>
                                        <p:tav tm="100000">
                                          <p:val>
                                            <p:strVal val="#ppt_x"/>
                                          </p:val>
                                        </p:tav>
                                      </p:tavLst>
                                    </p:anim>
                                    <p:anim calcmode="lin" valueType="num">
                                      <p:cBhvr>
                                        <p:cTn id="20" dur="5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21" dur="500"/>
                                        <p:tgtEl>
                                          <p:spTgt spid="6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right)">
                                      <p:cBhvr>
                                        <p:cTn id="24" dur="500"/>
                                        <p:tgtEl>
                                          <p:spTgt spid="7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fltVal val="0"/>
                                          </p:val>
                                        </p:tav>
                                        <p:tav tm="100000">
                                          <p:val>
                                            <p:strVal val="#ppt_w"/>
                                          </p:val>
                                        </p:tav>
                                      </p:tavLst>
                                    </p:anim>
                                    <p:anim calcmode="lin" valueType="num">
                                      <p:cBhvr>
                                        <p:cTn id="49" dur="500" fill="hold"/>
                                        <p:tgtEl>
                                          <p:spTgt spid="36"/>
                                        </p:tgtEl>
                                        <p:attrNameLst>
                                          <p:attrName>ppt_h</p:attrName>
                                        </p:attrNameLst>
                                      </p:cBhvr>
                                      <p:tavLst>
                                        <p:tav tm="0">
                                          <p:val>
                                            <p:fltVal val="0"/>
                                          </p:val>
                                        </p:tav>
                                        <p:tav tm="100000">
                                          <p:val>
                                            <p:strVal val="#ppt_h"/>
                                          </p:val>
                                        </p:tav>
                                      </p:tavLst>
                                    </p:anim>
                                    <p:animEffect transition="in" filter="fade">
                                      <p:cBhvr>
                                        <p:cTn id="50" dur="500"/>
                                        <p:tgtEl>
                                          <p:spTgt spid="36"/>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par>
                          <p:cTn id="57" fill="hold">
                            <p:stCondLst>
                              <p:cond delay="4000"/>
                            </p:stCondLst>
                            <p:childTnLst>
                              <p:par>
                                <p:cTn id="58" presetID="22" presetClass="entr" presetSubtype="1"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up)">
                                      <p:cBhvr>
                                        <p:cTn id="60" dur="500"/>
                                        <p:tgtEl>
                                          <p:spTgt spid="6"/>
                                        </p:tgtEl>
                                      </p:cBhvr>
                                    </p:animEffect>
                                  </p:childTnLst>
                                </p:cTn>
                              </p:par>
                            </p:childTnLst>
                          </p:cTn>
                        </p:par>
                        <p:par>
                          <p:cTn id="61" fill="hold">
                            <p:stCondLst>
                              <p:cond delay="4500"/>
                            </p:stCondLst>
                            <p:childTnLst>
                              <p:par>
                                <p:cTn id="62" presetID="53" presetClass="entr" presetSubtype="16" fill="hold"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5500"/>
                            </p:stCondLst>
                            <p:childTnLst>
                              <p:par>
                                <p:cTn id="74" presetID="22" presetClass="entr" presetSubtype="1"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7000"/>
                            </p:stCondLst>
                            <p:childTnLst>
                              <p:par>
                                <p:cTn id="90" presetID="22" presetClass="entr" presetSubtype="1" fill="hold"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up)">
                                      <p:cBhvr>
                                        <p:cTn id="92" dur="500"/>
                                        <p:tgtEl>
                                          <p:spTgt spid="12"/>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8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8500"/>
                            </p:stCondLst>
                            <p:childTnLst>
                              <p:par>
                                <p:cTn id="106" presetID="22" presetClass="entr" presetSubtype="1" fill="hold" nodeType="after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up)">
                                      <p:cBhvr>
                                        <p:cTn id="10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 grpId="0"/>
      <p:bldP spid="69" grpId="0" animBg="1"/>
      <p:bldP spid="70" grpId="0" animBg="1"/>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PA_矩形 12"/>
          <p:cNvSpPr/>
          <p:nvPr>
            <p:custDataLst>
              <p:tags r:id="rId2"/>
            </p:custDataLst>
          </p:nvPr>
        </p:nvSpPr>
        <p:spPr>
          <a:xfrm>
            <a:off x="3" y="0"/>
            <a:ext cx="12191997" cy="685800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0031" y="1085799"/>
            <a:ext cx="2733870" cy="26107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3"/>
            </p:custDataLst>
          </p:nvPr>
        </p:nvSpPr>
        <p:spPr>
          <a:xfrm>
            <a:off x="5772112" y="2748559"/>
            <a:ext cx="3795171" cy="830997"/>
          </a:xfrm>
          <a:prstGeom prst="rect">
            <a:avLst/>
          </a:prstGeom>
          <a:noFill/>
        </p:spPr>
        <p:txBody>
          <a:bodyPr wrap="square" rtlCol="0">
            <a:spAutoFit/>
          </a:bodyPr>
          <a:lstStyle/>
          <a:p>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产品介绍</a:t>
            </a:r>
          </a:p>
        </p:txBody>
      </p:sp>
      <p:sp>
        <p:nvSpPr>
          <p:cNvPr id="7" name="文本框 6"/>
          <p:cNvSpPr txBox="1"/>
          <p:nvPr/>
        </p:nvSpPr>
        <p:spPr>
          <a:xfrm>
            <a:off x="9870553" y="96642"/>
            <a:ext cx="2224585" cy="818686"/>
          </a:xfrm>
          <a:prstGeom prst="rect">
            <a:avLst/>
          </a:prstGeom>
          <a:noFill/>
        </p:spPr>
        <p:txBody>
          <a:bodyPr wrap="square" rtlCol="0">
            <a:spAutoFit/>
          </a:bodyPr>
          <a:lstStyle>
            <a:defPPr>
              <a:defRPr lang="en-US"/>
            </a:defPPr>
            <a:lvl1pPr>
              <a:defRPr sz="2400" spc="30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defRPr>
            </a:lvl1pPr>
          </a:lstStyle>
          <a:p>
            <a:pPr algn="r"/>
            <a:r>
              <a:rPr lang="en-US" altLang="zh-CN" dirty="0"/>
              <a:t>COMPANY</a:t>
            </a:r>
          </a:p>
          <a:p>
            <a:pPr algn="r"/>
            <a:r>
              <a:rPr lang="en-US" altLang="zh-CN" dirty="0"/>
              <a:t>LOGO</a:t>
            </a:r>
            <a:endParaRPr lang="zh-CN" altLang="en-US" dirty="0"/>
          </a:p>
        </p:txBody>
      </p:sp>
      <p:sp>
        <p:nvSpPr>
          <p:cNvPr id="11" name="矩形 10"/>
          <p:cNvSpPr/>
          <p:nvPr/>
        </p:nvSpPr>
        <p:spPr>
          <a:xfrm>
            <a:off x="11204812" y="6155140"/>
            <a:ext cx="987187" cy="440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ONE</a:t>
            </a:r>
            <a:endParaRPr lang="zh-CN" altLang="en-US" sz="2400" dirty="0"/>
          </a:p>
        </p:txBody>
      </p:sp>
      <p:sp>
        <p:nvSpPr>
          <p:cNvPr id="14" name="矩形 13"/>
          <p:cNvSpPr/>
          <p:nvPr/>
        </p:nvSpPr>
        <p:spPr>
          <a:xfrm>
            <a:off x="4926762" y="2946997"/>
            <a:ext cx="434122" cy="434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2989509" y="1243884"/>
            <a:ext cx="1691136" cy="1691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3001039" y="1398295"/>
            <a:ext cx="2212149" cy="1569660"/>
          </a:xfrm>
          <a:prstGeom prst="rect">
            <a:avLst/>
          </a:prstGeom>
          <a:noFill/>
        </p:spPr>
        <p:txBody>
          <a:bodyPr wrap="square" rtlCol="0">
            <a:spAutoFit/>
          </a:bodyPr>
          <a:lstStyle/>
          <a:p>
            <a:r>
              <a:rPr lang="en-US" altLang="zh-CN" sz="9600" dirty="0">
                <a:solidFill>
                  <a:schemeClr val="bg1"/>
                </a:solidFill>
              </a:rPr>
              <a:t>P</a:t>
            </a:r>
            <a:endParaRPr lang="zh-CN" altLang="en-US" sz="2800" dirty="0">
              <a:solidFill>
                <a:schemeClr val="bg1"/>
              </a:solidFill>
            </a:endParaRPr>
          </a:p>
        </p:txBody>
      </p:sp>
      <p:sp>
        <p:nvSpPr>
          <p:cNvPr id="9" name="矩形 8"/>
          <p:cNvSpPr/>
          <p:nvPr/>
        </p:nvSpPr>
        <p:spPr>
          <a:xfrm>
            <a:off x="3379833" y="2264308"/>
            <a:ext cx="694614" cy="400110"/>
          </a:xfrm>
          <a:prstGeom prst="rect">
            <a:avLst/>
          </a:prstGeom>
        </p:spPr>
        <p:txBody>
          <a:bodyPr wrap="none">
            <a:spAutoFit/>
          </a:bodyPr>
          <a:lstStyle/>
          <a:p>
            <a:r>
              <a:rPr lang="en-US" altLang="zh-CN" sz="2000" dirty="0">
                <a:solidFill>
                  <a:schemeClr val="bg1"/>
                </a:solidFill>
              </a:rPr>
              <a:t>ART</a:t>
            </a:r>
            <a:endParaRPr lang="zh-CN" altLang="en-US" sz="2000" dirty="0">
              <a:solidFill>
                <a:schemeClr val="bg1"/>
              </a:solidFill>
            </a:endParaRPr>
          </a:p>
        </p:txBody>
      </p:sp>
      <p:sp>
        <p:nvSpPr>
          <p:cNvPr id="10" name="矩形 9"/>
          <p:cNvSpPr/>
          <p:nvPr/>
        </p:nvSpPr>
        <p:spPr>
          <a:xfrm>
            <a:off x="3935932" y="2037216"/>
            <a:ext cx="755335" cy="707886"/>
          </a:xfrm>
          <a:prstGeom prst="rect">
            <a:avLst/>
          </a:prstGeom>
        </p:spPr>
        <p:txBody>
          <a:bodyPr wrap="none">
            <a:spAutoFit/>
          </a:bodyPr>
          <a:lstStyle/>
          <a:p>
            <a:r>
              <a:rPr lang="en-US" altLang="zh-CN" sz="4000" dirty="0">
                <a:solidFill>
                  <a:schemeClr val="bg1"/>
                </a:solidFill>
              </a:rPr>
              <a:t>01</a:t>
            </a:r>
            <a:endParaRPr lang="zh-CN" altLang="en-US" sz="4000" dirty="0">
              <a:solidFill>
                <a:schemeClr val="bg1"/>
              </a:solidFill>
            </a:endParaRPr>
          </a:p>
        </p:txBody>
      </p:sp>
      <p:sp>
        <p:nvSpPr>
          <p:cNvPr id="18" name="矩形 17"/>
          <p:cNvSpPr/>
          <p:nvPr/>
        </p:nvSpPr>
        <p:spPr>
          <a:xfrm>
            <a:off x="2271258" y="3195047"/>
            <a:ext cx="2095057" cy="2000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084" y="3614988"/>
            <a:ext cx="3240000" cy="1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3"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par>
                                <p:cTn id="22" presetID="16" presetClass="entr" presetSubtype="21"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par>
                                <p:cTn id="29" presetID="31" presetClass="entr"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000"/>
                            </p:stCondLst>
                            <p:childTnLst>
                              <p:par>
                                <p:cTn id="45" presetID="54" presetClass="entr" presetSubtype="0" accel="10000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0.05"/>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 calcmode="lin" valueType="num">
                                      <p:cBhvr>
                                        <p:cTn id="49" dur="500" fill="hold"/>
                                        <p:tgtEl>
                                          <p:spTgt spid="6"/>
                                        </p:tgtEl>
                                        <p:attrNameLst>
                                          <p:attrName>ppt_x</p:attrName>
                                        </p:attrNameLst>
                                      </p:cBhvr>
                                      <p:tavLst>
                                        <p:tav tm="0">
                                          <p:val>
                                            <p:strVal val="#ppt_x-.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Effect transition="in" filter="fade">
                                      <p:cBhvr>
                                        <p:cTn id="51" dur="500"/>
                                        <p:tgtEl>
                                          <p:spTgt spid="6"/>
                                        </p:tgtEl>
                                      </p:cBhvr>
                                    </p:animEffect>
                                  </p:childTnLst>
                                </p:cTn>
                              </p:par>
                            </p:childTnLst>
                          </p:cTn>
                        </p:par>
                        <p:par>
                          <p:cTn id="52" fill="hold">
                            <p:stCondLst>
                              <p:cond delay="25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4" grpId="0" animBg="1"/>
      <p:bldP spid="4" grpId="0" animBg="1"/>
      <p:bldP spid="8" grpId="1"/>
      <p:bldP spid="9" grpId="0"/>
      <p:bldP spid="10" grpId="0"/>
      <p:bldP spid="10" grpId="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10593" y="2521657"/>
            <a:ext cx="1296168" cy="1296168"/>
            <a:chOff x="1395283" y="2970986"/>
            <a:chExt cx="1116000" cy="1116000"/>
          </a:xfrm>
        </p:grpSpPr>
        <p:sp>
          <p:nvSpPr>
            <p:cNvPr id="74" name="椭圆 73"/>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5" name="椭圆 74"/>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76" name="组合 75"/>
            <p:cNvGrpSpPr/>
            <p:nvPr/>
          </p:nvGrpSpPr>
          <p:grpSpPr>
            <a:xfrm>
              <a:off x="1617268" y="3192971"/>
              <a:ext cx="672029" cy="672029"/>
              <a:chOff x="934222" y="2322879"/>
              <a:chExt cx="672029" cy="672029"/>
            </a:xfrm>
          </p:grpSpPr>
          <p:sp>
            <p:nvSpPr>
              <p:cNvPr id="77" name="椭圆 76"/>
              <p:cNvSpPr/>
              <p:nvPr/>
            </p:nvSpPr>
            <p:spPr>
              <a:xfrm>
                <a:off x="934222" y="2322879"/>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8" name="Freeform 25"/>
              <p:cNvSpPr>
                <a:spLocks noEditPoints="1"/>
              </p:cNvSpPr>
              <p:nvPr/>
            </p:nvSpPr>
            <p:spPr bwMode="auto">
              <a:xfrm>
                <a:off x="1004560" y="2513140"/>
                <a:ext cx="531352" cy="35486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bg1">
                      <a:lumMod val="50000"/>
                    </a:schemeClr>
                  </a:solidFill>
                </a:endParaRPr>
              </a:p>
            </p:txBody>
          </p:sp>
        </p:grpSp>
      </p:grpSp>
      <p:sp>
        <p:nvSpPr>
          <p:cNvPr id="4" name="矩形 3"/>
          <p:cNvSpPr/>
          <p:nvPr/>
        </p:nvSpPr>
        <p:spPr>
          <a:xfrm>
            <a:off x="590297" y="2128944"/>
            <a:ext cx="2007843" cy="360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lumMod val="75000"/>
                    <a:lumOff val="25000"/>
                  </a:schemeClr>
                </a:solidFill>
                <a:latin typeface="Adobe Gothic Std B" panose="020B0800000000000000" pitchFamily="34" charset="-128"/>
                <a:ea typeface="Adobe Gothic Std B" panose="020B0800000000000000" pitchFamily="34" charset="-128"/>
              </a:rPr>
              <a:t>01.Contract</a:t>
            </a:r>
            <a:endParaRPr lang="zh-CN" altLang="en-US" sz="2000" dirty="0">
              <a:solidFill>
                <a:schemeClr val="tx1">
                  <a:lumMod val="75000"/>
                  <a:lumOff val="25000"/>
                </a:schemeClr>
              </a:solidFill>
              <a:latin typeface="Adobe Gothic Std B" panose="020B0800000000000000" pitchFamily="34" charset="-128"/>
            </a:endParaRPr>
          </a:p>
        </p:txBody>
      </p:sp>
      <p:sp>
        <p:nvSpPr>
          <p:cNvPr id="5" name="矩形 4"/>
          <p:cNvSpPr/>
          <p:nvPr/>
        </p:nvSpPr>
        <p:spPr>
          <a:xfrm>
            <a:off x="3228805" y="4663892"/>
            <a:ext cx="1291953" cy="31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lumMod val="75000"/>
                    <a:lumOff val="25000"/>
                  </a:schemeClr>
                </a:solidFill>
                <a:latin typeface="Adobe Gothic Std B" panose="020B0800000000000000" pitchFamily="34" charset="-128"/>
                <a:ea typeface="Adobe Gothic Std B" panose="020B0800000000000000" pitchFamily="34" charset="-128"/>
              </a:rPr>
              <a:t>02.idea</a:t>
            </a:r>
            <a:endParaRPr lang="zh-CN" altLang="en-US" sz="2000" dirty="0">
              <a:solidFill>
                <a:schemeClr val="tx1">
                  <a:lumMod val="75000"/>
                  <a:lumOff val="25000"/>
                </a:schemeClr>
              </a:solidFill>
              <a:latin typeface="Adobe Gothic Std B" panose="020B0800000000000000" pitchFamily="34" charset="-128"/>
            </a:endParaRPr>
          </a:p>
        </p:txBody>
      </p:sp>
      <p:grpSp>
        <p:nvGrpSpPr>
          <p:cNvPr id="6" name="组合 5"/>
          <p:cNvGrpSpPr/>
          <p:nvPr/>
        </p:nvGrpSpPr>
        <p:grpSpPr>
          <a:xfrm>
            <a:off x="2348410" y="3493161"/>
            <a:ext cx="1296168" cy="1296168"/>
            <a:chOff x="2805442" y="3807452"/>
            <a:chExt cx="1116000" cy="1116000"/>
          </a:xfrm>
        </p:grpSpPr>
        <p:grpSp>
          <p:nvGrpSpPr>
            <p:cNvPr id="67" name="组合 66"/>
            <p:cNvGrpSpPr/>
            <p:nvPr/>
          </p:nvGrpSpPr>
          <p:grpSpPr>
            <a:xfrm>
              <a:off x="2805442" y="3807452"/>
              <a:ext cx="1116000" cy="1116000"/>
              <a:chOff x="1395283" y="2970986"/>
              <a:chExt cx="1116000" cy="1116000"/>
            </a:xfrm>
          </p:grpSpPr>
          <p:sp>
            <p:nvSpPr>
              <p:cNvPr id="71" name="椭圆 70"/>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72" name="椭圆 71"/>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73" name="椭圆 72"/>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grpSp>
        <p:grpSp>
          <p:nvGrpSpPr>
            <p:cNvPr id="68" name="组合 67"/>
            <p:cNvGrpSpPr/>
            <p:nvPr/>
          </p:nvGrpSpPr>
          <p:grpSpPr>
            <a:xfrm>
              <a:off x="3196481" y="4113527"/>
              <a:ext cx="333919" cy="527241"/>
              <a:chOff x="9262097" y="1333500"/>
              <a:chExt cx="2654300" cy="4191000"/>
            </a:xfrm>
            <a:solidFill>
              <a:schemeClr val="bg1"/>
            </a:solidFill>
          </p:grpSpPr>
          <p:sp>
            <p:nvSpPr>
              <p:cNvPr id="69" name="Freeform 5"/>
              <p:cNvSpPr>
                <a:spLocks noEditPoints="1"/>
              </p:cNvSpPr>
              <p:nvPr/>
            </p:nvSpPr>
            <p:spPr bwMode="auto">
              <a:xfrm>
                <a:off x="9262097" y="1333500"/>
                <a:ext cx="2654300" cy="3822700"/>
              </a:xfrm>
              <a:custGeom>
                <a:avLst/>
                <a:gdLst>
                  <a:gd name="T0" fmla="*/ 705 w 705"/>
                  <a:gd name="T1" fmla="*/ 353 h 1017"/>
                  <a:gd name="T2" fmla="*/ 352 w 705"/>
                  <a:gd name="T3" fmla="*/ 0 h 1017"/>
                  <a:gd name="T4" fmla="*/ 0 w 705"/>
                  <a:gd name="T5" fmla="*/ 353 h 1017"/>
                  <a:gd name="T6" fmla="*/ 170 w 705"/>
                  <a:gd name="T7" fmla="*/ 654 h 1017"/>
                  <a:gd name="T8" fmla="*/ 155 w 705"/>
                  <a:gd name="T9" fmla="*/ 721 h 1017"/>
                  <a:gd name="T10" fmla="*/ 125 w 705"/>
                  <a:gd name="T11" fmla="*/ 742 h 1017"/>
                  <a:gd name="T12" fmla="*/ 124 w 705"/>
                  <a:gd name="T13" fmla="*/ 859 h 1017"/>
                  <a:gd name="T14" fmla="*/ 125 w 705"/>
                  <a:gd name="T15" fmla="*/ 873 h 1017"/>
                  <a:gd name="T16" fmla="*/ 124 w 705"/>
                  <a:gd name="T17" fmla="*/ 991 h 1017"/>
                  <a:gd name="T18" fmla="*/ 161 w 705"/>
                  <a:gd name="T19" fmla="*/ 1014 h 1017"/>
                  <a:gd name="T20" fmla="*/ 582 w 705"/>
                  <a:gd name="T21" fmla="*/ 977 h 1017"/>
                  <a:gd name="T22" fmla="*/ 604 w 705"/>
                  <a:gd name="T23" fmla="*/ 899 h 1017"/>
                  <a:gd name="T24" fmla="*/ 588 w 705"/>
                  <a:gd name="T25" fmla="*/ 832 h 1017"/>
                  <a:gd name="T26" fmla="*/ 604 w 705"/>
                  <a:gd name="T27" fmla="*/ 768 h 1017"/>
                  <a:gd name="T28" fmla="*/ 581 w 705"/>
                  <a:gd name="T29" fmla="*/ 683 h 1017"/>
                  <a:gd name="T30" fmla="*/ 541 w 705"/>
                  <a:gd name="T31" fmla="*/ 687 h 1017"/>
                  <a:gd name="T32" fmla="*/ 656 w 705"/>
                  <a:gd name="T33" fmla="*/ 532 h 1017"/>
                  <a:gd name="T34" fmla="*/ 185 w 705"/>
                  <a:gd name="T35" fmla="*/ 939 h 1017"/>
                  <a:gd name="T36" fmla="*/ 186 w 705"/>
                  <a:gd name="T37" fmla="*/ 923 h 1017"/>
                  <a:gd name="T38" fmla="*/ 531 w 705"/>
                  <a:gd name="T39" fmla="*/ 899 h 1017"/>
                  <a:gd name="T40" fmla="*/ 530 w 705"/>
                  <a:gd name="T41" fmla="*/ 777 h 1017"/>
                  <a:gd name="T42" fmla="*/ 185 w 705"/>
                  <a:gd name="T43" fmla="*/ 802 h 1017"/>
                  <a:gd name="T44" fmla="*/ 530 w 705"/>
                  <a:gd name="T45" fmla="*/ 761 h 1017"/>
                  <a:gd name="T46" fmla="*/ 530 w 705"/>
                  <a:gd name="T47" fmla="*/ 777 h 1017"/>
                  <a:gd name="T48" fmla="*/ 289 w 705"/>
                  <a:gd name="T49" fmla="*/ 442 h 1017"/>
                  <a:gd name="T50" fmla="*/ 320 w 705"/>
                  <a:gd name="T51" fmla="*/ 434 h 1017"/>
                  <a:gd name="T52" fmla="*/ 380 w 705"/>
                  <a:gd name="T53" fmla="*/ 435 h 1017"/>
                  <a:gd name="T54" fmla="*/ 424 w 705"/>
                  <a:gd name="T55" fmla="*/ 443 h 1017"/>
                  <a:gd name="T56" fmla="*/ 372 w 705"/>
                  <a:gd name="T57" fmla="*/ 528 h 1017"/>
                  <a:gd name="T58" fmla="*/ 372 w 705"/>
                  <a:gd name="T59" fmla="*/ 701 h 1017"/>
                  <a:gd name="T60" fmla="*/ 342 w 705"/>
                  <a:gd name="T61" fmla="*/ 533 h 1017"/>
                  <a:gd name="T62" fmla="*/ 339 w 705"/>
                  <a:gd name="T63" fmla="*/ 523 h 1017"/>
                  <a:gd name="T64" fmla="*/ 468 w 705"/>
                  <a:gd name="T65" fmla="*/ 608 h 1017"/>
                  <a:gd name="T66" fmla="*/ 468 w 705"/>
                  <a:gd name="T67" fmla="*/ 693 h 1017"/>
                  <a:gd name="T68" fmla="*/ 408 w 705"/>
                  <a:gd name="T69" fmla="*/ 538 h 1017"/>
                  <a:gd name="T70" fmla="*/ 453 w 705"/>
                  <a:gd name="T71" fmla="*/ 397 h 1017"/>
                  <a:gd name="T72" fmla="*/ 415 w 705"/>
                  <a:gd name="T73" fmla="*/ 426 h 1017"/>
                  <a:gd name="T74" fmla="*/ 379 w 705"/>
                  <a:gd name="T75" fmla="*/ 410 h 1017"/>
                  <a:gd name="T76" fmla="*/ 351 w 705"/>
                  <a:gd name="T77" fmla="*/ 427 h 1017"/>
                  <a:gd name="T78" fmla="*/ 319 w 705"/>
                  <a:gd name="T79" fmla="*/ 411 h 1017"/>
                  <a:gd name="T80" fmla="*/ 292 w 705"/>
                  <a:gd name="T81" fmla="*/ 424 h 1017"/>
                  <a:gd name="T82" fmla="*/ 261 w 705"/>
                  <a:gd name="T83" fmla="*/ 397 h 1017"/>
                  <a:gd name="T84" fmla="*/ 305 w 705"/>
                  <a:gd name="T85" fmla="*/ 538 h 1017"/>
                  <a:gd name="T86" fmla="*/ 244 w 705"/>
                  <a:gd name="T87" fmla="*/ 701 h 1017"/>
                  <a:gd name="T88" fmla="*/ 244 w 705"/>
                  <a:gd name="T89" fmla="*/ 611 h 1017"/>
                  <a:gd name="T90" fmla="*/ 113 w 705"/>
                  <a:gd name="T91" fmla="*/ 498 h 1017"/>
                  <a:gd name="T92" fmla="*/ 155 w 705"/>
                  <a:gd name="T93" fmla="*/ 155 h 1017"/>
                  <a:gd name="T94" fmla="*/ 550 w 705"/>
                  <a:gd name="T95" fmla="*/ 155 h 1017"/>
                  <a:gd name="T96" fmla="*/ 593 w 705"/>
                  <a:gd name="T97" fmla="*/ 49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5" h="1017">
                    <a:moveTo>
                      <a:pt x="656" y="532"/>
                    </a:moveTo>
                    <a:cubicBezTo>
                      <a:pt x="687" y="479"/>
                      <a:pt x="705" y="418"/>
                      <a:pt x="705" y="353"/>
                    </a:cubicBezTo>
                    <a:cubicBezTo>
                      <a:pt x="705" y="255"/>
                      <a:pt x="665" y="167"/>
                      <a:pt x="602" y="103"/>
                    </a:cubicBezTo>
                    <a:cubicBezTo>
                      <a:pt x="538" y="40"/>
                      <a:pt x="450" y="0"/>
                      <a:pt x="352" y="0"/>
                    </a:cubicBezTo>
                    <a:cubicBezTo>
                      <a:pt x="255" y="0"/>
                      <a:pt x="167" y="40"/>
                      <a:pt x="103" y="103"/>
                    </a:cubicBezTo>
                    <a:cubicBezTo>
                      <a:pt x="39" y="167"/>
                      <a:pt x="0" y="255"/>
                      <a:pt x="0" y="353"/>
                    </a:cubicBezTo>
                    <a:cubicBezTo>
                      <a:pt x="0" y="419"/>
                      <a:pt x="18" y="482"/>
                      <a:pt x="51" y="535"/>
                    </a:cubicBezTo>
                    <a:cubicBezTo>
                      <a:pt x="81" y="584"/>
                      <a:pt x="122" y="625"/>
                      <a:pt x="170" y="654"/>
                    </a:cubicBezTo>
                    <a:cubicBezTo>
                      <a:pt x="170" y="719"/>
                      <a:pt x="170" y="719"/>
                      <a:pt x="170" y="719"/>
                    </a:cubicBezTo>
                    <a:cubicBezTo>
                      <a:pt x="155" y="721"/>
                      <a:pt x="155" y="721"/>
                      <a:pt x="155" y="721"/>
                    </a:cubicBezTo>
                    <a:cubicBezTo>
                      <a:pt x="134" y="723"/>
                      <a:pt x="134" y="723"/>
                      <a:pt x="134" y="723"/>
                    </a:cubicBezTo>
                    <a:cubicBezTo>
                      <a:pt x="125" y="742"/>
                      <a:pt x="125" y="742"/>
                      <a:pt x="125" y="742"/>
                    </a:cubicBezTo>
                    <a:cubicBezTo>
                      <a:pt x="115" y="764"/>
                      <a:pt x="111" y="785"/>
                      <a:pt x="112" y="805"/>
                    </a:cubicBezTo>
                    <a:cubicBezTo>
                      <a:pt x="113" y="825"/>
                      <a:pt x="118" y="842"/>
                      <a:pt x="124" y="859"/>
                    </a:cubicBezTo>
                    <a:cubicBezTo>
                      <a:pt x="128" y="868"/>
                      <a:pt x="128" y="868"/>
                      <a:pt x="128" y="868"/>
                    </a:cubicBezTo>
                    <a:cubicBezTo>
                      <a:pt x="125" y="873"/>
                      <a:pt x="125" y="873"/>
                      <a:pt x="125" y="873"/>
                    </a:cubicBezTo>
                    <a:cubicBezTo>
                      <a:pt x="115" y="895"/>
                      <a:pt x="111" y="916"/>
                      <a:pt x="112" y="937"/>
                    </a:cubicBezTo>
                    <a:cubicBezTo>
                      <a:pt x="113" y="956"/>
                      <a:pt x="118" y="974"/>
                      <a:pt x="124" y="991"/>
                    </a:cubicBezTo>
                    <a:cubicBezTo>
                      <a:pt x="134" y="1017"/>
                      <a:pt x="134" y="1017"/>
                      <a:pt x="134" y="1017"/>
                    </a:cubicBezTo>
                    <a:cubicBezTo>
                      <a:pt x="161" y="1014"/>
                      <a:pt x="161" y="1014"/>
                      <a:pt x="161" y="1014"/>
                    </a:cubicBezTo>
                    <a:cubicBezTo>
                      <a:pt x="561" y="979"/>
                      <a:pt x="561" y="979"/>
                      <a:pt x="561" y="979"/>
                    </a:cubicBezTo>
                    <a:cubicBezTo>
                      <a:pt x="582" y="977"/>
                      <a:pt x="582" y="977"/>
                      <a:pt x="582" y="977"/>
                    </a:cubicBezTo>
                    <a:cubicBezTo>
                      <a:pt x="591" y="958"/>
                      <a:pt x="591" y="958"/>
                      <a:pt x="591" y="958"/>
                    </a:cubicBezTo>
                    <a:cubicBezTo>
                      <a:pt x="599" y="939"/>
                      <a:pt x="604" y="919"/>
                      <a:pt x="604" y="899"/>
                    </a:cubicBezTo>
                    <a:cubicBezTo>
                      <a:pt x="604" y="880"/>
                      <a:pt x="600" y="860"/>
                      <a:pt x="591" y="839"/>
                    </a:cubicBezTo>
                    <a:cubicBezTo>
                      <a:pt x="588" y="832"/>
                      <a:pt x="588" y="832"/>
                      <a:pt x="588" y="832"/>
                    </a:cubicBezTo>
                    <a:cubicBezTo>
                      <a:pt x="591" y="826"/>
                      <a:pt x="591" y="826"/>
                      <a:pt x="591" y="826"/>
                    </a:cubicBezTo>
                    <a:cubicBezTo>
                      <a:pt x="599" y="807"/>
                      <a:pt x="604" y="788"/>
                      <a:pt x="604" y="768"/>
                    </a:cubicBezTo>
                    <a:cubicBezTo>
                      <a:pt x="604" y="748"/>
                      <a:pt x="600" y="728"/>
                      <a:pt x="591" y="708"/>
                    </a:cubicBezTo>
                    <a:cubicBezTo>
                      <a:pt x="581" y="683"/>
                      <a:pt x="581" y="683"/>
                      <a:pt x="581" y="683"/>
                    </a:cubicBezTo>
                    <a:cubicBezTo>
                      <a:pt x="554" y="686"/>
                      <a:pt x="554" y="686"/>
                      <a:pt x="554" y="686"/>
                    </a:cubicBezTo>
                    <a:cubicBezTo>
                      <a:pt x="541" y="687"/>
                      <a:pt x="541" y="687"/>
                      <a:pt x="541" y="687"/>
                    </a:cubicBezTo>
                    <a:cubicBezTo>
                      <a:pt x="541" y="650"/>
                      <a:pt x="541" y="650"/>
                      <a:pt x="541" y="650"/>
                    </a:cubicBezTo>
                    <a:cubicBezTo>
                      <a:pt x="588" y="621"/>
                      <a:pt x="627" y="580"/>
                      <a:pt x="656" y="532"/>
                    </a:cubicBezTo>
                    <a:close/>
                    <a:moveTo>
                      <a:pt x="530" y="908"/>
                    </a:moveTo>
                    <a:cubicBezTo>
                      <a:pt x="185" y="939"/>
                      <a:pt x="185" y="939"/>
                      <a:pt x="185" y="939"/>
                    </a:cubicBezTo>
                    <a:cubicBezTo>
                      <a:pt x="185" y="937"/>
                      <a:pt x="185" y="935"/>
                      <a:pt x="185" y="934"/>
                    </a:cubicBezTo>
                    <a:cubicBezTo>
                      <a:pt x="185" y="930"/>
                      <a:pt x="185" y="927"/>
                      <a:pt x="186" y="923"/>
                    </a:cubicBezTo>
                    <a:cubicBezTo>
                      <a:pt x="530" y="893"/>
                      <a:pt x="530" y="893"/>
                      <a:pt x="530" y="893"/>
                    </a:cubicBezTo>
                    <a:cubicBezTo>
                      <a:pt x="531" y="895"/>
                      <a:pt x="531" y="897"/>
                      <a:pt x="531" y="899"/>
                    </a:cubicBezTo>
                    <a:cubicBezTo>
                      <a:pt x="531" y="902"/>
                      <a:pt x="530" y="905"/>
                      <a:pt x="530" y="908"/>
                    </a:cubicBezTo>
                    <a:close/>
                    <a:moveTo>
                      <a:pt x="530" y="777"/>
                    </a:moveTo>
                    <a:cubicBezTo>
                      <a:pt x="185" y="807"/>
                      <a:pt x="185" y="807"/>
                      <a:pt x="185" y="807"/>
                    </a:cubicBezTo>
                    <a:cubicBezTo>
                      <a:pt x="185" y="806"/>
                      <a:pt x="185" y="804"/>
                      <a:pt x="185" y="802"/>
                    </a:cubicBezTo>
                    <a:cubicBezTo>
                      <a:pt x="185" y="799"/>
                      <a:pt x="185" y="795"/>
                      <a:pt x="186" y="792"/>
                    </a:cubicBezTo>
                    <a:cubicBezTo>
                      <a:pt x="530" y="761"/>
                      <a:pt x="530" y="761"/>
                      <a:pt x="530" y="761"/>
                    </a:cubicBezTo>
                    <a:cubicBezTo>
                      <a:pt x="531" y="763"/>
                      <a:pt x="531" y="766"/>
                      <a:pt x="531" y="768"/>
                    </a:cubicBezTo>
                    <a:cubicBezTo>
                      <a:pt x="531" y="771"/>
                      <a:pt x="530" y="774"/>
                      <a:pt x="530" y="777"/>
                    </a:cubicBezTo>
                    <a:close/>
                    <a:moveTo>
                      <a:pt x="339" y="523"/>
                    </a:moveTo>
                    <a:cubicBezTo>
                      <a:pt x="289" y="442"/>
                      <a:pt x="289" y="442"/>
                      <a:pt x="289" y="442"/>
                    </a:cubicBezTo>
                    <a:cubicBezTo>
                      <a:pt x="290" y="443"/>
                      <a:pt x="291" y="443"/>
                      <a:pt x="292" y="443"/>
                    </a:cubicBezTo>
                    <a:cubicBezTo>
                      <a:pt x="302" y="443"/>
                      <a:pt x="311" y="440"/>
                      <a:pt x="320" y="434"/>
                    </a:cubicBezTo>
                    <a:cubicBezTo>
                      <a:pt x="330" y="441"/>
                      <a:pt x="340" y="445"/>
                      <a:pt x="350" y="446"/>
                    </a:cubicBezTo>
                    <a:cubicBezTo>
                      <a:pt x="361" y="446"/>
                      <a:pt x="371" y="443"/>
                      <a:pt x="380" y="435"/>
                    </a:cubicBezTo>
                    <a:cubicBezTo>
                      <a:pt x="392" y="443"/>
                      <a:pt x="404" y="446"/>
                      <a:pt x="416" y="445"/>
                    </a:cubicBezTo>
                    <a:cubicBezTo>
                      <a:pt x="419" y="444"/>
                      <a:pt x="422" y="444"/>
                      <a:pt x="424" y="443"/>
                    </a:cubicBezTo>
                    <a:cubicBezTo>
                      <a:pt x="374" y="523"/>
                      <a:pt x="374" y="523"/>
                      <a:pt x="374" y="523"/>
                    </a:cubicBezTo>
                    <a:cubicBezTo>
                      <a:pt x="372" y="528"/>
                      <a:pt x="372" y="528"/>
                      <a:pt x="372" y="528"/>
                    </a:cubicBezTo>
                    <a:cubicBezTo>
                      <a:pt x="372" y="533"/>
                      <a:pt x="372" y="533"/>
                      <a:pt x="372" y="533"/>
                    </a:cubicBezTo>
                    <a:cubicBezTo>
                      <a:pt x="372" y="701"/>
                      <a:pt x="372" y="701"/>
                      <a:pt x="372" y="701"/>
                    </a:cubicBezTo>
                    <a:cubicBezTo>
                      <a:pt x="342" y="701"/>
                      <a:pt x="342" y="701"/>
                      <a:pt x="342" y="701"/>
                    </a:cubicBezTo>
                    <a:cubicBezTo>
                      <a:pt x="342" y="533"/>
                      <a:pt x="342" y="533"/>
                      <a:pt x="342" y="533"/>
                    </a:cubicBezTo>
                    <a:cubicBezTo>
                      <a:pt x="342" y="528"/>
                      <a:pt x="342" y="528"/>
                      <a:pt x="342" y="528"/>
                    </a:cubicBezTo>
                    <a:lnTo>
                      <a:pt x="339" y="523"/>
                    </a:lnTo>
                    <a:close/>
                    <a:moveTo>
                      <a:pt x="487" y="598"/>
                    </a:moveTo>
                    <a:cubicBezTo>
                      <a:pt x="468" y="608"/>
                      <a:pt x="468" y="608"/>
                      <a:pt x="468" y="608"/>
                    </a:cubicBezTo>
                    <a:cubicBezTo>
                      <a:pt x="468" y="630"/>
                      <a:pt x="468" y="630"/>
                      <a:pt x="468" y="630"/>
                    </a:cubicBezTo>
                    <a:cubicBezTo>
                      <a:pt x="468" y="693"/>
                      <a:pt x="468" y="693"/>
                      <a:pt x="468" y="693"/>
                    </a:cubicBezTo>
                    <a:cubicBezTo>
                      <a:pt x="408" y="698"/>
                      <a:pt x="408" y="698"/>
                      <a:pt x="408" y="698"/>
                    </a:cubicBezTo>
                    <a:cubicBezTo>
                      <a:pt x="408" y="538"/>
                      <a:pt x="408" y="538"/>
                      <a:pt x="408" y="538"/>
                    </a:cubicBezTo>
                    <a:cubicBezTo>
                      <a:pt x="484" y="416"/>
                      <a:pt x="484" y="416"/>
                      <a:pt x="484" y="416"/>
                    </a:cubicBezTo>
                    <a:cubicBezTo>
                      <a:pt x="453" y="397"/>
                      <a:pt x="453" y="397"/>
                      <a:pt x="453" y="397"/>
                    </a:cubicBezTo>
                    <a:cubicBezTo>
                      <a:pt x="440" y="418"/>
                      <a:pt x="440" y="418"/>
                      <a:pt x="440" y="418"/>
                    </a:cubicBezTo>
                    <a:cubicBezTo>
                      <a:pt x="431" y="422"/>
                      <a:pt x="423" y="426"/>
                      <a:pt x="415" y="426"/>
                    </a:cubicBezTo>
                    <a:cubicBezTo>
                      <a:pt x="405" y="427"/>
                      <a:pt x="396" y="425"/>
                      <a:pt x="385" y="416"/>
                    </a:cubicBezTo>
                    <a:cubicBezTo>
                      <a:pt x="379" y="410"/>
                      <a:pt x="379" y="410"/>
                      <a:pt x="379" y="410"/>
                    </a:cubicBezTo>
                    <a:cubicBezTo>
                      <a:pt x="373" y="417"/>
                      <a:pt x="373" y="417"/>
                      <a:pt x="373" y="417"/>
                    </a:cubicBezTo>
                    <a:cubicBezTo>
                      <a:pt x="365" y="424"/>
                      <a:pt x="358" y="428"/>
                      <a:pt x="351" y="427"/>
                    </a:cubicBezTo>
                    <a:cubicBezTo>
                      <a:pt x="343" y="427"/>
                      <a:pt x="334" y="423"/>
                      <a:pt x="325" y="416"/>
                    </a:cubicBezTo>
                    <a:cubicBezTo>
                      <a:pt x="319" y="411"/>
                      <a:pt x="319" y="411"/>
                      <a:pt x="319" y="411"/>
                    </a:cubicBezTo>
                    <a:cubicBezTo>
                      <a:pt x="313" y="416"/>
                      <a:pt x="313" y="416"/>
                      <a:pt x="313" y="416"/>
                    </a:cubicBezTo>
                    <a:cubicBezTo>
                      <a:pt x="307" y="422"/>
                      <a:pt x="300" y="424"/>
                      <a:pt x="292" y="424"/>
                    </a:cubicBezTo>
                    <a:cubicBezTo>
                      <a:pt x="287" y="424"/>
                      <a:pt x="281" y="423"/>
                      <a:pt x="275" y="420"/>
                    </a:cubicBezTo>
                    <a:cubicBezTo>
                      <a:pt x="261" y="397"/>
                      <a:pt x="261" y="397"/>
                      <a:pt x="261" y="397"/>
                    </a:cubicBezTo>
                    <a:cubicBezTo>
                      <a:pt x="230" y="416"/>
                      <a:pt x="230" y="416"/>
                      <a:pt x="230" y="416"/>
                    </a:cubicBezTo>
                    <a:cubicBezTo>
                      <a:pt x="305" y="538"/>
                      <a:pt x="305" y="538"/>
                      <a:pt x="305" y="538"/>
                    </a:cubicBezTo>
                    <a:cubicBezTo>
                      <a:pt x="305" y="701"/>
                      <a:pt x="305" y="701"/>
                      <a:pt x="305" y="701"/>
                    </a:cubicBezTo>
                    <a:cubicBezTo>
                      <a:pt x="244" y="701"/>
                      <a:pt x="244" y="701"/>
                      <a:pt x="244" y="701"/>
                    </a:cubicBezTo>
                    <a:cubicBezTo>
                      <a:pt x="244" y="633"/>
                      <a:pt x="244" y="633"/>
                      <a:pt x="244" y="633"/>
                    </a:cubicBezTo>
                    <a:cubicBezTo>
                      <a:pt x="244" y="611"/>
                      <a:pt x="244" y="611"/>
                      <a:pt x="244" y="611"/>
                    </a:cubicBezTo>
                    <a:cubicBezTo>
                      <a:pt x="224" y="601"/>
                      <a:pt x="224" y="601"/>
                      <a:pt x="224" y="601"/>
                    </a:cubicBezTo>
                    <a:cubicBezTo>
                      <a:pt x="178" y="577"/>
                      <a:pt x="140" y="541"/>
                      <a:pt x="113" y="498"/>
                    </a:cubicBezTo>
                    <a:cubicBezTo>
                      <a:pt x="88" y="456"/>
                      <a:pt x="73" y="406"/>
                      <a:pt x="73" y="353"/>
                    </a:cubicBezTo>
                    <a:cubicBezTo>
                      <a:pt x="73" y="276"/>
                      <a:pt x="104" y="206"/>
                      <a:pt x="155" y="155"/>
                    </a:cubicBezTo>
                    <a:cubicBezTo>
                      <a:pt x="205" y="105"/>
                      <a:pt x="275" y="73"/>
                      <a:pt x="352" y="73"/>
                    </a:cubicBezTo>
                    <a:cubicBezTo>
                      <a:pt x="429" y="73"/>
                      <a:pt x="499" y="105"/>
                      <a:pt x="550" y="155"/>
                    </a:cubicBezTo>
                    <a:cubicBezTo>
                      <a:pt x="600" y="206"/>
                      <a:pt x="632" y="276"/>
                      <a:pt x="632" y="353"/>
                    </a:cubicBezTo>
                    <a:cubicBezTo>
                      <a:pt x="632" y="405"/>
                      <a:pt x="617" y="453"/>
                      <a:pt x="593" y="495"/>
                    </a:cubicBezTo>
                    <a:cubicBezTo>
                      <a:pt x="567" y="538"/>
                      <a:pt x="531" y="573"/>
                      <a:pt x="487" y="5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70" name="Freeform 6"/>
              <p:cNvSpPr/>
              <p:nvPr/>
            </p:nvSpPr>
            <p:spPr bwMode="auto">
              <a:xfrm>
                <a:off x="10220947" y="5130800"/>
                <a:ext cx="760413" cy="393700"/>
              </a:xfrm>
              <a:custGeom>
                <a:avLst/>
                <a:gdLst>
                  <a:gd name="T0" fmla="*/ 202 w 202"/>
                  <a:gd name="T1" fmla="*/ 0 h 105"/>
                  <a:gd name="T2" fmla="*/ 0 w 202"/>
                  <a:gd name="T3" fmla="*/ 18 h 105"/>
                  <a:gd name="T4" fmla="*/ 101 w 202"/>
                  <a:gd name="T5" fmla="*/ 105 h 105"/>
                  <a:gd name="T6" fmla="*/ 202 w 202"/>
                  <a:gd name="T7" fmla="*/ 4 h 105"/>
                  <a:gd name="T8" fmla="*/ 202 w 202"/>
                  <a:gd name="T9" fmla="*/ 0 h 105"/>
                </a:gdLst>
                <a:ahLst/>
                <a:cxnLst>
                  <a:cxn ang="0">
                    <a:pos x="T0" y="T1"/>
                  </a:cxn>
                  <a:cxn ang="0">
                    <a:pos x="T2" y="T3"/>
                  </a:cxn>
                  <a:cxn ang="0">
                    <a:pos x="T4" y="T5"/>
                  </a:cxn>
                  <a:cxn ang="0">
                    <a:pos x="T6" y="T7"/>
                  </a:cxn>
                  <a:cxn ang="0">
                    <a:pos x="T8" y="T9"/>
                  </a:cxn>
                </a:cxnLst>
                <a:rect l="0" t="0" r="r" b="b"/>
                <a:pathLst>
                  <a:path w="202" h="105">
                    <a:moveTo>
                      <a:pt x="202" y="0"/>
                    </a:moveTo>
                    <a:cubicBezTo>
                      <a:pt x="0" y="18"/>
                      <a:pt x="0" y="18"/>
                      <a:pt x="0" y="18"/>
                    </a:cubicBezTo>
                    <a:cubicBezTo>
                      <a:pt x="7" y="67"/>
                      <a:pt x="50" y="105"/>
                      <a:pt x="101" y="105"/>
                    </a:cubicBezTo>
                    <a:cubicBezTo>
                      <a:pt x="157" y="105"/>
                      <a:pt x="202" y="60"/>
                      <a:pt x="202" y="4"/>
                    </a:cubicBezTo>
                    <a:cubicBezTo>
                      <a:pt x="202" y="3"/>
                      <a:pt x="202" y="1"/>
                      <a:pt x="2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grpSp>
      </p:grpSp>
      <p:grpSp>
        <p:nvGrpSpPr>
          <p:cNvPr id="7" name="组合 6"/>
          <p:cNvGrpSpPr/>
          <p:nvPr/>
        </p:nvGrpSpPr>
        <p:grpSpPr>
          <a:xfrm>
            <a:off x="4376583" y="2521657"/>
            <a:ext cx="1296168" cy="1296168"/>
            <a:chOff x="4551698" y="2970986"/>
            <a:chExt cx="1116000" cy="1116000"/>
          </a:xfrm>
        </p:grpSpPr>
        <p:grpSp>
          <p:nvGrpSpPr>
            <p:cNvPr id="62" name="组合 61"/>
            <p:cNvGrpSpPr/>
            <p:nvPr/>
          </p:nvGrpSpPr>
          <p:grpSpPr>
            <a:xfrm>
              <a:off x="4551698" y="2970986"/>
              <a:ext cx="1116000" cy="1116000"/>
              <a:chOff x="1395283" y="2970986"/>
              <a:chExt cx="1116000" cy="1116000"/>
            </a:xfrm>
          </p:grpSpPr>
          <p:sp>
            <p:nvSpPr>
              <p:cNvPr id="64" name="椭圆 63"/>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5" name="椭圆 64"/>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6" name="椭圆 65"/>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63" name="Freeform 10"/>
            <p:cNvSpPr>
              <a:spLocks noEditPoints="1"/>
            </p:cNvSpPr>
            <p:nvPr/>
          </p:nvSpPr>
          <p:spPr bwMode="auto">
            <a:xfrm>
              <a:off x="4984629" y="3305870"/>
              <a:ext cx="250135" cy="446230"/>
            </a:xfrm>
            <a:custGeom>
              <a:avLst/>
              <a:gdLst>
                <a:gd name="T0" fmla="*/ 1726 w 1870"/>
                <a:gd name="T1" fmla="*/ 1236 h 3336"/>
                <a:gd name="T2" fmla="*/ 1840 w 1870"/>
                <a:gd name="T3" fmla="*/ 710 h 3336"/>
                <a:gd name="T4" fmla="*/ 1863 w 1870"/>
                <a:gd name="T5" fmla="*/ 608 h 3336"/>
                <a:gd name="T6" fmla="*/ 1759 w 1870"/>
                <a:gd name="T7" fmla="*/ 585 h 3336"/>
                <a:gd name="T8" fmla="*/ 1728 w 1870"/>
                <a:gd name="T9" fmla="*/ 578 h 3336"/>
                <a:gd name="T10" fmla="*/ 1764 w 1870"/>
                <a:gd name="T11" fmla="*/ 417 h 3336"/>
                <a:gd name="T12" fmla="*/ 1652 w 1870"/>
                <a:gd name="T13" fmla="*/ 391 h 3336"/>
                <a:gd name="T14" fmla="*/ 1707 w 1870"/>
                <a:gd name="T15" fmla="*/ 144 h 3336"/>
                <a:gd name="T16" fmla="*/ 1335 w 1870"/>
                <a:gd name="T17" fmla="*/ 192 h 3336"/>
                <a:gd name="T18" fmla="*/ 1309 w 1870"/>
                <a:gd name="T19" fmla="*/ 315 h 3336"/>
                <a:gd name="T20" fmla="*/ 1202 w 1870"/>
                <a:gd name="T21" fmla="*/ 291 h 3336"/>
                <a:gd name="T22" fmla="*/ 1166 w 1870"/>
                <a:gd name="T23" fmla="*/ 455 h 3336"/>
                <a:gd name="T24" fmla="*/ 1126 w 1870"/>
                <a:gd name="T25" fmla="*/ 445 h 3336"/>
                <a:gd name="T26" fmla="*/ 1022 w 1870"/>
                <a:gd name="T27" fmla="*/ 424 h 3336"/>
                <a:gd name="T28" fmla="*/ 1001 w 1870"/>
                <a:gd name="T29" fmla="*/ 526 h 3336"/>
                <a:gd name="T30" fmla="*/ 913 w 1870"/>
                <a:gd name="T31" fmla="*/ 923 h 3336"/>
                <a:gd name="T32" fmla="*/ 740 w 1870"/>
                <a:gd name="T33" fmla="*/ 421 h 3336"/>
                <a:gd name="T34" fmla="*/ 730 w 1870"/>
                <a:gd name="T35" fmla="*/ 391 h 3336"/>
                <a:gd name="T36" fmla="*/ 702 w 1870"/>
                <a:gd name="T37" fmla="*/ 369 h 3336"/>
                <a:gd name="T38" fmla="*/ 309 w 1870"/>
                <a:gd name="T39" fmla="*/ 88 h 3336"/>
                <a:gd name="T40" fmla="*/ 188 w 1870"/>
                <a:gd name="T41" fmla="*/ 0 h 3336"/>
                <a:gd name="T42" fmla="*/ 145 w 1870"/>
                <a:gd name="T43" fmla="*/ 142 h 3336"/>
                <a:gd name="T44" fmla="*/ 10 w 1870"/>
                <a:gd name="T45" fmla="*/ 606 h 3336"/>
                <a:gd name="T46" fmla="*/ 0 w 1870"/>
                <a:gd name="T47" fmla="*/ 639 h 3336"/>
                <a:gd name="T48" fmla="*/ 10 w 1870"/>
                <a:gd name="T49" fmla="*/ 670 h 3336"/>
                <a:gd name="T50" fmla="*/ 204 w 1870"/>
                <a:gd name="T51" fmla="*/ 1236 h 3336"/>
                <a:gd name="T52" fmla="*/ 17 w 1870"/>
                <a:gd name="T53" fmla="*/ 1236 h 3336"/>
                <a:gd name="T54" fmla="*/ 306 w 1870"/>
                <a:gd name="T55" fmla="*/ 3336 h 3336"/>
                <a:gd name="T56" fmla="*/ 1515 w 1870"/>
                <a:gd name="T57" fmla="*/ 3336 h 3336"/>
                <a:gd name="T58" fmla="*/ 1870 w 1870"/>
                <a:gd name="T59" fmla="*/ 1236 h 3336"/>
                <a:gd name="T60" fmla="*/ 1726 w 1870"/>
                <a:gd name="T61" fmla="*/ 1236 h 3336"/>
                <a:gd name="T62" fmla="*/ 427 w 1870"/>
                <a:gd name="T63" fmla="*/ 1236 h 3336"/>
                <a:gd name="T64" fmla="*/ 221 w 1870"/>
                <a:gd name="T65" fmla="*/ 632 h 3336"/>
                <a:gd name="T66" fmla="*/ 550 w 1870"/>
                <a:gd name="T67" fmla="*/ 521 h 3336"/>
                <a:gd name="T68" fmla="*/ 794 w 1870"/>
                <a:gd name="T69" fmla="*/ 1236 h 3336"/>
                <a:gd name="T70" fmla="*/ 427 w 1870"/>
                <a:gd name="T71" fmla="*/ 1236 h 3336"/>
                <a:gd name="T72" fmla="*/ 1292 w 1870"/>
                <a:gd name="T73" fmla="*/ 3033 h 3336"/>
                <a:gd name="T74" fmla="*/ 906 w 1870"/>
                <a:gd name="T75" fmla="*/ 3033 h 3336"/>
                <a:gd name="T76" fmla="*/ 1133 w 1870"/>
                <a:gd name="T77" fmla="*/ 1470 h 3336"/>
                <a:gd name="T78" fmla="*/ 1520 w 1870"/>
                <a:gd name="T79" fmla="*/ 1470 h 3336"/>
                <a:gd name="T80" fmla="*/ 1292 w 1870"/>
                <a:gd name="T81" fmla="*/ 3033 h 3336"/>
                <a:gd name="T82" fmla="*/ 1508 w 1870"/>
                <a:gd name="T83" fmla="*/ 1236 h 3336"/>
                <a:gd name="T84" fmla="*/ 1060 w 1870"/>
                <a:gd name="T85" fmla="*/ 1236 h 3336"/>
                <a:gd name="T86" fmla="*/ 1183 w 1870"/>
                <a:gd name="T87" fmla="*/ 675 h 3336"/>
                <a:gd name="T88" fmla="*/ 1612 w 1870"/>
                <a:gd name="T89" fmla="*/ 769 h 3336"/>
                <a:gd name="T90" fmla="*/ 1508 w 1870"/>
                <a:gd name="T91" fmla="*/ 1236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0" h="3336">
                  <a:moveTo>
                    <a:pt x="1726" y="1236"/>
                  </a:moveTo>
                  <a:lnTo>
                    <a:pt x="1840" y="710"/>
                  </a:lnTo>
                  <a:lnTo>
                    <a:pt x="1863" y="608"/>
                  </a:lnTo>
                  <a:lnTo>
                    <a:pt x="1759" y="585"/>
                  </a:lnTo>
                  <a:lnTo>
                    <a:pt x="1728" y="578"/>
                  </a:lnTo>
                  <a:lnTo>
                    <a:pt x="1764" y="417"/>
                  </a:lnTo>
                  <a:lnTo>
                    <a:pt x="1652" y="391"/>
                  </a:lnTo>
                  <a:lnTo>
                    <a:pt x="1707" y="144"/>
                  </a:lnTo>
                  <a:lnTo>
                    <a:pt x="1335" y="192"/>
                  </a:lnTo>
                  <a:lnTo>
                    <a:pt x="1309" y="315"/>
                  </a:lnTo>
                  <a:lnTo>
                    <a:pt x="1202" y="291"/>
                  </a:lnTo>
                  <a:lnTo>
                    <a:pt x="1166" y="455"/>
                  </a:lnTo>
                  <a:lnTo>
                    <a:pt x="1126" y="445"/>
                  </a:lnTo>
                  <a:lnTo>
                    <a:pt x="1022" y="424"/>
                  </a:lnTo>
                  <a:lnTo>
                    <a:pt x="1001" y="526"/>
                  </a:lnTo>
                  <a:lnTo>
                    <a:pt x="913" y="923"/>
                  </a:lnTo>
                  <a:lnTo>
                    <a:pt x="740" y="421"/>
                  </a:lnTo>
                  <a:lnTo>
                    <a:pt x="730" y="391"/>
                  </a:lnTo>
                  <a:lnTo>
                    <a:pt x="702" y="369"/>
                  </a:lnTo>
                  <a:lnTo>
                    <a:pt x="309" y="88"/>
                  </a:lnTo>
                  <a:lnTo>
                    <a:pt x="188" y="0"/>
                  </a:lnTo>
                  <a:lnTo>
                    <a:pt x="145" y="142"/>
                  </a:lnTo>
                  <a:lnTo>
                    <a:pt x="10" y="606"/>
                  </a:lnTo>
                  <a:lnTo>
                    <a:pt x="0" y="639"/>
                  </a:lnTo>
                  <a:lnTo>
                    <a:pt x="10" y="670"/>
                  </a:lnTo>
                  <a:lnTo>
                    <a:pt x="204" y="1236"/>
                  </a:lnTo>
                  <a:lnTo>
                    <a:pt x="17" y="1236"/>
                  </a:lnTo>
                  <a:lnTo>
                    <a:pt x="306" y="3336"/>
                  </a:lnTo>
                  <a:lnTo>
                    <a:pt x="1515" y="3336"/>
                  </a:lnTo>
                  <a:lnTo>
                    <a:pt x="1870" y="1236"/>
                  </a:lnTo>
                  <a:lnTo>
                    <a:pt x="1726" y="1236"/>
                  </a:lnTo>
                  <a:close/>
                  <a:moveTo>
                    <a:pt x="427" y="1236"/>
                  </a:moveTo>
                  <a:lnTo>
                    <a:pt x="221" y="632"/>
                  </a:lnTo>
                  <a:lnTo>
                    <a:pt x="550" y="521"/>
                  </a:lnTo>
                  <a:lnTo>
                    <a:pt x="794" y="1236"/>
                  </a:lnTo>
                  <a:lnTo>
                    <a:pt x="427" y="1236"/>
                  </a:lnTo>
                  <a:close/>
                  <a:moveTo>
                    <a:pt x="1292" y="3033"/>
                  </a:moveTo>
                  <a:lnTo>
                    <a:pt x="906" y="3033"/>
                  </a:lnTo>
                  <a:lnTo>
                    <a:pt x="1133" y="1470"/>
                  </a:lnTo>
                  <a:lnTo>
                    <a:pt x="1520" y="1470"/>
                  </a:lnTo>
                  <a:lnTo>
                    <a:pt x="1292" y="3033"/>
                  </a:lnTo>
                  <a:close/>
                  <a:moveTo>
                    <a:pt x="1508" y="1236"/>
                  </a:moveTo>
                  <a:lnTo>
                    <a:pt x="1060" y="1236"/>
                  </a:lnTo>
                  <a:lnTo>
                    <a:pt x="1183" y="675"/>
                  </a:lnTo>
                  <a:lnTo>
                    <a:pt x="1612" y="769"/>
                  </a:lnTo>
                  <a:lnTo>
                    <a:pt x="1508" y="1236"/>
                  </a:ln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bg1">
                    <a:lumMod val="50000"/>
                  </a:schemeClr>
                </a:solidFill>
              </a:endParaRPr>
            </a:p>
          </p:txBody>
        </p:sp>
      </p:grpSp>
      <p:sp>
        <p:nvSpPr>
          <p:cNvPr id="8" name="矩形 7"/>
          <p:cNvSpPr/>
          <p:nvPr/>
        </p:nvSpPr>
        <p:spPr>
          <a:xfrm>
            <a:off x="4817477" y="2167069"/>
            <a:ext cx="1690664" cy="30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lumMod val="75000"/>
                    <a:lumOff val="25000"/>
                  </a:schemeClr>
                </a:solidFill>
                <a:latin typeface="Adobe Gothic Std B" panose="020B0800000000000000" pitchFamily="34" charset="-128"/>
                <a:ea typeface="Adobe Gothic Std B" panose="020B0800000000000000" pitchFamily="34" charset="-128"/>
              </a:rPr>
              <a:t>03.Create</a:t>
            </a:r>
            <a:endParaRPr lang="zh-CN" altLang="en-US" sz="2000" dirty="0">
              <a:solidFill>
                <a:schemeClr val="tx1">
                  <a:lumMod val="75000"/>
                  <a:lumOff val="25000"/>
                </a:schemeClr>
              </a:solidFill>
              <a:latin typeface="Adobe Gothic Std B" panose="020B0800000000000000" pitchFamily="34" charset="-128"/>
            </a:endParaRPr>
          </a:p>
        </p:txBody>
      </p:sp>
      <p:grpSp>
        <p:nvGrpSpPr>
          <p:cNvPr id="9" name="组合 8"/>
          <p:cNvGrpSpPr/>
          <p:nvPr/>
        </p:nvGrpSpPr>
        <p:grpSpPr>
          <a:xfrm>
            <a:off x="6001603" y="4320905"/>
            <a:ext cx="1296168" cy="1296168"/>
            <a:chOff x="5950840" y="4520138"/>
            <a:chExt cx="1116000" cy="1116000"/>
          </a:xfrm>
        </p:grpSpPr>
        <p:grpSp>
          <p:nvGrpSpPr>
            <p:cNvPr id="44" name="组合 43"/>
            <p:cNvGrpSpPr/>
            <p:nvPr/>
          </p:nvGrpSpPr>
          <p:grpSpPr>
            <a:xfrm>
              <a:off x="5950840" y="4520138"/>
              <a:ext cx="1116000" cy="1116000"/>
              <a:chOff x="1395283" y="2970986"/>
              <a:chExt cx="1116000" cy="1116000"/>
            </a:xfrm>
          </p:grpSpPr>
          <p:sp>
            <p:nvSpPr>
              <p:cNvPr id="59" name="椭圆 5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60" name="椭圆 5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61" name="椭圆 60"/>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grpSp>
        <p:grpSp>
          <p:nvGrpSpPr>
            <p:cNvPr id="45" name="组合 44"/>
            <p:cNvGrpSpPr/>
            <p:nvPr/>
          </p:nvGrpSpPr>
          <p:grpSpPr>
            <a:xfrm>
              <a:off x="6264106" y="4787774"/>
              <a:ext cx="489469" cy="538243"/>
              <a:chOff x="4298950" y="1449388"/>
              <a:chExt cx="3600450" cy="3959225"/>
            </a:xfrm>
            <a:solidFill>
              <a:schemeClr val="bg1"/>
            </a:solidFill>
          </p:grpSpPr>
          <p:sp>
            <p:nvSpPr>
              <p:cNvPr id="46" name="Freeform 14"/>
              <p:cNvSpPr/>
              <p:nvPr/>
            </p:nvSpPr>
            <p:spPr bwMode="auto">
              <a:xfrm>
                <a:off x="4852988" y="3543301"/>
                <a:ext cx="357188" cy="123825"/>
              </a:xfrm>
              <a:custGeom>
                <a:avLst/>
                <a:gdLst>
                  <a:gd name="T0" fmla="*/ 0 w 225"/>
                  <a:gd name="T1" fmla="*/ 0 h 78"/>
                  <a:gd name="T2" fmla="*/ 225 w 225"/>
                  <a:gd name="T3" fmla="*/ 0 h 78"/>
                  <a:gd name="T4" fmla="*/ 225 w 225"/>
                  <a:gd name="T5" fmla="*/ 78 h 78"/>
                  <a:gd name="T6" fmla="*/ 0 w 225"/>
                  <a:gd name="T7" fmla="*/ 78 h 78"/>
                  <a:gd name="T8" fmla="*/ 0 w 225"/>
                  <a:gd name="T9" fmla="*/ 0 h 78"/>
                  <a:gd name="T10" fmla="*/ 0 w 225"/>
                  <a:gd name="T11" fmla="*/ 0 h 78"/>
                </a:gdLst>
                <a:ahLst/>
                <a:cxnLst>
                  <a:cxn ang="0">
                    <a:pos x="T0" y="T1"/>
                  </a:cxn>
                  <a:cxn ang="0">
                    <a:pos x="T2" y="T3"/>
                  </a:cxn>
                  <a:cxn ang="0">
                    <a:pos x="T4" y="T5"/>
                  </a:cxn>
                  <a:cxn ang="0">
                    <a:pos x="T6" y="T7"/>
                  </a:cxn>
                  <a:cxn ang="0">
                    <a:pos x="T8" y="T9"/>
                  </a:cxn>
                  <a:cxn ang="0">
                    <a:pos x="T10" y="T11"/>
                  </a:cxn>
                </a:cxnLst>
                <a:rect l="0" t="0" r="r" b="b"/>
                <a:pathLst>
                  <a:path w="225" h="78">
                    <a:moveTo>
                      <a:pt x="0" y="0"/>
                    </a:moveTo>
                    <a:lnTo>
                      <a:pt x="225" y="0"/>
                    </a:lnTo>
                    <a:lnTo>
                      <a:pt x="225" y="78"/>
                    </a:lnTo>
                    <a:lnTo>
                      <a:pt x="0" y="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7" name="Freeform 15"/>
              <p:cNvSpPr/>
              <p:nvPr/>
            </p:nvSpPr>
            <p:spPr bwMode="auto">
              <a:xfrm>
                <a:off x="5556250" y="2768601"/>
                <a:ext cx="1155700" cy="1095375"/>
              </a:xfrm>
              <a:custGeom>
                <a:avLst/>
                <a:gdLst>
                  <a:gd name="T0" fmla="*/ 156 w 307"/>
                  <a:gd name="T1" fmla="*/ 176 h 291"/>
                  <a:gd name="T2" fmla="*/ 181 w 307"/>
                  <a:gd name="T3" fmla="*/ 182 h 291"/>
                  <a:gd name="T4" fmla="*/ 280 w 307"/>
                  <a:gd name="T5" fmla="*/ 87 h 291"/>
                  <a:gd name="T6" fmla="*/ 307 w 307"/>
                  <a:gd name="T7" fmla="*/ 112 h 291"/>
                  <a:gd name="T8" fmla="*/ 212 w 307"/>
                  <a:gd name="T9" fmla="*/ 222 h 291"/>
                  <a:gd name="T10" fmla="*/ 213 w 307"/>
                  <a:gd name="T11" fmla="*/ 233 h 291"/>
                  <a:gd name="T12" fmla="*/ 156 w 307"/>
                  <a:gd name="T13" fmla="*/ 291 h 291"/>
                  <a:gd name="T14" fmla="*/ 98 w 307"/>
                  <a:gd name="T15" fmla="*/ 233 h 291"/>
                  <a:gd name="T16" fmla="*/ 109 w 307"/>
                  <a:gd name="T17" fmla="*/ 201 h 291"/>
                  <a:gd name="T18" fmla="*/ 0 w 307"/>
                  <a:gd name="T19" fmla="*/ 16 h 291"/>
                  <a:gd name="T20" fmla="*/ 29 w 307"/>
                  <a:gd name="T21" fmla="*/ 0 h 291"/>
                  <a:gd name="T22" fmla="*/ 139 w 307"/>
                  <a:gd name="T23" fmla="*/ 178 h 291"/>
                  <a:gd name="T24" fmla="*/ 156 w 307"/>
                  <a:gd name="T25" fmla="*/ 1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91">
                    <a:moveTo>
                      <a:pt x="156" y="176"/>
                    </a:moveTo>
                    <a:cubicBezTo>
                      <a:pt x="165" y="176"/>
                      <a:pt x="173" y="178"/>
                      <a:pt x="181" y="182"/>
                    </a:cubicBezTo>
                    <a:cubicBezTo>
                      <a:pt x="210" y="146"/>
                      <a:pt x="243" y="114"/>
                      <a:pt x="280" y="87"/>
                    </a:cubicBezTo>
                    <a:cubicBezTo>
                      <a:pt x="289" y="95"/>
                      <a:pt x="298" y="104"/>
                      <a:pt x="307" y="112"/>
                    </a:cubicBezTo>
                    <a:cubicBezTo>
                      <a:pt x="279" y="155"/>
                      <a:pt x="247" y="191"/>
                      <a:pt x="212" y="222"/>
                    </a:cubicBezTo>
                    <a:cubicBezTo>
                      <a:pt x="213" y="226"/>
                      <a:pt x="213" y="229"/>
                      <a:pt x="213" y="233"/>
                    </a:cubicBezTo>
                    <a:cubicBezTo>
                      <a:pt x="213" y="265"/>
                      <a:pt x="187" y="291"/>
                      <a:pt x="156" y="291"/>
                    </a:cubicBezTo>
                    <a:cubicBezTo>
                      <a:pt x="124" y="291"/>
                      <a:pt x="98" y="265"/>
                      <a:pt x="98" y="233"/>
                    </a:cubicBezTo>
                    <a:cubicBezTo>
                      <a:pt x="98" y="221"/>
                      <a:pt x="102" y="210"/>
                      <a:pt x="109" y="201"/>
                    </a:cubicBezTo>
                    <a:cubicBezTo>
                      <a:pt x="66" y="143"/>
                      <a:pt x="30" y="82"/>
                      <a:pt x="0" y="16"/>
                    </a:cubicBezTo>
                    <a:cubicBezTo>
                      <a:pt x="10" y="11"/>
                      <a:pt x="20" y="5"/>
                      <a:pt x="29" y="0"/>
                    </a:cubicBezTo>
                    <a:cubicBezTo>
                      <a:pt x="72" y="57"/>
                      <a:pt x="109" y="116"/>
                      <a:pt x="139" y="178"/>
                    </a:cubicBezTo>
                    <a:cubicBezTo>
                      <a:pt x="144" y="177"/>
                      <a:pt x="150" y="176"/>
                      <a:pt x="156"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8" name="Freeform 16"/>
              <p:cNvSpPr/>
              <p:nvPr/>
            </p:nvSpPr>
            <p:spPr bwMode="auto">
              <a:xfrm>
                <a:off x="4298950" y="1449388"/>
                <a:ext cx="3536950" cy="3959225"/>
              </a:xfrm>
              <a:custGeom>
                <a:avLst/>
                <a:gdLst>
                  <a:gd name="T0" fmla="*/ 408 w 940"/>
                  <a:gd name="T1" fmla="*/ 214 h 1053"/>
                  <a:gd name="T2" fmla="*/ 407 w 940"/>
                  <a:gd name="T3" fmla="*/ 312 h 1053"/>
                  <a:gd name="T4" fmla="*/ 678 w 940"/>
                  <a:gd name="T5" fmla="*/ 157 h 1053"/>
                  <a:gd name="T6" fmla="*/ 408 w 940"/>
                  <a:gd name="T7" fmla="*/ 0 h 1053"/>
                  <a:gd name="T8" fmla="*/ 408 w 940"/>
                  <a:gd name="T9" fmla="*/ 101 h 1053"/>
                  <a:gd name="T10" fmla="*/ 140 w 940"/>
                  <a:gd name="T11" fmla="*/ 236 h 1053"/>
                  <a:gd name="T12" fmla="*/ 0 w 940"/>
                  <a:gd name="T13" fmla="*/ 574 h 1053"/>
                  <a:gd name="T14" fmla="*/ 140 w 940"/>
                  <a:gd name="T15" fmla="*/ 913 h 1053"/>
                  <a:gd name="T16" fmla="*/ 479 w 940"/>
                  <a:gd name="T17" fmla="*/ 1053 h 1053"/>
                  <a:gd name="T18" fmla="*/ 817 w 940"/>
                  <a:gd name="T19" fmla="*/ 913 h 1053"/>
                  <a:gd name="T20" fmla="*/ 934 w 940"/>
                  <a:gd name="T21" fmla="*/ 721 h 1053"/>
                  <a:gd name="T22" fmla="*/ 940 w 940"/>
                  <a:gd name="T23" fmla="*/ 704 h 1053"/>
                  <a:gd name="T24" fmla="*/ 833 w 940"/>
                  <a:gd name="T25" fmla="*/ 672 h 1053"/>
                  <a:gd name="T26" fmla="*/ 827 w 940"/>
                  <a:gd name="T27" fmla="*/ 688 h 1053"/>
                  <a:gd name="T28" fmla="*/ 738 w 940"/>
                  <a:gd name="T29" fmla="*/ 834 h 1053"/>
                  <a:gd name="T30" fmla="*/ 479 w 940"/>
                  <a:gd name="T31" fmla="*/ 941 h 1053"/>
                  <a:gd name="T32" fmla="*/ 219 w 940"/>
                  <a:gd name="T33" fmla="*/ 834 h 1053"/>
                  <a:gd name="T34" fmla="*/ 112 w 940"/>
                  <a:gd name="T35" fmla="*/ 574 h 1053"/>
                  <a:gd name="T36" fmla="*/ 219 w 940"/>
                  <a:gd name="T37" fmla="*/ 315 h 1053"/>
                  <a:gd name="T38" fmla="*/ 408 w 940"/>
                  <a:gd name="T39" fmla="*/ 21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0" h="1053">
                    <a:moveTo>
                      <a:pt x="408" y="214"/>
                    </a:moveTo>
                    <a:cubicBezTo>
                      <a:pt x="407" y="312"/>
                      <a:pt x="407" y="312"/>
                      <a:pt x="407" y="312"/>
                    </a:cubicBezTo>
                    <a:cubicBezTo>
                      <a:pt x="678" y="157"/>
                      <a:pt x="678" y="157"/>
                      <a:pt x="678" y="157"/>
                    </a:cubicBezTo>
                    <a:cubicBezTo>
                      <a:pt x="408" y="0"/>
                      <a:pt x="408" y="0"/>
                      <a:pt x="408" y="0"/>
                    </a:cubicBezTo>
                    <a:cubicBezTo>
                      <a:pt x="408" y="101"/>
                      <a:pt x="408" y="101"/>
                      <a:pt x="408" y="101"/>
                    </a:cubicBezTo>
                    <a:cubicBezTo>
                      <a:pt x="306" y="116"/>
                      <a:pt x="213" y="163"/>
                      <a:pt x="140" y="236"/>
                    </a:cubicBezTo>
                    <a:cubicBezTo>
                      <a:pt x="50" y="326"/>
                      <a:pt x="0" y="447"/>
                      <a:pt x="0" y="574"/>
                    </a:cubicBezTo>
                    <a:cubicBezTo>
                      <a:pt x="0" y="702"/>
                      <a:pt x="50" y="823"/>
                      <a:pt x="140" y="913"/>
                    </a:cubicBezTo>
                    <a:cubicBezTo>
                      <a:pt x="230" y="1003"/>
                      <a:pt x="351" y="1053"/>
                      <a:pt x="479" y="1053"/>
                    </a:cubicBezTo>
                    <a:cubicBezTo>
                      <a:pt x="606" y="1053"/>
                      <a:pt x="727" y="1003"/>
                      <a:pt x="817" y="913"/>
                    </a:cubicBezTo>
                    <a:cubicBezTo>
                      <a:pt x="871" y="859"/>
                      <a:pt x="911" y="793"/>
                      <a:pt x="934" y="721"/>
                    </a:cubicBezTo>
                    <a:cubicBezTo>
                      <a:pt x="940" y="704"/>
                      <a:pt x="940" y="704"/>
                      <a:pt x="940" y="704"/>
                    </a:cubicBezTo>
                    <a:cubicBezTo>
                      <a:pt x="833" y="672"/>
                      <a:pt x="833" y="672"/>
                      <a:pt x="833" y="672"/>
                    </a:cubicBezTo>
                    <a:cubicBezTo>
                      <a:pt x="827" y="688"/>
                      <a:pt x="827" y="688"/>
                      <a:pt x="827" y="688"/>
                    </a:cubicBezTo>
                    <a:cubicBezTo>
                      <a:pt x="809" y="743"/>
                      <a:pt x="779" y="793"/>
                      <a:pt x="738" y="834"/>
                    </a:cubicBezTo>
                    <a:cubicBezTo>
                      <a:pt x="669" y="903"/>
                      <a:pt x="576" y="941"/>
                      <a:pt x="479" y="941"/>
                    </a:cubicBezTo>
                    <a:cubicBezTo>
                      <a:pt x="381" y="941"/>
                      <a:pt x="288" y="903"/>
                      <a:pt x="219" y="834"/>
                    </a:cubicBezTo>
                    <a:cubicBezTo>
                      <a:pt x="150" y="765"/>
                      <a:pt x="112" y="672"/>
                      <a:pt x="112" y="574"/>
                    </a:cubicBezTo>
                    <a:cubicBezTo>
                      <a:pt x="112" y="477"/>
                      <a:pt x="150" y="384"/>
                      <a:pt x="219" y="315"/>
                    </a:cubicBezTo>
                    <a:cubicBezTo>
                      <a:pt x="271" y="263"/>
                      <a:pt x="336" y="228"/>
                      <a:pt x="408"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9" name="Freeform 17"/>
              <p:cNvSpPr/>
              <p:nvPr/>
            </p:nvSpPr>
            <p:spPr bwMode="auto">
              <a:xfrm>
                <a:off x="7377113" y="2935288"/>
                <a:ext cx="519113" cy="525463"/>
              </a:xfrm>
              <a:custGeom>
                <a:avLst/>
                <a:gdLst>
                  <a:gd name="T0" fmla="*/ 23 w 138"/>
                  <a:gd name="T1" fmla="*/ 124 h 140"/>
                  <a:gd name="T2" fmla="*/ 6 w 138"/>
                  <a:gd name="T3" fmla="*/ 55 h 140"/>
                  <a:gd name="T4" fmla="*/ 0 w 138"/>
                  <a:gd name="T5" fmla="*/ 39 h 140"/>
                  <a:gd name="T6" fmla="*/ 105 w 138"/>
                  <a:gd name="T7" fmla="*/ 0 h 140"/>
                  <a:gd name="T8" fmla="*/ 111 w 138"/>
                  <a:gd name="T9" fmla="*/ 17 h 140"/>
                  <a:gd name="T10" fmla="*/ 135 w 138"/>
                  <a:gd name="T11" fmla="*/ 117 h 140"/>
                  <a:gd name="T12" fmla="*/ 138 w 138"/>
                  <a:gd name="T13" fmla="*/ 136 h 140"/>
                  <a:gd name="T14" fmla="*/ 26 w 138"/>
                  <a:gd name="T15" fmla="*/ 140 h 140"/>
                  <a:gd name="T16" fmla="*/ 23 w 138"/>
                  <a:gd name="T17"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40">
                    <a:moveTo>
                      <a:pt x="23" y="124"/>
                    </a:moveTo>
                    <a:cubicBezTo>
                      <a:pt x="20" y="101"/>
                      <a:pt x="14" y="78"/>
                      <a:pt x="6" y="55"/>
                    </a:cubicBezTo>
                    <a:cubicBezTo>
                      <a:pt x="0" y="39"/>
                      <a:pt x="0" y="39"/>
                      <a:pt x="0" y="39"/>
                    </a:cubicBezTo>
                    <a:cubicBezTo>
                      <a:pt x="105" y="0"/>
                      <a:pt x="105" y="0"/>
                      <a:pt x="105" y="0"/>
                    </a:cubicBezTo>
                    <a:cubicBezTo>
                      <a:pt x="111" y="17"/>
                      <a:pt x="111" y="17"/>
                      <a:pt x="111" y="17"/>
                    </a:cubicBezTo>
                    <a:cubicBezTo>
                      <a:pt x="123" y="49"/>
                      <a:pt x="131" y="82"/>
                      <a:pt x="135" y="117"/>
                    </a:cubicBezTo>
                    <a:cubicBezTo>
                      <a:pt x="138" y="136"/>
                      <a:pt x="138" y="136"/>
                      <a:pt x="138" y="136"/>
                    </a:cubicBezTo>
                    <a:cubicBezTo>
                      <a:pt x="26" y="140"/>
                      <a:pt x="26" y="140"/>
                      <a:pt x="26" y="140"/>
                    </a:cubicBezTo>
                    <a:cubicBezTo>
                      <a:pt x="23" y="124"/>
                      <a:pt x="23" y="124"/>
                      <a:pt x="23"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0" name="Freeform 18"/>
              <p:cNvSpPr/>
              <p:nvPr/>
            </p:nvSpPr>
            <p:spPr bwMode="auto">
              <a:xfrm>
                <a:off x="7445375" y="3502026"/>
                <a:ext cx="454025" cy="538163"/>
              </a:xfrm>
              <a:custGeom>
                <a:avLst/>
                <a:gdLst>
                  <a:gd name="T0" fmla="*/ 3 w 121"/>
                  <a:gd name="T1" fmla="*/ 95 h 143"/>
                  <a:gd name="T2" fmla="*/ 9 w 121"/>
                  <a:gd name="T3" fmla="*/ 28 h 143"/>
                  <a:gd name="T4" fmla="*/ 9 w 121"/>
                  <a:gd name="T5" fmla="*/ 22 h 143"/>
                  <a:gd name="T6" fmla="*/ 9 w 121"/>
                  <a:gd name="T7" fmla="*/ 4 h 143"/>
                  <a:gd name="T8" fmla="*/ 121 w 121"/>
                  <a:gd name="T9" fmla="*/ 0 h 143"/>
                  <a:gd name="T10" fmla="*/ 121 w 121"/>
                  <a:gd name="T11" fmla="*/ 18 h 143"/>
                  <a:gd name="T12" fmla="*/ 121 w 121"/>
                  <a:gd name="T13" fmla="*/ 28 h 143"/>
                  <a:gd name="T14" fmla="*/ 112 w 121"/>
                  <a:gd name="T15" fmla="*/ 124 h 143"/>
                  <a:gd name="T16" fmla="*/ 108 w 121"/>
                  <a:gd name="T17" fmla="*/ 143 h 143"/>
                  <a:gd name="T18" fmla="*/ 0 w 121"/>
                  <a:gd name="T19" fmla="*/ 111 h 143"/>
                  <a:gd name="T20" fmla="*/ 3 w 121"/>
                  <a:gd name="T21" fmla="*/ 9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3">
                    <a:moveTo>
                      <a:pt x="3" y="95"/>
                    </a:moveTo>
                    <a:cubicBezTo>
                      <a:pt x="7" y="73"/>
                      <a:pt x="9" y="51"/>
                      <a:pt x="9" y="28"/>
                    </a:cubicBezTo>
                    <a:cubicBezTo>
                      <a:pt x="9" y="26"/>
                      <a:pt x="9" y="24"/>
                      <a:pt x="9" y="22"/>
                    </a:cubicBezTo>
                    <a:cubicBezTo>
                      <a:pt x="9" y="4"/>
                      <a:pt x="9" y="4"/>
                      <a:pt x="9" y="4"/>
                    </a:cubicBezTo>
                    <a:cubicBezTo>
                      <a:pt x="121" y="0"/>
                      <a:pt x="121" y="0"/>
                      <a:pt x="121" y="0"/>
                    </a:cubicBezTo>
                    <a:cubicBezTo>
                      <a:pt x="121" y="18"/>
                      <a:pt x="121" y="18"/>
                      <a:pt x="121" y="18"/>
                    </a:cubicBezTo>
                    <a:cubicBezTo>
                      <a:pt x="121" y="22"/>
                      <a:pt x="121" y="25"/>
                      <a:pt x="121" y="28"/>
                    </a:cubicBezTo>
                    <a:cubicBezTo>
                      <a:pt x="121" y="60"/>
                      <a:pt x="118" y="93"/>
                      <a:pt x="112" y="124"/>
                    </a:cubicBezTo>
                    <a:cubicBezTo>
                      <a:pt x="108" y="143"/>
                      <a:pt x="108" y="143"/>
                      <a:pt x="108" y="143"/>
                    </a:cubicBezTo>
                    <a:cubicBezTo>
                      <a:pt x="0" y="111"/>
                      <a:pt x="0" y="111"/>
                      <a:pt x="0" y="111"/>
                    </a:cubicBezTo>
                    <a:cubicBezTo>
                      <a:pt x="3" y="95"/>
                      <a:pt x="3" y="95"/>
                      <a:pt x="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1" name="Freeform 19"/>
              <p:cNvSpPr/>
              <p:nvPr/>
            </p:nvSpPr>
            <p:spPr bwMode="auto">
              <a:xfrm>
                <a:off x="7154863" y="2460626"/>
                <a:ext cx="595313" cy="568325"/>
              </a:xfrm>
              <a:custGeom>
                <a:avLst/>
                <a:gdLst>
                  <a:gd name="T0" fmla="*/ 45 w 158"/>
                  <a:gd name="T1" fmla="*/ 137 h 151"/>
                  <a:gd name="T2" fmla="*/ 11 w 158"/>
                  <a:gd name="T3" fmla="*/ 83 h 151"/>
                  <a:gd name="T4" fmla="*/ 0 w 158"/>
                  <a:gd name="T5" fmla="*/ 69 h 151"/>
                  <a:gd name="T6" fmla="*/ 89 w 158"/>
                  <a:gd name="T7" fmla="*/ 0 h 151"/>
                  <a:gd name="T8" fmla="*/ 99 w 158"/>
                  <a:gd name="T9" fmla="*/ 14 h 151"/>
                  <a:gd name="T10" fmla="*/ 149 w 158"/>
                  <a:gd name="T11" fmla="*/ 94 h 151"/>
                  <a:gd name="T12" fmla="*/ 158 w 158"/>
                  <a:gd name="T13" fmla="*/ 112 h 151"/>
                  <a:gd name="T14" fmla="*/ 53 w 158"/>
                  <a:gd name="T15" fmla="*/ 151 h 151"/>
                  <a:gd name="T16" fmla="*/ 45 w 158"/>
                  <a:gd name="T17"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1">
                    <a:moveTo>
                      <a:pt x="45" y="137"/>
                    </a:moveTo>
                    <a:cubicBezTo>
                      <a:pt x="36" y="118"/>
                      <a:pt x="24" y="100"/>
                      <a:pt x="11" y="83"/>
                    </a:cubicBezTo>
                    <a:cubicBezTo>
                      <a:pt x="0" y="69"/>
                      <a:pt x="0" y="69"/>
                      <a:pt x="0" y="69"/>
                    </a:cubicBezTo>
                    <a:cubicBezTo>
                      <a:pt x="89" y="0"/>
                      <a:pt x="89" y="0"/>
                      <a:pt x="89" y="0"/>
                    </a:cubicBezTo>
                    <a:cubicBezTo>
                      <a:pt x="99" y="14"/>
                      <a:pt x="99" y="14"/>
                      <a:pt x="99" y="14"/>
                    </a:cubicBezTo>
                    <a:cubicBezTo>
                      <a:pt x="119" y="39"/>
                      <a:pt x="135" y="66"/>
                      <a:pt x="149" y="94"/>
                    </a:cubicBezTo>
                    <a:cubicBezTo>
                      <a:pt x="158" y="112"/>
                      <a:pt x="158" y="112"/>
                      <a:pt x="158" y="112"/>
                    </a:cubicBezTo>
                    <a:cubicBezTo>
                      <a:pt x="53" y="151"/>
                      <a:pt x="53" y="151"/>
                      <a:pt x="53" y="151"/>
                    </a:cubicBezTo>
                    <a:cubicBezTo>
                      <a:pt x="45" y="137"/>
                      <a:pt x="45" y="137"/>
                      <a:pt x="45"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2" name="Freeform 20"/>
              <p:cNvSpPr/>
              <p:nvPr/>
            </p:nvSpPr>
            <p:spPr bwMode="auto">
              <a:xfrm>
                <a:off x="6816725" y="2095501"/>
                <a:ext cx="631825" cy="579438"/>
              </a:xfrm>
              <a:custGeom>
                <a:avLst/>
                <a:gdLst>
                  <a:gd name="T0" fmla="*/ 80 w 168"/>
                  <a:gd name="T1" fmla="*/ 154 h 154"/>
                  <a:gd name="T2" fmla="*/ 69 w 168"/>
                  <a:gd name="T3" fmla="*/ 143 h 154"/>
                  <a:gd name="T4" fmla="*/ 16 w 168"/>
                  <a:gd name="T5" fmla="*/ 99 h 154"/>
                  <a:gd name="T6" fmla="*/ 0 w 168"/>
                  <a:gd name="T7" fmla="*/ 88 h 154"/>
                  <a:gd name="T8" fmla="*/ 70 w 168"/>
                  <a:gd name="T9" fmla="*/ 0 h 154"/>
                  <a:gd name="T10" fmla="*/ 83 w 168"/>
                  <a:gd name="T11" fmla="*/ 10 h 154"/>
                  <a:gd name="T12" fmla="*/ 148 w 168"/>
                  <a:gd name="T13" fmla="*/ 64 h 154"/>
                  <a:gd name="T14" fmla="*/ 155 w 168"/>
                  <a:gd name="T15" fmla="*/ 71 h 154"/>
                  <a:gd name="T16" fmla="*/ 168 w 168"/>
                  <a:gd name="T17" fmla="*/ 85 h 154"/>
                  <a:gd name="T18" fmla="*/ 80 w 168"/>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54">
                    <a:moveTo>
                      <a:pt x="80" y="154"/>
                    </a:moveTo>
                    <a:cubicBezTo>
                      <a:pt x="69" y="143"/>
                      <a:pt x="69" y="143"/>
                      <a:pt x="69" y="143"/>
                    </a:cubicBezTo>
                    <a:cubicBezTo>
                      <a:pt x="53" y="127"/>
                      <a:pt x="35" y="112"/>
                      <a:pt x="16" y="99"/>
                    </a:cubicBezTo>
                    <a:cubicBezTo>
                      <a:pt x="0" y="88"/>
                      <a:pt x="0" y="88"/>
                      <a:pt x="0" y="88"/>
                    </a:cubicBezTo>
                    <a:cubicBezTo>
                      <a:pt x="70" y="0"/>
                      <a:pt x="70" y="0"/>
                      <a:pt x="70" y="0"/>
                    </a:cubicBezTo>
                    <a:cubicBezTo>
                      <a:pt x="83" y="10"/>
                      <a:pt x="83" y="10"/>
                      <a:pt x="83" y="10"/>
                    </a:cubicBezTo>
                    <a:cubicBezTo>
                      <a:pt x="107" y="26"/>
                      <a:pt x="128" y="44"/>
                      <a:pt x="148" y="64"/>
                    </a:cubicBezTo>
                    <a:cubicBezTo>
                      <a:pt x="150" y="66"/>
                      <a:pt x="153" y="69"/>
                      <a:pt x="155" y="71"/>
                    </a:cubicBezTo>
                    <a:cubicBezTo>
                      <a:pt x="168" y="85"/>
                      <a:pt x="168" y="85"/>
                      <a:pt x="168" y="85"/>
                    </a:cubicBezTo>
                    <a:cubicBezTo>
                      <a:pt x="80" y="154"/>
                      <a:pt x="80" y="154"/>
                      <a:pt x="80"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3" name="Freeform 21"/>
              <p:cNvSpPr/>
              <p:nvPr/>
            </p:nvSpPr>
            <p:spPr bwMode="auto">
              <a:xfrm>
                <a:off x="6102350" y="4476751"/>
                <a:ext cx="123825" cy="357188"/>
              </a:xfrm>
              <a:custGeom>
                <a:avLst/>
                <a:gdLst>
                  <a:gd name="T0" fmla="*/ 0 w 78"/>
                  <a:gd name="T1" fmla="*/ 225 h 225"/>
                  <a:gd name="T2" fmla="*/ 0 w 78"/>
                  <a:gd name="T3" fmla="*/ 0 h 225"/>
                  <a:gd name="T4" fmla="*/ 78 w 78"/>
                  <a:gd name="T5" fmla="*/ 0 h 225"/>
                  <a:gd name="T6" fmla="*/ 78 w 78"/>
                  <a:gd name="T7" fmla="*/ 225 h 225"/>
                  <a:gd name="T8" fmla="*/ 0 w 78"/>
                  <a:gd name="T9" fmla="*/ 225 h 225"/>
                  <a:gd name="T10" fmla="*/ 0 w 78"/>
                  <a:gd name="T11" fmla="*/ 225 h 225"/>
                </a:gdLst>
                <a:ahLst/>
                <a:cxnLst>
                  <a:cxn ang="0">
                    <a:pos x="T0" y="T1"/>
                  </a:cxn>
                  <a:cxn ang="0">
                    <a:pos x="T2" y="T3"/>
                  </a:cxn>
                  <a:cxn ang="0">
                    <a:pos x="T4" y="T5"/>
                  </a:cxn>
                  <a:cxn ang="0">
                    <a:pos x="T6" y="T7"/>
                  </a:cxn>
                  <a:cxn ang="0">
                    <a:pos x="T8" y="T9"/>
                  </a:cxn>
                  <a:cxn ang="0">
                    <a:pos x="T10" y="T11"/>
                  </a:cxn>
                </a:cxnLst>
                <a:rect l="0" t="0" r="r" b="b"/>
                <a:pathLst>
                  <a:path w="78" h="225">
                    <a:moveTo>
                      <a:pt x="0" y="225"/>
                    </a:moveTo>
                    <a:lnTo>
                      <a:pt x="0" y="0"/>
                    </a:lnTo>
                    <a:lnTo>
                      <a:pt x="78" y="0"/>
                    </a:lnTo>
                    <a:lnTo>
                      <a:pt x="78" y="225"/>
                    </a:lnTo>
                    <a:lnTo>
                      <a:pt x="0" y="225"/>
                    </a:lnTo>
                    <a:lnTo>
                      <a:pt x="0"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4" name="Freeform 22"/>
              <p:cNvSpPr/>
              <p:nvPr/>
            </p:nvSpPr>
            <p:spPr bwMode="auto">
              <a:xfrm>
                <a:off x="6753225" y="4133851"/>
                <a:ext cx="338138" cy="342900"/>
              </a:xfrm>
              <a:custGeom>
                <a:avLst/>
                <a:gdLst>
                  <a:gd name="T0" fmla="*/ 158 w 213"/>
                  <a:gd name="T1" fmla="*/ 216 h 216"/>
                  <a:gd name="T2" fmla="*/ 0 w 213"/>
                  <a:gd name="T3" fmla="*/ 57 h 216"/>
                  <a:gd name="T4" fmla="*/ 54 w 213"/>
                  <a:gd name="T5" fmla="*/ 0 h 216"/>
                  <a:gd name="T6" fmla="*/ 213 w 213"/>
                  <a:gd name="T7" fmla="*/ 161 h 216"/>
                  <a:gd name="T8" fmla="*/ 158 w 213"/>
                  <a:gd name="T9" fmla="*/ 216 h 216"/>
                  <a:gd name="T10" fmla="*/ 158 w 213"/>
                  <a:gd name="T11" fmla="*/ 216 h 216"/>
                </a:gdLst>
                <a:ahLst/>
                <a:cxnLst>
                  <a:cxn ang="0">
                    <a:pos x="T0" y="T1"/>
                  </a:cxn>
                  <a:cxn ang="0">
                    <a:pos x="T2" y="T3"/>
                  </a:cxn>
                  <a:cxn ang="0">
                    <a:pos x="T4" y="T5"/>
                  </a:cxn>
                  <a:cxn ang="0">
                    <a:pos x="T6" y="T7"/>
                  </a:cxn>
                  <a:cxn ang="0">
                    <a:pos x="T8" y="T9"/>
                  </a:cxn>
                  <a:cxn ang="0">
                    <a:pos x="T10" y="T11"/>
                  </a:cxn>
                </a:cxnLst>
                <a:rect l="0" t="0" r="r" b="b"/>
                <a:pathLst>
                  <a:path w="213" h="216">
                    <a:moveTo>
                      <a:pt x="158" y="216"/>
                    </a:moveTo>
                    <a:lnTo>
                      <a:pt x="0" y="57"/>
                    </a:lnTo>
                    <a:lnTo>
                      <a:pt x="54" y="0"/>
                    </a:lnTo>
                    <a:lnTo>
                      <a:pt x="213" y="161"/>
                    </a:lnTo>
                    <a:lnTo>
                      <a:pt x="158" y="216"/>
                    </a:lnTo>
                    <a:lnTo>
                      <a:pt x="15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5" name="Freeform 23"/>
              <p:cNvSpPr/>
              <p:nvPr/>
            </p:nvSpPr>
            <p:spPr bwMode="auto">
              <a:xfrm>
                <a:off x="5210175" y="4194176"/>
                <a:ext cx="338138" cy="338138"/>
              </a:xfrm>
              <a:custGeom>
                <a:avLst/>
                <a:gdLst>
                  <a:gd name="T0" fmla="*/ 0 w 213"/>
                  <a:gd name="T1" fmla="*/ 159 h 213"/>
                  <a:gd name="T2" fmla="*/ 159 w 213"/>
                  <a:gd name="T3" fmla="*/ 0 h 213"/>
                  <a:gd name="T4" fmla="*/ 213 w 213"/>
                  <a:gd name="T5" fmla="*/ 54 h 213"/>
                  <a:gd name="T6" fmla="*/ 54 w 213"/>
                  <a:gd name="T7" fmla="*/ 213 h 213"/>
                  <a:gd name="T8" fmla="*/ 0 w 213"/>
                  <a:gd name="T9" fmla="*/ 159 h 213"/>
                  <a:gd name="T10" fmla="*/ 0 w 213"/>
                  <a:gd name="T11" fmla="*/ 159 h 213"/>
                </a:gdLst>
                <a:ahLst/>
                <a:cxnLst>
                  <a:cxn ang="0">
                    <a:pos x="T0" y="T1"/>
                  </a:cxn>
                  <a:cxn ang="0">
                    <a:pos x="T2" y="T3"/>
                  </a:cxn>
                  <a:cxn ang="0">
                    <a:pos x="T4" y="T5"/>
                  </a:cxn>
                  <a:cxn ang="0">
                    <a:pos x="T6" y="T7"/>
                  </a:cxn>
                  <a:cxn ang="0">
                    <a:pos x="T8" y="T9"/>
                  </a:cxn>
                  <a:cxn ang="0">
                    <a:pos x="T10" y="T11"/>
                  </a:cxn>
                </a:cxnLst>
                <a:rect l="0" t="0" r="r" b="b"/>
                <a:pathLst>
                  <a:path w="213" h="213">
                    <a:moveTo>
                      <a:pt x="0" y="159"/>
                    </a:moveTo>
                    <a:lnTo>
                      <a:pt x="159" y="0"/>
                    </a:lnTo>
                    <a:lnTo>
                      <a:pt x="213" y="54"/>
                    </a:lnTo>
                    <a:lnTo>
                      <a:pt x="54" y="213"/>
                    </a:lnTo>
                    <a:lnTo>
                      <a:pt x="0" y="159"/>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6" name="Freeform 24"/>
              <p:cNvSpPr/>
              <p:nvPr/>
            </p:nvSpPr>
            <p:spPr bwMode="auto">
              <a:xfrm>
                <a:off x="5149850" y="2652713"/>
                <a:ext cx="342900" cy="338138"/>
              </a:xfrm>
              <a:custGeom>
                <a:avLst/>
                <a:gdLst>
                  <a:gd name="T0" fmla="*/ 57 w 216"/>
                  <a:gd name="T1" fmla="*/ 0 h 213"/>
                  <a:gd name="T2" fmla="*/ 216 w 216"/>
                  <a:gd name="T3" fmla="*/ 159 h 213"/>
                  <a:gd name="T4" fmla="*/ 161 w 216"/>
                  <a:gd name="T5" fmla="*/ 213 h 213"/>
                  <a:gd name="T6" fmla="*/ 0 w 216"/>
                  <a:gd name="T7" fmla="*/ 54 h 213"/>
                  <a:gd name="T8" fmla="*/ 57 w 216"/>
                  <a:gd name="T9" fmla="*/ 0 h 213"/>
                  <a:gd name="T10" fmla="*/ 57 w 216"/>
                  <a:gd name="T11" fmla="*/ 0 h 213"/>
                </a:gdLst>
                <a:ahLst/>
                <a:cxnLst>
                  <a:cxn ang="0">
                    <a:pos x="T0" y="T1"/>
                  </a:cxn>
                  <a:cxn ang="0">
                    <a:pos x="T2" y="T3"/>
                  </a:cxn>
                  <a:cxn ang="0">
                    <a:pos x="T4" y="T5"/>
                  </a:cxn>
                  <a:cxn ang="0">
                    <a:pos x="T6" y="T7"/>
                  </a:cxn>
                  <a:cxn ang="0">
                    <a:pos x="T8" y="T9"/>
                  </a:cxn>
                  <a:cxn ang="0">
                    <a:pos x="T10" y="T11"/>
                  </a:cxn>
                </a:cxnLst>
                <a:rect l="0" t="0" r="r" b="b"/>
                <a:pathLst>
                  <a:path w="216" h="213">
                    <a:moveTo>
                      <a:pt x="57" y="0"/>
                    </a:moveTo>
                    <a:lnTo>
                      <a:pt x="216" y="159"/>
                    </a:lnTo>
                    <a:lnTo>
                      <a:pt x="161" y="213"/>
                    </a:lnTo>
                    <a:lnTo>
                      <a:pt x="0" y="54"/>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7" name="Freeform 25"/>
              <p:cNvSpPr/>
              <p:nvPr/>
            </p:nvSpPr>
            <p:spPr bwMode="auto">
              <a:xfrm>
                <a:off x="6692900" y="2592388"/>
                <a:ext cx="341313" cy="342900"/>
              </a:xfrm>
              <a:custGeom>
                <a:avLst/>
                <a:gdLst>
                  <a:gd name="T0" fmla="*/ 215 w 215"/>
                  <a:gd name="T1" fmla="*/ 57 h 216"/>
                  <a:gd name="T2" fmla="*/ 161 w 215"/>
                  <a:gd name="T3" fmla="*/ 0 h 216"/>
                  <a:gd name="T4" fmla="*/ 0 w 215"/>
                  <a:gd name="T5" fmla="*/ 161 h 216"/>
                  <a:gd name="T6" fmla="*/ 57 w 215"/>
                  <a:gd name="T7" fmla="*/ 216 h 216"/>
                  <a:gd name="T8" fmla="*/ 215 w 215"/>
                  <a:gd name="T9" fmla="*/ 57 h 216"/>
                  <a:gd name="T10" fmla="*/ 215 w 215"/>
                  <a:gd name="T11" fmla="*/ 57 h 216"/>
                </a:gdLst>
                <a:ahLst/>
                <a:cxnLst>
                  <a:cxn ang="0">
                    <a:pos x="T0" y="T1"/>
                  </a:cxn>
                  <a:cxn ang="0">
                    <a:pos x="T2" y="T3"/>
                  </a:cxn>
                  <a:cxn ang="0">
                    <a:pos x="T4" y="T5"/>
                  </a:cxn>
                  <a:cxn ang="0">
                    <a:pos x="T6" y="T7"/>
                  </a:cxn>
                  <a:cxn ang="0">
                    <a:pos x="T8" y="T9"/>
                  </a:cxn>
                  <a:cxn ang="0">
                    <a:pos x="T10" y="T11"/>
                  </a:cxn>
                </a:cxnLst>
                <a:rect l="0" t="0" r="r" b="b"/>
                <a:pathLst>
                  <a:path w="215" h="216">
                    <a:moveTo>
                      <a:pt x="215" y="57"/>
                    </a:moveTo>
                    <a:lnTo>
                      <a:pt x="161" y="0"/>
                    </a:lnTo>
                    <a:lnTo>
                      <a:pt x="0" y="161"/>
                    </a:lnTo>
                    <a:lnTo>
                      <a:pt x="57" y="216"/>
                    </a:lnTo>
                    <a:lnTo>
                      <a:pt x="215" y="57"/>
                    </a:lnTo>
                    <a:lnTo>
                      <a:pt x="21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58" name="Rectangle 26"/>
              <p:cNvSpPr>
                <a:spLocks noChangeArrowheads="1"/>
              </p:cNvSpPr>
              <p:nvPr/>
            </p:nvSpPr>
            <p:spPr bwMode="auto">
              <a:xfrm>
                <a:off x="7034213" y="3460751"/>
                <a:ext cx="35718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grpSp>
      </p:grpSp>
      <p:sp>
        <p:nvSpPr>
          <p:cNvPr id="10" name="矩形 9"/>
          <p:cNvSpPr/>
          <p:nvPr/>
        </p:nvSpPr>
        <p:spPr>
          <a:xfrm>
            <a:off x="6721840" y="5687292"/>
            <a:ext cx="2449842" cy="338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lumMod val="75000"/>
                    <a:lumOff val="25000"/>
                  </a:schemeClr>
                </a:solidFill>
                <a:latin typeface="Adobe Gothic Std B" panose="020B0800000000000000" pitchFamily="34" charset="-128"/>
                <a:ea typeface="Adobe Gothic Std B" panose="020B0800000000000000" pitchFamily="34" charset="-128"/>
              </a:rPr>
              <a:t>04.Finish In Time</a:t>
            </a:r>
            <a:endParaRPr lang="zh-CN" altLang="en-US" sz="2000" dirty="0">
              <a:solidFill>
                <a:schemeClr val="tx1">
                  <a:lumMod val="75000"/>
                  <a:lumOff val="25000"/>
                </a:schemeClr>
              </a:solidFill>
              <a:latin typeface="Adobe Gothic Std B" panose="020B0800000000000000" pitchFamily="34" charset="-128"/>
            </a:endParaRPr>
          </a:p>
        </p:txBody>
      </p:sp>
      <p:sp>
        <p:nvSpPr>
          <p:cNvPr id="11" name="矩形 10"/>
          <p:cNvSpPr/>
          <p:nvPr/>
        </p:nvSpPr>
        <p:spPr>
          <a:xfrm>
            <a:off x="8537147" y="4663892"/>
            <a:ext cx="1819194" cy="36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lumMod val="75000"/>
                    <a:lumOff val="25000"/>
                  </a:schemeClr>
                </a:solidFill>
                <a:latin typeface="Adobe Gothic Std B" panose="020B0800000000000000" pitchFamily="34" charset="-128"/>
                <a:ea typeface="Adobe Gothic Std B" panose="020B0800000000000000" pitchFamily="34" charset="-128"/>
              </a:rPr>
              <a:t>05.Publish</a:t>
            </a:r>
            <a:endParaRPr lang="zh-CN" altLang="en-US" sz="2000" dirty="0">
              <a:solidFill>
                <a:schemeClr val="tx1">
                  <a:lumMod val="75000"/>
                  <a:lumOff val="25000"/>
                </a:schemeClr>
              </a:solidFill>
              <a:latin typeface="Adobe Gothic Std B" panose="020B0800000000000000" pitchFamily="34" charset="-128"/>
            </a:endParaRPr>
          </a:p>
        </p:txBody>
      </p:sp>
      <p:grpSp>
        <p:nvGrpSpPr>
          <p:cNvPr id="12" name="组合 11"/>
          <p:cNvGrpSpPr/>
          <p:nvPr/>
        </p:nvGrpSpPr>
        <p:grpSpPr>
          <a:xfrm>
            <a:off x="8000952" y="3297566"/>
            <a:ext cx="1296168" cy="1296168"/>
            <a:chOff x="7672278" y="3639044"/>
            <a:chExt cx="1116000" cy="1116000"/>
          </a:xfrm>
        </p:grpSpPr>
        <p:grpSp>
          <p:nvGrpSpPr>
            <p:cNvPr id="31" name="组合 30"/>
            <p:cNvGrpSpPr/>
            <p:nvPr/>
          </p:nvGrpSpPr>
          <p:grpSpPr>
            <a:xfrm>
              <a:off x="7672278" y="3639044"/>
              <a:ext cx="1116000" cy="1116000"/>
              <a:chOff x="1395283" y="2970986"/>
              <a:chExt cx="1116000" cy="1116000"/>
            </a:xfrm>
          </p:grpSpPr>
          <p:sp>
            <p:nvSpPr>
              <p:cNvPr id="41" name="椭圆 40"/>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42" name="椭圆 41"/>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sp>
            <p:nvSpPr>
              <p:cNvPr id="43" name="椭圆 42"/>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anose="020B0800000000000000" pitchFamily="34" charset="-128"/>
                </a:endParaRPr>
              </a:p>
            </p:txBody>
          </p:sp>
        </p:grpSp>
        <p:grpSp>
          <p:nvGrpSpPr>
            <p:cNvPr id="32" name="组合 31"/>
            <p:cNvGrpSpPr/>
            <p:nvPr/>
          </p:nvGrpSpPr>
          <p:grpSpPr>
            <a:xfrm>
              <a:off x="8036508" y="4002061"/>
              <a:ext cx="400079" cy="400998"/>
              <a:chOff x="4024313" y="1354138"/>
              <a:chExt cx="4143375" cy="4152900"/>
            </a:xfrm>
            <a:solidFill>
              <a:schemeClr val="bg1"/>
            </a:solidFill>
          </p:grpSpPr>
          <p:sp>
            <p:nvSpPr>
              <p:cNvPr id="33" name="Freeform 30"/>
              <p:cNvSpPr/>
              <p:nvPr/>
            </p:nvSpPr>
            <p:spPr bwMode="auto">
              <a:xfrm>
                <a:off x="5197476" y="2343151"/>
                <a:ext cx="1951038" cy="654050"/>
              </a:xfrm>
              <a:custGeom>
                <a:avLst/>
                <a:gdLst>
                  <a:gd name="T0" fmla="*/ 1229 w 1229"/>
                  <a:gd name="T1" fmla="*/ 12 h 412"/>
                  <a:gd name="T2" fmla="*/ 1118 w 1229"/>
                  <a:gd name="T3" fmla="*/ 7 h 412"/>
                  <a:gd name="T4" fmla="*/ 1006 w 1229"/>
                  <a:gd name="T5" fmla="*/ 0 h 412"/>
                  <a:gd name="T6" fmla="*/ 1037 w 1229"/>
                  <a:gd name="T7" fmla="*/ 61 h 412"/>
                  <a:gd name="T8" fmla="*/ 604 w 1229"/>
                  <a:gd name="T9" fmla="*/ 308 h 412"/>
                  <a:gd name="T10" fmla="*/ 426 w 1229"/>
                  <a:gd name="T11" fmla="*/ 182 h 412"/>
                  <a:gd name="T12" fmla="*/ 407 w 1229"/>
                  <a:gd name="T13" fmla="*/ 170 h 412"/>
                  <a:gd name="T14" fmla="*/ 386 w 1229"/>
                  <a:gd name="T15" fmla="*/ 177 h 412"/>
                  <a:gd name="T16" fmla="*/ 0 w 1229"/>
                  <a:gd name="T17" fmla="*/ 324 h 412"/>
                  <a:gd name="T18" fmla="*/ 33 w 1229"/>
                  <a:gd name="T19" fmla="*/ 407 h 412"/>
                  <a:gd name="T20" fmla="*/ 395 w 1229"/>
                  <a:gd name="T21" fmla="*/ 270 h 412"/>
                  <a:gd name="T22" fmla="*/ 575 w 1229"/>
                  <a:gd name="T23" fmla="*/ 397 h 412"/>
                  <a:gd name="T24" fmla="*/ 599 w 1229"/>
                  <a:gd name="T25" fmla="*/ 412 h 412"/>
                  <a:gd name="T26" fmla="*/ 623 w 1229"/>
                  <a:gd name="T27" fmla="*/ 400 h 412"/>
                  <a:gd name="T28" fmla="*/ 1080 w 1229"/>
                  <a:gd name="T29" fmla="*/ 142 h 412"/>
                  <a:gd name="T30" fmla="*/ 1108 w 1229"/>
                  <a:gd name="T31" fmla="*/ 199 h 412"/>
                  <a:gd name="T32" fmla="*/ 1170 w 1229"/>
                  <a:gd name="T33" fmla="*/ 106 h 412"/>
                  <a:gd name="T34" fmla="*/ 1229 w 1229"/>
                  <a:gd name="T35" fmla="*/ 12 h 412"/>
                  <a:gd name="T36" fmla="*/ 1229 w 1229"/>
                  <a:gd name="T37" fmla="*/ 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412">
                    <a:moveTo>
                      <a:pt x="1229" y="12"/>
                    </a:moveTo>
                    <a:lnTo>
                      <a:pt x="1118" y="7"/>
                    </a:lnTo>
                    <a:lnTo>
                      <a:pt x="1006" y="0"/>
                    </a:lnTo>
                    <a:lnTo>
                      <a:pt x="1037" y="61"/>
                    </a:lnTo>
                    <a:lnTo>
                      <a:pt x="604" y="308"/>
                    </a:lnTo>
                    <a:lnTo>
                      <a:pt x="426" y="182"/>
                    </a:lnTo>
                    <a:lnTo>
                      <a:pt x="407" y="170"/>
                    </a:lnTo>
                    <a:lnTo>
                      <a:pt x="386" y="177"/>
                    </a:lnTo>
                    <a:lnTo>
                      <a:pt x="0" y="324"/>
                    </a:lnTo>
                    <a:lnTo>
                      <a:pt x="33" y="407"/>
                    </a:lnTo>
                    <a:lnTo>
                      <a:pt x="395" y="270"/>
                    </a:lnTo>
                    <a:lnTo>
                      <a:pt x="575" y="397"/>
                    </a:lnTo>
                    <a:lnTo>
                      <a:pt x="599" y="412"/>
                    </a:lnTo>
                    <a:lnTo>
                      <a:pt x="623" y="400"/>
                    </a:lnTo>
                    <a:lnTo>
                      <a:pt x="1080" y="142"/>
                    </a:lnTo>
                    <a:lnTo>
                      <a:pt x="1108" y="199"/>
                    </a:lnTo>
                    <a:lnTo>
                      <a:pt x="1170" y="106"/>
                    </a:lnTo>
                    <a:lnTo>
                      <a:pt x="1229" y="12"/>
                    </a:lnTo>
                    <a:lnTo>
                      <a:pt x="122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4" name="Freeform 31"/>
              <p:cNvSpPr/>
              <p:nvPr/>
            </p:nvSpPr>
            <p:spPr bwMode="auto">
              <a:xfrm>
                <a:off x="6791326" y="2816226"/>
                <a:ext cx="198438" cy="654050"/>
              </a:xfrm>
              <a:custGeom>
                <a:avLst/>
                <a:gdLst>
                  <a:gd name="T0" fmla="*/ 0 w 125"/>
                  <a:gd name="T1" fmla="*/ 0 h 412"/>
                  <a:gd name="T2" fmla="*/ 0 w 125"/>
                  <a:gd name="T3" fmla="*/ 412 h 412"/>
                  <a:gd name="T4" fmla="*/ 125 w 125"/>
                  <a:gd name="T5" fmla="*/ 412 h 412"/>
                  <a:gd name="T6" fmla="*/ 125 w 125"/>
                  <a:gd name="T7" fmla="*/ 0 h 412"/>
                  <a:gd name="T8" fmla="*/ 0 w 125"/>
                  <a:gd name="T9" fmla="*/ 0 h 412"/>
                  <a:gd name="T10" fmla="*/ 0 w 125"/>
                  <a:gd name="T11" fmla="*/ 0 h 412"/>
                </a:gdLst>
                <a:ahLst/>
                <a:cxnLst>
                  <a:cxn ang="0">
                    <a:pos x="T0" y="T1"/>
                  </a:cxn>
                  <a:cxn ang="0">
                    <a:pos x="T2" y="T3"/>
                  </a:cxn>
                  <a:cxn ang="0">
                    <a:pos x="T4" y="T5"/>
                  </a:cxn>
                  <a:cxn ang="0">
                    <a:pos x="T6" y="T7"/>
                  </a:cxn>
                  <a:cxn ang="0">
                    <a:pos x="T8" y="T9"/>
                  </a:cxn>
                  <a:cxn ang="0">
                    <a:pos x="T10" y="T11"/>
                  </a:cxn>
                </a:cxnLst>
                <a:rect l="0" t="0" r="r" b="b"/>
                <a:pathLst>
                  <a:path w="125" h="412">
                    <a:moveTo>
                      <a:pt x="0" y="0"/>
                    </a:moveTo>
                    <a:lnTo>
                      <a:pt x="0" y="412"/>
                    </a:lnTo>
                    <a:lnTo>
                      <a:pt x="125" y="412"/>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5" name="Freeform 32"/>
              <p:cNvSpPr/>
              <p:nvPr/>
            </p:nvSpPr>
            <p:spPr bwMode="auto">
              <a:xfrm>
                <a:off x="6475413" y="2997201"/>
                <a:ext cx="203200" cy="473075"/>
              </a:xfrm>
              <a:custGeom>
                <a:avLst/>
                <a:gdLst>
                  <a:gd name="T0" fmla="*/ 0 w 128"/>
                  <a:gd name="T1" fmla="*/ 0 h 298"/>
                  <a:gd name="T2" fmla="*/ 0 w 128"/>
                  <a:gd name="T3" fmla="*/ 298 h 298"/>
                  <a:gd name="T4" fmla="*/ 128 w 128"/>
                  <a:gd name="T5" fmla="*/ 298 h 298"/>
                  <a:gd name="T6" fmla="*/ 128 w 128"/>
                  <a:gd name="T7" fmla="*/ 0 h 298"/>
                  <a:gd name="T8" fmla="*/ 0 w 128"/>
                  <a:gd name="T9" fmla="*/ 0 h 298"/>
                  <a:gd name="T10" fmla="*/ 0 w 128"/>
                  <a:gd name="T11" fmla="*/ 0 h 298"/>
                </a:gdLst>
                <a:ahLst/>
                <a:cxnLst>
                  <a:cxn ang="0">
                    <a:pos x="T0" y="T1"/>
                  </a:cxn>
                  <a:cxn ang="0">
                    <a:pos x="T2" y="T3"/>
                  </a:cxn>
                  <a:cxn ang="0">
                    <a:pos x="T4" y="T5"/>
                  </a:cxn>
                  <a:cxn ang="0">
                    <a:pos x="T6" y="T7"/>
                  </a:cxn>
                  <a:cxn ang="0">
                    <a:pos x="T8" y="T9"/>
                  </a:cxn>
                  <a:cxn ang="0">
                    <a:pos x="T10" y="T11"/>
                  </a:cxn>
                </a:cxnLst>
                <a:rect l="0" t="0" r="r" b="b"/>
                <a:pathLst>
                  <a:path w="128" h="298">
                    <a:moveTo>
                      <a:pt x="0" y="0"/>
                    </a:moveTo>
                    <a:lnTo>
                      <a:pt x="0" y="298"/>
                    </a:lnTo>
                    <a:lnTo>
                      <a:pt x="128" y="298"/>
                    </a:lnTo>
                    <a:lnTo>
                      <a:pt x="128"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6" name="Freeform 33"/>
              <p:cNvSpPr/>
              <p:nvPr/>
            </p:nvSpPr>
            <p:spPr bwMode="auto">
              <a:xfrm>
                <a:off x="6159501" y="3230563"/>
                <a:ext cx="203200" cy="239713"/>
              </a:xfrm>
              <a:custGeom>
                <a:avLst/>
                <a:gdLst>
                  <a:gd name="T0" fmla="*/ 0 w 128"/>
                  <a:gd name="T1" fmla="*/ 0 h 151"/>
                  <a:gd name="T2" fmla="*/ 0 w 128"/>
                  <a:gd name="T3" fmla="*/ 151 h 151"/>
                  <a:gd name="T4" fmla="*/ 128 w 128"/>
                  <a:gd name="T5" fmla="*/ 151 h 151"/>
                  <a:gd name="T6" fmla="*/ 128 w 128"/>
                  <a:gd name="T7" fmla="*/ 0 h 151"/>
                  <a:gd name="T8" fmla="*/ 0 w 128"/>
                  <a:gd name="T9" fmla="*/ 0 h 151"/>
                  <a:gd name="T10" fmla="*/ 0 w 128"/>
                  <a:gd name="T11" fmla="*/ 0 h 151"/>
                </a:gdLst>
                <a:ahLst/>
                <a:cxnLst>
                  <a:cxn ang="0">
                    <a:pos x="T0" y="T1"/>
                  </a:cxn>
                  <a:cxn ang="0">
                    <a:pos x="T2" y="T3"/>
                  </a:cxn>
                  <a:cxn ang="0">
                    <a:pos x="T4" y="T5"/>
                  </a:cxn>
                  <a:cxn ang="0">
                    <a:pos x="T6" y="T7"/>
                  </a:cxn>
                  <a:cxn ang="0">
                    <a:pos x="T8" y="T9"/>
                  </a:cxn>
                  <a:cxn ang="0">
                    <a:pos x="T10" y="T11"/>
                  </a:cxn>
                </a:cxnLst>
                <a:rect l="0" t="0" r="r" b="b"/>
                <a:pathLst>
                  <a:path w="128" h="151">
                    <a:moveTo>
                      <a:pt x="0" y="0"/>
                    </a:moveTo>
                    <a:lnTo>
                      <a:pt x="0" y="151"/>
                    </a:lnTo>
                    <a:lnTo>
                      <a:pt x="128" y="151"/>
                    </a:lnTo>
                    <a:lnTo>
                      <a:pt x="128"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7" name="Freeform 34"/>
              <p:cNvSpPr/>
              <p:nvPr/>
            </p:nvSpPr>
            <p:spPr bwMode="auto">
              <a:xfrm>
                <a:off x="5848351" y="3074988"/>
                <a:ext cx="198438" cy="395288"/>
              </a:xfrm>
              <a:custGeom>
                <a:avLst/>
                <a:gdLst>
                  <a:gd name="T0" fmla="*/ 0 w 125"/>
                  <a:gd name="T1" fmla="*/ 0 h 249"/>
                  <a:gd name="T2" fmla="*/ 0 w 125"/>
                  <a:gd name="T3" fmla="*/ 249 h 249"/>
                  <a:gd name="T4" fmla="*/ 125 w 125"/>
                  <a:gd name="T5" fmla="*/ 249 h 249"/>
                  <a:gd name="T6" fmla="*/ 125 w 125"/>
                  <a:gd name="T7" fmla="*/ 0 h 249"/>
                  <a:gd name="T8" fmla="*/ 0 w 125"/>
                  <a:gd name="T9" fmla="*/ 0 h 249"/>
                  <a:gd name="T10" fmla="*/ 0 w 125"/>
                  <a:gd name="T11" fmla="*/ 0 h 249"/>
                </a:gdLst>
                <a:ahLst/>
                <a:cxnLst>
                  <a:cxn ang="0">
                    <a:pos x="T0" y="T1"/>
                  </a:cxn>
                  <a:cxn ang="0">
                    <a:pos x="T2" y="T3"/>
                  </a:cxn>
                  <a:cxn ang="0">
                    <a:pos x="T4" y="T5"/>
                  </a:cxn>
                  <a:cxn ang="0">
                    <a:pos x="T6" y="T7"/>
                  </a:cxn>
                  <a:cxn ang="0">
                    <a:pos x="T8" y="T9"/>
                  </a:cxn>
                  <a:cxn ang="0">
                    <a:pos x="T10" y="T11"/>
                  </a:cxn>
                </a:cxnLst>
                <a:rect l="0" t="0" r="r" b="b"/>
                <a:pathLst>
                  <a:path w="125" h="249">
                    <a:moveTo>
                      <a:pt x="0" y="0"/>
                    </a:moveTo>
                    <a:lnTo>
                      <a:pt x="0" y="249"/>
                    </a:lnTo>
                    <a:lnTo>
                      <a:pt x="125" y="249"/>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8" name="Freeform 35"/>
              <p:cNvSpPr/>
              <p:nvPr/>
            </p:nvSpPr>
            <p:spPr bwMode="auto">
              <a:xfrm>
                <a:off x="5527676" y="3033713"/>
                <a:ext cx="200025" cy="436563"/>
              </a:xfrm>
              <a:custGeom>
                <a:avLst/>
                <a:gdLst>
                  <a:gd name="T0" fmla="*/ 0 w 126"/>
                  <a:gd name="T1" fmla="*/ 0 h 275"/>
                  <a:gd name="T2" fmla="*/ 0 w 126"/>
                  <a:gd name="T3" fmla="*/ 275 h 275"/>
                  <a:gd name="T4" fmla="*/ 126 w 126"/>
                  <a:gd name="T5" fmla="*/ 275 h 275"/>
                  <a:gd name="T6" fmla="*/ 126 w 126"/>
                  <a:gd name="T7" fmla="*/ 0 h 275"/>
                  <a:gd name="T8" fmla="*/ 0 w 126"/>
                  <a:gd name="T9" fmla="*/ 0 h 275"/>
                  <a:gd name="T10" fmla="*/ 0 w 126"/>
                  <a:gd name="T11" fmla="*/ 0 h 275"/>
                </a:gdLst>
                <a:ahLst/>
                <a:cxnLst>
                  <a:cxn ang="0">
                    <a:pos x="T0" y="T1"/>
                  </a:cxn>
                  <a:cxn ang="0">
                    <a:pos x="T2" y="T3"/>
                  </a:cxn>
                  <a:cxn ang="0">
                    <a:pos x="T4" y="T5"/>
                  </a:cxn>
                  <a:cxn ang="0">
                    <a:pos x="T6" y="T7"/>
                  </a:cxn>
                  <a:cxn ang="0">
                    <a:pos x="T8" y="T9"/>
                  </a:cxn>
                  <a:cxn ang="0">
                    <a:pos x="T10" y="T11"/>
                  </a:cxn>
                </a:cxnLst>
                <a:rect l="0" t="0" r="r" b="b"/>
                <a:pathLst>
                  <a:path w="126" h="275">
                    <a:moveTo>
                      <a:pt x="0" y="0"/>
                    </a:moveTo>
                    <a:lnTo>
                      <a:pt x="0" y="275"/>
                    </a:lnTo>
                    <a:lnTo>
                      <a:pt x="126" y="275"/>
                    </a:lnTo>
                    <a:lnTo>
                      <a:pt x="126"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39" name="Freeform 36"/>
              <p:cNvSpPr/>
              <p:nvPr/>
            </p:nvSpPr>
            <p:spPr bwMode="auto">
              <a:xfrm>
                <a:off x="5216526" y="3151188"/>
                <a:ext cx="198438" cy="319088"/>
              </a:xfrm>
              <a:custGeom>
                <a:avLst/>
                <a:gdLst>
                  <a:gd name="T0" fmla="*/ 0 w 125"/>
                  <a:gd name="T1" fmla="*/ 0 h 201"/>
                  <a:gd name="T2" fmla="*/ 0 w 125"/>
                  <a:gd name="T3" fmla="*/ 201 h 201"/>
                  <a:gd name="T4" fmla="*/ 125 w 125"/>
                  <a:gd name="T5" fmla="*/ 201 h 201"/>
                  <a:gd name="T6" fmla="*/ 125 w 125"/>
                  <a:gd name="T7" fmla="*/ 0 h 201"/>
                  <a:gd name="T8" fmla="*/ 0 w 125"/>
                  <a:gd name="T9" fmla="*/ 0 h 201"/>
                  <a:gd name="T10" fmla="*/ 0 w 125"/>
                  <a:gd name="T11" fmla="*/ 0 h 201"/>
                </a:gdLst>
                <a:ahLst/>
                <a:cxnLst>
                  <a:cxn ang="0">
                    <a:pos x="T0" y="T1"/>
                  </a:cxn>
                  <a:cxn ang="0">
                    <a:pos x="T2" y="T3"/>
                  </a:cxn>
                  <a:cxn ang="0">
                    <a:pos x="T4" y="T5"/>
                  </a:cxn>
                  <a:cxn ang="0">
                    <a:pos x="T6" y="T7"/>
                  </a:cxn>
                  <a:cxn ang="0">
                    <a:pos x="T8" y="T9"/>
                  </a:cxn>
                  <a:cxn ang="0">
                    <a:pos x="T10" y="T11"/>
                  </a:cxn>
                </a:cxnLst>
                <a:rect l="0" t="0" r="r" b="b"/>
                <a:pathLst>
                  <a:path w="125" h="201">
                    <a:moveTo>
                      <a:pt x="0" y="0"/>
                    </a:moveTo>
                    <a:lnTo>
                      <a:pt x="0" y="201"/>
                    </a:lnTo>
                    <a:lnTo>
                      <a:pt x="125" y="201"/>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sp>
            <p:nvSpPr>
              <p:cNvPr id="40" name="Freeform 37"/>
              <p:cNvSpPr>
                <a:spLocks noEditPoints="1"/>
              </p:cNvSpPr>
              <p:nvPr/>
            </p:nvSpPr>
            <p:spPr bwMode="auto">
              <a:xfrm>
                <a:off x="4024313" y="1354138"/>
                <a:ext cx="4143375" cy="4152900"/>
              </a:xfrm>
              <a:custGeom>
                <a:avLst/>
                <a:gdLst>
                  <a:gd name="T0" fmla="*/ 2610 w 2610"/>
                  <a:gd name="T1" fmla="*/ 258 h 2616"/>
                  <a:gd name="T2" fmla="*/ 2610 w 2610"/>
                  <a:gd name="T3" fmla="*/ 0 h 2616"/>
                  <a:gd name="T4" fmla="*/ 0 w 2610"/>
                  <a:gd name="T5" fmla="*/ 0 h 2616"/>
                  <a:gd name="T6" fmla="*/ 0 w 2610"/>
                  <a:gd name="T7" fmla="*/ 258 h 2616"/>
                  <a:gd name="T8" fmla="*/ 90 w 2610"/>
                  <a:gd name="T9" fmla="*/ 258 h 2616"/>
                  <a:gd name="T10" fmla="*/ 90 w 2610"/>
                  <a:gd name="T11" fmla="*/ 1596 h 2616"/>
                  <a:gd name="T12" fmla="*/ 0 w 2610"/>
                  <a:gd name="T13" fmla="*/ 1596 h 2616"/>
                  <a:gd name="T14" fmla="*/ 0 w 2610"/>
                  <a:gd name="T15" fmla="*/ 1854 h 2616"/>
                  <a:gd name="T16" fmla="*/ 1175 w 2610"/>
                  <a:gd name="T17" fmla="*/ 1854 h 2616"/>
                  <a:gd name="T18" fmla="*/ 1175 w 2610"/>
                  <a:gd name="T19" fmla="*/ 2361 h 2616"/>
                  <a:gd name="T20" fmla="*/ 651 w 2610"/>
                  <a:gd name="T21" fmla="*/ 2361 h 2616"/>
                  <a:gd name="T22" fmla="*/ 651 w 2610"/>
                  <a:gd name="T23" fmla="*/ 2616 h 2616"/>
                  <a:gd name="T24" fmla="*/ 1956 w 2610"/>
                  <a:gd name="T25" fmla="*/ 2616 h 2616"/>
                  <a:gd name="T26" fmla="*/ 1956 w 2610"/>
                  <a:gd name="T27" fmla="*/ 2361 h 2616"/>
                  <a:gd name="T28" fmla="*/ 1433 w 2610"/>
                  <a:gd name="T29" fmla="*/ 2361 h 2616"/>
                  <a:gd name="T30" fmla="*/ 1433 w 2610"/>
                  <a:gd name="T31" fmla="*/ 1854 h 2616"/>
                  <a:gd name="T32" fmla="*/ 2610 w 2610"/>
                  <a:gd name="T33" fmla="*/ 1854 h 2616"/>
                  <a:gd name="T34" fmla="*/ 2610 w 2610"/>
                  <a:gd name="T35" fmla="*/ 1596 h 2616"/>
                  <a:gd name="T36" fmla="*/ 2512 w 2610"/>
                  <a:gd name="T37" fmla="*/ 1596 h 2616"/>
                  <a:gd name="T38" fmla="*/ 2512 w 2610"/>
                  <a:gd name="T39" fmla="*/ 258 h 2616"/>
                  <a:gd name="T40" fmla="*/ 2610 w 2610"/>
                  <a:gd name="T41" fmla="*/ 258 h 2616"/>
                  <a:gd name="T42" fmla="*/ 2243 w 2610"/>
                  <a:gd name="T43" fmla="*/ 1582 h 2616"/>
                  <a:gd name="T44" fmla="*/ 358 w 2610"/>
                  <a:gd name="T45" fmla="*/ 1582 h 2616"/>
                  <a:gd name="T46" fmla="*/ 358 w 2610"/>
                  <a:gd name="T47" fmla="*/ 270 h 2616"/>
                  <a:gd name="T48" fmla="*/ 2243 w 2610"/>
                  <a:gd name="T49" fmla="*/ 270 h 2616"/>
                  <a:gd name="T50" fmla="*/ 2243 w 2610"/>
                  <a:gd name="T51" fmla="*/ 1582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0" h="2616">
                    <a:moveTo>
                      <a:pt x="2610" y="258"/>
                    </a:moveTo>
                    <a:lnTo>
                      <a:pt x="2610" y="0"/>
                    </a:lnTo>
                    <a:lnTo>
                      <a:pt x="0" y="0"/>
                    </a:lnTo>
                    <a:lnTo>
                      <a:pt x="0" y="258"/>
                    </a:lnTo>
                    <a:lnTo>
                      <a:pt x="90" y="258"/>
                    </a:lnTo>
                    <a:lnTo>
                      <a:pt x="90" y="1596"/>
                    </a:lnTo>
                    <a:lnTo>
                      <a:pt x="0" y="1596"/>
                    </a:lnTo>
                    <a:lnTo>
                      <a:pt x="0" y="1854"/>
                    </a:lnTo>
                    <a:lnTo>
                      <a:pt x="1175" y="1854"/>
                    </a:lnTo>
                    <a:lnTo>
                      <a:pt x="1175" y="2361"/>
                    </a:lnTo>
                    <a:lnTo>
                      <a:pt x="651" y="2361"/>
                    </a:lnTo>
                    <a:lnTo>
                      <a:pt x="651" y="2616"/>
                    </a:lnTo>
                    <a:lnTo>
                      <a:pt x="1956" y="2616"/>
                    </a:lnTo>
                    <a:lnTo>
                      <a:pt x="1956" y="2361"/>
                    </a:lnTo>
                    <a:lnTo>
                      <a:pt x="1433" y="2361"/>
                    </a:lnTo>
                    <a:lnTo>
                      <a:pt x="1433" y="1854"/>
                    </a:lnTo>
                    <a:lnTo>
                      <a:pt x="2610" y="1854"/>
                    </a:lnTo>
                    <a:lnTo>
                      <a:pt x="2610" y="1596"/>
                    </a:lnTo>
                    <a:lnTo>
                      <a:pt x="2512" y="1596"/>
                    </a:lnTo>
                    <a:lnTo>
                      <a:pt x="2512" y="258"/>
                    </a:lnTo>
                    <a:lnTo>
                      <a:pt x="2610" y="258"/>
                    </a:lnTo>
                    <a:close/>
                    <a:moveTo>
                      <a:pt x="2243" y="1582"/>
                    </a:moveTo>
                    <a:lnTo>
                      <a:pt x="358" y="1582"/>
                    </a:lnTo>
                    <a:lnTo>
                      <a:pt x="358" y="270"/>
                    </a:lnTo>
                    <a:lnTo>
                      <a:pt x="2243" y="270"/>
                    </a:lnTo>
                    <a:lnTo>
                      <a:pt x="2243" y="15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anose="020B0800000000000000" pitchFamily="34" charset="-128"/>
                </a:endParaRPr>
              </a:p>
            </p:txBody>
          </p:sp>
        </p:grpSp>
      </p:grpSp>
      <p:sp>
        <p:nvSpPr>
          <p:cNvPr id="13" name="矩形 12"/>
          <p:cNvSpPr/>
          <p:nvPr/>
        </p:nvSpPr>
        <p:spPr>
          <a:xfrm>
            <a:off x="10065984" y="3651421"/>
            <a:ext cx="2009314" cy="346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solidFill>
                  <a:schemeClr val="tx1">
                    <a:lumMod val="75000"/>
                    <a:lumOff val="25000"/>
                  </a:schemeClr>
                </a:solidFill>
                <a:latin typeface="Adobe Gothic Std B" panose="020B0800000000000000" pitchFamily="34" charset="-128"/>
                <a:ea typeface="Adobe Gothic Std B" panose="020B0800000000000000" pitchFamily="34" charset="-128"/>
              </a:rPr>
              <a:t>06.Promote</a:t>
            </a:r>
            <a:endParaRPr lang="zh-CN" altLang="en-US" sz="2000" dirty="0">
              <a:solidFill>
                <a:schemeClr val="tx1">
                  <a:lumMod val="75000"/>
                  <a:lumOff val="25000"/>
                </a:schemeClr>
              </a:solidFill>
              <a:latin typeface="Adobe Gothic Std B" panose="020B0800000000000000" pitchFamily="34" charset="-128"/>
            </a:endParaRPr>
          </a:p>
        </p:txBody>
      </p:sp>
      <p:grpSp>
        <p:nvGrpSpPr>
          <p:cNvPr id="14" name="组合 13"/>
          <p:cNvGrpSpPr/>
          <p:nvPr/>
        </p:nvGrpSpPr>
        <p:grpSpPr>
          <a:xfrm>
            <a:off x="9567758" y="2169940"/>
            <a:ext cx="1296168" cy="1296168"/>
            <a:chOff x="9021298" y="2668159"/>
            <a:chExt cx="1116000" cy="1116000"/>
          </a:xfrm>
        </p:grpSpPr>
        <p:grpSp>
          <p:nvGrpSpPr>
            <p:cNvPr id="21" name="组合 20"/>
            <p:cNvGrpSpPr/>
            <p:nvPr/>
          </p:nvGrpSpPr>
          <p:grpSpPr>
            <a:xfrm>
              <a:off x="9021298" y="2668159"/>
              <a:ext cx="1116000" cy="1116000"/>
              <a:chOff x="1395283" y="2970986"/>
              <a:chExt cx="1116000" cy="1116000"/>
            </a:xfrm>
          </p:grpSpPr>
          <p:sp>
            <p:nvSpPr>
              <p:cNvPr id="28" name="椭圆 27"/>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 name="椭圆 28"/>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0" name="椭圆 29"/>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22" name="组合 21"/>
            <p:cNvGrpSpPr/>
            <p:nvPr/>
          </p:nvGrpSpPr>
          <p:grpSpPr>
            <a:xfrm>
              <a:off x="9327140" y="3011257"/>
              <a:ext cx="500648" cy="390636"/>
              <a:chOff x="8949623" y="1963738"/>
              <a:chExt cx="3763963" cy="2936876"/>
            </a:xfrm>
            <a:solidFill>
              <a:schemeClr val="bg1"/>
            </a:solidFill>
          </p:grpSpPr>
          <p:sp>
            <p:nvSpPr>
              <p:cNvPr id="23" name="Freeform 41"/>
              <p:cNvSpPr/>
              <p:nvPr/>
            </p:nvSpPr>
            <p:spPr bwMode="auto">
              <a:xfrm>
                <a:off x="10105323" y="3703638"/>
                <a:ext cx="642938" cy="1196975"/>
              </a:xfrm>
              <a:custGeom>
                <a:avLst/>
                <a:gdLst>
                  <a:gd name="T0" fmla="*/ 28 w 171"/>
                  <a:gd name="T1" fmla="*/ 318 h 318"/>
                  <a:gd name="T2" fmla="*/ 143 w 171"/>
                  <a:gd name="T3" fmla="*/ 318 h 318"/>
                  <a:gd name="T4" fmla="*/ 171 w 171"/>
                  <a:gd name="T5" fmla="*/ 291 h 318"/>
                  <a:gd name="T6" fmla="*/ 171 w 171"/>
                  <a:gd name="T7" fmla="*/ 43 h 318"/>
                  <a:gd name="T8" fmla="*/ 93 w 171"/>
                  <a:gd name="T9" fmla="*/ 0 h 318"/>
                  <a:gd name="T10" fmla="*/ 0 w 171"/>
                  <a:gd name="T11" fmla="*/ 55 h 318"/>
                  <a:gd name="T12" fmla="*/ 0 w 171"/>
                  <a:gd name="T13" fmla="*/ 291 h 318"/>
                  <a:gd name="T14" fmla="*/ 28 w 171"/>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18">
                    <a:moveTo>
                      <a:pt x="28" y="318"/>
                    </a:moveTo>
                    <a:cubicBezTo>
                      <a:pt x="66" y="318"/>
                      <a:pt x="105" y="318"/>
                      <a:pt x="143" y="318"/>
                    </a:cubicBezTo>
                    <a:cubicBezTo>
                      <a:pt x="158" y="318"/>
                      <a:pt x="171" y="306"/>
                      <a:pt x="171" y="291"/>
                    </a:cubicBezTo>
                    <a:cubicBezTo>
                      <a:pt x="171" y="43"/>
                      <a:pt x="171" y="43"/>
                      <a:pt x="171" y="43"/>
                    </a:cubicBezTo>
                    <a:cubicBezTo>
                      <a:pt x="93" y="0"/>
                      <a:pt x="93" y="0"/>
                      <a:pt x="93" y="0"/>
                    </a:cubicBezTo>
                    <a:cubicBezTo>
                      <a:pt x="0" y="55"/>
                      <a:pt x="0" y="55"/>
                      <a:pt x="0" y="55"/>
                    </a:cubicBezTo>
                    <a:cubicBezTo>
                      <a:pt x="0" y="291"/>
                      <a:pt x="0" y="291"/>
                      <a:pt x="0" y="291"/>
                    </a:cubicBezTo>
                    <a:cubicBezTo>
                      <a:pt x="0" y="306"/>
                      <a:pt x="13" y="318"/>
                      <a:pt x="28" y="3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4" name="Freeform 42"/>
              <p:cNvSpPr/>
              <p:nvPr/>
            </p:nvSpPr>
            <p:spPr bwMode="auto">
              <a:xfrm>
                <a:off x="8949623" y="1963738"/>
                <a:ext cx="3763963" cy="2203450"/>
              </a:xfrm>
              <a:custGeom>
                <a:avLst/>
                <a:gdLst>
                  <a:gd name="T0" fmla="*/ 0 w 2371"/>
                  <a:gd name="T1" fmla="*/ 1208 h 1388"/>
                  <a:gd name="T2" fmla="*/ 891 w 2371"/>
                  <a:gd name="T3" fmla="*/ 681 h 1388"/>
                  <a:gd name="T4" fmla="*/ 943 w 2371"/>
                  <a:gd name="T5" fmla="*/ 650 h 1388"/>
                  <a:gd name="T6" fmla="*/ 995 w 2371"/>
                  <a:gd name="T7" fmla="*/ 679 h 1388"/>
                  <a:gd name="T8" fmla="*/ 1263 w 2371"/>
                  <a:gd name="T9" fmla="*/ 826 h 1388"/>
                  <a:gd name="T10" fmla="*/ 1976 w 2371"/>
                  <a:gd name="T11" fmla="*/ 214 h 1388"/>
                  <a:gd name="T12" fmla="*/ 1874 w 2371"/>
                  <a:gd name="T13" fmla="*/ 98 h 1388"/>
                  <a:gd name="T14" fmla="*/ 2123 w 2371"/>
                  <a:gd name="T15" fmla="*/ 48 h 1388"/>
                  <a:gd name="T16" fmla="*/ 2371 w 2371"/>
                  <a:gd name="T17" fmla="*/ 0 h 1388"/>
                  <a:gd name="T18" fmla="*/ 2291 w 2371"/>
                  <a:gd name="T19" fmla="*/ 240 h 1388"/>
                  <a:gd name="T20" fmla="*/ 2208 w 2371"/>
                  <a:gd name="T21" fmla="*/ 482 h 1388"/>
                  <a:gd name="T22" fmla="*/ 2113 w 2371"/>
                  <a:gd name="T23" fmla="*/ 373 h 1388"/>
                  <a:gd name="T24" fmla="*/ 1343 w 2371"/>
                  <a:gd name="T25" fmla="*/ 1032 h 1388"/>
                  <a:gd name="T26" fmla="*/ 1289 w 2371"/>
                  <a:gd name="T27" fmla="*/ 1080 h 1388"/>
                  <a:gd name="T28" fmla="*/ 1225 w 2371"/>
                  <a:gd name="T29" fmla="*/ 1046 h 1388"/>
                  <a:gd name="T30" fmla="*/ 945 w 2371"/>
                  <a:gd name="T31" fmla="*/ 892 h 1388"/>
                  <a:gd name="T32" fmla="*/ 109 w 2371"/>
                  <a:gd name="T33" fmla="*/ 1388 h 1388"/>
                  <a:gd name="T34" fmla="*/ 0 w 2371"/>
                  <a:gd name="T35" fmla="*/ 1208 h 1388"/>
                  <a:gd name="T36" fmla="*/ 0 w 2371"/>
                  <a:gd name="T37" fmla="*/ 120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1" h="1388">
                    <a:moveTo>
                      <a:pt x="0" y="1208"/>
                    </a:moveTo>
                    <a:lnTo>
                      <a:pt x="891" y="681"/>
                    </a:lnTo>
                    <a:lnTo>
                      <a:pt x="943" y="650"/>
                    </a:lnTo>
                    <a:lnTo>
                      <a:pt x="995" y="679"/>
                    </a:lnTo>
                    <a:lnTo>
                      <a:pt x="1263" y="826"/>
                    </a:lnTo>
                    <a:lnTo>
                      <a:pt x="1976" y="214"/>
                    </a:lnTo>
                    <a:lnTo>
                      <a:pt x="1874" y="98"/>
                    </a:lnTo>
                    <a:lnTo>
                      <a:pt x="2123" y="48"/>
                    </a:lnTo>
                    <a:lnTo>
                      <a:pt x="2371" y="0"/>
                    </a:lnTo>
                    <a:lnTo>
                      <a:pt x="2291" y="240"/>
                    </a:lnTo>
                    <a:lnTo>
                      <a:pt x="2208" y="482"/>
                    </a:lnTo>
                    <a:lnTo>
                      <a:pt x="2113" y="373"/>
                    </a:lnTo>
                    <a:lnTo>
                      <a:pt x="1343" y="1032"/>
                    </a:lnTo>
                    <a:lnTo>
                      <a:pt x="1289" y="1080"/>
                    </a:lnTo>
                    <a:lnTo>
                      <a:pt x="1225" y="1046"/>
                    </a:lnTo>
                    <a:lnTo>
                      <a:pt x="945" y="892"/>
                    </a:lnTo>
                    <a:lnTo>
                      <a:pt x="109" y="1388"/>
                    </a:lnTo>
                    <a:lnTo>
                      <a:pt x="0" y="1208"/>
                    </a:lnTo>
                    <a:lnTo>
                      <a:pt x="0" y="1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5" name="Freeform 43"/>
              <p:cNvSpPr/>
              <p:nvPr/>
            </p:nvSpPr>
            <p:spPr bwMode="auto">
              <a:xfrm>
                <a:off x="9206798" y="4065588"/>
                <a:ext cx="638175" cy="835025"/>
              </a:xfrm>
              <a:custGeom>
                <a:avLst/>
                <a:gdLst>
                  <a:gd name="T0" fmla="*/ 27 w 170"/>
                  <a:gd name="T1" fmla="*/ 222 h 222"/>
                  <a:gd name="T2" fmla="*/ 142 w 170"/>
                  <a:gd name="T3" fmla="*/ 222 h 222"/>
                  <a:gd name="T4" fmla="*/ 170 w 170"/>
                  <a:gd name="T5" fmla="*/ 195 h 222"/>
                  <a:gd name="T6" fmla="*/ 170 w 170"/>
                  <a:gd name="T7" fmla="*/ 0 h 222"/>
                  <a:gd name="T8" fmla="*/ 0 w 170"/>
                  <a:gd name="T9" fmla="*/ 101 h 222"/>
                  <a:gd name="T10" fmla="*/ 0 w 170"/>
                  <a:gd name="T11" fmla="*/ 195 h 222"/>
                  <a:gd name="T12" fmla="*/ 27 w 17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170" h="222">
                    <a:moveTo>
                      <a:pt x="27" y="222"/>
                    </a:moveTo>
                    <a:cubicBezTo>
                      <a:pt x="142" y="222"/>
                      <a:pt x="142" y="222"/>
                      <a:pt x="142" y="222"/>
                    </a:cubicBezTo>
                    <a:cubicBezTo>
                      <a:pt x="158" y="222"/>
                      <a:pt x="170" y="210"/>
                      <a:pt x="170" y="195"/>
                    </a:cubicBezTo>
                    <a:cubicBezTo>
                      <a:pt x="170" y="0"/>
                      <a:pt x="170" y="0"/>
                      <a:pt x="170" y="0"/>
                    </a:cubicBezTo>
                    <a:cubicBezTo>
                      <a:pt x="0" y="101"/>
                      <a:pt x="0" y="101"/>
                      <a:pt x="0" y="101"/>
                    </a:cubicBezTo>
                    <a:cubicBezTo>
                      <a:pt x="0" y="195"/>
                      <a:pt x="0" y="195"/>
                      <a:pt x="0" y="195"/>
                    </a:cubicBezTo>
                    <a:cubicBezTo>
                      <a:pt x="0" y="210"/>
                      <a:pt x="12" y="222"/>
                      <a:pt x="27"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6" name="Freeform 44"/>
              <p:cNvSpPr/>
              <p:nvPr/>
            </p:nvSpPr>
            <p:spPr bwMode="auto">
              <a:xfrm>
                <a:off x="11007023" y="3470276"/>
                <a:ext cx="639763" cy="1430338"/>
              </a:xfrm>
              <a:custGeom>
                <a:avLst/>
                <a:gdLst>
                  <a:gd name="T0" fmla="*/ 28 w 170"/>
                  <a:gd name="T1" fmla="*/ 380 h 380"/>
                  <a:gd name="T2" fmla="*/ 142 w 170"/>
                  <a:gd name="T3" fmla="*/ 380 h 380"/>
                  <a:gd name="T4" fmla="*/ 170 w 170"/>
                  <a:gd name="T5" fmla="*/ 353 h 380"/>
                  <a:gd name="T6" fmla="*/ 170 w 170"/>
                  <a:gd name="T7" fmla="*/ 4 h 380"/>
                  <a:gd name="T8" fmla="*/ 170 w 170"/>
                  <a:gd name="T9" fmla="*/ 0 h 380"/>
                  <a:gd name="T10" fmla="*/ 2 w 170"/>
                  <a:gd name="T11" fmla="*/ 144 h 380"/>
                  <a:gd name="T12" fmla="*/ 0 w 170"/>
                  <a:gd name="T13" fmla="*/ 143 h 380"/>
                  <a:gd name="T14" fmla="*/ 0 w 170"/>
                  <a:gd name="T15" fmla="*/ 353 h 380"/>
                  <a:gd name="T16" fmla="*/ 28 w 170"/>
                  <a:gd name="T17"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80">
                    <a:moveTo>
                      <a:pt x="28" y="380"/>
                    </a:moveTo>
                    <a:cubicBezTo>
                      <a:pt x="66" y="380"/>
                      <a:pt x="104" y="380"/>
                      <a:pt x="142" y="380"/>
                    </a:cubicBezTo>
                    <a:cubicBezTo>
                      <a:pt x="158" y="380"/>
                      <a:pt x="170" y="368"/>
                      <a:pt x="170" y="353"/>
                    </a:cubicBezTo>
                    <a:cubicBezTo>
                      <a:pt x="170" y="237"/>
                      <a:pt x="170" y="121"/>
                      <a:pt x="170" y="4"/>
                    </a:cubicBezTo>
                    <a:cubicBezTo>
                      <a:pt x="170" y="3"/>
                      <a:pt x="170" y="2"/>
                      <a:pt x="170" y="0"/>
                    </a:cubicBezTo>
                    <a:cubicBezTo>
                      <a:pt x="2" y="144"/>
                      <a:pt x="2" y="144"/>
                      <a:pt x="2" y="144"/>
                    </a:cubicBezTo>
                    <a:cubicBezTo>
                      <a:pt x="0" y="143"/>
                      <a:pt x="0" y="143"/>
                      <a:pt x="0" y="143"/>
                    </a:cubicBezTo>
                    <a:cubicBezTo>
                      <a:pt x="0" y="353"/>
                      <a:pt x="0" y="353"/>
                      <a:pt x="0" y="353"/>
                    </a:cubicBezTo>
                    <a:cubicBezTo>
                      <a:pt x="0" y="368"/>
                      <a:pt x="12" y="380"/>
                      <a:pt x="28" y="3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7" name="Freeform 45"/>
              <p:cNvSpPr/>
              <p:nvPr/>
            </p:nvSpPr>
            <p:spPr bwMode="auto">
              <a:xfrm>
                <a:off x="11905548" y="2921001"/>
                <a:ext cx="642938" cy="1979613"/>
              </a:xfrm>
              <a:custGeom>
                <a:avLst/>
                <a:gdLst>
                  <a:gd name="T0" fmla="*/ 28 w 171"/>
                  <a:gd name="T1" fmla="*/ 526 h 526"/>
                  <a:gd name="T2" fmla="*/ 143 w 171"/>
                  <a:gd name="T3" fmla="*/ 526 h 526"/>
                  <a:gd name="T4" fmla="*/ 171 w 171"/>
                  <a:gd name="T5" fmla="*/ 499 h 526"/>
                  <a:gd name="T6" fmla="*/ 171 w 171"/>
                  <a:gd name="T7" fmla="*/ 78 h 526"/>
                  <a:gd name="T8" fmla="*/ 102 w 171"/>
                  <a:gd name="T9" fmla="*/ 0 h 526"/>
                  <a:gd name="T10" fmla="*/ 0 w 171"/>
                  <a:gd name="T11" fmla="*/ 87 h 526"/>
                  <a:gd name="T12" fmla="*/ 0 w 171"/>
                  <a:gd name="T13" fmla="*/ 499 h 526"/>
                  <a:gd name="T14" fmla="*/ 28 w 171"/>
                  <a:gd name="T15" fmla="*/ 52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526">
                    <a:moveTo>
                      <a:pt x="28" y="526"/>
                    </a:moveTo>
                    <a:cubicBezTo>
                      <a:pt x="143" y="526"/>
                      <a:pt x="143" y="526"/>
                      <a:pt x="143" y="526"/>
                    </a:cubicBezTo>
                    <a:cubicBezTo>
                      <a:pt x="158" y="526"/>
                      <a:pt x="171" y="514"/>
                      <a:pt x="171" y="499"/>
                    </a:cubicBezTo>
                    <a:cubicBezTo>
                      <a:pt x="171" y="78"/>
                      <a:pt x="171" y="78"/>
                      <a:pt x="171" y="78"/>
                    </a:cubicBezTo>
                    <a:cubicBezTo>
                      <a:pt x="102" y="0"/>
                      <a:pt x="102" y="0"/>
                      <a:pt x="102" y="0"/>
                    </a:cubicBezTo>
                    <a:cubicBezTo>
                      <a:pt x="0" y="87"/>
                      <a:pt x="0" y="87"/>
                      <a:pt x="0" y="87"/>
                    </a:cubicBezTo>
                    <a:cubicBezTo>
                      <a:pt x="0" y="499"/>
                      <a:pt x="0" y="499"/>
                      <a:pt x="0" y="499"/>
                    </a:cubicBezTo>
                    <a:cubicBezTo>
                      <a:pt x="0" y="514"/>
                      <a:pt x="13" y="526"/>
                      <a:pt x="28" y="5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grpSp>
      </p:grpSp>
      <p:cxnSp>
        <p:nvCxnSpPr>
          <p:cNvPr id="15" name="直接连接符 14"/>
          <p:cNvCxnSpPr>
            <a:stCxn id="74" idx="6"/>
            <a:endCxn id="71" idx="1"/>
          </p:cNvCxnSpPr>
          <p:nvPr/>
        </p:nvCxnSpPr>
        <p:spPr>
          <a:xfrm>
            <a:off x="2006762" y="3169740"/>
            <a:ext cx="531468" cy="51324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06102" y="4275528"/>
            <a:ext cx="1407771" cy="7425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4879406" y="3808748"/>
            <a:ext cx="134467" cy="49046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997209" y="4289295"/>
            <a:ext cx="1024385" cy="444469"/>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9" idx="7"/>
            <a:endCxn id="41" idx="3"/>
          </p:cNvCxnSpPr>
          <p:nvPr/>
        </p:nvCxnSpPr>
        <p:spPr>
          <a:xfrm flipV="1">
            <a:off x="7107951" y="4403914"/>
            <a:ext cx="1082819" cy="106809"/>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1" idx="6"/>
            <a:endCxn id="28" idx="3"/>
          </p:cNvCxnSpPr>
          <p:nvPr/>
        </p:nvCxnSpPr>
        <p:spPr>
          <a:xfrm flipV="1">
            <a:off x="9297118" y="3276289"/>
            <a:ext cx="460459" cy="66936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 name="PA_文本框 6"/>
          <p:cNvSpPr txBox="1"/>
          <p:nvPr>
            <p:custDataLst>
              <p:tags r:id="rId1"/>
            </p:custDataLst>
          </p:nvPr>
        </p:nvSpPr>
        <p:spPr>
          <a:xfrm>
            <a:off x="1191408" y="209420"/>
            <a:ext cx="2750973"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销售政策</a:t>
            </a:r>
          </a:p>
        </p:txBody>
      </p:sp>
      <p:sp>
        <p:nvSpPr>
          <p:cNvPr id="88" name="矩形 87"/>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1199696" y="724571"/>
            <a:ext cx="2407967" cy="307777"/>
          </a:xfrm>
          <a:prstGeom prst="rect">
            <a:avLst/>
          </a:prstGeom>
        </p:spPr>
        <p:txBody>
          <a:bodyPr wrap="none">
            <a:spAutoFit/>
          </a:bodyPr>
          <a:lstStyle/>
          <a:p>
            <a:r>
              <a:rPr lang="en-US" altLang="zh-CN" sz="1400" dirty="0">
                <a:solidFill>
                  <a:schemeClr val="tx1">
                    <a:lumMod val="65000"/>
                    <a:lumOff val="35000"/>
                  </a:schemeClr>
                </a:solidFill>
              </a:rPr>
              <a:t>PRODUCT SALES POLICY</a:t>
            </a:r>
            <a:endParaRPr lang="zh-CN" altLang="en-US" sz="1400" dirty="0">
              <a:solidFill>
                <a:schemeClr val="tx1">
                  <a:lumMod val="65000"/>
                  <a:lumOff val="35000"/>
                </a:schemeClr>
              </a:solidFill>
            </a:endParaRPr>
          </a:p>
        </p:txBody>
      </p:sp>
      <p:grpSp>
        <p:nvGrpSpPr>
          <p:cNvPr id="91" name="组合 90"/>
          <p:cNvGrpSpPr/>
          <p:nvPr/>
        </p:nvGrpSpPr>
        <p:grpSpPr>
          <a:xfrm>
            <a:off x="0" y="6489700"/>
            <a:ext cx="12192000" cy="259231"/>
            <a:chOff x="0" y="6489700"/>
            <a:chExt cx="12192000" cy="259231"/>
          </a:xfrm>
        </p:grpSpPr>
        <p:sp>
          <p:nvSpPr>
            <p:cNvPr id="92" name="矩形 91"/>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100" dirty="0">
                  <a:solidFill>
                    <a:srgbClr val="000000">
                      <a:lumMod val="65000"/>
                      <a:lumOff val="35000"/>
                    </a:srgbClr>
                  </a:solidFill>
                </a:rPr>
                <a:t>Part Five</a:t>
              </a:r>
              <a:endParaRPr lang="zh-CN" altLang="en-US" sz="1100" dirty="0">
                <a:solidFill>
                  <a:srgbClr val="000000">
                    <a:lumMod val="65000"/>
                    <a:lumOff val="35000"/>
                  </a:srgbClr>
                </a:solidFill>
              </a:endParaRPr>
            </a:p>
          </p:txBody>
        </p:sp>
        <p:cxnSp>
          <p:nvCxnSpPr>
            <p:cNvPr id="93" name="直接连接符 92"/>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94" name="直接连接符 93"/>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2" presetClass="entr" presetSubtype="9"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 calcmode="lin" valueType="num">
                                      <p:cBhvr additive="base">
                                        <p:cTn id="10" dur="250" fill="hold"/>
                                        <p:tgtEl>
                                          <p:spTgt spid="89"/>
                                        </p:tgtEl>
                                        <p:attrNameLst>
                                          <p:attrName>ppt_x</p:attrName>
                                        </p:attrNameLst>
                                      </p:cBhvr>
                                      <p:tavLst>
                                        <p:tav tm="0">
                                          <p:val>
                                            <p:strVal val="0-#ppt_w/2"/>
                                          </p:val>
                                        </p:tav>
                                        <p:tav tm="100000">
                                          <p:val>
                                            <p:strVal val="#ppt_x"/>
                                          </p:val>
                                        </p:tav>
                                      </p:tavLst>
                                    </p:anim>
                                    <p:anim calcmode="lin" valueType="num">
                                      <p:cBhvr additive="base">
                                        <p:cTn id="11" dur="250" fill="hold"/>
                                        <p:tgtEl>
                                          <p:spTgt spid="89"/>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250" fill="hold"/>
                                        <p:tgtEl>
                                          <p:spTgt spid="88"/>
                                        </p:tgtEl>
                                        <p:attrNameLst>
                                          <p:attrName>ppt_x</p:attrName>
                                        </p:attrNameLst>
                                      </p:cBhvr>
                                      <p:tavLst>
                                        <p:tav tm="0">
                                          <p:val>
                                            <p:strVal val="0-#ppt_w/2"/>
                                          </p:val>
                                        </p:tav>
                                        <p:tav tm="100000">
                                          <p:val>
                                            <p:strVal val="#ppt_x"/>
                                          </p:val>
                                        </p:tav>
                                      </p:tavLst>
                                    </p:anim>
                                    <p:anim calcmode="lin" valueType="num">
                                      <p:cBhvr additive="base">
                                        <p:cTn id="15" dur="250" fill="hold"/>
                                        <p:tgtEl>
                                          <p:spTgt spid="8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ppt_x</p:attrName>
                                        </p:attrNameLst>
                                      </p:cBhvr>
                                      <p:tavLst>
                                        <p:tav tm="0">
                                          <p:val>
                                            <p:strVal val="#ppt_x-.2"/>
                                          </p:val>
                                        </p:tav>
                                        <p:tav tm="100000">
                                          <p:val>
                                            <p:strVal val="#ppt_x"/>
                                          </p:val>
                                        </p:tav>
                                      </p:tavLst>
                                    </p:anim>
                                    <p:anim calcmode="lin" valueType="num">
                                      <p:cBhvr>
                                        <p:cTn id="20" dur="500" fill="hold"/>
                                        <p:tgtEl>
                                          <p:spTgt spid="87"/>
                                        </p:tgtEl>
                                        <p:attrNameLst>
                                          <p:attrName>ppt_y</p:attrName>
                                        </p:attrNameLst>
                                      </p:cBhvr>
                                      <p:tavLst>
                                        <p:tav tm="0">
                                          <p:val>
                                            <p:strVal val="#ppt_y"/>
                                          </p:val>
                                        </p:tav>
                                        <p:tav tm="100000">
                                          <p:val>
                                            <p:strVal val="#ppt_y"/>
                                          </p:val>
                                        </p:tav>
                                      </p:tavLst>
                                    </p:anim>
                                    <p:animEffect transition="in" filter="wipe(right)" prLst="gradientSize: 0.1">
                                      <p:cBhvr>
                                        <p:cTn id="21" dur="500"/>
                                        <p:tgtEl>
                                          <p:spTgt spid="8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right)">
                                      <p:cBhvr>
                                        <p:cTn id="24" dur="500"/>
                                        <p:tgtEl>
                                          <p:spTgt spid="90"/>
                                        </p:tgtEl>
                                      </p:cBhvr>
                                    </p:animEffect>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par>
                                <p:cTn id="55" presetID="2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par>
                          <p:cTn id="64" fill="hold">
                            <p:stCondLst>
                              <p:cond delay="4500"/>
                            </p:stCondLst>
                            <p:childTnLst>
                              <p:par>
                                <p:cTn id="65" presetID="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ppt_w</p:attrName>
                                        </p:attrNameLst>
                                      </p:cBhvr>
                                      <p:tavLst>
                                        <p:tav tm="0">
                                          <p:val>
                                            <p:fltVal val="0"/>
                                          </p:val>
                                        </p:tav>
                                        <p:tav tm="100000">
                                          <p:val>
                                            <p:strVal val="#ppt_w"/>
                                          </p:val>
                                        </p:tav>
                                      </p:tavLst>
                                    </p:anim>
                                    <p:anim calcmode="lin" valueType="num">
                                      <p:cBhvr>
                                        <p:cTn id="77" dur="500" fill="hold"/>
                                        <p:tgtEl>
                                          <p:spTgt spid="9"/>
                                        </p:tgtEl>
                                        <p:attrNameLst>
                                          <p:attrName>ppt_h</p:attrName>
                                        </p:attrNameLst>
                                      </p:cBhvr>
                                      <p:tavLst>
                                        <p:tav tm="0">
                                          <p:val>
                                            <p:fltVal val="0"/>
                                          </p:val>
                                        </p:tav>
                                        <p:tav tm="100000">
                                          <p:val>
                                            <p:strVal val="#ppt_h"/>
                                          </p:val>
                                        </p:tav>
                                      </p:tavLst>
                                    </p:anim>
                                    <p:animEffect transition="in" filter="fade">
                                      <p:cBhvr>
                                        <p:cTn id="78" dur="500"/>
                                        <p:tgtEl>
                                          <p:spTgt spid="9"/>
                                        </p:tgtEl>
                                      </p:cBhvr>
                                    </p:animEffect>
                                  </p:childTnLst>
                                </p:cTn>
                              </p:par>
                            </p:childTnLst>
                          </p:cTn>
                        </p:par>
                        <p:par>
                          <p:cTn id="79" fill="hold">
                            <p:stCondLst>
                              <p:cond delay="6000"/>
                            </p:stCondLst>
                            <p:childTnLst>
                              <p:par>
                                <p:cTn id="80" presetID="2" presetClass="entr" presetSubtype="4"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8"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par>
                          <p:cTn id="94" fill="hold">
                            <p:stCondLst>
                              <p:cond delay="7500"/>
                            </p:stCondLst>
                            <p:childTnLst>
                              <p:par>
                                <p:cTn id="95" presetID="2" presetClass="entr" presetSubtype="4"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down)">
                                      <p:cBhvr>
                                        <p:cTn id="102" dur="500"/>
                                        <p:tgtEl>
                                          <p:spTgt spid="20"/>
                                        </p:tgtEl>
                                      </p:cBhvr>
                                    </p:animEffect>
                                  </p:childTnLst>
                                </p:cTn>
                              </p:par>
                            </p:childTnLst>
                          </p:cTn>
                        </p:par>
                        <p:par>
                          <p:cTn id="103" fill="hold">
                            <p:stCondLst>
                              <p:cond delay="8500"/>
                            </p:stCondLst>
                            <p:childTnLst>
                              <p:par>
                                <p:cTn id="104" presetID="53" presetClass="entr" presetSubtype="16"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fltVal val="0"/>
                                          </p:val>
                                        </p:tav>
                                        <p:tav tm="100000">
                                          <p:val>
                                            <p:strVal val="#ppt_h"/>
                                          </p:val>
                                        </p:tav>
                                      </p:tavLst>
                                    </p:anim>
                                    <p:animEffect transition="in" filter="fade">
                                      <p:cBhvr>
                                        <p:cTn id="108" dur="500"/>
                                        <p:tgtEl>
                                          <p:spTgt spid="14"/>
                                        </p:tgtEl>
                                      </p:cBhvr>
                                    </p:animEffect>
                                  </p:childTnLst>
                                </p:cTn>
                              </p:par>
                            </p:childTnLst>
                          </p:cTn>
                        </p:par>
                        <p:par>
                          <p:cTn id="109" fill="hold">
                            <p:stCondLst>
                              <p:cond delay="9000"/>
                            </p:stCondLst>
                            <p:childTnLst>
                              <p:par>
                                <p:cTn id="110" presetID="2" presetClass="entr" presetSubtype="4"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P spid="11" grpId="0"/>
      <p:bldP spid="13" grpId="0"/>
      <p:bldP spid="87" grpId="0"/>
      <p:bldP spid="88" grpId="0" animBg="1"/>
      <p:bldP spid="89" grpId="0" animBg="1"/>
      <p:bldP spid="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矩形 12"/>
          <p:cNvSpPr/>
          <p:nvPr>
            <p:custDataLst>
              <p:tags r:id="rId1"/>
            </p:custDataLst>
          </p:nvPr>
        </p:nvSpPr>
        <p:spPr>
          <a:xfrm>
            <a:off x="-19050" y="0"/>
            <a:ext cx="1221105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PA_矩形 1"/>
          <p:cNvSpPr/>
          <p:nvPr>
            <p:custDataLst>
              <p:tags r:id="rId2"/>
            </p:custDataLst>
          </p:nvPr>
        </p:nvSpPr>
        <p:spPr>
          <a:xfrm>
            <a:off x="5562600" y="1022350"/>
            <a:ext cx="6629400" cy="2647950"/>
          </a:xfrm>
          <a:prstGeom prst="rect">
            <a:avLst/>
          </a:prstGeom>
          <a:blipFill>
            <a:blip r:embed="rId14"/>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矩形 6"/>
          <p:cNvSpPr/>
          <p:nvPr>
            <p:custDataLst>
              <p:tags r:id="rId3"/>
            </p:custDataLst>
          </p:nvPr>
        </p:nvSpPr>
        <p:spPr>
          <a:xfrm>
            <a:off x="-19050" y="1022350"/>
            <a:ext cx="2705100" cy="2647950"/>
          </a:xfrm>
          <a:prstGeom prst="rect">
            <a:avLst/>
          </a:prstGeom>
          <a:blipFill>
            <a:blip r:embed="rId15"/>
            <a:stretch>
              <a:fillRect l="-18073" r="-17905"/>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7"/>
          <p:cNvSpPr/>
          <p:nvPr>
            <p:custDataLst>
              <p:tags r:id="rId4"/>
            </p:custDataLst>
          </p:nvPr>
        </p:nvSpPr>
        <p:spPr>
          <a:xfrm>
            <a:off x="2724150" y="1022350"/>
            <a:ext cx="2800350" cy="1314450"/>
          </a:xfrm>
          <a:prstGeom prst="rect">
            <a:avLst/>
          </a:prstGeom>
          <a:blipFill>
            <a:blip r:embed="rId16"/>
            <a:stretch>
              <a:fillRect t="-19661" b="-19293"/>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矩形 8"/>
          <p:cNvSpPr/>
          <p:nvPr>
            <p:custDataLst>
              <p:tags r:id="rId5"/>
            </p:custDataLst>
          </p:nvPr>
        </p:nvSpPr>
        <p:spPr>
          <a:xfrm>
            <a:off x="2724150" y="2381689"/>
            <a:ext cx="2800350" cy="1298135"/>
          </a:xfrm>
          <a:prstGeom prst="rect">
            <a:avLst/>
          </a:prstGeom>
          <a:blipFill>
            <a:blip r:embed="rId17"/>
            <a:stretch>
              <a:fillRect t="-21190" b="-20784"/>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文本框 9"/>
          <p:cNvSpPr txBox="1"/>
          <p:nvPr>
            <p:custDataLst>
              <p:tags r:id="rId6"/>
            </p:custDataLst>
          </p:nvPr>
        </p:nvSpPr>
        <p:spPr>
          <a:xfrm>
            <a:off x="133350" y="63500"/>
            <a:ext cx="3143250" cy="830997"/>
          </a:xfrm>
          <a:prstGeom prst="rect">
            <a:avLst/>
          </a:prstGeom>
          <a:noFill/>
        </p:spPr>
        <p:txBody>
          <a:bodyPr wrap="square" rtlCol="0">
            <a:spAutoFit/>
          </a:bodyPr>
          <a:lstStyle/>
          <a:p>
            <a:r>
              <a:rPr lang="en-US" altLang="zh-CN" sz="2400" spc="300" dirty="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rPr>
              <a:t>COMPANY</a:t>
            </a:r>
          </a:p>
          <a:p>
            <a:r>
              <a:rPr lang="en-US" altLang="zh-CN" sz="2400" spc="300" dirty="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rPr>
              <a:t>LOGO</a:t>
            </a:r>
            <a:endParaRPr lang="zh-CN" altLang="en-US" sz="2400" spc="300" dirty="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endParaRPr>
          </a:p>
        </p:txBody>
      </p:sp>
      <p:sp>
        <p:nvSpPr>
          <p:cNvPr id="11" name="PA_文本框 10"/>
          <p:cNvSpPr txBox="1"/>
          <p:nvPr>
            <p:custDataLst>
              <p:tags r:id="rId7"/>
            </p:custDataLst>
          </p:nvPr>
        </p:nvSpPr>
        <p:spPr>
          <a:xfrm>
            <a:off x="9544051" y="64094"/>
            <a:ext cx="2800349" cy="1107996"/>
          </a:xfrm>
          <a:prstGeom prst="rect">
            <a:avLst/>
          </a:prstGeom>
          <a:noFill/>
        </p:spPr>
        <p:txBody>
          <a:bodyPr wrap="square" rtlCol="0">
            <a:spAutoFit/>
          </a:bodyPr>
          <a:lstStyle/>
          <a:p>
            <a:r>
              <a:rPr lang="en-US" altLang="zh-CN" sz="6600" b="1" dirty="0">
                <a:solidFill>
                  <a:schemeClr val="accent1"/>
                </a:solidFill>
                <a:latin typeface="微软雅黑" panose="020B0503020204020204" pitchFamily="34" charset="-122"/>
                <a:ea typeface="微软雅黑" panose="020B0503020204020204" pitchFamily="34" charset="-122"/>
              </a:rPr>
              <a:t>2020</a:t>
            </a:r>
            <a:endParaRPr lang="zh-CN" altLang="en-US" sz="6600" b="1" dirty="0">
              <a:solidFill>
                <a:schemeClr val="accent1"/>
              </a:solidFill>
              <a:latin typeface="微软雅黑" panose="020B0503020204020204" pitchFamily="34" charset="-122"/>
              <a:ea typeface="微软雅黑" panose="020B0503020204020204" pitchFamily="34" charset="-122"/>
            </a:endParaRPr>
          </a:p>
        </p:txBody>
      </p:sp>
      <p:sp>
        <p:nvSpPr>
          <p:cNvPr id="12" name="PA_文本框 11"/>
          <p:cNvSpPr txBox="1"/>
          <p:nvPr>
            <p:custDataLst>
              <p:tags r:id="rId8"/>
            </p:custDataLst>
          </p:nvPr>
        </p:nvSpPr>
        <p:spPr>
          <a:xfrm>
            <a:off x="1675545" y="3993806"/>
            <a:ext cx="8840910" cy="1200329"/>
          </a:xfrm>
          <a:prstGeom prst="rect">
            <a:avLst/>
          </a:prstGeom>
          <a:noFill/>
        </p:spPr>
        <p:txBody>
          <a:bodyPr wrap="square" rtlCol="0">
            <a:spAutoFit/>
          </a:bodyPr>
          <a:lstStyle/>
          <a:p>
            <a:pPr algn="ctr"/>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rPr>
              <a:t>感谢您的聆听与参与</a:t>
            </a:r>
          </a:p>
        </p:txBody>
      </p:sp>
      <p:sp>
        <p:nvSpPr>
          <p:cNvPr id="14" name="PA_矩形 13"/>
          <p:cNvSpPr/>
          <p:nvPr>
            <p:custDataLst>
              <p:tags r:id="rId9"/>
            </p:custDataLst>
          </p:nvPr>
        </p:nvSpPr>
        <p:spPr>
          <a:xfrm>
            <a:off x="5562600" y="1022350"/>
            <a:ext cx="6629400" cy="2647949"/>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PA_矩形 15"/>
          <p:cNvSpPr/>
          <p:nvPr>
            <p:custDataLst>
              <p:tags r:id="rId10"/>
            </p:custDataLst>
          </p:nvPr>
        </p:nvSpPr>
        <p:spPr>
          <a:xfrm>
            <a:off x="3930984" y="5674777"/>
            <a:ext cx="4330032" cy="400110"/>
          </a:xfrm>
          <a:prstGeom prst="rect">
            <a:avLst/>
          </a:prstGeom>
        </p:spPr>
        <p:txBody>
          <a:bodyPr wrap="none">
            <a:spAutoFit/>
          </a:bodyPr>
          <a:lstStyle/>
          <a:p>
            <a:pPr algn="ctr"/>
            <a:r>
              <a:rPr lang="zh-CN" altLang="en-US" sz="2000">
                <a:solidFill>
                  <a:schemeClr val="accent1"/>
                </a:solidFill>
                <a:latin typeface="微软雅黑" panose="020B0503020204020204" pitchFamily="34" charset="-122"/>
                <a:ea typeface="微软雅黑" panose="020B0503020204020204" pitchFamily="34" charset="-122"/>
              </a:rPr>
              <a:t>讲师：</a:t>
            </a:r>
            <a:r>
              <a:rPr lang="en-US" altLang="zh-CN" sz="2000">
                <a:solidFill>
                  <a:schemeClr val="accent1"/>
                </a:solidFill>
                <a:latin typeface="微软雅黑" panose="020B0503020204020204" pitchFamily="34" charset="-122"/>
                <a:ea typeface="微软雅黑" panose="020B0503020204020204" pitchFamily="34" charset="-122"/>
              </a:rPr>
              <a:t>xiazaii     </a:t>
            </a:r>
            <a:r>
              <a:rPr lang="zh-CN" altLang="en-US" sz="2000">
                <a:solidFill>
                  <a:schemeClr val="accent1"/>
                </a:solidFill>
                <a:latin typeface="微软雅黑" panose="020B0503020204020204" pitchFamily="34" charset="-122"/>
                <a:ea typeface="微软雅黑" panose="020B0503020204020204" pitchFamily="34" charset="-122"/>
              </a:rPr>
              <a:t>日期：</a:t>
            </a:r>
            <a:r>
              <a:rPr lang="en-US" altLang="zh-CN" sz="2000">
                <a:solidFill>
                  <a:schemeClr val="accent1"/>
                </a:solidFill>
                <a:latin typeface="微软雅黑" panose="020B0503020204020204" pitchFamily="34" charset="-122"/>
                <a:ea typeface="微软雅黑" panose="020B0503020204020204" pitchFamily="34" charset="-122"/>
              </a:rPr>
              <a:t>2020-XX-XX</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sp>
        <p:nvSpPr>
          <p:cNvPr id="19" name="PA_文本框 18"/>
          <p:cNvSpPr txBox="1"/>
          <p:nvPr>
            <p:custDataLst>
              <p:tags r:id="rId11"/>
            </p:custDataLst>
          </p:nvPr>
        </p:nvSpPr>
        <p:spPr>
          <a:xfrm>
            <a:off x="6086475" y="2217454"/>
            <a:ext cx="5915025" cy="1323439"/>
          </a:xfrm>
          <a:prstGeom prst="rect">
            <a:avLst/>
          </a:prstGeom>
          <a:noFill/>
        </p:spPr>
        <p:txBody>
          <a:bodyPr wrap="square" rtlCol="0">
            <a:spAutoFit/>
          </a:bodyPr>
          <a:lstStyle>
            <a:defPPr>
              <a:defRPr lang="en-US"/>
            </a:defPPr>
            <a:lvl1pPr algn="r">
              <a:defRPr sz="4000" b="1">
                <a:solidFill>
                  <a:schemeClr val="accent4">
                    <a:lumMod val="40000"/>
                    <a:lumOff val="60000"/>
                  </a:schemeClr>
                </a:solidFill>
              </a:defRPr>
            </a:lvl1pPr>
          </a:lstStyle>
          <a:p>
            <a:r>
              <a:rPr lang="en-US" altLang="zh-CN" dirty="0"/>
              <a:t>TRAINING </a:t>
            </a:r>
          </a:p>
          <a:p>
            <a:r>
              <a:rPr lang="en-US" altLang="zh-CN" dirty="0"/>
              <a:t>FOR THE PRODUCT</a:t>
            </a:r>
            <a:endParaRPr lang="zh-CN" altLang="en-US" dirty="0"/>
          </a:p>
        </p:txBody>
      </p:sp>
      <p:sp>
        <p:nvSpPr>
          <p:cNvPr id="18" name="矩形 1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More</a:t>
            </a:r>
            <a:endParaRPr lang="zh-CN" altLang="en-US" sz="1100" dirty="0">
              <a:solidFill>
                <a:schemeClr val="tx1">
                  <a:lumMod val="65000"/>
                  <a:lumOff val="35000"/>
                </a:schemeClr>
              </a:solidFill>
            </a:endParaRPr>
          </a:p>
        </p:txBody>
      </p:sp>
      <p:cxnSp>
        <p:nvCxnSpPr>
          <p:cNvPr id="20" name="直接连接符 19"/>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19700" y="1809677"/>
            <a:ext cx="6205536" cy="3916606"/>
          </a:xfrm>
          <a:prstGeom prst="rect">
            <a:avLst/>
          </a:prstGeom>
          <a:solidFill>
            <a:schemeClr val="bg1">
              <a:lumMod val="95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775600" y="1809670"/>
            <a:ext cx="4240536" cy="3916610"/>
            <a:chOff x="775600" y="1809670"/>
            <a:chExt cx="4240536" cy="3916610"/>
          </a:xfrm>
        </p:grpSpPr>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01" y="1809670"/>
              <a:ext cx="4240535" cy="3916605"/>
            </a:xfrm>
            <a:prstGeom prst="rect">
              <a:avLst/>
            </a:prstGeom>
          </p:spPr>
        </p:pic>
        <p:sp>
          <p:nvSpPr>
            <p:cNvPr id="19" name="直角三角形 18"/>
            <p:cNvSpPr/>
            <p:nvPr/>
          </p:nvSpPr>
          <p:spPr>
            <a:xfrm rot="5400000" flipH="1">
              <a:off x="783479" y="4831903"/>
              <a:ext cx="886498" cy="9022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7887956" y="1572770"/>
            <a:ext cx="3166810" cy="453682"/>
            <a:chOff x="5892666" y="964830"/>
            <a:chExt cx="2542674" cy="364267"/>
          </a:xfrm>
        </p:grpSpPr>
        <p:grpSp>
          <p:nvGrpSpPr>
            <p:cNvPr id="24" name="组合 23"/>
            <p:cNvGrpSpPr/>
            <p:nvPr/>
          </p:nvGrpSpPr>
          <p:grpSpPr>
            <a:xfrm>
              <a:off x="5892666" y="964830"/>
              <a:ext cx="364267" cy="364267"/>
              <a:chOff x="4195258" y="720742"/>
              <a:chExt cx="580145" cy="580145"/>
            </a:xfrm>
          </p:grpSpPr>
          <p:sp>
            <p:nvSpPr>
              <p:cNvPr id="37" name="Oval 9"/>
              <p:cNvSpPr>
                <a:spLocks noChangeArrowheads="1"/>
              </p:cNvSpPr>
              <p:nvPr/>
            </p:nvSpPr>
            <p:spPr bwMode="auto">
              <a:xfrm>
                <a:off x="4195258" y="720742"/>
                <a:ext cx="580145" cy="580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方正正准黑简体" panose="02000000000000000000" pitchFamily="2" charset="-122"/>
                  <a:ea typeface="方正正准黑简体" panose="02000000000000000000" pitchFamily="2" charset="-122"/>
                </a:endParaRPr>
              </a:p>
            </p:txBody>
          </p:sp>
          <p:grpSp>
            <p:nvGrpSpPr>
              <p:cNvPr id="38" name="组合 37"/>
              <p:cNvGrpSpPr/>
              <p:nvPr/>
            </p:nvGrpSpPr>
            <p:grpSpPr>
              <a:xfrm>
                <a:off x="4373280" y="845583"/>
                <a:ext cx="224100" cy="330463"/>
                <a:chOff x="4364834" y="836350"/>
                <a:chExt cx="224100" cy="330463"/>
              </a:xfrm>
            </p:grpSpPr>
            <p:cxnSp>
              <p:nvCxnSpPr>
                <p:cNvPr id="39" name="直接箭头连接符 35"/>
                <p:cNvCxnSpPr/>
                <p:nvPr/>
              </p:nvCxnSpPr>
              <p:spPr>
                <a:xfrm rot="5400000" flipH="1" flipV="1">
                  <a:off x="4221165" y="980019"/>
                  <a:ext cx="330463" cy="43125"/>
                </a:xfrm>
                <a:prstGeom prst="curvedConnector3">
                  <a:avLst>
                    <a:gd name="adj1" fmla="val 35589"/>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0" name="直接箭头连接符 35"/>
                <p:cNvCxnSpPr/>
                <p:nvPr/>
              </p:nvCxnSpPr>
              <p:spPr>
                <a:xfrm rot="5400000" flipH="1" flipV="1">
                  <a:off x="4311653" y="980019"/>
                  <a:ext cx="330463" cy="43125"/>
                </a:xfrm>
                <a:prstGeom prst="curvedConnector3">
                  <a:avLst>
                    <a:gd name="adj1" fmla="val 35589"/>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1" name="直接箭头连接符 35"/>
                <p:cNvCxnSpPr/>
                <p:nvPr/>
              </p:nvCxnSpPr>
              <p:spPr>
                <a:xfrm rot="5400000" flipH="1" flipV="1">
                  <a:off x="4402140" y="980019"/>
                  <a:ext cx="330463" cy="43125"/>
                </a:xfrm>
                <a:prstGeom prst="curvedConnector3">
                  <a:avLst>
                    <a:gd name="adj1" fmla="val 35589"/>
                  </a:avLst>
                </a:prstGeom>
                <a:ln w="12700">
                  <a:solidFill>
                    <a:schemeClr val="bg1"/>
                  </a:solidFill>
                  <a:tailEnd type="triangle" w="sm" len="med"/>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a:xfrm>
              <a:off x="6437589" y="964830"/>
              <a:ext cx="364267" cy="364267"/>
              <a:chOff x="5966579" y="720742"/>
              <a:chExt cx="580145" cy="580145"/>
            </a:xfrm>
          </p:grpSpPr>
          <p:sp>
            <p:nvSpPr>
              <p:cNvPr id="35" name="Oval 131"/>
              <p:cNvSpPr>
                <a:spLocks noChangeArrowheads="1"/>
              </p:cNvSpPr>
              <p:nvPr/>
            </p:nvSpPr>
            <p:spPr bwMode="auto">
              <a:xfrm>
                <a:off x="5966579" y="720742"/>
                <a:ext cx="580145" cy="580145"/>
              </a:xfrm>
              <a:prstGeom prst="ellipse">
                <a:avLst/>
              </a:prstGeom>
              <a:solidFill>
                <a:srgbClr val="C00000"/>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方正正准黑简体" panose="02000000000000000000" pitchFamily="2" charset="-122"/>
                  <a:ea typeface="方正正准黑简体" panose="02000000000000000000" pitchFamily="2" charset="-122"/>
                </a:endParaRPr>
              </a:p>
            </p:txBody>
          </p:sp>
          <p:pic>
            <p:nvPicPr>
              <p:cNvPr id="36" name="图片 35"/>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6101076" y="855239"/>
                <a:ext cx="311150" cy="311150"/>
              </a:xfrm>
              <a:prstGeom prst="rect">
                <a:avLst/>
              </a:prstGeom>
            </p:spPr>
          </p:pic>
        </p:grpSp>
        <p:grpSp>
          <p:nvGrpSpPr>
            <p:cNvPr id="26" name="组合 25"/>
            <p:cNvGrpSpPr/>
            <p:nvPr/>
          </p:nvGrpSpPr>
          <p:grpSpPr>
            <a:xfrm>
              <a:off x="6982512" y="964830"/>
              <a:ext cx="363625" cy="364267"/>
              <a:chOff x="7737899" y="720742"/>
              <a:chExt cx="579123" cy="580145"/>
            </a:xfrm>
          </p:grpSpPr>
          <p:sp>
            <p:nvSpPr>
              <p:cNvPr id="33" name="Oval 144"/>
              <p:cNvSpPr>
                <a:spLocks noChangeArrowheads="1"/>
              </p:cNvSpPr>
              <p:nvPr/>
            </p:nvSpPr>
            <p:spPr bwMode="auto">
              <a:xfrm>
                <a:off x="7737899" y="720742"/>
                <a:ext cx="579123" cy="580145"/>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方正正准黑简体" panose="02000000000000000000" pitchFamily="2" charset="-122"/>
                  <a:ea typeface="方正正准黑简体" panose="02000000000000000000" pitchFamily="2" charset="-122"/>
                </a:endParaRPr>
              </a:p>
            </p:txBody>
          </p:sp>
          <p:sp>
            <p:nvSpPr>
              <p:cNvPr id="34" name="Freeform 95"/>
              <p:cNvSpPr>
                <a:spLocks noEditPoints="1"/>
              </p:cNvSpPr>
              <p:nvPr/>
            </p:nvSpPr>
            <p:spPr bwMode="auto">
              <a:xfrm>
                <a:off x="7865271" y="849212"/>
                <a:ext cx="324379" cy="323204"/>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7" name="组合 26"/>
            <p:cNvGrpSpPr/>
            <p:nvPr/>
          </p:nvGrpSpPr>
          <p:grpSpPr>
            <a:xfrm>
              <a:off x="8071715" y="964830"/>
              <a:ext cx="363625" cy="364267"/>
              <a:chOff x="8110434" y="708171"/>
              <a:chExt cx="457834" cy="458642"/>
            </a:xfrm>
          </p:grpSpPr>
          <p:sp>
            <p:nvSpPr>
              <p:cNvPr id="31" name="Oval 144"/>
              <p:cNvSpPr>
                <a:spLocks noChangeArrowheads="1"/>
              </p:cNvSpPr>
              <p:nvPr/>
            </p:nvSpPr>
            <p:spPr bwMode="auto">
              <a:xfrm>
                <a:off x="8110434" y="708171"/>
                <a:ext cx="457834" cy="458642"/>
              </a:xfrm>
              <a:prstGeom prst="ellipse">
                <a:avLst/>
              </a:prstGeom>
              <a:solidFill>
                <a:srgbClr val="3A3A3A"/>
              </a:solidFill>
              <a:ln>
                <a:noFill/>
              </a:ln>
            </p:spPr>
            <p:txBody>
              <a:bodyPr vert="horz" wrap="square" lIns="91440" tIns="45720" rIns="91440" bIns="45720" numCol="1" anchor="t" anchorCtr="0" compatLnSpc="1"/>
              <a:lstStyle/>
              <a:p>
                <a:endParaRPr lang="zh-CN" altLang="en-US" kern="0" dirty="0">
                  <a:solidFill>
                    <a:sysClr val="windowText" lastClr="000000"/>
                  </a:solidFill>
                  <a:latin typeface="方正正准黑简体" panose="02000000000000000000" pitchFamily="2" charset="-122"/>
                  <a:ea typeface="方正正准黑简体" panose="02000000000000000000" pitchFamily="2" charset="-122"/>
                </a:endParaRPr>
              </a:p>
            </p:txBody>
          </p:sp>
          <p:sp>
            <p:nvSpPr>
              <p:cNvPr id="32" name="Freeform 103"/>
              <p:cNvSpPr>
                <a:spLocks noEditPoints="1"/>
              </p:cNvSpPr>
              <p:nvPr/>
            </p:nvSpPr>
            <p:spPr bwMode="auto">
              <a:xfrm>
                <a:off x="8175310" y="819148"/>
                <a:ext cx="328083" cy="236688"/>
              </a:xfrm>
              <a:custGeom>
                <a:avLst/>
                <a:gdLst>
                  <a:gd name="T0" fmla="*/ 164 w 200"/>
                  <a:gd name="T1" fmla="*/ 120 h 144"/>
                  <a:gd name="T2" fmla="*/ 76 w 200"/>
                  <a:gd name="T3" fmla="*/ 144 h 144"/>
                  <a:gd name="T4" fmla="*/ 40 w 200"/>
                  <a:gd name="T5" fmla="*/ 120 h 144"/>
                  <a:gd name="T6" fmla="*/ 40 w 200"/>
                  <a:gd name="T7" fmla="*/ 80 h 144"/>
                  <a:gd name="T8" fmla="*/ 46 w 200"/>
                  <a:gd name="T9" fmla="*/ 64 h 144"/>
                  <a:gd name="T10" fmla="*/ 46 w 200"/>
                  <a:gd name="T11" fmla="*/ 52 h 144"/>
                  <a:gd name="T12" fmla="*/ 60 w 200"/>
                  <a:gd name="T13" fmla="*/ 53 h 144"/>
                  <a:gd name="T14" fmla="*/ 164 w 200"/>
                  <a:gd name="T15" fmla="*/ 32 h 144"/>
                  <a:gd name="T16" fmla="*/ 182 w 200"/>
                  <a:gd name="T17" fmla="*/ 52 h 144"/>
                  <a:gd name="T18" fmla="*/ 200 w 200"/>
                  <a:gd name="T19" fmla="*/ 58 h 144"/>
                  <a:gd name="T20" fmla="*/ 188 w 200"/>
                  <a:gd name="T21" fmla="*/ 64 h 144"/>
                  <a:gd name="T22" fmla="*/ 200 w 200"/>
                  <a:gd name="T23" fmla="*/ 100 h 144"/>
                  <a:gd name="T24" fmla="*/ 200 w 200"/>
                  <a:gd name="T25" fmla="*/ 144 h 144"/>
                  <a:gd name="T26" fmla="*/ 56 w 200"/>
                  <a:gd name="T27" fmla="*/ 80 h 144"/>
                  <a:gd name="T28" fmla="*/ 76 w 200"/>
                  <a:gd name="T29" fmla="*/ 88 h 144"/>
                  <a:gd name="T30" fmla="*/ 76 w 200"/>
                  <a:gd name="T31" fmla="*/ 72 h 144"/>
                  <a:gd name="T32" fmla="*/ 56 w 200"/>
                  <a:gd name="T33" fmla="*/ 80 h 144"/>
                  <a:gd name="T34" fmla="*/ 81 w 200"/>
                  <a:gd name="T35" fmla="*/ 40 h 144"/>
                  <a:gd name="T36" fmla="*/ 176 w 200"/>
                  <a:gd name="T37" fmla="*/ 64 h 144"/>
                  <a:gd name="T38" fmla="*/ 176 w 200"/>
                  <a:gd name="T39" fmla="*/ 72 h 144"/>
                  <a:gd name="T40" fmla="*/ 156 w 200"/>
                  <a:gd name="T41" fmla="*/ 80 h 144"/>
                  <a:gd name="T42" fmla="*/ 176 w 200"/>
                  <a:gd name="T43" fmla="*/ 88 h 144"/>
                  <a:gd name="T44" fmla="*/ 176 w 200"/>
                  <a:gd name="T45" fmla="*/ 72 h 144"/>
                  <a:gd name="T46" fmla="*/ 101 w 200"/>
                  <a:gd name="T47" fmla="*/ 22 h 144"/>
                  <a:gd name="T48" fmla="*/ 95 w 200"/>
                  <a:gd name="T49" fmla="*/ 28 h 144"/>
                  <a:gd name="T50" fmla="*/ 85 w 200"/>
                  <a:gd name="T51" fmla="*/ 27 h 144"/>
                  <a:gd name="T52" fmla="*/ 71 w 200"/>
                  <a:gd name="T53" fmla="*/ 28 h 144"/>
                  <a:gd name="T54" fmla="*/ 52 w 200"/>
                  <a:gd name="T55" fmla="*/ 48 h 144"/>
                  <a:gd name="T56" fmla="*/ 31 w 200"/>
                  <a:gd name="T57" fmla="*/ 56 h 144"/>
                  <a:gd name="T58" fmla="*/ 24 w 200"/>
                  <a:gd name="T59" fmla="*/ 60 h 144"/>
                  <a:gd name="T60" fmla="*/ 0 w 200"/>
                  <a:gd name="T61" fmla="*/ 76 h 144"/>
                  <a:gd name="T62" fmla="*/ 0 w 200"/>
                  <a:gd name="T63" fmla="*/ 47 h 144"/>
                  <a:gd name="T64" fmla="*/ 8 w 200"/>
                  <a:gd name="T65" fmla="*/ 22 h 144"/>
                  <a:gd name="T66" fmla="*/ 0 w 200"/>
                  <a:gd name="T67" fmla="*/ 18 h 144"/>
                  <a:gd name="T68" fmla="*/ 12 w 200"/>
                  <a:gd name="T69" fmla="*/ 14 h 144"/>
                  <a:gd name="T70" fmla="*/ 25 w 200"/>
                  <a:gd name="T71" fmla="*/ 0 h 144"/>
                  <a:gd name="T72" fmla="*/ 96 w 200"/>
                  <a:gd name="T73" fmla="*/ 14 h 144"/>
                  <a:gd name="T74" fmla="*/ 105 w 200"/>
                  <a:gd name="T75" fmla="*/ 14 h 144"/>
                  <a:gd name="T76" fmla="*/ 105 w 200"/>
                  <a:gd name="T77" fmla="*/ 22 h 144"/>
                  <a:gd name="T78" fmla="*/ 16 w 200"/>
                  <a:gd name="T79" fmla="*/ 38 h 144"/>
                  <a:gd name="T80" fmla="*/ 30 w 200"/>
                  <a:gd name="T81" fmla="*/ 33 h 144"/>
                  <a:gd name="T82" fmla="*/ 16 w 200"/>
                  <a:gd name="T83" fmla="*/ 27 h 144"/>
                  <a:gd name="T84" fmla="*/ 81 w 200"/>
                  <a:gd name="T85" fmla="*/ 8 h 144"/>
                  <a:gd name="T86" fmla="*/ 18 w 200"/>
                  <a:gd name="T87" fmla="*/ 20 h 144"/>
                  <a:gd name="T88" fmla="*/ 81 w 200"/>
                  <a:gd name="T8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44">
                    <a:moveTo>
                      <a:pt x="164" y="144"/>
                    </a:moveTo>
                    <a:cubicBezTo>
                      <a:pt x="164" y="120"/>
                      <a:pt x="164" y="120"/>
                      <a:pt x="164" y="120"/>
                    </a:cubicBezTo>
                    <a:cubicBezTo>
                      <a:pt x="76" y="120"/>
                      <a:pt x="76" y="120"/>
                      <a:pt x="76" y="120"/>
                    </a:cubicBezTo>
                    <a:cubicBezTo>
                      <a:pt x="76" y="144"/>
                      <a:pt x="76" y="144"/>
                      <a:pt x="76" y="144"/>
                    </a:cubicBezTo>
                    <a:cubicBezTo>
                      <a:pt x="40" y="144"/>
                      <a:pt x="40" y="144"/>
                      <a:pt x="40" y="144"/>
                    </a:cubicBezTo>
                    <a:cubicBezTo>
                      <a:pt x="40" y="120"/>
                      <a:pt x="40" y="120"/>
                      <a:pt x="40" y="120"/>
                    </a:cubicBezTo>
                    <a:cubicBezTo>
                      <a:pt x="40" y="100"/>
                      <a:pt x="40" y="100"/>
                      <a:pt x="40" y="100"/>
                    </a:cubicBezTo>
                    <a:cubicBezTo>
                      <a:pt x="40" y="80"/>
                      <a:pt x="40" y="80"/>
                      <a:pt x="40" y="80"/>
                    </a:cubicBezTo>
                    <a:cubicBezTo>
                      <a:pt x="52" y="64"/>
                      <a:pt x="52" y="64"/>
                      <a:pt x="52" y="64"/>
                    </a:cubicBezTo>
                    <a:cubicBezTo>
                      <a:pt x="46" y="64"/>
                      <a:pt x="46" y="64"/>
                      <a:pt x="46" y="64"/>
                    </a:cubicBezTo>
                    <a:cubicBezTo>
                      <a:pt x="43" y="64"/>
                      <a:pt x="40" y="61"/>
                      <a:pt x="40" y="58"/>
                    </a:cubicBezTo>
                    <a:cubicBezTo>
                      <a:pt x="40" y="55"/>
                      <a:pt x="43" y="52"/>
                      <a:pt x="46" y="52"/>
                    </a:cubicBezTo>
                    <a:cubicBezTo>
                      <a:pt x="58" y="52"/>
                      <a:pt x="58" y="52"/>
                      <a:pt x="58" y="52"/>
                    </a:cubicBezTo>
                    <a:cubicBezTo>
                      <a:pt x="59" y="52"/>
                      <a:pt x="60" y="52"/>
                      <a:pt x="60" y="53"/>
                    </a:cubicBezTo>
                    <a:cubicBezTo>
                      <a:pt x="76" y="32"/>
                      <a:pt x="76" y="32"/>
                      <a:pt x="76" y="32"/>
                    </a:cubicBezTo>
                    <a:cubicBezTo>
                      <a:pt x="164" y="32"/>
                      <a:pt x="164" y="32"/>
                      <a:pt x="164" y="32"/>
                    </a:cubicBezTo>
                    <a:cubicBezTo>
                      <a:pt x="179" y="53"/>
                      <a:pt x="179" y="53"/>
                      <a:pt x="179" y="53"/>
                    </a:cubicBezTo>
                    <a:cubicBezTo>
                      <a:pt x="180" y="52"/>
                      <a:pt x="181" y="52"/>
                      <a:pt x="182" y="52"/>
                    </a:cubicBezTo>
                    <a:cubicBezTo>
                      <a:pt x="194" y="52"/>
                      <a:pt x="194" y="52"/>
                      <a:pt x="194" y="52"/>
                    </a:cubicBezTo>
                    <a:cubicBezTo>
                      <a:pt x="197" y="52"/>
                      <a:pt x="200" y="55"/>
                      <a:pt x="200" y="58"/>
                    </a:cubicBezTo>
                    <a:cubicBezTo>
                      <a:pt x="200" y="61"/>
                      <a:pt x="197" y="64"/>
                      <a:pt x="194" y="64"/>
                    </a:cubicBezTo>
                    <a:cubicBezTo>
                      <a:pt x="188" y="64"/>
                      <a:pt x="188" y="64"/>
                      <a:pt x="188" y="64"/>
                    </a:cubicBezTo>
                    <a:cubicBezTo>
                      <a:pt x="200" y="80"/>
                      <a:pt x="200" y="80"/>
                      <a:pt x="200" y="80"/>
                    </a:cubicBezTo>
                    <a:cubicBezTo>
                      <a:pt x="200" y="100"/>
                      <a:pt x="200" y="100"/>
                      <a:pt x="200" y="100"/>
                    </a:cubicBezTo>
                    <a:cubicBezTo>
                      <a:pt x="200" y="120"/>
                      <a:pt x="200" y="120"/>
                      <a:pt x="200" y="120"/>
                    </a:cubicBezTo>
                    <a:cubicBezTo>
                      <a:pt x="200" y="144"/>
                      <a:pt x="200" y="144"/>
                      <a:pt x="200" y="144"/>
                    </a:cubicBezTo>
                    <a:lnTo>
                      <a:pt x="164" y="144"/>
                    </a:lnTo>
                    <a:close/>
                    <a:moveTo>
                      <a:pt x="56" y="80"/>
                    </a:moveTo>
                    <a:cubicBezTo>
                      <a:pt x="56" y="85"/>
                      <a:pt x="60" y="88"/>
                      <a:pt x="64" y="88"/>
                    </a:cubicBezTo>
                    <a:cubicBezTo>
                      <a:pt x="76" y="88"/>
                      <a:pt x="76" y="88"/>
                      <a:pt x="76" y="88"/>
                    </a:cubicBezTo>
                    <a:cubicBezTo>
                      <a:pt x="80" y="88"/>
                      <a:pt x="84" y="85"/>
                      <a:pt x="84" y="80"/>
                    </a:cubicBezTo>
                    <a:cubicBezTo>
                      <a:pt x="84" y="76"/>
                      <a:pt x="80" y="72"/>
                      <a:pt x="76" y="72"/>
                    </a:cubicBezTo>
                    <a:cubicBezTo>
                      <a:pt x="64" y="72"/>
                      <a:pt x="64" y="72"/>
                      <a:pt x="64" y="72"/>
                    </a:cubicBezTo>
                    <a:cubicBezTo>
                      <a:pt x="60" y="72"/>
                      <a:pt x="56" y="76"/>
                      <a:pt x="56" y="80"/>
                    </a:cubicBezTo>
                    <a:close/>
                    <a:moveTo>
                      <a:pt x="158" y="40"/>
                    </a:moveTo>
                    <a:cubicBezTo>
                      <a:pt x="81" y="40"/>
                      <a:pt x="81" y="40"/>
                      <a:pt x="81" y="40"/>
                    </a:cubicBezTo>
                    <a:cubicBezTo>
                      <a:pt x="63" y="64"/>
                      <a:pt x="63" y="64"/>
                      <a:pt x="63" y="64"/>
                    </a:cubicBezTo>
                    <a:cubicBezTo>
                      <a:pt x="176" y="64"/>
                      <a:pt x="176" y="64"/>
                      <a:pt x="176" y="64"/>
                    </a:cubicBezTo>
                    <a:lnTo>
                      <a:pt x="158" y="40"/>
                    </a:lnTo>
                    <a:close/>
                    <a:moveTo>
                      <a:pt x="176" y="72"/>
                    </a:moveTo>
                    <a:cubicBezTo>
                      <a:pt x="164" y="72"/>
                      <a:pt x="164" y="72"/>
                      <a:pt x="164" y="72"/>
                    </a:cubicBezTo>
                    <a:cubicBezTo>
                      <a:pt x="160" y="72"/>
                      <a:pt x="156" y="76"/>
                      <a:pt x="156" y="80"/>
                    </a:cubicBezTo>
                    <a:cubicBezTo>
                      <a:pt x="156" y="85"/>
                      <a:pt x="160" y="88"/>
                      <a:pt x="164" y="88"/>
                    </a:cubicBezTo>
                    <a:cubicBezTo>
                      <a:pt x="176" y="88"/>
                      <a:pt x="176" y="88"/>
                      <a:pt x="176" y="88"/>
                    </a:cubicBezTo>
                    <a:cubicBezTo>
                      <a:pt x="180" y="88"/>
                      <a:pt x="184" y="85"/>
                      <a:pt x="184" y="80"/>
                    </a:cubicBezTo>
                    <a:cubicBezTo>
                      <a:pt x="184" y="76"/>
                      <a:pt x="180" y="72"/>
                      <a:pt x="176" y="72"/>
                    </a:cubicBezTo>
                    <a:close/>
                    <a:moveTo>
                      <a:pt x="105" y="22"/>
                    </a:moveTo>
                    <a:cubicBezTo>
                      <a:pt x="101" y="22"/>
                      <a:pt x="101" y="22"/>
                      <a:pt x="101" y="22"/>
                    </a:cubicBezTo>
                    <a:cubicBezTo>
                      <a:pt x="106" y="28"/>
                      <a:pt x="106" y="28"/>
                      <a:pt x="106" y="28"/>
                    </a:cubicBezTo>
                    <a:cubicBezTo>
                      <a:pt x="95" y="28"/>
                      <a:pt x="95" y="28"/>
                      <a:pt x="95" y="28"/>
                    </a:cubicBezTo>
                    <a:cubicBezTo>
                      <a:pt x="95" y="28"/>
                      <a:pt x="94" y="27"/>
                      <a:pt x="93" y="27"/>
                    </a:cubicBezTo>
                    <a:cubicBezTo>
                      <a:pt x="85" y="27"/>
                      <a:pt x="85" y="27"/>
                      <a:pt x="85" y="27"/>
                    </a:cubicBezTo>
                    <a:cubicBezTo>
                      <a:pt x="84" y="27"/>
                      <a:pt x="84" y="28"/>
                      <a:pt x="83" y="28"/>
                    </a:cubicBezTo>
                    <a:cubicBezTo>
                      <a:pt x="71" y="28"/>
                      <a:pt x="71" y="28"/>
                      <a:pt x="71" y="28"/>
                    </a:cubicBezTo>
                    <a:cubicBezTo>
                      <a:pt x="55" y="49"/>
                      <a:pt x="55" y="49"/>
                      <a:pt x="55" y="49"/>
                    </a:cubicBezTo>
                    <a:cubicBezTo>
                      <a:pt x="54" y="48"/>
                      <a:pt x="53" y="48"/>
                      <a:pt x="52" y="48"/>
                    </a:cubicBezTo>
                    <a:cubicBezTo>
                      <a:pt x="39" y="48"/>
                      <a:pt x="39" y="48"/>
                      <a:pt x="39" y="48"/>
                    </a:cubicBezTo>
                    <a:cubicBezTo>
                      <a:pt x="36" y="48"/>
                      <a:pt x="31" y="52"/>
                      <a:pt x="31" y="56"/>
                    </a:cubicBezTo>
                    <a:cubicBezTo>
                      <a:pt x="31" y="57"/>
                      <a:pt x="32" y="59"/>
                      <a:pt x="33" y="60"/>
                    </a:cubicBezTo>
                    <a:cubicBezTo>
                      <a:pt x="24" y="60"/>
                      <a:pt x="24" y="60"/>
                      <a:pt x="24" y="60"/>
                    </a:cubicBezTo>
                    <a:cubicBezTo>
                      <a:pt x="24" y="76"/>
                      <a:pt x="24" y="76"/>
                      <a:pt x="24" y="76"/>
                    </a:cubicBezTo>
                    <a:cubicBezTo>
                      <a:pt x="0" y="76"/>
                      <a:pt x="0" y="76"/>
                      <a:pt x="0" y="76"/>
                    </a:cubicBezTo>
                    <a:cubicBezTo>
                      <a:pt x="0" y="60"/>
                      <a:pt x="0" y="60"/>
                      <a:pt x="0" y="60"/>
                    </a:cubicBezTo>
                    <a:cubicBezTo>
                      <a:pt x="0" y="47"/>
                      <a:pt x="0" y="47"/>
                      <a:pt x="0" y="47"/>
                    </a:cubicBezTo>
                    <a:cubicBezTo>
                      <a:pt x="0" y="33"/>
                      <a:pt x="0" y="33"/>
                      <a:pt x="0" y="33"/>
                    </a:cubicBezTo>
                    <a:cubicBezTo>
                      <a:pt x="8" y="22"/>
                      <a:pt x="8" y="22"/>
                      <a:pt x="8" y="22"/>
                    </a:cubicBezTo>
                    <a:cubicBezTo>
                      <a:pt x="4" y="22"/>
                      <a:pt x="4" y="22"/>
                      <a:pt x="4" y="22"/>
                    </a:cubicBezTo>
                    <a:cubicBezTo>
                      <a:pt x="2" y="22"/>
                      <a:pt x="0" y="20"/>
                      <a:pt x="0" y="18"/>
                    </a:cubicBezTo>
                    <a:cubicBezTo>
                      <a:pt x="0" y="16"/>
                      <a:pt x="2" y="14"/>
                      <a:pt x="4" y="14"/>
                    </a:cubicBezTo>
                    <a:cubicBezTo>
                      <a:pt x="12" y="14"/>
                      <a:pt x="12" y="14"/>
                      <a:pt x="12" y="14"/>
                    </a:cubicBezTo>
                    <a:cubicBezTo>
                      <a:pt x="13" y="14"/>
                      <a:pt x="13" y="14"/>
                      <a:pt x="14" y="14"/>
                    </a:cubicBezTo>
                    <a:cubicBezTo>
                      <a:pt x="25" y="0"/>
                      <a:pt x="25" y="0"/>
                      <a:pt x="25" y="0"/>
                    </a:cubicBezTo>
                    <a:cubicBezTo>
                      <a:pt x="85" y="0"/>
                      <a:pt x="85" y="0"/>
                      <a:pt x="85" y="0"/>
                    </a:cubicBezTo>
                    <a:cubicBezTo>
                      <a:pt x="96" y="14"/>
                      <a:pt x="96" y="14"/>
                      <a:pt x="96" y="14"/>
                    </a:cubicBezTo>
                    <a:cubicBezTo>
                      <a:pt x="96" y="14"/>
                      <a:pt x="97" y="14"/>
                      <a:pt x="97" y="14"/>
                    </a:cubicBezTo>
                    <a:cubicBezTo>
                      <a:pt x="105" y="14"/>
                      <a:pt x="105" y="14"/>
                      <a:pt x="105" y="14"/>
                    </a:cubicBezTo>
                    <a:cubicBezTo>
                      <a:pt x="108" y="14"/>
                      <a:pt x="110" y="16"/>
                      <a:pt x="110" y="18"/>
                    </a:cubicBezTo>
                    <a:cubicBezTo>
                      <a:pt x="110" y="20"/>
                      <a:pt x="108" y="22"/>
                      <a:pt x="105" y="22"/>
                    </a:cubicBezTo>
                    <a:close/>
                    <a:moveTo>
                      <a:pt x="11" y="33"/>
                    </a:moveTo>
                    <a:cubicBezTo>
                      <a:pt x="11" y="36"/>
                      <a:pt x="13" y="38"/>
                      <a:pt x="16" y="38"/>
                    </a:cubicBezTo>
                    <a:cubicBezTo>
                      <a:pt x="25" y="38"/>
                      <a:pt x="25" y="38"/>
                      <a:pt x="25" y="38"/>
                    </a:cubicBezTo>
                    <a:cubicBezTo>
                      <a:pt x="28" y="38"/>
                      <a:pt x="30" y="36"/>
                      <a:pt x="30" y="33"/>
                    </a:cubicBezTo>
                    <a:cubicBezTo>
                      <a:pt x="30" y="30"/>
                      <a:pt x="28" y="27"/>
                      <a:pt x="25" y="27"/>
                    </a:cubicBezTo>
                    <a:cubicBezTo>
                      <a:pt x="16" y="27"/>
                      <a:pt x="16" y="27"/>
                      <a:pt x="16" y="27"/>
                    </a:cubicBezTo>
                    <a:cubicBezTo>
                      <a:pt x="13" y="27"/>
                      <a:pt x="11" y="30"/>
                      <a:pt x="11" y="33"/>
                    </a:cubicBezTo>
                    <a:close/>
                    <a:moveTo>
                      <a:pt x="81" y="8"/>
                    </a:moveTo>
                    <a:cubicBezTo>
                      <a:pt x="28" y="8"/>
                      <a:pt x="28" y="8"/>
                      <a:pt x="28" y="8"/>
                    </a:cubicBezTo>
                    <a:cubicBezTo>
                      <a:pt x="18" y="20"/>
                      <a:pt x="18" y="20"/>
                      <a:pt x="18" y="20"/>
                    </a:cubicBezTo>
                    <a:cubicBezTo>
                      <a:pt x="91" y="20"/>
                      <a:pt x="91" y="20"/>
                      <a:pt x="91" y="20"/>
                    </a:cubicBezTo>
                    <a:lnTo>
                      <a:pt x="81" y="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7526793" y="964830"/>
              <a:ext cx="364267" cy="364267"/>
              <a:chOff x="7122280" y="708171"/>
              <a:chExt cx="458642" cy="458642"/>
            </a:xfrm>
          </p:grpSpPr>
          <p:sp>
            <p:nvSpPr>
              <p:cNvPr id="29" name="Oval 131"/>
              <p:cNvSpPr>
                <a:spLocks noChangeArrowheads="1"/>
              </p:cNvSpPr>
              <p:nvPr/>
            </p:nvSpPr>
            <p:spPr bwMode="auto">
              <a:xfrm>
                <a:off x="7122280" y="708171"/>
                <a:ext cx="458642" cy="458642"/>
              </a:xfrm>
              <a:prstGeom prst="ellipse">
                <a:avLst/>
              </a:prstGeom>
              <a:solidFill>
                <a:srgbClr val="C00000"/>
              </a:solidFill>
              <a:ln>
                <a:noFill/>
              </a:ln>
            </p:spPr>
            <p:txBody>
              <a:bodyPr vert="horz" wrap="square" lIns="91440" tIns="45720" rIns="91440" bIns="45720" numCol="1" anchor="t" anchorCtr="0" compatLnSpc="1"/>
              <a:lstStyle/>
              <a:p>
                <a:pPr>
                  <a:defRPr/>
                </a:pPr>
                <a:endParaRPr lang="zh-CN" altLang="en-US" kern="0" dirty="0">
                  <a:solidFill>
                    <a:sysClr val="windowText" lastClr="000000"/>
                  </a:solidFill>
                  <a:latin typeface="方正正准黑简体" panose="02000000000000000000" pitchFamily="2" charset="-122"/>
                  <a:ea typeface="方正正准黑简体" panose="02000000000000000000" pitchFamily="2" charset="-122"/>
                </a:endParaRPr>
              </a:p>
            </p:txBody>
          </p:sp>
          <p:sp>
            <p:nvSpPr>
              <p:cNvPr id="30" name="Freeform 116"/>
              <p:cNvSpPr>
                <a:spLocks noEditPoints="1"/>
              </p:cNvSpPr>
              <p:nvPr/>
            </p:nvSpPr>
            <p:spPr bwMode="auto">
              <a:xfrm>
                <a:off x="7178564" y="763890"/>
                <a:ext cx="346075" cy="245601"/>
              </a:xfrm>
              <a:custGeom>
                <a:avLst/>
                <a:gdLst>
                  <a:gd name="T0" fmla="*/ 190 w 199"/>
                  <a:gd name="T1" fmla="*/ 140 h 141"/>
                  <a:gd name="T2" fmla="*/ 187 w 199"/>
                  <a:gd name="T3" fmla="*/ 140 h 141"/>
                  <a:gd name="T4" fmla="*/ 187 w 199"/>
                  <a:gd name="T5" fmla="*/ 141 h 141"/>
                  <a:gd name="T6" fmla="*/ 7 w 199"/>
                  <a:gd name="T7" fmla="*/ 141 h 141"/>
                  <a:gd name="T8" fmla="*/ 7 w 199"/>
                  <a:gd name="T9" fmla="*/ 136 h 141"/>
                  <a:gd name="T10" fmla="*/ 0 w 199"/>
                  <a:gd name="T11" fmla="*/ 99 h 141"/>
                  <a:gd name="T12" fmla="*/ 99 w 199"/>
                  <a:gd name="T13" fmla="*/ 0 h 141"/>
                  <a:gd name="T14" fmla="*/ 199 w 199"/>
                  <a:gd name="T15" fmla="*/ 99 h 141"/>
                  <a:gd name="T16" fmla="*/ 190 w 199"/>
                  <a:gd name="T17" fmla="*/ 140 h 141"/>
                  <a:gd name="T18" fmla="*/ 99 w 199"/>
                  <a:gd name="T19" fmla="*/ 14 h 141"/>
                  <a:gd name="T20" fmla="*/ 15 w 199"/>
                  <a:gd name="T21" fmla="*/ 99 h 141"/>
                  <a:gd name="T22" fmla="*/ 19 w 199"/>
                  <a:gd name="T23" fmla="*/ 125 h 141"/>
                  <a:gd name="T24" fmla="*/ 180 w 199"/>
                  <a:gd name="T25" fmla="*/ 125 h 141"/>
                  <a:gd name="T26" fmla="*/ 184 w 199"/>
                  <a:gd name="T27" fmla="*/ 99 h 141"/>
                  <a:gd name="T28" fmla="*/ 99 w 199"/>
                  <a:gd name="T29" fmla="*/ 14 h 141"/>
                  <a:gd name="T30" fmla="*/ 155 w 199"/>
                  <a:gd name="T31" fmla="*/ 93 h 141"/>
                  <a:gd name="T32" fmla="*/ 175 w 199"/>
                  <a:gd name="T33" fmla="*/ 93 h 141"/>
                  <a:gd name="T34" fmla="*/ 175 w 199"/>
                  <a:gd name="T35" fmla="*/ 105 h 141"/>
                  <a:gd name="T36" fmla="*/ 155 w 199"/>
                  <a:gd name="T37" fmla="*/ 105 h 141"/>
                  <a:gd name="T38" fmla="*/ 155 w 199"/>
                  <a:gd name="T39" fmla="*/ 93 h 141"/>
                  <a:gd name="T40" fmla="*/ 142 w 199"/>
                  <a:gd name="T41" fmla="*/ 67 h 141"/>
                  <a:gd name="T42" fmla="*/ 158 w 199"/>
                  <a:gd name="T43" fmla="*/ 56 h 141"/>
                  <a:gd name="T44" fmla="*/ 165 w 199"/>
                  <a:gd name="T45" fmla="*/ 66 h 141"/>
                  <a:gd name="T46" fmla="*/ 148 w 199"/>
                  <a:gd name="T47" fmla="*/ 77 h 141"/>
                  <a:gd name="T48" fmla="*/ 142 w 199"/>
                  <a:gd name="T49" fmla="*/ 67 h 141"/>
                  <a:gd name="T50" fmla="*/ 91 w 199"/>
                  <a:gd name="T51" fmla="*/ 94 h 141"/>
                  <a:gd name="T52" fmla="*/ 150 w 199"/>
                  <a:gd name="T53" fmla="*/ 46 h 141"/>
                  <a:gd name="T54" fmla="*/ 101 w 199"/>
                  <a:gd name="T55" fmla="*/ 105 h 141"/>
                  <a:gd name="T56" fmla="*/ 91 w 199"/>
                  <a:gd name="T57" fmla="*/ 94 h 141"/>
                  <a:gd name="T58" fmla="*/ 119 w 199"/>
                  <a:gd name="T59" fmla="*/ 47 h 141"/>
                  <a:gd name="T60" fmla="*/ 130 w 199"/>
                  <a:gd name="T61" fmla="*/ 31 h 141"/>
                  <a:gd name="T62" fmla="*/ 140 w 199"/>
                  <a:gd name="T63" fmla="*/ 38 h 141"/>
                  <a:gd name="T64" fmla="*/ 129 w 199"/>
                  <a:gd name="T65" fmla="*/ 54 h 141"/>
                  <a:gd name="T66" fmla="*/ 119 w 199"/>
                  <a:gd name="T67" fmla="*/ 47 h 141"/>
                  <a:gd name="T68" fmla="*/ 91 w 199"/>
                  <a:gd name="T69" fmla="*/ 25 h 141"/>
                  <a:gd name="T70" fmla="*/ 103 w 199"/>
                  <a:gd name="T71" fmla="*/ 25 h 141"/>
                  <a:gd name="T72" fmla="*/ 103 w 199"/>
                  <a:gd name="T73" fmla="*/ 45 h 141"/>
                  <a:gd name="T74" fmla="*/ 91 w 199"/>
                  <a:gd name="T75" fmla="*/ 45 h 141"/>
                  <a:gd name="T76" fmla="*/ 91 w 199"/>
                  <a:gd name="T77" fmla="*/ 25 h 141"/>
                  <a:gd name="T78" fmla="*/ 102 w 199"/>
                  <a:gd name="T79" fmla="*/ 81 h 141"/>
                  <a:gd name="T80" fmla="*/ 84 w 199"/>
                  <a:gd name="T81" fmla="*/ 95 h 141"/>
                  <a:gd name="T82" fmla="*/ 102 w 199"/>
                  <a:gd name="T83" fmla="*/ 112 h 141"/>
                  <a:gd name="T84" fmla="*/ 116 w 199"/>
                  <a:gd name="T85" fmla="*/ 93 h 141"/>
                  <a:gd name="T86" fmla="*/ 116 w 199"/>
                  <a:gd name="T87" fmla="*/ 98 h 141"/>
                  <a:gd name="T88" fmla="*/ 98 w 199"/>
                  <a:gd name="T89" fmla="*/ 117 h 141"/>
                  <a:gd name="T90" fmla="*/ 80 w 199"/>
                  <a:gd name="T91" fmla="*/ 98 h 141"/>
                  <a:gd name="T92" fmla="*/ 98 w 199"/>
                  <a:gd name="T93" fmla="*/ 80 h 141"/>
                  <a:gd name="T94" fmla="*/ 102 w 199"/>
                  <a:gd name="T95" fmla="*/ 81 h 141"/>
                  <a:gd name="T96" fmla="*/ 55 w 199"/>
                  <a:gd name="T97" fmla="*/ 38 h 141"/>
                  <a:gd name="T98" fmla="*/ 65 w 199"/>
                  <a:gd name="T99" fmla="*/ 31 h 141"/>
                  <a:gd name="T100" fmla="*/ 76 w 199"/>
                  <a:gd name="T101" fmla="*/ 47 h 141"/>
                  <a:gd name="T102" fmla="*/ 66 w 199"/>
                  <a:gd name="T103" fmla="*/ 54 h 141"/>
                  <a:gd name="T104" fmla="*/ 55 w 199"/>
                  <a:gd name="T105" fmla="*/ 38 h 141"/>
                  <a:gd name="T106" fmla="*/ 50 w 199"/>
                  <a:gd name="T107" fmla="*/ 77 h 141"/>
                  <a:gd name="T108" fmla="*/ 34 w 199"/>
                  <a:gd name="T109" fmla="*/ 66 h 141"/>
                  <a:gd name="T110" fmla="*/ 40 w 199"/>
                  <a:gd name="T111" fmla="*/ 56 h 141"/>
                  <a:gd name="T112" fmla="*/ 57 w 199"/>
                  <a:gd name="T113" fmla="*/ 67 h 141"/>
                  <a:gd name="T114" fmla="*/ 50 w 199"/>
                  <a:gd name="T115" fmla="*/ 77 h 141"/>
                  <a:gd name="T116" fmla="*/ 43 w 199"/>
                  <a:gd name="T117" fmla="*/ 105 h 141"/>
                  <a:gd name="T118" fmla="*/ 23 w 199"/>
                  <a:gd name="T119" fmla="*/ 105 h 141"/>
                  <a:gd name="T120" fmla="*/ 23 w 199"/>
                  <a:gd name="T121" fmla="*/ 93 h 141"/>
                  <a:gd name="T122" fmla="*/ 43 w 199"/>
                  <a:gd name="T123" fmla="*/ 93 h 141"/>
                  <a:gd name="T124" fmla="*/ 43 w 199"/>
                  <a:gd name="T125"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9" h="141">
                    <a:moveTo>
                      <a:pt x="190" y="140"/>
                    </a:moveTo>
                    <a:cubicBezTo>
                      <a:pt x="187" y="140"/>
                      <a:pt x="187" y="140"/>
                      <a:pt x="187" y="140"/>
                    </a:cubicBezTo>
                    <a:cubicBezTo>
                      <a:pt x="187" y="141"/>
                      <a:pt x="187" y="141"/>
                      <a:pt x="187" y="141"/>
                    </a:cubicBezTo>
                    <a:cubicBezTo>
                      <a:pt x="7" y="141"/>
                      <a:pt x="7" y="141"/>
                      <a:pt x="7" y="141"/>
                    </a:cubicBezTo>
                    <a:cubicBezTo>
                      <a:pt x="7" y="136"/>
                      <a:pt x="7" y="136"/>
                      <a:pt x="7" y="136"/>
                    </a:cubicBezTo>
                    <a:cubicBezTo>
                      <a:pt x="3" y="124"/>
                      <a:pt x="0" y="112"/>
                      <a:pt x="0" y="99"/>
                    </a:cubicBezTo>
                    <a:cubicBezTo>
                      <a:pt x="0" y="44"/>
                      <a:pt x="44" y="0"/>
                      <a:pt x="99" y="0"/>
                    </a:cubicBezTo>
                    <a:cubicBezTo>
                      <a:pt x="154" y="0"/>
                      <a:pt x="199" y="44"/>
                      <a:pt x="199" y="99"/>
                    </a:cubicBezTo>
                    <a:cubicBezTo>
                      <a:pt x="199" y="114"/>
                      <a:pt x="195" y="128"/>
                      <a:pt x="190" y="140"/>
                    </a:cubicBezTo>
                    <a:close/>
                    <a:moveTo>
                      <a:pt x="99" y="14"/>
                    </a:moveTo>
                    <a:cubicBezTo>
                      <a:pt x="53" y="14"/>
                      <a:pt x="15" y="52"/>
                      <a:pt x="15" y="99"/>
                    </a:cubicBezTo>
                    <a:cubicBezTo>
                      <a:pt x="15" y="108"/>
                      <a:pt x="16" y="117"/>
                      <a:pt x="19" y="125"/>
                    </a:cubicBezTo>
                    <a:cubicBezTo>
                      <a:pt x="180" y="125"/>
                      <a:pt x="180" y="125"/>
                      <a:pt x="180" y="125"/>
                    </a:cubicBezTo>
                    <a:cubicBezTo>
                      <a:pt x="183" y="117"/>
                      <a:pt x="184" y="108"/>
                      <a:pt x="184" y="99"/>
                    </a:cubicBezTo>
                    <a:cubicBezTo>
                      <a:pt x="184" y="52"/>
                      <a:pt x="146" y="14"/>
                      <a:pt x="99" y="14"/>
                    </a:cubicBezTo>
                    <a:close/>
                    <a:moveTo>
                      <a:pt x="155" y="93"/>
                    </a:moveTo>
                    <a:cubicBezTo>
                      <a:pt x="175" y="93"/>
                      <a:pt x="175" y="93"/>
                      <a:pt x="175" y="93"/>
                    </a:cubicBezTo>
                    <a:cubicBezTo>
                      <a:pt x="175" y="105"/>
                      <a:pt x="175" y="105"/>
                      <a:pt x="175" y="105"/>
                    </a:cubicBezTo>
                    <a:cubicBezTo>
                      <a:pt x="155" y="105"/>
                      <a:pt x="155" y="105"/>
                      <a:pt x="155" y="105"/>
                    </a:cubicBezTo>
                    <a:lnTo>
                      <a:pt x="155" y="93"/>
                    </a:lnTo>
                    <a:close/>
                    <a:moveTo>
                      <a:pt x="142" y="67"/>
                    </a:moveTo>
                    <a:cubicBezTo>
                      <a:pt x="158" y="56"/>
                      <a:pt x="158" y="56"/>
                      <a:pt x="158" y="56"/>
                    </a:cubicBezTo>
                    <a:cubicBezTo>
                      <a:pt x="165" y="66"/>
                      <a:pt x="165" y="66"/>
                      <a:pt x="165" y="66"/>
                    </a:cubicBezTo>
                    <a:cubicBezTo>
                      <a:pt x="148" y="77"/>
                      <a:pt x="148" y="77"/>
                      <a:pt x="148" y="77"/>
                    </a:cubicBezTo>
                    <a:lnTo>
                      <a:pt x="142" y="67"/>
                    </a:lnTo>
                    <a:close/>
                    <a:moveTo>
                      <a:pt x="91" y="94"/>
                    </a:moveTo>
                    <a:cubicBezTo>
                      <a:pt x="150" y="46"/>
                      <a:pt x="150" y="46"/>
                      <a:pt x="150" y="46"/>
                    </a:cubicBezTo>
                    <a:cubicBezTo>
                      <a:pt x="101" y="105"/>
                      <a:pt x="101" y="105"/>
                      <a:pt x="101" y="105"/>
                    </a:cubicBezTo>
                    <a:lnTo>
                      <a:pt x="91" y="94"/>
                    </a:lnTo>
                    <a:close/>
                    <a:moveTo>
                      <a:pt x="119" y="47"/>
                    </a:moveTo>
                    <a:cubicBezTo>
                      <a:pt x="130" y="31"/>
                      <a:pt x="130" y="31"/>
                      <a:pt x="130" y="31"/>
                    </a:cubicBezTo>
                    <a:cubicBezTo>
                      <a:pt x="140" y="38"/>
                      <a:pt x="140" y="38"/>
                      <a:pt x="140" y="38"/>
                    </a:cubicBezTo>
                    <a:cubicBezTo>
                      <a:pt x="129" y="54"/>
                      <a:pt x="129" y="54"/>
                      <a:pt x="129" y="54"/>
                    </a:cubicBezTo>
                    <a:lnTo>
                      <a:pt x="119" y="47"/>
                    </a:lnTo>
                    <a:close/>
                    <a:moveTo>
                      <a:pt x="91" y="25"/>
                    </a:moveTo>
                    <a:cubicBezTo>
                      <a:pt x="103" y="25"/>
                      <a:pt x="103" y="25"/>
                      <a:pt x="103" y="25"/>
                    </a:cubicBezTo>
                    <a:cubicBezTo>
                      <a:pt x="103" y="45"/>
                      <a:pt x="103" y="45"/>
                      <a:pt x="103" y="45"/>
                    </a:cubicBezTo>
                    <a:cubicBezTo>
                      <a:pt x="91" y="45"/>
                      <a:pt x="91" y="45"/>
                      <a:pt x="91" y="45"/>
                    </a:cubicBezTo>
                    <a:lnTo>
                      <a:pt x="91" y="25"/>
                    </a:lnTo>
                    <a:close/>
                    <a:moveTo>
                      <a:pt x="102" y="81"/>
                    </a:moveTo>
                    <a:cubicBezTo>
                      <a:pt x="84" y="95"/>
                      <a:pt x="84" y="95"/>
                      <a:pt x="84" y="95"/>
                    </a:cubicBezTo>
                    <a:cubicBezTo>
                      <a:pt x="102" y="112"/>
                      <a:pt x="102" y="112"/>
                      <a:pt x="102" y="112"/>
                    </a:cubicBezTo>
                    <a:cubicBezTo>
                      <a:pt x="116" y="93"/>
                      <a:pt x="116" y="93"/>
                      <a:pt x="116" y="93"/>
                    </a:cubicBezTo>
                    <a:cubicBezTo>
                      <a:pt x="116" y="95"/>
                      <a:pt x="116" y="97"/>
                      <a:pt x="116" y="98"/>
                    </a:cubicBezTo>
                    <a:cubicBezTo>
                      <a:pt x="116" y="108"/>
                      <a:pt x="108" y="117"/>
                      <a:pt x="98" y="117"/>
                    </a:cubicBezTo>
                    <a:cubicBezTo>
                      <a:pt x="88" y="117"/>
                      <a:pt x="80" y="108"/>
                      <a:pt x="80" y="98"/>
                    </a:cubicBezTo>
                    <a:cubicBezTo>
                      <a:pt x="80" y="88"/>
                      <a:pt x="88" y="80"/>
                      <a:pt x="98" y="80"/>
                    </a:cubicBezTo>
                    <a:cubicBezTo>
                      <a:pt x="100" y="80"/>
                      <a:pt x="101" y="80"/>
                      <a:pt x="102" y="81"/>
                    </a:cubicBezTo>
                    <a:close/>
                    <a:moveTo>
                      <a:pt x="55" y="38"/>
                    </a:moveTo>
                    <a:cubicBezTo>
                      <a:pt x="65" y="31"/>
                      <a:pt x="65" y="31"/>
                      <a:pt x="65" y="31"/>
                    </a:cubicBezTo>
                    <a:cubicBezTo>
                      <a:pt x="76" y="47"/>
                      <a:pt x="76" y="47"/>
                      <a:pt x="76" y="47"/>
                    </a:cubicBezTo>
                    <a:cubicBezTo>
                      <a:pt x="66" y="54"/>
                      <a:pt x="66" y="54"/>
                      <a:pt x="66" y="54"/>
                    </a:cubicBezTo>
                    <a:lnTo>
                      <a:pt x="55" y="38"/>
                    </a:lnTo>
                    <a:close/>
                    <a:moveTo>
                      <a:pt x="50" y="77"/>
                    </a:moveTo>
                    <a:cubicBezTo>
                      <a:pt x="34" y="66"/>
                      <a:pt x="34" y="66"/>
                      <a:pt x="34" y="66"/>
                    </a:cubicBezTo>
                    <a:cubicBezTo>
                      <a:pt x="40" y="56"/>
                      <a:pt x="40" y="56"/>
                      <a:pt x="40" y="56"/>
                    </a:cubicBezTo>
                    <a:cubicBezTo>
                      <a:pt x="57" y="67"/>
                      <a:pt x="57" y="67"/>
                      <a:pt x="57" y="67"/>
                    </a:cubicBezTo>
                    <a:lnTo>
                      <a:pt x="50" y="77"/>
                    </a:lnTo>
                    <a:close/>
                    <a:moveTo>
                      <a:pt x="43" y="105"/>
                    </a:moveTo>
                    <a:cubicBezTo>
                      <a:pt x="23" y="105"/>
                      <a:pt x="23" y="105"/>
                      <a:pt x="23" y="105"/>
                    </a:cubicBezTo>
                    <a:cubicBezTo>
                      <a:pt x="23" y="93"/>
                      <a:pt x="23" y="93"/>
                      <a:pt x="23" y="93"/>
                    </a:cubicBezTo>
                    <a:cubicBezTo>
                      <a:pt x="43" y="93"/>
                      <a:pt x="43" y="93"/>
                      <a:pt x="43" y="93"/>
                    </a:cubicBezTo>
                    <a:lnTo>
                      <a:pt x="43" y="10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sp>
        <p:nvSpPr>
          <p:cNvPr id="50" name="PA_文本框 6"/>
          <p:cNvSpPr txBox="1"/>
          <p:nvPr>
            <p:custDataLst>
              <p:tags r:id="rId1"/>
            </p:custDataLst>
          </p:nvPr>
        </p:nvSpPr>
        <p:spPr>
          <a:xfrm>
            <a:off x="1191408" y="209420"/>
            <a:ext cx="2497541"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产品介绍</a:t>
            </a:r>
          </a:p>
        </p:txBody>
      </p:sp>
      <p:sp>
        <p:nvSpPr>
          <p:cNvPr id="51" name="矩形 50"/>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199696" y="724571"/>
            <a:ext cx="1865639" cy="307777"/>
          </a:xfrm>
          <a:prstGeom prst="rect">
            <a:avLst/>
          </a:prstGeom>
        </p:spPr>
        <p:txBody>
          <a:bodyPr wrap="none">
            <a:spAutoFit/>
          </a:bodyPr>
          <a:lstStyle/>
          <a:p>
            <a:r>
              <a:rPr lang="en-US" altLang="zh-CN" sz="1400" dirty="0">
                <a:solidFill>
                  <a:schemeClr val="tx1">
                    <a:lumMod val="65000"/>
                    <a:lumOff val="35000"/>
                  </a:schemeClr>
                </a:solidFill>
              </a:rPr>
              <a:t>PRODUCT DISPLAY</a:t>
            </a:r>
            <a:endParaRPr lang="zh-CN" altLang="en-US" sz="1400" dirty="0">
              <a:solidFill>
                <a:schemeClr val="tx1">
                  <a:lumMod val="65000"/>
                  <a:lumOff val="35000"/>
                </a:schemeClr>
              </a:solidFill>
            </a:endParaRPr>
          </a:p>
        </p:txBody>
      </p:sp>
      <p:grpSp>
        <p:nvGrpSpPr>
          <p:cNvPr id="54" name="组合 53"/>
          <p:cNvGrpSpPr/>
          <p:nvPr/>
        </p:nvGrpSpPr>
        <p:grpSpPr>
          <a:xfrm>
            <a:off x="0" y="6489700"/>
            <a:ext cx="12192000" cy="259231"/>
            <a:chOff x="0" y="6489700"/>
            <a:chExt cx="12192000" cy="259231"/>
          </a:xfrm>
        </p:grpSpPr>
        <p:sp>
          <p:nvSpPr>
            <p:cNvPr id="55" name="矩形 54"/>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One</a:t>
              </a:r>
              <a:endParaRPr lang="zh-CN" altLang="en-US" sz="1100" dirty="0">
                <a:solidFill>
                  <a:schemeClr val="tx1">
                    <a:lumMod val="65000"/>
                    <a:lumOff val="35000"/>
                  </a:schemeClr>
                </a:solidFill>
              </a:endParaRPr>
            </a:p>
          </p:txBody>
        </p:sp>
        <p:cxnSp>
          <p:nvCxnSpPr>
            <p:cNvPr id="56" name="直接连接符 55"/>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60" name="矩形 59"/>
          <p:cNvSpPr/>
          <p:nvPr/>
        </p:nvSpPr>
        <p:spPr>
          <a:xfrm>
            <a:off x="5686425" y="2173993"/>
            <a:ext cx="5368341" cy="3477875"/>
          </a:xfrm>
          <a:prstGeom prst="rect">
            <a:avLst/>
          </a:prstGeom>
        </p:spPr>
        <p:txBody>
          <a:bodyPr wrap="square">
            <a:spAutoFit/>
          </a:bodyPr>
          <a:lstStyle/>
          <a:p>
            <a:pPr marL="228600" indent="-228600">
              <a:lnSpc>
                <a:spcPct val="200000"/>
              </a:lnSpc>
              <a:buClr>
                <a:schemeClr val="tx1">
                  <a:lumMod val="75000"/>
                  <a:lumOff val="25000"/>
                </a:schemeClr>
              </a:buClr>
              <a:buFont typeface="+mj-lt"/>
              <a:buAutoNum type="arabicPeriod"/>
            </a:pPr>
            <a:r>
              <a:rPr lang="zh-CN" altLang="en-US" sz="1100" noProof="1">
                <a:solidFill>
                  <a:schemeClr val="tx1">
                    <a:lumMod val="65000"/>
                    <a:lumOff val="35000"/>
                  </a:schemeClr>
                </a:solidFill>
                <a:latin typeface="+mn-ea"/>
              </a:rPr>
              <a:t>此部分内容作为文字排版占位（建议使用主题字体）此部分内容作为文字排版占位（建议使用主题字体）</a:t>
            </a:r>
            <a:endParaRPr lang="en-US" altLang="zh-CN" sz="1100" noProof="1">
              <a:solidFill>
                <a:schemeClr val="tx1">
                  <a:lumMod val="65000"/>
                  <a:lumOff val="35000"/>
                </a:schemeClr>
              </a:solidFill>
              <a:latin typeface="+mn-ea"/>
            </a:endParaRPr>
          </a:p>
          <a:p>
            <a:pPr marL="228600" indent="-228600">
              <a:lnSpc>
                <a:spcPct val="200000"/>
              </a:lnSpc>
              <a:buClr>
                <a:schemeClr val="tx1">
                  <a:lumMod val="75000"/>
                  <a:lumOff val="25000"/>
                </a:schemeClr>
              </a:buClr>
              <a:buFont typeface="+mj-lt"/>
              <a:buAutoNum type="arabicPeriod"/>
            </a:pPr>
            <a:r>
              <a:rPr lang="zh-CN" altLang="en-US" sz="1100" noProof="1">
                <a:solidFill>
                  <a:schemeClr val="tx1">
                    <a:lumMod val="65000"/>
                    <a:lumOff val="35000"/>
                  </a:schemeClr>
                </a:solidFill>
                <a:latin typeface="+mn-ea"/>
              </a:rPr>
              <a:t>此部分内容作为文字排版占位（建议使用主题字体）此部分内容作为文字排版占位（建议使用主题字体）</a:t>
            </a:r>
            <a:endParaRPr lang="en-US" altLang="zh-CN" sz="1100" noProof="1">
              <a:solidFill>
                <a:schemeClr val="tx1">
                  <a:lumMod val="65000"/>
                  <a:lumOff val="35000"/>
                </a:schemeClr>
              </a:solidFill>
              <a:latin typeface="+mn-ea"/>
            </a:endParaRPr>
          </a:p>
          <a:p>
            <a:pPr marL="228600" indent="-228600">
              <a:lnSpc>
                <a:spcPct val="200000"/>
              </a:lnSpc>
              <a:buClr>
                <a:schemeClr val="tx1">
                  <a:lumMod val="75000"/>
                  <a:lumOff val="25000"/>
                </a:schemeClr>
              </a:buClr>
              <a:buFont typeface="+mj-lt"/>
              <a:buAutoNum type="arabicPeriod"/>
            </a:pPr>
            <a:r>
              <a:rPr lang="zh-CN" altLang="en-US" sz="1100" noProof="1">
                <a:solidFill>
                  <a:schemeClr val="tx1">
                    <a:lumMod val="65000"/>
                    <a:lumOff val="35000"/>
                  </a:schemeClr>
                </a:solidFill>
                <a:latin typeface="+mn-ea"/>
              </a:rPr>
              <a:t>此部分内容作为文字排版占位（建议使用主题字体）此部分内容作为文字排版占位（建议使用主题字体）</a:t>
            </a:r>
            <a:endParaRPr lang="en-US" altLang="zh-CN" sz="1100" noProof="1">
              <a:solidFill>
                <a:schemeClr val="tx1">
                  <a:lumMod val="65000"/>
                  <a:lumOff val="35000"/>
                </a:schemeClr>
              </a:solidFill>
              <a:latin typeface="+mn-ea"/>
            </a:endParaRPr>
          </a:p>
          <a:p>
            <a:pPr marL="228600" indent="-228600">
              <a:lnSpc>
                <a:spcPct val="200000"/>
              </a:lnSpc>
              <a:buClr>
                <a:schemeClr val="tx1">
                  <a:lumMod val="75000"/>
                  <a:lumOff val="25000"/>
                </a:schemeClr>
              </a:buClr>
              <a:buFont typeface="+mj-lt"/>
              <a:buAutoNum type="arabicPeriod"/>
            </a:pPr>
            <a:r>
              <a:rPr lang="zh-CN" altLang="en-US" sz="1100" noProof="1">
                <a:solidFill>
                  <a:schemeClr val="tx1">
                    <a:lumMod val="65000"/>
                    <a:lumOff val="35000"/>
                  </a:schemeClr>
                </a:solidFill>
                <a:latin typeface="+mn-ea"/>
              </a:rPr>
              <a:t>此部分内容作为文字排版占位（建议使用主题字体）此部分内容作为文字排版占位（建议使用主题字体）</a:t>
            </a:r>
            <a:endParaRPr lang="en-US" altLang="zh-CN" sz="1100" noProof="1">
              <a:solidFill>
                <a:schemeClr val="tx1">
                  <a:lumMod val="65000"/>
                  <a:lumOff val="35000"/>
                </a:schemeClr>
              </a:solidFill>
              <a:latin typeface="+mn-ea"/>
            </a:endParaRPr>
          </a:p>
          <a:p>
            <a:pPr marL="228600" indent="-228600">
              <a:lnSpc>
                <a:spcPct val="200000"/>
              </a:lnSpc>
              <a:buClr>
                <a:schemeClr val="tx1">
                  <a:lumMod val="75000"/>
                  <a:lumOff val="25000"/>
                </a:schemeClr>
              </a:buClr>
              <a:buFont typeface="+mj-lt"/>
              <a:buAutoNum type="arabicPeriod"/>
            </a:pPr>
            <a:r>
              <a:rPr lang="zh-CN" altLang="en-US" sz="1100" noProof="1">
                <a:solidFill>
                  <a:schemeClr val="tx1">
                    <a:lumMod val="65000"/>
                    <a:lumOff val="35000"/>
                  </a:schemeClr>
                </a:solidFill>
                <a:latin typeface="+mn-ea"/>
              </a:rPr>
              <a:t>此部分内容作为文字排版占位（建议使用主题字体）此部分内容作为文字排版占位（建议使用主题字体）</a:t>
            </a:r>
            <a:endParaRPr lang="en-US" altLang="zh-CN" sz="1100" noProof="1">
              <a:solidFill>
                <a:schemeClr val="tx1">
                  <a:lumMod val="65000"/>
                  <a:lumOff val="35000"/>
                </a:schemeClr>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0-#ppt_w/2"/>
                                          </p:val>
                                        </p:tav>
                                        <p:tav tm="100000">
                                          <p:val>
                                            <p:strVal val="#ppt_x"/>
                                          </p:val>
                                        </p:tav>
                                      </p:tavLst>
                                    </p:anim>
                                    <p:anim calcmode="lin" valueType="num">
                                      <p:cBhvr additive="base">
                                        <p:cTn id="8" dur="25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0-#ppt_w/2"/>
                                          </p:val>
                                        </p:tav>
                                        <p:tav tm="100000">
                                          <p:val>
                                            <p:strVal val="#ppt_x"/>
                                          </p:val>
                                        </p:tav>
                                      </p:tavLst>
                                    </p:anim>
                                    <p:anim calcmode="lin" valueType="num">
                                      <p:cBhvr additive="base">
                                        <p:cTn id="12" dur="250" fill="hold"/>
                                        <p:tgtEl>
                                          <p:spTgt spid="5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9"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ppt_x</p:attrName>
                                        </p:attrNameLst>
                                      </p:cBhvr>
                                      <p:tavLst>
                                        <p:tav tm="0">
                                          <p:val>
                                            <p:strVal val="#ppt_x-.2"/>
                                          </p:val>
                                        </p:tav>
                                        <p:tav tm="100000">
                                          <p:val>
                                            <p:strVal val="#ppt_x"/>
                                          </p:val>
                                        </p:tav>
                                      </p:tavLst>
                                    </p:anim>
                                    <p:anim calcmode="lin" valueType="num">
                                      <p:cBhvr>
                                        <p:cTn id="17"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8" dur="500"/>
                                        <p:tgtEl>
                                          <p:spTgt spid="50"/>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right)">
                                      <p:cBhvr>
                                        <p:cTn id="21" dur="500"/>
                                        <p:tgtEl>
                                          <p:spTgt spid="53"/>
                                        </p:tgtEl>
                                      </p:cBhvr>
                                    </p:animEffect>
                                  </p:childTnLst>
                                </p:cTn>
                              </p:par>
                              <p:par>
                                <p:cTn id="22" presetID="22" presetClass="entr" presetSubtype="2"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par>
                                <p:cTn id="25" presetID="16" presetClass="entr" presetSubtype="21"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up)">
                                      <p:cBhvr>
                                        <p:cTn id="41" dur="1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0" grpId="0"/>
      <p:bldP spid="51" grpId="0" animBg="1"/>
      <p:bldP spid="52" grpId="0" animBg="1"/>
      <p:bldP spid="53"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a:endCxn id="4" idx="3"/>
          </p:cNvCxnSpPr>
          <p:nvPr/>
        </p:nvCxnSpPr>
        <p:spPr>
          <a:xfrm>
            <a:off x="1291771" y="3154203"/>
            <a:ext cx="10137522" cy="19904"/>
          </a:xfrm>
          <a:prstGeom prst="line">
            <a:avLst/>
          </a:prstGeom>
          <a:ln w="38100">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2" name="矩形 1"/>
          <p:cNvSpPr/>
          <p:nvPr/>
        </p:nvSpPr>
        <p:spPr>
          <a:xfrm>
            <a:off x="768115" y="1857666"/>
            <a:ext cx="2632882" cy="2632882"/>
          </a:xfrm>
          <a:prstGeom prst="rect">
            <a:avLst/>
          </a:prstGeom>
          <a:blipFill>
            <a:blip r:embed="rId5"/>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782263" y="1857666"/>
            <a:ext cx="2632882" cy="2632882"/>
          </a:xfrm>
          <a:prstGeom prst="rect">
            <a:avLst/>
          </a:prstGeom>
          <a:blipFill>
            <a:blip r:embed="rId6"/>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796411" y="1857666"/>
            <a:ext cx="2632882" cy="2632882"/>
          </a:xfrm>
          <a:prstGeom prst="rect">
            <a:avLst/>
          </a:prstGeom>
          <a:blipFill>
            <a:blip r:embed="rId7"/>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文本框 6"/>
          <p:cNvSpPr txBox="1"/>
          <p:nvPr>
            <p:custDataLst>
              <p:tags r:id="rId2"/>
            </p:custDataLst>
          </p:nvPr>
        </p:nvSpPr>
        <p:spPr>
          <a:xfrm>
            <a:off x="1191408" y="209420"/>
            <a:ext cx="2497541"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产品介绍</a:t>
            </a:r>
          </a:p>
        </p:txBody>
      </p:sp>
      <p:sp>
        <p:nvSpPr>
          <p:cNvPr id="10" name="ïśľiḑê"/>
          <p:cNvSpPr/>
          <p:nvPr/>
        </p:nvSpPr>
        <p:spPr>
          <a:xfrm>
            <a:off x="899196" y="4999445"/>
            <a:ext cx="2410002" cy="544963"/>
          </a:xfrm>
          <a:prstGeom prst="rect">
            <a:avLst/>
          </a:prstGeom>
        </p:spPr>
        <p:txBody>
          <a:bodyPr wrap="square">
            <a:normAutofit/>
          </a:bodyPr>
          <a:lstStyle/>
          <a:p>
            <a:pPr algn="ctr">
              <a:lnSpc>
                <a:spcPct val="120000"/>
              </a:lnSpc>
              <a:buClr>
                <a:srgbClr val="E24848"/>
              </a:buClr>
            </a:pPr>
            <a:r>
              <a:rPr lang="zh-CN" altLang="en-US" sz="1200" noProof="1">
                <a:solidFill>
                  <a:schemeClr val="tx1">
                    <a:lumMod val="65000"/>
                    <a:lumOff val="35000"/>
                  </a:schemeClr>
                </a:solidFill>
              </a:rPr>
              <a:t>此部分内容作为文字排版占位</a:t>
            </a:r>
            <a:br>
              <a:rPr lang="zh-CN" altLang="en-US" sz="1200" noProof="1">
                <a:solidFill>
                  <a:schemeClr val="tx1">
                    <a:lumMod val="65000"/>
                    <a:lumOff val="35000"/>
                  </a:schemeClr>
                </a:solidFill>
              </a:rPr>
            </a:br>
            <a:r>
              <a:rPr lang="zh-CN" altLang="en-US" sz="1200" noProof="1">
                <a:solidFill>
                  <a:schemeClr val="tx1">
                    <a:lumMod val="65000"/>
                    <a:lumOff val="35000"/>
                  </a:schemeClr>
                </a:solidFill>
              </a:rPr>
              <a:t>（建议使用主题字体）</a:t>
            </a:r>
            <a:endParaRPr lang="en-US" altLang="zh-CN" sz="1200" noProof="1">
              <a:solidFill>
                <a:schemeClr val="tx1">
                  <a:lumMod val="65000"/>
                  <a:lumOff val="35000"/>
                </a:schemeClr>
              </a:solidFill>
            </a:endParaRPr>
          </a:p>
        </p:txBody>
      </p:sp>
      <p:sp>
        <p:nvSpPr>
          <p:cNvPr id="11" name="îśļîdè"/>
          <p:cNvSpPr/>
          <p:nvPr/>
        </p:nvSpPr>
        <p:spPr>
          <a:xfrm>
            <a:off x="1173960" y="4660891"/>
            <a:ext cx="1869597" cy="338554"/>
          </a:xfrm>
          <a:prstGeom prst="rect">
            <a:avLst/>
          </a:prstGeom>
        </p:spPr>
        <p:txBody>
          <a:bodyPr wrap="none">
            <a:normAutofit/>
          </a:bodyPr>
          <a:lstStyle/>
          <a:p>
            <a:pPr algn="ctr">
              <a:buClr>
                <a:srgbClr val="E24848"/>
              </a:buClr>
            </a:pPr>
            <a:r>
              <a:rPr lang="zh-CN" altLang="en-US" sz="1600" b="1" noProof="1">
                <a:solidFill>
                  <a:schemeClr val="tx1">
                    <a:lumMod val="85000"/>
                    <a:lumOff val="15000"/>
                  </a:schemeClr>
                </a:solidFill>
              </a:rPr>
              <a:t>标题文本预设</a:t>
            </a:r>
          </a:p>
        </p:txBody>
      </p:sp>
      <p:sp>
        <p:nvSpPr>
          <p:cNvPr id="12" name="ïśľiḑê"/>
          <p:cNvSpPr/>
          <p:nvPr/>
        </p:nvSpPr>
        <p:spPr>
          <a:xfrm>
            <a:off x="5005143" y="4999445"/>
            <a:ext cx="2410002" cy="544963"/>
          </a:xfrm>
          <a:prstGeom prst="rect">
            <a:avLst/>
          </a:prstGeom>
        </p:spPr>
        <p:txBody>
          <a:bodyPr wrap="square">
            <a:normAutofit/>
          </a:bodyPr>
          <a:lstStyle/>
          <a:p>
            <a:pPr algn="ctr">
              <a:lnSpc>
                <a:spcPct val="120000"/>
              </a:lnSpc>
              <a:buClr>
                <a:srgbClr val="E24848"/>
              </a:buClr>
            </a:pPr>
            <a:r>
              <a:rPr lang="zh-CN" altLang="en-US" sz="1200" noProof="1">
                <a:solidFill>
                  <a:schemeClr val="tx1">
                    <a:lumMod val="65000"/>
                    <a:lumOff val="35000"/>
                  </a:schemeClr>
                </a:solidFill>
              </a:rPr>
              <a:t>此部分内容作为文字排版占位</a:t>
            </a:r>
            <a:br>
              <a:rPr lang="zh-CN" altLang="en-US" sz="1200" noProof="1">
                <a:solidFill>
                  <a:schemeClr val="tx1">
                    <a:lumMod val="65000"/>
                    <a:lumOff val="35000"/>
                  </a:schemeClr>
                </a:solidFill>
              </a:rPr>
            </a:br>
            <a:r>
              <a:rPr lang="zh-CN" altLang="en-US" sz="1200" noProof="1">
                <a:solidFill>
                  <a:schemeClr val="tx1">
                    <a:lumMod val="65000"/>
                    <a:lumOff val="35000"/>
                  </a:schemeClr>
                </a:solidFill>
              </a:rPr>
              <a:t>（建议使用主题字体）</a:t>
            </a:r>
            <a:endParaRPr lang="en-US" altLang="zh-CN" sz="1200" noProof="1">
              <a:solidFill>
                <a:schemeClr val="tx1">
                  <a:lumMod val="65000"/>
                  <a:lumOff val="35000"/>
                </a:schemeClr>
              </a:solidFill>
            </a:endParaRPr>
          </a:p>
        </p:txBody>
      </p:sp>
      <p:sp>
        <p:nvSpPr>
          <p:cNvPr id="13" name="îśļîdè"/>
          <p:cNvSpPr/>
          <p:nvPr/>
        </p:nvSpPr>
        <p:spPr>
          <a:xfrm>
            <a:off x="5279907" y="4660891"/>
            <a:ext cx="1869597" cy="338554"/>
          </a:xfrm>
          <a:prstGeom prst="rect">
            <a:avLst/>
          </a:prstGeom>
        </p:spPr>
        <p:txBody>
          <a:bodyPr wrap="none">
            <a:normAutofit/>
          </a:bodyPr>
          <a:lstStyle/>
          <a:p>
            <a:pPr algn="ctr">
              <a:buClr>
                <a:srgbClr val="E24848"/>
              </a:buClr>
            </a:pPr>
            <a:r>
              <a:rPr lang="zh-CN" altLang="en-US" sz="1600" b="1" noProof="1">
                <a:solidFill>
                  <a:schemeClr val="tx1">
                    <a:lumMod val="85000"/>
                    <a:lumOff val="15000"/>
                  </a:schemeClr>
                </a:solidFill>
              </a:rPr>
              <a:t>标题文本预设</a:t>
            </a:r>
          </a:p>
        </p:txBody>
      </p:sp>
      <p:sp>
        <p:nvSpPr>
          <p:cNvPr id="14" name="ïśľiḑê"/>
          <p:cNvSpPr/>
          <p:nvPr/>
        </p:nvSpPr>
        <p:spPr>
          <a:xfrm>
            <a:off x="8882802" y="4999445"/>
            <a:ext cx="2410002" cy="544963"/>
          </a:xfrm>
          <a:prstGeom prst="rect">
            <a:avLst/>
          </a:prstGeom>
        </p:spPr>
        <p:txBody>
          <a:bodyPr wrap="square">
            <a:normAutofit/>
          </a:bodyPr>
          <a:lstStyle/>
          <a:p>
            <a:pPr algn="ctr">
              <a:lnSpc>
                <a:spcPct val="120000"/>
              </a:lnSpc>
              <a:buClr>
                <a:srgbClr val="E24848"/>
              </a:buClr>
            </a:pPr>
            <a:r>
              <a:rPr lang="zh-CN" altLang="en-US" sz="1200" noProof="1">
                <a:solidFill>
                  <a:schemeClr val="tx1">
                    <a:lumMod val="65000"/>
                    <a:lumOff val="35000"/>
                  </a:schemeClr>
                </a:solidFill>
              </a:rPr>
              <a:t>此部分内容作为文字排版占位</a:t>
            </a:r>
            <a:br>
              <a:rPr lang="zh-CN" altLang="en-US" sz="1200" noProof="1">
                <a:solidFill>
                  <a:schemeClr val="tx1">
                    <a:lumMod val="65000"/>
                    <a:lumOff val="35000"/>
                  </a:schemeClr>
                </a:solidFill>
              </a:rPr>
            </a:br>
            <a:r>
              <a:rPr lang="zh-CN" altLang="en-US" sz="1200" noProof="1">
                <a:solidFill>
                  <a:schemeClr val="tx1">
                    <a:lumMod val="65000"/>
                    <a:lumOff val="35000"/>
                  </a:schemeClr>
                </a:solidFill>
              </a:rPr>
              <a:t>（建议使用主题字体）</a:t>
            </a:r>
            <a:endParaRPr lang="en-US" altLang="zh-CN" sz="1200" noProof="1">
              <a:solidFill>
                <a:schemeClr val="tx1">
                  <a:lumMod val="65000"/>
                  <a:lumOff val="35000"/>
                </a:schemeClr>
              </a:solidFill>
            </a:endParaRPr>
          </a:p>
        </p:txBody>
      </p:sp>
      <p:sp>
        <p:nvSpPr>
          <p:cNvPr id="15" name="îśļîdè"/>
          <p:cNvSpPr/>
          <p:nvPr/>
        </p:nvSpPr>
        <p:spPr>
          <a:xfrm>
            <a:off x="9157566" y="4660891"/>
            <a:ext cx="1869597" cy="338554"/>
          </a:xfrm>
          <a:prstGeom prst="rect">
            <a:avLst/>
          </a:prstGeom>
        </p:spPr>
        <p:txBody>
          <a:bodyPr wrap="none">
            <a:normAutofit/>
          </a:bodyPr>
          <a:lstStyle/>
          <a:p>
            <a:pPr algn="ctr">
              <a:buClr>
                <a:srgbClr val="E24848"/>
              </a:buClr>
            </a:pPr>
            <a:r>
              <a:rPr lang="zh-CN" altLang="en-US" sz="1600" b="1" noProof="1">
                <a:solidFill>
                  <a:schemeClr val="tx1">
                    <a:lumMod val="85000"/>
                    <a:lumOff val="15000"/>
                  </a:schemeClr>
                </a:solidFill>
              </a:rPr>
              <a:t>标题文本预设</a:t>
            </a:r>
          </a:p>
        </p:txBody>
      </p:sp>
      <p:sp>
        <p:nvSpPr>
          <p:cNvPr id="20" name="矩形 19"/>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199696" y="724571"/>
            <a:ext cx="1865639" cy="307777"/>
          </a:xfrm>
          <a:prstGeom prst="rect">
            <a:avLst/>
          </a:prstGeom>
        </p:spPr>
        <p:txBody>
          <a:bodyPr wrap="none">
            <a:spAutoFit/>
          </a:bodyPr>
          <a:lstStyle/>
          <a:p>
            <a:r>
              <a:rPr lang="en-US" altLang="zh-CN" sz="1400" dirty="0">
                <a:solidFill>
                  <a:schemeClr val="tx1">
                    <a:lumMod val="65000"/>
                    <a:lumOff val="35000"/>
                  </a:schemeClr>
                </a:solidFill>
              </a:rPr>
              <a:t>PRODUCT DISPLAY</a:t>
            </a:r>
            <a:endParaRPr lang="zh-CN" altLang="en-US" sz="1400" dirty="0">
              <a:solidFill>
                <a:schemeClr val="tx1">
                  <a:lumMod val="65000"/>
                  <a:lumOff val="35000"/>
                </a:schemeClr>
              </a:solidFill>
            </a:endParaRPr>
          </a:p>
        </p:txBody>
      </p:sp>
      <p:grpSp>
        <p:nvGrpSpPr>
          <p:cNvPr id="38" name="组合 37"/>
          <p:cNvGrpSpPr/>
          <p:nvPr/>
        </p:nvGrpSpPr>
        <p:grpSpPr>
          <a:xfrm>
            <a:off x="0" y="6489700"/>
            <a:ext cx="12192000" cy="259231"/>
            <a:chOff x="0" y="6489700"/>
            <a:chExt cx="12192000" cy="259231"/>
          </a:xfrm>
        </p:grpSpPr>
        <p:sp>
          <p:nvSpPr>
            <p:cNvPr id="28" name="矩形 2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One</a:t>
              </a:r>
              <a:endParaRPr lang="zh-CN" altLang="en-US" sz="1100" dirty="0">
                <a:solidFill>
                  <a:schemeClr val="tx1">
                    <a:lumMod val="65000"/>
                    <a:lumOff val="35000"/>
                  </a:schemeClr>
                </a:solidFill>
              </a:endParaRPr>
            </a:p>
          </p:txBody>
        </p:sp>
        <p:cxnSp>
          <p:nvCxnSpPr>
            <p:cNvPr id="30" name="直接连接符 29"/>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
        <p:nvSpPr>
          <p:cNvPr id="39" name="矩形 38"/>
          <p:cNvSpPr/>
          <p:nvPr/>
        </p:nvSpPr>
        <p:spPr>
          <a:xfrm>
            <a:off x="1727200" y="2923237"/>
            <a:ext cx="647699" cy="64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40" name="矩形 39"/>
          <p:cNvSpPr/>
          <p:nvPr/>
        </p:nvSpPr>
        <p:spPr>
          <a:xfrm>
            <a:off x="5857876" y="2936015"/>
            <a:ext cx="647699" cy="64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41" name="矩形 40"/>
          <p:cNvSpPr/>
          <p:nvPr/>
        </p:nvSpPr>
        <p:spPr>
          <a:xfrm>
            <a:off x="9817101" y="2923237"/>
            <a:ext cx="647699" cy="64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2" presetClass="entr" presetSubtype="9"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50" fill="hold"/>
                                        <p:tgtEl>
                                          <p:spTgt spid="21"/>
                                        </p:tgtEl>
                                        <p:attrNameLst>
                                          <p:attrName>ppt_x</p:attrName>
                                        </p:attrNameLst>
                                      </p:cBhvr>
                                      <p:tavLst>
                                        <p:tav tm="0">
                                          <p:val>
                                            <p:strVal val="0-#ppt_w/2"/>
                                          </p:val>
                                        </p:tav>
                                        <p:tav tm="100000">
                                          <p:val>
                                            <p:strVal val="#ppt_x"/>
                                          </p:val>
                                        </p:tav>
                                      </p:tavLst>
                                    </p:anim>
                                    <p:anim calcmode="lin" valueType="num">
                                      <p:cBhvr additive="base">
                                        <p:cTn id="11" dur="250" fill="hold"/>
                                        <p:tgtEl>
                                          <p:spTgt spid="21"/>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250" fill="hold"/>
                                        <p:tgtEl>
                                          <p:spTgt spid="20"/>
                                        </p:tgtEl>
                                        <p:attrNameLst>
                                          <p:attrName>ppt_x</p:attrName>
                                        </p:attrNameLst>
                                      </p:cBhvr>
                                      <p:tavLst>
                                        <p:tav tm="0">
                                          <p:val>
                                            <p:strVal val="0-#ppt_w/2"/>
                                          </p:val>
                                        </p:tav>
                                        <p:tav tm="100000">
                                          <p:val>
                                            <p:strVal val="#ppt_x"/>
                                          </p:val>
                                        </p:tav>
                                      </p:tavLst>
                                    </p:anim>
                                    <p:anim calcmode="lin" valueType="num">
                                      <p:cBhvr additive="base">
                                        <p:cTn id="15" dur="250" fill="hold"/>
                                        <p:tgtEl>
                                          <p:spTgt spid="20"/>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2"/>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500"/>
                                        <p:tgtEl>
                                          <p:spTgt spid="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500"/>
                                        <p:tgtEl>
                                          <p:spTgt spid="24"/>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1500"/>
                            </p:stCondLst>
                            <p:childTnLst>
                              <p:par>
                                <p:cTn id="42" presetID="8"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amond(in)">
                                      <p:cBhvr>
                                        <p:cTn id="44" dur="700"/>
                                        <p:tgtEl>
                                          <p:spTgt spid="39"/>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diamond(in)">
                                      <p:cBhvr>
                                        <p:cTn id="47" dur="700"/>
                                        <p:tgtEl>
                                          <p:spTgt spid="40"/>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diamond(in)">
                                      <p:cBhvr>
                                        <p:cTn id="50" dur="700"/>
                                        <p:tgtEl>
                                          <p:spTgt spid="41"/>
                                        </p:tgtEl>
                                      </p:cBhvr>
                                    </p:animEffect>
                                  </p:childTnLst>
                                </p:cTn>
                              </p:par>
                            </p:childTnLst>
                          </p:cTn>
                        </p:par>
                        <p:par>
                          <p:cTn id="51" fill="hold">
                            <p:stCondLst>
                              <p:cond delay="2500"/>
                            </p:stCondLst>
                            <p:childTnLst>
                              <p:par>
                                <p:cTn id="52" presetID="16" presetClass="entr" presetSubtype="37"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outVertical)">
                                      <p:cBhvr>
                                        <p:cTn id="54" dur="500"/>
                                        <p:tgtEl>
                                          <p:spTgt spid="6"/>
                                        </p:tgtEl>
                                      </p:cBhvr>
                                    </p:animEffect>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10" grpId="0"/>
      <p:bldP spid="11" grpId="0"/>
      <p:bldP spid="12" grpId="0"/>
      <p:bldP spid="13" grpId="0"/>
      <p:bldP spid="14" grpId="0"/>
      <p:bldP spid="15" grpId="0"/>
      <p:bldP spid="20" grpId="0" animBg="1"/>
      <p:bldP spid="21" grpId="0" animBg="1"/>
      <p:bldP spid="24" grpId="0"/>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 name="组合 230"/>
          <p:cNvGrpSpPr/>
          <p:nvPr/>
        </p:nvGrpSpPr>
        <p:grpSpPr>
          <a:xfrm>
            <a:off x="5004500" y="1750232"/>
            <a:ext cx="2478274" cy="4082976"/>
            <a:chOff x="4856863" y="2139205"/>
            <a:chExt cx="2478274" cy="4082976"/>
          </a:xfrm>
        </p:grpSpPr>
        <p:sp>
          <p:nvSpPr>
            <p:cNvPr id="2" name="Freeform 6"/>
            <p:cNvSpPr/>
            <p:nvPr/>
          </p:nvSpPr>
          <p:spPr>
            <a:xfrm>
              <a:off x="5573463" y="5190870"/>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8"/>
            <p:cNvSpPr/>
            <p:nvPr/>
          </p:nvSpPr>
          <p:spPr>
            <a:xfrm>
              <a:off x="5565170" y="4873777"/>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9"/>
            <p:cNvSpPr/>
            <p:nvPr/>
          </p:nvSpPr>
          <p:spPr>
            <a:xfrm>
              <a:off x="6460527" y="487377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10"/>
            <p:cNvSpPr/>
            <p:nvPr/>
          </p:nvSpPr>
          <p:spPr>
            <a:xfrm>
              <a:off x="6031082" y="4908366"/>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1"/>
            <p:cNvSpPr/>
            <p:nvPr/>
          </p:nvSpPr>
          <p:spPr>
            <a:xfrm>
              <a:off x="5267458" y="4355031"/>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2"/>
            <p:cNvSpPr/>
            <p:nvPr/>
          </p:nvSpPr>
          <p:spPr>
            <a:xfrm>
              <a:off x="4941995" y="3855336"/>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3"/>
            <p:cNvSpPr/>
            <p:nvPr/>
          </p:nvSpPr>
          <p:spPr>
            <a:xfrm>
              <a:off x="4856863" y="322664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4"/>
            <p:cNvSpPr/>
            <p:nvPr/>
          </p:nvSpPr>
          <p:spPr>
            <a:xfrm>
              <a:off x="5171166" y="249558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5"/>
            <p:cNvSpPr/>
            <p:nvPr/>
          </p:nvSpPr>
          <p:spPr>
            <a:xfrm>
              <a:off x="5667938" y="217129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6"/>
            <p:cNvSpPr/>
            <p:nvPr/>
          </p:nvSpPr>
          <p:spPr>
            <a:xfrm>
              <a:off x="6265553" y="213920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7"/>
            <p:cNvSpPr/>
            <p:nvPr/>
          </p:nvSpPr>
          <p:spPr>
            <a:xfrm>
              <a:off x="6906377" y="2545500"/>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8"/>
            <p:cNvSpPr/>
            <p:nvPr/>
          </p:nvSpPr>
          <p:spPr>
            <a:xfrm>
              <a:off x="7143743" y="315293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9"/>
            <p:cNvSpPr/>
            <p:nvPr/>
          </p:nvSpPr>
          <p:spPr>
            <a:xfrm>
              <a:off x="7089045" y="381149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0"/>
            <p:cNvSpPr/>
            <p:nvPr/>
          </p:nvSpPr>
          <p:spPr>
            <a:xfrm>
              <a:off x="6732346" y="439889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1"/>
            <p:cNvSpPr/>
            <p:nvPr/>
          </p:nvSpPr>
          <p:spPr>
            <a:xfrm>
              <a:off x="5765119" y="429390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2"/>
            <p:cNvSpPr/>
            <p:nvPr/>
          </p:nvSpPr>
          <p:spPr>
            <a:xfrm>
              <a:off x="5507064" y="3147103"/>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23"/>
            <p:cNvSpPr/>
            <p:nvPr/>
          </p:nvSpPr>
          <p:spPr>
            <a:xfrm>
              <a:off x="6101976" y="3753195"/>
              <a:ext cx="432576" cy="4325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4"/>
            <p:cNvSpPr/>
            <p:nvPr/>
          </p:nvSpPr>
          <p:spPr>
            <a:xfrm>
              <a:off x="5817672" y="3613946"/>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5"/>
            <p:cNvSpPr/>
            <p:nvPr/>
          </p:nvSpPr>
          <p:spPr>
            <a:xfrm>
              <a:off x="5347686" y="366655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6"/>
            <p:cNvSpPr/>
            <p:nvPr/>
          </p:nvSpPr>
          <p:spPr>
            <a:xfrm>
              <a:off x="6097298" y="2611669"/>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7"/>
            <p:cNvSpPr/>
            <p:nvPr/>
          </p:nvSpPr>
          <p:spPr>
            <a:xfrm>
              <a:off x="6297191" y="296940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8"/>
            <p:cNvSpPr/>
            <p:nvPr/>
          </p:nvSpPr>
          <p:spPr>
            <a:xfrm>
              <a:off x="6751402" y="347516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5518144" y="2614005"/>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6222001" y="3444261"/>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32"/>
            <p:cNvCxnSpPr>
              <a:stCxn id="3" idx="6"/>
              <a:endCxn id="5" idx="2"/>
            </p:cNvCxnSpPr>
            <p:nvPr/>
          </p:nvCxnSpPr>
          <p:spPr>
            <a:xfrm>
              <a:off x="5756564" y="4969474"/>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a:stCxn id="5" idx="6"/>
              <a:endCxn id="4" idx="2"/>
            </p:cNvCxnSpPr>
            <p:nvPr/>
          </p:nvCxnSpPr>
          <p:spPr>
            <a:xfrm flipV="1">
              <a:off x="6170331" y="4943402"/>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34"/>
            <p:cNvCxnSpPr>
              <a:stCxn id="4" idx="7"/>
              <a:endCxn id="15" idx="3"/>
            </p:cNvCxnSpPr>
            <p:nvPr/>
          </p:nvCxnSpPr>
          <p:spPr>
            <a:xfrm flipV="1">
              <a:off x="6579383" y="4517754"/>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35"/>
            <p:cNvCxnSpPr>
              <a:stCxn id="15" idx="7"/>
              <a:endCxn id="14" idx="3"/>
            </p:cNvCxnSpPr>
            <p:nvPr/>
          </p:nvCxnSpPr>
          <p:spPr>
            <a:xfrm flipV="1">
              <a:off x="6851202" y="3974860"/>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36"/>
            <p:cNvCxnSpPr>
              <a:stCxn id="14" idx="0"/>
              <a:endCxn id="13" idx="4"/>
            </p:cNvCxnSpPr>
            <p:nvPr/>
          </p:nvCxnSpPr>
          <p:spPr>
            <a:xfrm flipV="1">
              <a:off x="7184742" y="3344328"/>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7"/>
            <p:cNvCxnSpPr>
              <a:stCxn id="13" idx="0"/>
              <a:endCxn id="12" idx="5"/>
            </p:cNvCxnSpPr>
            <p:nvPr/>
          </p:nvCxnSpPr>
          <p:spPr>
            <a:xfrm flipH="1" flipV="1">
              <a:off x="7069742" y="2708865"/>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a:stCxn id="12" idx="1"/>
              <a:endCxn id="11" idx="6"/>
            </p:cNvCxnSpPr>
            <p:nvPr/>
          </p:nvCxnSpPr>
          <p:spPr>
            <a:xfrm flipH="1" flipV="1">
              <a:off x="6456947" y="2234902"/>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a:stCxn id="11" idx="2"/>
              <a:endCxn id="10" idx="6"/>
            </p:cNvCxnSpPr>
            <p:nvPr/>
          </p:nvCxnSpPr>
          <p:spPr>
            <a:xfrm flipH="1">
              <a:off x="5859332" y="2234902"/>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a:stCxn id="10" idx="2"/>
              <a:endCxn id="9" idx="7"/>
            </p:cNvCxnSpPr>
            <p:nvPr/>
          </p:nvCxnSpPr>
          <p:spPr>
            <a:xfrm flipH="1">
              <a:off x="5334531" y="2266989"/>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a:stCxn id="9" idx="3"/>
              <a:endCxn id="8" idx="0"/>
            </p:cNvCxnSpPr>
            <p:nvPr/>
          </p:nvCxnSpPr>
          <p:spPr>
            <a:xfrm flipH="1">
              <a:off x="4952560" y="2658954"/>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a:stCxn id="8" idx="4"/>
              <a:endCxn id="7" idx="0"/>
            </p:cNvCxnSpPr>
            <p:nvPr/>
          </p:nvCxnSpPr>
          <p:spPr>
            <a:xfrm>
              <a:off x="4952560" y="3418036"/>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a:stCxn id="7" idx="5"/>
              <a:endCxn id="6" idx="1"/>
            </p:cNvCxnSpPr>
            <p:nvPr/>
          </p:nvCxnSpPr>
          <p:spPr>
            <a:xfrm>
              <a:off x="5105360" y="4018701"/>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a:stCxn id="6" idx="4"/>
              <a:endCxn id="3" idx="1"/>
            </p:cNvCxnSpPr>
            <p:nvPr/>
          </p:nvCxnSpPr>
          <p:spPr>
            <a:xfrm>
              <a:off x="5363155" y="4546425"/>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a:stCxn id="3" idx="7"/>
              <a:endCxn id="16" idx="4"/>
            </p:cNvCxnSpPr>
            <p:nvPr/>
          </p:nvCxnSpPr>
          <p:spPr>
            <a:xfrm flipV="1">
              <a:off x="5728535" y="4433156"/>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a:stCxn id="16" idx="6"/>
              <a:endCxn id="15" idx="2"/>
            </p:cNvCxnSpPr>
            <p:nvPr/>
          </p:nvCxnSpPr>
          <p:spPr>
            <a:xfrm>
              <a:off x="5904368" y="4363532"/>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a:stCxn id="16" idx="5"/>
              <a:endCxn id="5" idx="0"/>
            </p:cNvCxnSpPr>
            <p:nvPr/>
          </p:nvCxnSpPr>
          <p:spPr>
            <a:xfrm>
              <a:off x="5883975" y="4412763"/>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8"/>
            <p:cNvCxnSpPr>
              <a:stCxn id="4" idx="1"/>
              <a:endCxn id="16" idx="5"/>
            </p:cNvCxnSpPr>
            <p:nvPr/>
          </p:nvCxnSpPr>
          <p:spPr>
            <a:xfrm flipH="1" flipV="1">
              <a:off x="5883975" y="4412763"/>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9"/>
            <p:cNvCxnSpPr>
              <a:stCxn id="16" idx="1"/>
              <a:endCxn id="20" idx="5"/>
            </p:cNvCxnSpPr>
            <p:nvPr/>
          </p:nvCxnSpPr>
          <p:spPr>
            <a:xfrm flipH="1" flipV="1">
              <a:off x="5466542" y="3785414"/>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50"/>
            <p:cNvCxnSpPr>
              <a:stCxn id="6" idx="7"/>
              <a:endCxn id="16" idx="2"/>
            </p:cNvCxnSpPr>
            <p:nvPr/>
          </p:nvCxnSpPr>
          <p:spPr>
            <a:xfrm flipV="1">
              <a:off x="5430823" y="4363532"/>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51"/>
            <p:cNvCxnSpPr>
              <a:stCxn id="20" idx="3"/>
              <a:endCxn id="7" idx="7"/>
            </p:cNvCxnSpPr>
            <p:nvPr/>
          </p:nvCxnSpPr>
          <p:spPr>
            <a:xfrm flipH="1">
              <a:off x="5105360" y="3785414"/>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52"/>
            <p:cNvCxnSpPr>
              <a:stCxn id="6" idx="0"/>
              <a:endCxn id="20" idx="4"/>
            </p:cNvCxnSpPr>
            <p:nvPr/>
          </p:nvCxnSpPr>
          <p:spPr>
            <a:xfrm flipV="1">
              <a:off x="5363155" y="3805807"/>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53"/>
            <p:cNvCxnSpPr>
              <a:stCxn id="20" idx="0"/>
              <a:endCxn id="9" idx="4"/>
            </p:cNvCxnSpPr>
            <p:nvPr/>
          </p:nvCxnSpPr>
          <p:spPr>
            <a:xfrm flipH="1" flipV="1">
              <a:off x="5266863" y="2686983"/>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54"/>
            <p:cNvCxnSpPr>
              <a:stCxn id="20" idx="1"/>
              <a:endCxn id="8" idx="6"/>
            </p:cNvCxnSpPr>
            <p:nvPr/>
          </p:nvCxnSpPr>
          <p:spPr>
            <a:xfrm flipH="1" flipV="1">
              <a:off x="5048257" y="3322339"/>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5"/>
            <p:cNvCxnSpPr>
              <a:stCxn id="9" idx="6"/>
              <a:endCxn id="24" idx="1"/>
            </p:cNvCxnSpPr>
            <p:nvPr/>
          </p:nvCxnSpPr>
          <p:spPr>
            <a:xfrm>
              <a:off x="5362560" y="2591286"/>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6"/>
            <p:cNvCxnSpPr>
              <a:stCxn id="24" idx="4"/>
              <a:endCxn id="17" idx="0"/>
            </p:cNvCxnSpPr>
            <p:nvPr/>
          </p:nvCxnSpPr>
          <p:spPr>
            <a:xfrm flipH="1">
              <a:off x="5655043" y="2909962"/>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7"/>
            <p:cNvCxnSpPr>
              <a:stCxn id="17" idx="5"/>
              <a:endCxn id="19" idx="1"/>
            </p:cNvCxnSpPr>
            <p:nvPr/>
          </p:nvCxnSpPr>
          <p:spPr>
            <a:xfrm>
              <a:off x="5759679" y="3399718"/>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8"/>
            <p:cNvCxnSpPr>
              <a:stCxn id="19" idx="5"/>
              <a:endCxn id="18" idx="1"/>
            </p:cNvCxnSpPr>
            <p:nvPr/>
          </p:nvCxnSpPr>
          <p:spPr>
            <a:xfrm>
              <a:off x="5936528" y="3732802"/>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9"/>
            <p:cNvCxnSpPr>
              <a:stCxn id="18" idx="5"/>
              <a:endCxn id="15" idx="1"/>
            </p:cNvCxnSpPr>
            <p:nvPr/>
          </p:nvCxnSpPr>
          <p:spPr>
            <a:xfrm>
              <a:off x="6471203" y="4122422"/>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60"/>
            <p:cNvCxnSpPr>
              <a:stCxn id="18" idx="3"/>
              <a:endCxn id="16" idx="7"/>
            </p:cNvCxnSpPr>
            <p:nvPr/>
          </p:nvCxnSpPr>
          <p:spPr>
            <a:xfrm flipH="1">
              <a:off x="5883975" y="4122422"/>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61"/>
            <p:cNvCxnSpPr>
              <a:stCxn id="19" idx="3"/>
              <a:endCxn id="20" idx="6"/>
            </p:cNvCxnSpPr>
            <p:nvPr/>
          </p:nvCxnSpPr>
          <p:spPr>
            <a:xfrm flipH="1">
              <a:off x="5486935" y="3732802"/>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62"/>
            <p:cNvCxnSpPr>
              <a:stCxn id="17" idx="3"/>
              <a:endCxn id="20" idx="7"/>
            </p:cNvCxnSpPr>
            <p:nvPr/>
          </p:nvCxnSpPr>
          <p:spPr>
            <a:xfrm flipH="1">
              <a:off x="5466542" y="3399718"/>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63"/>
            <p:cNvCxnSpPr>
              <a:stCxn id="17" idx="7"/>
              <a:endCxn id="21" idx="3"/>
            </p:cNvCxnSpPr>
            <p:nvPr/>
          </p:nvCxnSpPr>
          <p:spPr>
            <a:xfrm flipV="1">
              <a:off x="5759679" y="2730525"/>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64"/>
            <p:cNvCxnSpPr>
              <a:stCxn id="21" idx="7"/>
              <a:endCxn id="11" idx="3"/>
            </p:cNvCxnSpPr>
            <p:nvPr/>
          </p:nvCxnSpPr>
          <p:spPr>
            <a:xfrm flipV="1">
              <a:off x="6216154" y="2302570"/>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65"/>
            <p:cNvCxnSpPr>
              <a:stCxn id="24" idx="7"/>
              <a:endCxn id="11" idx="3"/>
            </p:cNvCxnSpPr>
            <p:nvPr/>
          </p:nvCxnSpPr>
          <p:spPr>
            <a:xfrm flipV="1">
              <a:off x="5770759" y="2302570"/>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66"/>
            <p:cNvCxnSpPr>
              <a:stCxn id="10" idx="5"/>
              <a:endCxn id="21" idx="1"/>
            </p:cNvCxnSpPr>
            <p:nvPr/>
          </p:nvCxnSpPr>
          <p:spPr>
            <a:xfrm>
              <a:off x="5831303" y="2334657"/>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7"/>
            <p:cNvCxnSpPr>
              <a:stCxn id="22" idx="7"/>
              <a:endCxn id="12" idx="3"/>
            </p:cNvCxnSpPr>
            <p:nvPr/>
          </p:nvCxnSpPr>
          <p:spPr>
            <a:xfrm flipV="1">
              <a:off x="6460556" y="2708865"/>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8"/>
            <p:cNvCxnSpPr>
              <a:stCxn id="22" idx="0"/>
              <a:endCxn id="11" idx="4"/>
            </p:cNvCxnSpPr>
            <p:nvPr/>
          </p:nvCxnSpPr>
          <p:spPr>
            <a:xfrm flipH="1" flipV="1">
              <a:off x="6361250" y="2330599"/>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9"/>
            <p:cNvCxnSpPr>
              <a:stCxn id="22" idx="1"/>
              <a:endCxn id="21" idx="5"/>
            </p:cNvCxnSpPr>
            <p:nvPr/>
          </p:nvCxnSpPr>
          <p:spPr>
            <a:xfrm flipH="1" flipV="1">
              <a:off x="6216154" y="2730525"/>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70"/>
            <p:cNvCxnSpPr>
              <a:stCxn id="25" idx="0"/>
              <a:endCxn id="22" idx="4"/>
            </p:cNvCxnSpPr>
            <p:nvPr/>
          </p:nvCxnSpPr>
          <p:spPr>
            <a:xfrm flipV="1">
              <a:off x="6291626" y="3160803"/>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71"/>
            <p:cNvCxnSpPr>
              <a:stCxn id="25" idx="4"/>
              <a:endCxn id="18" idx="0"/>
            </p:cNvCxnSpPr>
            <p:nvPr/>
          </p:nvCxnSpPr>
          <p:spPr>
            <a:xfrm>
              <a:off x="6291626" y="3583510"/>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72"/>
            <p:cNvCxnSpPr>
              <a:stCxn id="25" idx="1"/>
              <a:endCxn id="17" idx="6"/>
            </p:cNvCxnSpPr>
            <p:nvPr/>
          </p:nvCxnSpPr>
          <p:spPr>
            <a:xfrm flipH="1" flipV="1">
              <a:off x="5803021" y="3295082"/>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73"/>
            <p:cNvCxnSpPr>
              <a:stCxn id="18" idx="7"/>
              <a:endCxn id="23" idx="3"/>
            </p:cNvCxnSpPr>
            <p:nvPr/>
          </p:nvCxnSpPr>
          <p:spPr>
            <a:xfrm flipV="1">
              <a:off x="6471203" y="3638529"/>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74"/>
            <p:cNvCxnSpPr>
              <a:stCxn id="23" idx="0"/>
              <a:endCxn id="12" idx="4"/>
            </p:cNvCxnSpPr>
            <p:nvPr/>
          </p:nvCxnSpPr>
          <p:spPr>
            <a:xfrm flipV="1">
              <a:off x="6847099" y="2736894"/>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5"/>
            <p:cNvCxnSpPr>
              <a:stCxn id="23" idx="1"/>
              <a:endCxn id="22" idx="5"/>
            </p:cNvCxnSpPr>
            <p:nvPr/>
          </p:nvCxnSpPr>
          <p:spPr>
            <a:xfrm flipH="1" flipV="1">
              <a:off x="6460556" y="3132774"/>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76"/>
            <p:cNvCxnSpPr>
              <a:stCxn id="23" idx="7"/>
              <a:endCxn id="13" idx="3"/>
            </p:cNvCxnSpPr>
            <p:nvPr/>
          </p:nvCxnSpPr>
          <p:spPr>
            <a:xfrm flipV="1">
              <a:off x="6914767" y="3316299"/>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7"/>
            <p:cNvCxnSpPr>
              <a:stCxn id="23" idx="5"/>
              <a:endCxn id="14" idx="1"/>
            </p:cNvCxnSpPr>
            <p:nvPr/>
          </p:nvCxnSpPr>
          <p:spPr>
            <a:xfrm>
              <a:off x="6914767" y="3638529"/>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8"/>
            <p:cNvCxnSpPr>
              <a:stCxn id="15" idx="0"/>
              <a:endCxn id="23" idx="4"/>
            </p:cNvCxnSpPr>
            <p:nvPr/>
          </p:nvCxnSpPr>
          <p:spPr>
            <a:xfrm flipV="1">
              <a:off x="6801971" y="3666558"/>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3" name="Oval 82"/>
          <p:cNvSpPr/>
          <p:nvPr/>
        </p:nvSpPr>
        <p:spPr>
          <a:xfrm>
            <a:off x="1016694" y="2207425"/>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FontAwesome" pitchFamily="2" charset="0"/>
              </a:rPr>
              <a:t></a:t>
            </a:r>
            <a:endParaRPr lang="en-US">
              <a:solidFill>
                <a:schemeClr val="accent6"/>
              </a:solidFill>
            </a:endParaRPr>
          </a:p>
        </p:txBody>
      </p:sp>
      <p:sp>
        <p:nvSpPr>
          <p:cNvPr id="74" name="TextBox 78"/>
          <p:cNvSpPr txBox="1"/>
          <p:nvPr/>
        </p:nvSpPr>
        <p:spPr>
          <a:xfrm>
            <a:off x="1837173" y="2253002"/>
            <a:ext cx="3075685" cy="61555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PHOTO STUDIO</a:t>
            </a:r>
          </a:p>
          <a:p>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rerum facilis</a:t>
            </a:r>
          </a:p>
        </p:txBody>
      </p:sp>
      <p:sp>
        <p:nvSpPr>
          <p:cNvPr id="75" name="Oval 84"/>
          <p:cNvSpPr/>
          <p:nvPr/>
        </p:nvSpPr>
        <p:spPr>
          <a:xfrm>
            <a:off x="1016694" y="3542747"/>
            <a:ext cx="706707" cy="706707"/>
          </a:xfrm>
          <a:prstGeom prst="ellipse">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76" name="TextBox 80"/>
          <p:cNvSpPr txBox="1"/>
          <p:nvPr/>
        </p:nvSpPr>
        <p:spPr>
          <a:xfrm>
            <a:off x="1847488" y="3588324"/>
            <a:ext cx="3075685" cy="61555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COSTUMER FORUM</a:t>
            </a:r>
          </a:p>
          <a:p>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rerum facilis</a:t>
            </a:r>
          </a:p>
        </p:txBody>
      </p:sp>
      <p:sp>
        <p:nvSpPr>
          <p:cNvPr id="77" name="Oval 86"/>
          <p:cNvSpPr/>
          <p:nvPr/>
        </p:nvSpPr>
        <p:spPr>
          <a:xfrm>
            <a:off x="1016694" y="4878068"/>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FontAwesome" pitchFamily="2" charset="0"/>
              </a:rPr>
              <a:t></a:t>
            </a:r>
            <a:endParaRPr lang="en-US">
              <a:solidFill>
                <a:schemeClr val="accent6"/>
              </a:solidFill>
            </a:endParaRPr>
          </a:p>
        </p:txBody>
      </p:sp>
      <p:sp>
        <p:nvSpPr>
          <p:cNvPr id="78" name="TextBox 82"/>
          <p:cNvSpPr txBox="1"/>
          <p:nvPr/>
        </p:nvSpPr>
        <p:spPr>
          <a:xfrm>
            <a:off x="1847488" y="4923645"/>
            <a:ext cx="3075685" cy="61555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NEW SOLUTIONS</a:t>
            </a:r>
          </a:p>
          <a:p>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rerum facilis</a:t>
            </a:r>
          </a:p>
        </p:txBody>
      </p:sp>
      <p:grpSp>
        <p:nvGrpSpPr>
          <p:cNvPr id="233" name="组合 232"/>
          <p:cNvGrpSpPr/>
          <p:nvPr/>
        </p:nvGrpSpPr>
        <p:grpSpPr>
          <a:xfrm>
            <a:off x="7902719" y="3404945"/>
            <a:ext cx="1473901" cy="2428263"/>
            <a:chOff x="7755082" y="3793918"/>
            <a:chExt cx="1473901" cy="2428263"/>
          </a:xfrm>
        </p:grpSpPr>
        <p:sp>
          <p:nvSpPr>
            <p:cNvPr id="79" name="Freeform 90"/>
            <p:cNvSpPr/>
            <p:nvPr/>
          </p:nvSpPr>
          <p:spPr>
            <a:xfrm>
              <a:off x="8181265" y="5608831"/>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91"/>
            <p:cNvSpPr/>
            <p:nvPr/>
          </p:nvSpPr>
          <p:spPr>
            <a:xfrm>
              <a:off x="8176333" y="5420246"/>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92"/>
            <p:cNvSpPr/>
            <p:nvPr/>
          </p:nvSpPr>
          <p:spPr>
            <a:xfrm>
              <a:off x="8708827" y="5420246"/>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93"/>
            <p:cNvSpPr/>
            <p:nvPr/>
          </p:nvSpPr>
          <p:spPr>
            <a:xfrm>
              <a:off x="8453424" y="5440818"/>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94"/>
            <p:cNvSpPr/>
            <p:nvPr/>
          </p:nvSpPr>
          <p:spPr>
            <a:xfrm>
              <a:off x="7999275" y="511173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95"/>
            <p:cNvSpPr/>
            <p:nvPr/>
          </p:nvSpPr>
          <p:spPr>
            <a:xfrm>
              <a:off x="7805712" y="481455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96"/>
            <p:cNvSpPr/>
            <p:nvPr/>
          </p:nvSpPr>
          <p:spPr>
            <a:xfrm>
              <a:off x="7755082" y="444064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97"/>
            <p:cNvSpPr/>
            <p:nvPr/>
          </p:nvSpPr>
          <p:spPr>
            <a:xfrm>
              <a:off x="7942007" y="400587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98"/>
            <p:cNvSpPr/>
            <p:nvPr/>
          </p:nvSpPr>
          <p:spPr>
            <a:xfrm>
              <a:off x="8237452" y="381300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99"/>
            <p:cNvSpPr/>
            <p:nvPr/>
          </p:nvSpPr>
          <p:spPr>
            <a:xfrm>
              <a:off x="8592871" y="379391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100"/>
            <p:cNvSpPr/>
            <p:nvPr/>
          </p:nvSpPr>
          <p:spPr>
            <a:xfrm>
              <a:off x="8973987" y="403555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101"/>
            <p:cNvSpPr/>
            <p:nvPr/>
          </p:nvSpPr>
          <p:spPr>
            <a:xfrm>
              <a:off x="9115155" y="4396812"/>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02"/>
            <p:cNvSpPr/>
            <p:nvPr/>
          </p:nvSpPr>
          <p:spPr>
            <a:xfrm>
              <a:off x="9082625" y="4788477"/>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03"/>
            <p:cNvSpPr/>
            <p:nvPr/>
          </p:nvSpPr>
          <p:spPr>
            <a:xfrm>
              <a:off x="8870486" y="513782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104"/>
            <p:cNvSpPr/>
            <p:nvPr/>
          </p:nvSpPr>
          <p:spPr>
            <a:xfrm>
              <a:off x="8295248" y="5075381"/>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05"/>
            <p:cNvSpPr/>
            <p:nvPr/>
          </p:nvSpPr>
          <p:spPr>
            <a:xfrm>
              <a:off x="8141775" y="4393344"/>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06"/>
            <p:cNvSpPr/>
            <p:nvPr/>
          </p:nvSpPr>
          <p:spPr>
            <a:xfrm>
              <a:off x="8495587" y="4753804"/>
              <a:ext cx="257265" cy="25726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07"/>
            <p:cNvSpPr/>
            <p:nvPr/>
          </p:nvSpPr>
          <p:spPr>
            <a:xfrm>
              <a:off x="8326503" y="467098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108"/>
            <p:cNvSpPr/>
            <p:nvPr/>
          </p:nvSpPr>
          <p:spPr>
            <a:xfrm>
              <a:off x="8046989" y="470227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09"/>
            <p:cNvSpPr/>
            <p:nvPr/>
          </p:nvSpPr>
          <p:spPr>
            <a:xfrm>
              <a:off x="8492804" y="4074906"/>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10"/>
            <p:cNvSpPr/>
            <p:nvPr/>
          </p:nvSpPr>
          <p:spPr>
            <a:xfrm>
              <a:off x="8611687" y="4287664"/>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1"/>
            <p:cNvSpPr/>
            <p:nvPr/>
          </p:nvSpPr>
          <p:spPr>
            <a:xfrm>
              <a:off x="8881819" y="458845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2"/>
            <p:cNvSpPr/>
            <p:nvPr/>
          </p:nvSpPr>
          <p:spPr>
            <a:xfrm>
              <a:off x="8148365" y="4076295"/>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13"/>
            <p:cNvSpPr/>
            <p:nvPr/>
          </p:nvSpPr>
          <p:spPr>
            <a:xfrm>
              <a:off x="8566969" y="457007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14"/>
            <p:cNvCxnSpPr>
              <a:stCxn id="80" idx="6"/>
              <a:endCxn id="82" idx="2"/>
            </p:cNvCxnSpPr>
            <p:nvPr/>
          </p:nvCxnSpPr>
          <p:spPr>
            <a:xfrm>
              <a:off x="8290160" y="5477160"/>
              <a:ext cx="163264" cy="50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15"/>
            <p:cNvCxnSpPr>
              <a:stCxn id="82" idx="6"/>
              <a:endCxn id="81" idx="2"/>
            </p:cNvCxnSpPr>
            <p:nvPr/>
          </p:nvCxnSpPr>
          <p:spPr>
            <a:xfrm flipV="1">
              <a:off x="8536239" y="5461654"/>
              <a:ext cx="172588" cy="205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16"/>
            <p:cNvCxnSpPr>
              <a:stCxn id="81" idx="7"/>
              <a:endCxn id="92" idx="3"/>
            </p:cNvCxnSpPr>
            <p:nvPr/>
          </p:nvCxnSpPr>
          <p:spPr>
            <a:xfrm flipV="1">
              <a:off x="8779514" y="5208509"/>
              <a:ext cx="103100" cy="2238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17"/>
            <p:cNvCxnSpPr>
              <a:stCxn id="92" idx="7"/>
              <a:endCxn id="91" idx="3"/>
            </p:cNvCxnSpPr>
            <p:nvPr/>
          </p:nvCxnSpPr>
          <p:spPr>
            <a:xfrm flipV="1">
              <a:off x="8941173" y="4885635"/>
              <a:ext cx="158122" cy="2643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18"/>
            <p:cNvCxnSpPr>
              <a:stCxn id="91" idx="0"/>
              <a:endCxn id="90" idx="4"/>
            </p:cNvCxnSpPr>
            <p:nvPr/>
          </p:nvCxnSpPr>
          <p:spPr>
            <a:xfrm flipV="1">
              <a:off x="9139539" y="4510639"/>
              <a:ext cx="32530" cy="2778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19"/>
            <p:cNvCxnSpPr>
              <a:stCxn id="90" idx="0"/>
              <a:endCxn id="89" idx="5"/>
            </p:cNvCxnSpPr>
            <p:nvPr/>
          </p:nvCxnSpPr>
          <p:spPr>
            <a:xfrm flipH="1" flipV="1">
              <a:off x="9071145" y="4132711"/>
              <a:ext cx="100924" cy="2641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20"/>
            <p:cNvCxnSpPr>
              <a:stCxn id="89" idx="1"/>
              <a:endCxn id="88" idx="6"/>
            </p:cNvCxnSpPr>
            <p:nvPr/>
          </p:nvCxnSpPr>
          <p:spPr>
            <a:xfrm flipH="1" flipV="1">
              <a:off x="8706698" y="3850832"/>
              <a:ext cx="283959" cy="2013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21"/>
            <p:cNvCxnSpPr>
              <a:stCxn id="88" idx="2"/>
              <a:endCxn id="87" idx="6"/>
            </p:cNvCxnSpPr>
            <p:nvPr/>
          </p:nvCxnSpPr>
          <p:spPr>
            <a:xfrm flipH="1">
              <a:off x="8351279" y="3850832"/>
              <a:ext cx="241591" cy="190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22"/>
            <p:cNvCxnSpPr>
              <a:stCxn id="87" idx="2"/>
              <a:endCxn id="86" idx="7"/>
            </p:cNvCxnSpPr>
            <p:nvPr/>
          </p:nvCxnSpPr>
          <p:spPr>
            <a:xfrm flipH="1">
              <a:off x="8039165" y="3869915"/>
              <a:ext cx="198287" cy="1526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23"/>
            <p:cNvCxnSpPr>
              <a:stCxn id="86" idx="3"/>
              <a:endCxn id="85" idx="0"/>
            </p:cNvCxnSpPr>
            <p:nvPr/>
          </p:nvCxnSpPr>
          <p:spPr>
            <a:xfrm flipH="1">
              <a:off x="7811996" y="4103028"/>
              <a:ext cx="146681" cy="3376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24"/>
            <p:cNvCxnSpPr>
              <a:stCxn id="85" idx="4"/>
              <a:endCxn id="84" idx="0"/>
            </p:cNvCxnSpPr>
            <p:nvPr/>
          </p:nvCxnSpPr>
          <p:spPr>
            <a:xfrm>
              <a:off x="7811996" y="4554475"/>
              <a:ext cx="50630" cy="2600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25"/>
            <p:cNvCxnSpPr>
              <a:stCxn id="84" idx="5"/>
              <a:endCxn id="83" idx="1"/>
            </p:cNvCxnSpPr>
            <p:nvPr/>
          </p:nvCxnSpPr>
          <p:spPr>
            <a:xfrm>
              <a:off x="7902870" y="4911708"/>
              <a:ext cx="113074" cy="2166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26"/>
            <p:cNvCxnSpPr>
              <a:stCxn id="83" idx="4"/>
              <a:endCxn id="80" idx="1"/>
            </p:cNvCxnSpPr>
            <p:nvPr/>
          </p:nvCxnSpPr>
          <p:spPr>
            <a:xfrm>
              <a:off x="8056188" y="5225561"/>
              <a:ext cx="136814" cy="21135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27"/>
            <p:cNvCxnSpPr>
              <a:stCxn id="80" idx="7"/>
              <a:endCxn id="93" idx="4"/>
            </p:cNvCxnSpPr>
            <p:nvPr/>
          </p:nvCxnSpPr>
          <p:spPr>
            <a:xfrm flipV="1">
              <a:off x="8273490" y="5158196"/>
              <a:ext cx="63166" cy="2787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28"/>
            <p:cNvCxnSpPr>
              <a:stCxn id="93" idx="6"/>
              <a:endCxn id="92" idx="2"/>
            </p:cNvCxnSpPr>
            <p:nvPr/>
          </p:nvCxnSpPr>
          <p:spPr>
            <a:xfrm>
              <a:off x="8378063" y="5116789"/>
              <a:ext cx="492422" cy="624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29"/>
            <p:cNvCxnSpPr>
              <a:stCxn id="93" idx="5"/>
              <a:endCxn id="82" idx="0"/>
            </p:cNvCxnSpPr>
            <p:nvPr/>
          </p:nvCxnSpPr>
          <p:spPr>
            <a:xfrm>
              <a:off x="8365935" y="5146068"/>
              <a:ext cx="128897" cy="2947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30"/>
            <p:cNvCxnSpPr>
              <a:stCxn id="81" idx="1"/>
              <a:endCxn id="93" idx="5"/>
            </p:cNvCxnSpPr>
            <p:nvPr/>
          </p:nvCxnSpPr>
          <p:spPr>
            <a:xfrm flipH="1" flipV="1">
              <a:off x="8365935" y="5146068"/>
              <a:ext cx="355020" cy="2863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31"/>
            <p:cNvCxnSpPr>
              <a:stCxn id="93" idx="1"/>
              <a:endCxn id="97" idx="5"/>
            </p:cNvCxnSpPr>
            <p:nvPr/>
          </p:nvCxnSpPr>
          <p:spPr>
            <a:xfrm flipH="1" flipV="1">
              <a:off x="8117676" y="4772966"/>
              <a:ext cx="189701" cy="314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32"/>
            <p:cNvCxnSpPr>
              <a:stCxn id="83" idx="7"/>
              <a:endCxn id="93" idx="2"/>
            </p:cNvCxnSpPr>
            <p:nvPr/>
          </p:nvCxnSpPr>
          <p:spPr>
            <a:xfrm flipV="1">
              <a:off x="8096433" y="5116789"/>
              <a:ext cx="198815" cy="116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33"/>
            <p:cNvCxnSpPr>
              <a:stCxn id="97" idx="3"/>
              <a:endCxn id="84" idx="7"/>
            </p:cNvCxnSpPr>
            <p:nvPr/>
          </p:nvCxnSpPr>
          <p:spPr>
            <a:xfrm flipH="1">
              <a:off x="7902870" y="4772966"/>
              <a:ext cx="156247" cy="5825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34"/>
            <p:cNvCxnSpPr>
              <a:stCxn id="83" idx="0"/>
              <a:endCxn id="97" idx="4"/>
            </p:cNvCxnSpPr>
            <p:nvPr/>
          </p:nvCxnSpPr>
          <p:spPr>
            <a:xfrm flipV="1">
              <a:off x="8056188" y="4785094"/>
              <a:ext cx="32208" cy="3266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35"/>
            <p:cNvCxnSpPr>
              <a:stCxn id="97" idx="0"/>
              <a:endCxn id="86" idx="4"/>
            </p:cNvCxnSpPr>
            <p:nvPr/>
          </p:nvCxnSpPr>
          <p:spPr>
            <a:xfrm flipH="1" flipV="1">
              <a:off x="7998921" y="4119697"/>
              <a:ext cx="89476" cy="582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36"/>
            <p:cNvCxnSpPr>
              <a:stCxn id="97" idx="1"/>
              <a:endCxn id="85" idx="6"/>
            </p:cNvCxnSpPr>
            <p:nvPr/>
          </p:nvCxnSpPr>
          <p:spPr>
            <a:xfrm flipH="1" flipV="1">
              <a:off x="7868910" y="4497562"/>
              <a:ext cx="190207" cy="21684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37"/>
            <p:cNvCxnSpPr>
              <a:stCxn id="86" idx="6"/>
              <a:endCxn id="101" idx="1"/>
            </p:cNvCxnSpPr>
            <p:nvPr/>
          </p:nvCxnSpPr>
          <p:spPr>
            <a:xfrm>
              <a:off x="8055835" y="4062784"/>
              <a:ext cx="118307" cy="392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38"/>
            <p:cNvCxnSpPr>
              <a:stCxn id="101" idx="4"/>
              <a:endCxn id="94" idx="0"/>
            </p:cNvCxnSpPr>
            <p:nvPr/>
          </p:nvCxnSpPr>
          <p:spPr>
            <a:xfrm flipH="1">
              <a:off x="8229783" y="4252309"/>
              <a:ext cx="6590" cy="1410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39"/>
            <p:cNvCxnSpPr>
              <a:stCxn id="94" idx="5"/>
              <a:endCxn id="96" idx="1"/>
            </p:cNvCxnSpPr>
            <p:nvPr/>
          </p:nvCxnSpPr>
          <p:spPr>
            <a:xfrm>
              <a:off x="8292013" y="4543581"/>
              <a:ext cx="46618" cy="13953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40"/>
            <p:cNvCxnSpPr>
              <a:stCxn id="96" idx="5"/>
              <a:endCxn id="95" idx="1"/>
            </p:cNvCxnSpPr>
            <p:nvPr/>
          </p:nvCxnSpPr>
          <p:spPr>
            <a:xfrm>
              <a:off x="8397190" y="4741676"/>
              <a:ext cx="136072" cy="4980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41"/>
            <p:cNvCxnSpPr>
              <a:stCxn id="95" idx="5"/>
              <a:endCxn id="92" idx="1"/>
            </p:cNvCxnSpPr>
            <p:nvPr/>
          </p:nvCxnSpPr>
          <p:spPr>
            <a:xfrm>
              <a:off x="8715177" y="4973394"/>
              <a:ext cx="167438" cy="17655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42"/>
            <p:cNvCxnSpPr>
              <a:stCxn id="95" idx="3"/>
              <a:endCxn id="93" idx="7"/>
            </p:cNvCxnSpPr>
            <p:nvPr/>
          </p:nvCxnSpPr>
          <p:spPr>
            <a:xfrm flipH="1">
              <a:off x="8365935" y="4973394"/>
              <a:ext cx="167327" cy="1141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43"/>
            <p:cNvCxnSpPr>
              <a:stCxn id="96" idx="3"/>
              <a:endCxn id="97" idx="6"/>
            </p:cNvCxnSpPr>
            <p:nvPr/>
          </p:nvCxnSpPr>
          <p:spPr>
            <a:xfrm flipH="1">
              <a:off x="8129804" y="4741676"/>
              <a:ext cx="208827" cy="201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44"/>
            <p:cNvCxnSpPr>
              <a:stCxn id="94" idx="3"/>
              <a:endCxn id="97" idx="7"/>
            </p:cNvCxnSpPr>
            <p:nvPr/>
          </p:nvCxnSpPr>
          <p:spPr>
            <a:xfrm flipH="1">
              <a:off x="8117676" y="4543581"/>
              <a:ext cx="49876" cy="1708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45"/>
            <p:cNvCxnSpPr>
              <a:stCxn id="94" idx="7"/>
              <a:endCxn id="98" idx="3"/>
            </p:cNvCxnSpPr>
            <p:nvPr/>
          </p:nvCxnSpPr>
          <p:spPr>
            <a:xfrm flipV="1">
              <a:off x="8292013" y="4145593"/>
              <a:ext cx="212920" cy="273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46"/>
            <p:cNvCxnSpPr>
              <a:stCxn id="98" idx="7"/>
              <a:endCxn id="88" idx="3"/>
            </p:cNvCxnSpPr>
            <p:nvPr/>
          </p:nvCxnSpPr>
          <p:spPr>
            <a:xfrm flipV="1">
              <a:off x="8563492" y="3891076"/>
              <a:ext cx="46049" cy="1959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47"/>
            <p:cNvCxnSpPr>
              <a:stCxn id="101" idx="7"/>
              <a:endCxn id="88" idx="3"/>
            </p:cNvCxnSpPr>
            <p:nvPr/>
          </p:nvCxnSpPr>
          <p:spPr>
            <a:xfrm flipV="1">
              <a:off x="8298602" y="3891076"/>
              <a:ext cx="310938" cy="2109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48"/>
            <p:cNvCxnSpPr>
              <a:stCxn id="87" idx="5"/>
              <a:endCxn id="98" idx="1"/>
            </p:cNvCxnSpPr>
            <p:nvPr/>
          </p:nvCxnSpPr>
          <p:spPr>
            <a:xfrm>
              <a:off x="8334610" y="3910159"/>
              <a:ext cx="170323" cy="1768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49"/>
            <p:cNvCxnSpPr>
              <a:stCxn id="99" idx="7"/>
              <a:endCxn id="89" idx="3"/>
            </p:cNvCxnSpPr>
            <p:nvPr/>
          </p:nvCxnSpPr>
          <p:spPr>
            <a:xfrm flipV="1">
              <a:off x="8708844" y="4132711"/>
              <a:ext cx="281812" cy="17162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50"/>
            <p:cNvCxnSpPr>
              <a:stCxn id="99" idx="0"/>
              <a:endCxn id="88" idx="4"/>
            </p:cNvCxnSpPr>
            <p:nvPr/>
          </p:nvCxnSpPr>
          <p:spPr>
            <a:xfrm flipH="1" flipV="1">
              <a:off x="8649784" y="3907746"/>
              <a:ext cx="18816" cy="3799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51"/>
            <p:cNvCxnSpPr>
              <a:stCxn id="99" idx="1"/>
              <a:endCxn id="98" idx="5"/>
            </p:cNvCxnSpPr>
            <p:nvPr/>
          </p:nvCxnSpPr>
          <p:spPr>
            <a:xfrm flipH="1" flipV="1">
              <a:off x="8563492" y="4145593"/>
              <a:ext cx="64865" cy="1587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52"/>
            <p:cNvCxnSpPr>
              <a:stCxn id="102" idx="0"/>
              <a:endCxn id="99" idx="4"/>
            </p:cNvCxnSpPr>
            <p:nvPr/>
          </p:nvCxnSpPr>
          <p:spPr>
            <a:xfrm flipV="1">
              <a:off x="8608377" y="4401492"/>
              <a:ext cx="60223" cy="168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53"/>
            <p:cNvCxnSpPr>
              <a:stCxn id="102" idx="4"/>
              <a:endCxn id="95" idx="0"/>
            </p:cNvCxnSpPr>
            <p:nvPr/>
          </p:nvCxnSpPr>
          <p:spPr>
            <a:xfrm>
              <a:off x="8608377" y="4652888"/>
              <a:ext cx="15842" cy="1009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54"/>
            <p:cNvCxnSpPr>
              <a:stCxn id="102" idx="1"/>
              <a:endCxn id="94" idx="6"/>
            </p:cNvCxnSpPr>
            <p:nvPr/>
          </p:nvCxnSpPr>
          <p:spPr>
            <a:xfrm flipH="1" flipV="1">
              <a:off x="8317789" y="4481351"/>
              <a:ext cx="261308" cy="1008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55"/>
            <p:cNvCxnSpPr>
              <a:stCxn id="95" idx="7"/>
              <a:endCxn id="100" idx="3"/>
            </p:cNvCxnSpPr>
            <p:nvPr/>
          </p:nvCxnSpPr>
          <p:spPr>
            <a:xfrm flipV="1">
              <a:off x="8715177" y="4685609"/>
              <a:ext cx="183312" cy="1058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56"/>
            <p:cNvCxnSpPr>
              <a:stCxn id="100" idx="0"/>
              <a:endCxn id="89" idx="4"/>
            </p:cNvCxnSpPr>
            <p:nvPr/>
          </p:nvCxnSpPr>
          <p:spPr>
            <a:xfrm flipV="1">
              <a:off x="8938733" y="4149381"/>
              <a:ext cx="92168" cy="4390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57"/>
            <p:cNvCxnSpPr>
              <a:stCxn id="100" idx="1"/>
              <a:endCxn id="99" idx="5"/>
            </p:cNvCxnSpPr>
            <p:nvPr/>
          </p:nvCxnSpPr>
          <p:spPr>
            <a:xfrm flipH="1" flipV="1">
              <a:off x="8708844" y="4384822"/>
              <a:ext cx="189644" cy="2202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58"/>
            <p:cNvCxnSpPr>
              <a:stCxn id="100" idx="7"/>
              <a:endCxn id="90" idx="3"/>
            </p:cNvCxnSpPr>
            <p:nvPr/>
          </p:nvCxnSpPr>
          <p:spPr>
            <a:xfrm flipV="1">
              <a:off x="8978977" y="4493970"/>
              <a:ext cx="152848" cy="1111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59"/>
            <p:cNvCxnSpPr>
              <a:stCxn id="100" idx="5"/>
              <a:endCxn id="91" idx="1"/>
            </p:cNvCxnSpPr>
            <p:nvPr/>
          </p:nvCxnSpPr>
          <p:spPr>
            <a:xfrm>
              <a:off x="8978977" y="4685609"/>
              <a:ext cx="120318" cy="11953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60"/>
            <p:cNvCxnSpPr>
              <a:stCxn id="92" idx="0"/>
              <a:endCxn id="100" idx="4"/>
            </p:cNvCxnSpPr>
            <p:nvPr/>
          </p:nvCxnSpPr>
          <p:spPr>
            <a:xfrm flipV="1">
              <a:off x="8911894" y="4702279"/>
              <a:ext cx="26839" cy="435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0" name="TextBox 154"/>
          <p:cNvSpPr txBox="1"/>
          <p:nvPr/>
        </p:nvSpPr>
        <p:spPr>
          <a:xfrm>
            <a:off x="8640442" y="2253002"/>
            <a:ext cx="2784796" cy="61555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EXCLUSIVE BRAND</a:t>
            </a:r>
          </a:p>
          <a:p>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1" name="Pentagon 162"/>
          <p:cNvSpPr/>
          <p:nvPr/>
        </p:nvSpPr>
        <p:spPr>
          <a:xfrm>
            <a:off x="8425020" y="2453203"/>
            <a:ext cx="153000" cy="215150"/>
          </a:xfrm>
          <a:prstGeom prst="homePlat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组合 231"/>
          <p:cNvGrpSpPr/>
          <p:nvPr/>
        </p:nvGrpSpPr>
        <p:grpSpPr>
          <a:xfrm>
            <a:off x="9939293" y="4121666"/>
            <a:ext cx="1042421" cy="1717397"/>
            <a:chOff x="9791656" y="4510639"/>
            <a:chExt cx="1042421" cy="1717397"/>
          </a:xfrm>
        </p:grpSpPr>
        <p:sp>
          <p:nvSpPr>
            <p:cNvPr id="152" name="Freeform 238"/>
            <p:cNvSpPr/>
            <p:nvPr/>
          </p:nvSpPr>
          <p:spPr>
            <a:xfrm>
              <a:off x="10093075" y="5794242"/>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239"/>
            <p:cNvSpPr/>
            <p:nvPr/>
          </p:nvSpPr>
          <p:spPr>
            <a:xfrm>
              <a:off x="10089587" y="566086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240"/>
            <p:cNvSpPr/>
            <p:nvPr/>
          </p:nvSpPr>
          <p:spPr>
            <a:xfrm>
              <a:off x="10466195" y="5660865"/>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241"/>
            <p:cNvSpPr/>
            <p:nvPr/>
          </p:nvSpPr>
          <p:spPr>
            <a:xfrm>
              <a:off x="10285560" y="5675414"/>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242"/>
            <p:cNvSpPr/>
            <p:nvPr/>
          </p:nvSpPr>
          <p:spPr>
            <a:xfrm>
              <a:off x="9964362" y="5442668"/>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243"/>
            <p:cNvSpPr/>
            <p:nvPr/>
          </p:nvSpPr>
          <p:spPr>
            <a:xfrm>
              <a:off x="9827465" y="523248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244"/>
            <p:cNvSpPr/>
            <p:nvPr/>
          </p:nvSpPr>
          <p:spPr>
            <a:xfrm>
              <a:off x="9791656" y="4968041"/>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245"/>
            <p:cNvSpPr/>
            <p:nvPr/>
          </p:nvSpPr>
          <p:spPr>
            <a:xfrm>
              <a:off x="9923859" y="4660543"/>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246"/>
            <p:cNvSpPr/>
            <p:nvPr/>
          </p:nvSpPr>
          <p:spPr>
            <a:xfrm>
              <a:off x="10132813" y="452413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247"/>
            <p:cNvSpPr/>
            <p:nvPr/>
          </p:nvSpPr>
          <p:spPr>
            <a:xfrm>
              <a:off x="10384185" y="4510639"/>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248"/>
            <p:cNvSpPr/>
            <p:nvPr/>
          </p:nvSpPr>
          <p:spPr>
            <a:xfrm>
              <a:off x="10653730" y="468153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249"/>
            <p:cNvSpPr/>
            <p:nvPr/>
          </p:nvSpPr>
          <p:spPr>
            <a:xfrm>
              <a:off x="10753572" y="4937038"/>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250"/>
            <p:cNvSpPr/>
            <p:nvPr/>
          </p:nvSpPr>
          <p:spPr>
            <a:xfrm>
              <a:off x="10730565" y="5214044"/>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251"/>
            <p:cNvSpPr/>
            <p:nvPr/>
          </p:nvSpPr>
          <p:spPr>
            <a:xfrm>
              <a:off x="10580529" y="546112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252"/>
            <p:cNvSpPr/>
            <p:nvPr/>
          </p:nvSpPr>
          <p:spPr>
            <a:xfrm>
              <a:off x="10173690" y="5416958"/>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253"/>
            <p:cNvSpPr/>
            <p:nvPr/>
          </p:nvSpPr>
          <p:spPr>
            <a:xfrm>
              <a:off x="10065146" y="4934585"/>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254"/>
            <p:cNvSpPr/>
            <p:nvPr/>
          </p:nvSpPr>
          <p:spPr>
            <a:xfrm>
              <a:off x="10315380" y="5189522"/>
              <a:ext cx="181952" cy="1819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255"/>
            <p:cNvSpPr/>
            <p:nvPr/>
          </p:nvSpPr>
          <p:spPr>
            <a:xfrm>
              <a:off x="10195795" y="513095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56"/>
            <p:cNvSpPr/>
            <p:nvPr/>
          </p:nvSpPr>
          <p:spPr>
            <a:xfrm>
              <a:off x="9998108" y="515308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257"/>
            <p:cNvSpPr/>
            <p:nvPr/>
          </p:nvSpPr>
          <p:spPr>
            <a:xfrm>
              <a:off x="10313412" y="4709369"/>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58"/>
            <p:cNvSpPr/>
            <p:nvPr/>
          </p:nvSpPr>
          <p:spPr>
            <a:xfrm>
              <a:off x="10397492" y="4859843"/>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259"/>
            <p:cNvSpPr/>
            <p:nvPr/>
          </p:nvSpPr>
          <p:spPr>
            <a:xfrm>
              <a:off x="10588544" y="507257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260"/>
            <p:cNvSpPr/>
            <p:nvPr/>
          </p:nvSpPr>
          <p:spPr>
            <a:xfrm>
              <a:off x="10069807" y="4710351"/>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261"/>
            <p:cNvSpPr/>
            <p:nvPr/>
          </p:nvSpPr>
          <p:spPr>
            <a:xfrm>
              <a:off x="10365866" y="5059577"/>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262"/>
            <p:cNvCxnSpPr>
              <a:stCxn id="153" idx="6"/>
              <a:endCxn id="155" idx="2"/>
            </p:cNvCxnSpPr>
            <p:nvPr/>
          </p:nvCxnSpPr>
          <p:spPr>
            <a:xfrm>
              <a:off x="10170092" y="5701118"/>
              <a:ext cx="115469" cy="35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263"/>
            <p:cNvCxnSpPr>
              <a:stCxn id="155" idx="6"/>
              <a:endCxn id="154" idx="2"/>
            </p:cNvCxnSpPr>
            <p:nvPr/>
          </p:nvCxnSpPr>
          <p:spPr>
            <a:xfrm flipV="1">
              <a:off x="10344132" y="5690151"/>
              <a:ext cx="122063" cy="145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264"/>
            <p:cNvCxnSpPr>
              <a:stCxn id="154" idx="7"/>
              <a:endCxn id="165" idx="3"/>
            </p:cNvCxnSpPr>
            <p:nvPr/>
          </p:nvCxnSpPr>
          <p:spPr>
            <a:xfrm flipV="1">
              <a:off x="10516189" y="5511113"/>
              <a:ext cx="72918" cy="15833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265"/>
            <p:cNvCxnSpPr>
              <a:stCxn id="165" idx="7"/>
              <a:endCxn id="164" idx="3"/>
            </p:cNvCxnSpPr>
            <p:nvPr/>
          </p:nvCxnSpPr>
          <p:spPr>
            <a:xfrm flipV="1">
              <a:off x="10630522" y="5282759"/>
              <a:ext cx="111832" cy="1869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266"/>
            <p:cNvCxnSpPr>
              <a:stCxn id="164" idx="0"/>
              <a:endCxn id="163" idx="4"/>
            </p:cNvCxnSpPr>
            <p:nvPr/>
          </p:nvCxnSpPr>
          <p:spPr>
            <a:xfrm flipV="1">
              <a:off x="10770817" y="5017542"/>
              <a:ext cx="23007" cy="19650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1" name="Straight Connector 267"/>
            <p:cNvCxnSpPr>
              <a:stCxn id="163" idx="0"/>
              <a:endCxn id="162" idx="5"/>
            </p:cNvCxnSpPr>
            <p:nvPr/>
          </p:nvCxnSpPr>
          <p:spPr>
            <a:xfrm flipH="1" flipV="1">
              <a:off x="10722446" y="4750252"/>
              <a:ext cx="71379" cy="1867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268"/>
            <p:cNvCxnSpPr>
              <a:stCxn id="162" idx="1"/>
              <a:endCxn id="161" idx="6"/>
            </p:cNvCxnSpPr>
            <p:nvPr/>
          </p:nvCxnSpPr>
          <p:spPr>
            <a:xfrm flipH="1" flipV="1">
              <a:off x="10464689" y="4550891"/>
              <a:ext cx="200831" cy="1424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269"/>
            <p:cNvCxnSpPr>
              <a:stCxn id="161" idx="2"/>
              <a:endCxn id="160" idx="6"/>
            </p:cNvCxnSpPr>
            <p:nvPr/>
          </p:nvCxnSpPr>
          <p:spPr>
            <a:xfrm flipH="1">
              <a:off x="10213318" y="4550891"/>
              <a:ext cx="170866" cy="134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270"/>
            <p:cNvCxnSpPr>
              <a:stCxn id="160" idx="2"/>
              <a:endCxn id="159" idx="7"/>
            </p:cNvCxnSpPr>
            <p:nvPr/>
          </p:nvCxnSpPr>
          <p:spPr>
            <a:xfrm flipH="1">
              <a:off x="9992575" y="4564388"/>
              <a:ext cx="140239" cy="1079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271"/>
            <p:cNvCxnSpPr>
              <a:stCxn id="159" idx="3"/>
              <a:endCxn id="158" idx="0"/>
            </p:cNvCxnSpPr>
            <p:nvPr/>
          </p:nvCxnSpPr>
          <p:spPr>
            <a:xfrm flipH="1">
              <a:off x="9831908" y="4729258"/>
              <a:ext cx="103741" cy="2387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272"/>
            <p:cNvCxnSpPr>
              <a:stCxn id="158" idx="4"/>
              <a:endCxn id="157" idx="0"/>
            </p:cNvCxnSpPr>
            <p:nvPr/>
          </p:nvCxnSpPr>
          <p:spPr>
            <a:xfrm>
              <a:off x="9831908" y="5048546"/>
              <a:ext cx="35809" cy="1839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273"/>
            <p:cNvCxnSpPr>
              <a:stCxn id="157" idx="5"/>
              <a:endCxn id="156" idx="1"/>
            </p:cNvCxnSpPr>
            <p:nvPr/>
          </p:nvCxnSpPr>
          <p:spPr>
            <a:xfrm>
              <a:off x="9896180" y="5301200"/>
              <a:ext cx="79972" cy="1532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274"/>
            <p:cNvCxnSpPr>
              <a:stCxn id="156" idx="4"/>
              <a:endCxn id="153" idx="1"/>
            </p:cNvCxnSpPr>
            <p:nvPr/>
          </p:nvCxnSpPr>
          <p:spPr>
            <a:xfrm>
              <a:off x="10004614" y="5523173"/>
              <a:ext cx="96762" cy="1494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275"/>
            <p:cNvCxnSpPr>
              <a:stCxn id="153" idx="7"/>
              <a:endCxn id="166" idx="4"/>
            </p:cNvCxnSpPr>
            <p:nvPr/>
          </p:nvCxnSpPr>
          <p:spPr>
            <a:xfrm flipV="1">
              <a:off x="10158302" y="5475529"/>
              <a:ext cx="44674" cy="1971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276"/>
            <p:cNvCxnSpPr>
              <a:stCxn id="166" idx="6"/>
              <a:endCxn id="165" idx="2"/>
            </p:cNvCxnSpPr>
            <p:nvPr/>
          </p:nvCxnSpPr>
          <p:spPr>
            <a:xfrm>
              <a:off x="10232262" y="5446244"/>
              <a:ext cx="348267" cy="441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277"/>
            <p:cNvCxnSpPr>
              <a:stCxn id="166" idx="5"/>
              <a:endCxn id="155" idx="0"/>
            </p:cNvCxnSpPr>
            <p:nvPr/>
          </p:nvCxnSpPr>
          <p:spPr>
            <a:xfrm>
              <a:off x="10223684" y="5466952"/>
              <a:ext cx="91163" cy="208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278"/>
            <p:cNvCxnSpPr>
              <a:stCxn id="154" idx="1"/>
              <a:endCxn id="166" idx="5"/>
            </p:cNvCxnSpPr>
            <p:nvPr/>
          </p:nvCxnSpPr>
          <p:spPr>
            <a:xfrm flipH="1" flipV="1">
              <a:off x="10223684" y="5466952"/>
              <a:ext cx="251089" cy="2024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279"/>
            <p:cNvCxnSpPr>
              <a:stCxn id="166" idx="1"/>
              <a:endCxn id="170" idx="5"/>
            </p:cNvCxnSpPr>
            <p:nvPr/>
          </p:nvCxnSpPr>
          <p:spPr>
            <a:xfrm flipH="1" flipV="1">
              <a:off x="10048101" y="5203074"/>
              <a:ext cx="134166" cy="222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280"/>
            <p:cNvCxnSpPr>
              <a:stCxn id="156" idx="7"/>
              <a:endCxn id="166" idx="2"/>
            </p:cNvCxnSpPr>
            <p:nvPr/>
          </p:nvCxnSpPr>
          <p:spPr>
            <a:xfrm flipV="1">
              <a:off x="10033077" y="5446244"/>
              <a:ext cx="140613" cy="82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281"/>
            <p:cNvCxnSpPr>
              <a:stCxn id="170" idx="3"/>
              <a:endCxn id="157" idx="7"/>
            </p:cNvCxnSpPr>
            <p:nvPr/>
          </p:nvCxnSpPr>
          <p:spPr>
            <a:xfrm flipH="1">
              <a:off x="9896180" y="5203074"/>
              <a:ext cx="110506" cy="412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282"/>
            <p:cNvCxnSpPr>
              <a:stCxn id="156" idx="0"/>
              <a:endCxn id="170" idx="4"/>
            </p:cNvCxnSpPr>
            <p:nvPr/>
          </p:nvCxnSpPr>
          <p:spPr>
            <a:xfrm flipV="1">
              <a:off x="10004614" y="5211652"/>
              <a:ext cx="22779" cy="2310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283"/>
            <p:cNvCxnSpPr>
              <a:stCxn id="170" idx="0"/>
              <a:endCxn id="159" idx="4"/>
            </p:cNvCxnSpPr>
            <p:nvPr/>
          </p:nvCxnSpPr>
          <p:spPr>
            <a:xfrm flipH="1" flipV="1">
              <a:off x="9964112" y="4741047"/>
              <a:ext cx="63282" cy="4120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284"/>
            <p:cNvCxnSpPr>
              <a:stCxn id="170" idx="1"/>
              <a:endCxn id="158" idx="6"/>
            </p:cNvCxnSpPr>
            <p:nvPr/>
          </p:nvCxnSpPr>
          <p:spPr>
            <a:xfrm flipH="1" flipV="1">
              <a:off x="9872161" y="5008293"/>
              <a:ext cx="134525" cy="15336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285"/>
            <p:cNvCxnSpPr>
              <a:stCxn id="159" idx="6"/>
              <a:endCxn id="174" idx="1"/>
            </p:cNvCxnSpPr>
            <p:nvPr/>
          </p:nvCxnSpPr>
          <p:spPr>
            <a:xfrm>
              <a:off x="10004364" y="4700795"/>
              <a:ext cx="83673" cy="277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286"/>
            <p:cNvCxnSpPr>
              <a:stCxn id="174" idx="4"/>
              <a:endCxn id="167" idx="0"/>
            </p:cNvCxnSpPr>
            <p:nvPr/>
          </p:nvCxnSpPr>
          <p:spPr>
            <a:xfrm flipH="1">
              <a:off x="10127389" y="4834838"/>
              <a:ext cx="4661" cy="9974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87"/>
            <p:cNvCxnSpPr>
              <a:stCxn id="167" idx="5"/>
              <a:endCxn id="169" idx="1"/>
            </p:cNvCxnSpPr>
            <p:nvPr/>
          </p:nvCxnSpPr>
          <p:spPr>
            <a:xfrm>
              <a:off x="10171402" y="5040841"/>
              <a:ext cx="32971" cy="986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88"/>
            <p:cNvCxnSpPr>
              <a:stCxn id="169" idx="5"/>
              <a:endCxn id="168" idx="1"/>
            </p:cNvCxnSpPr>
            <p:nvPr/>
          </p:nvCxnSpPr>
          <p:spPr>
            <a:xfrm>
              <a:off x="10245789" y="5180944"/>
              <a:ext cx="96237" cy="35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89"/>
            <p:cNvCxnSpPr>
              <a:stCxn id="168" idx="5"/>
              <a:endCxn id="165" idx="1"/>
            </p:cNvCxnSpPr>
            <p:nvPr/>
          </p:nvCxnSpPr>
          <p:spPr>
            <a:xfrm>
              <a:off x="10470686" y="5344827"/>
              <a:ext cx="118421" cy="1248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90"/>
            <p:cNvCxnSpPr>
              <a:stCxn id="168" idx="3"/>
              <a:endCxn id="166" idx="7"/>
            </p:cNvCxnSpPr>
            <p:nvPr/>
          </p:nvCxnSpPr>
          <p:spPr>
            <a:xfrm flipH="1">
              <a:off x="10223684" y="5344827"/>
              <a:ext cx="118343" cy="8070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91"/>
            <p:cNvCxnSpPr>
              <a:stCxn id="169" idx="3"/>
              <a:endCxn id="170" idx="6"/>
            </p:cNvCxnSpPr>
            <p:nvPr/>
          </p:nvCxnSpPr>
          <p:spPr>
            <a:xfrm flipH="1">
              <a:off x="10056679" y="5180944"/>
              <a:ext cx="147694" cy="142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92"/>
            <p:cNvCxnSpPr>
              <a:stCxn id="167" idx="3"/>
              <a:endCxn id="170" idx="7"/>
            </p:cNvCxnSpPr>
            <p:nvPr/>
          </p:nvCxnSpPr>
          <p:spPr>
            <a:xfrm flipH="1">
              <a:off x="10048101" y="5040841"/>
              <a:ext cx="35275" cy="1208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93"/>
            <p:cNvCxnSpPr>
              <a:stCxn id="167" idx="7"/>
              <a:endCxn id="171" idx="3"/>
            </p:cNvCxnSpPr>
            <p:nvPr/>
          </p:nvCxnSpPr>
          <p:spPr>
            <a:xfrm flipV="1">
              <a:off x="10171402" y="4759362"/>
              <a:ext cx="150588" cy="19345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94"/>
            <p:cNvCxnSpPr>
              <a:stCxn id="171" idx="7"/>
              <a:endCxn id="161" idx="3"/>
            </p:cNvCxnSpPr>
            <p:nvPr/>
          </p:nvCxnSpPr>
          <p:spPr>
            <a:xfrm flipV="1">
              <a:off x="10363406" y="4579354"/>
              <a:ext cx="32568" cy="1385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95"/>
            <p:cNvCxnSpPr>
              <a:stCxn id="174" idx="7"/>
              <a:endCxn id="161" idx="3"/>
            </p:cNvCxnSpPr>
            <p:nvPr/>
          </p:nvCxnSpPr>
          <p:spPr>
            <a:xfrm flipV="1">
              <a:off x="10176062" y="4579354"/>
              <a:ext cx="219912" cy="1492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96"/>
            <p:cNvCxnSpPr>
              <a:stCxn id="160" idx="5"/>
              <a:endCxn id="171" idx="1"/>
            </p:cNvCxnSpPr>
            <p:nvPr/>
          </p:nvCxnSpPr>
          <p:spPr>
            <a:xfrm>
              <a:off x="10201529" y="4592851"/>
              <a:ext cx="120462" cy="1250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97"/>
            <p:cNvCxnSpPr>
              <a:stCxn id="172" idx="7"/>
              <a:endCxn id="162" idx="3"/>
            </p:cNvCxnSpPr>
            <p:nvPr/>
          </p:nvCxnSpPr>
          <p:spPr>
            <a:xfrm flipV="1">
              <a:off x="10466207" y="4750252"/>
              <a:ext cx="199313" cy="121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98"/>
            <p:cNvCxnSpPr>
              <a:stCxn id="172" idx="0"/>
              <a:endCxn id="161" idx="4"/>
            </p:cNvCxnSpPr>
            <p:nvPr/>
          </p:nvCxnSpPr>
          <p:spPr>
            <a:xfrm flipH="1" flipV="1">
              <a:off x="10424437" y="4591144"/>
              <a:ext cx="13308" cy="2686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99"/>
            <p:cNvCxnSpPr>
              <a:stCxn id="172" idx="1"/>
              <a:endCxn id="171" idx="5"/>
            </p:cNvCxnSpPr>
            <p:nvPr/>
          </p:nvCxnSpPr>
          <p:spPr>
            <a:xfrm flipH="1" flipV="1">
              <a:off x="10363406" y="4759362"/>
              <a:ext cx="45876" cy="112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300"/>
            <p:cNvCxnSpPr>
              <a:stCxn id="175" idx="0"/>
              <a:endCxn id="172" idx="4"/>
            </p:cNvCxnSpPr>
            <p:nvPr/>
          </p:nvCxnSpPr>
          <p:spPr>
            <a:xfrm flipV="1">
              <a:off x="10395151" y="4940347"/>
              <a:ext cx="42593" cy="1192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301"/>
            <p:cNvCxnSpPr>
              <a:stCxn id="175" idx="4"/>
              <a:endCxn id="168" idx="0"/>
            </p:cNvCxnSpPr>
            <p:nvPr/>
          </p:nvCxnSpPr>
          <p:spPr>
            <a:xfrm>
              <a:off x="10395151" y="5118148"/>
              <a:ext cx="11205" cy="7137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302"/>
            <p:cNvCxnSpPr>
              <a:stCxn id="175" idx="1"/>
              <a:endCxn id="167" idx="6"/>
            </p:cNvCxnSpPr>
            <p:nvPr/>
          </p:nvCxnSpPr>
          <p:spPr>
            <a:xfrm flipH="1" flipV="1">
              <a:off x="10189633" y="4996828"/>
              <a:ext cx="184811" cy="713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303"/>
            <p:cNvCxnSpPr>
              <a:stCxn id="168" idx="7"/>
              <a:endCxn id="173" idx="3"/>
            </p:cNvCxnSpPr>
            <p:nvPr/>
          </p:nvCxnSpPr>
          <p:spPr>
            <a:xfrm flipV="1">
              <a:off x="10470686" y="5141290"/>
              <a:ext cx="129648" cy="748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304"/>
            <p:cNvCxnSpPr>
              <a:stCxn id="173" idx="0"/>
              <a:endCxn id="162" idx="4"/>
            </p:cNvCxnSpPr>
            <p:nvPr/>
          </p:nvCxnSpPr>
          <p:spPr>
            <a:xfrm flipV="1">
              <a:off x="10628797" y="4762041"/>
              <a:ext cx="65186" cy="31053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305"/>
            <p:cNvCxnSpPr>
              <a:stCxn id="173" idx="1"/>
              <a:endCxn id="172" idx="5"/>
            </p:cNvCxnSpPr>
            <p:nvPr/>
          </p:nvCxnSpPr>
          <p:spPr>
            <a:xfrm flipH="1" flipV="1">
              <a:off x="10466207" y="4928558"/>
              <a:ext cx="134126" cy="1558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306"/>
            <p:cNvCxnSpPr>
              <a:stCxn id="173" idx="7"/>
              <a:endCxn id="163" idx="3"/>
            </p:cNvCxnSpPr>
            <p:nvPr/>
          </p:nvCxnSpPr>
          <p:spPr>
            <a:xfrm flipV="1">
              <a:off x="10657259" y="5005753"/>
              <a:ext cx="108102" cy="78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307"/>
            <p:cNvCxnSpPr>
              <a:stCxn id="173" idx="5"/>
              <a:endCxn id="164" idx="1"/>
            </p:cNvCxnSpPr>
            <p:nvPr/>
          </p:nvCxnSpPr>
          <p:spPr>
            <a:xfrm>
              <a:off x="10657259" y="5141290"/>
              <a:ext cx="85095" cy="8454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308"/>
            <p:cNvCxnSpPr>
              <a:stCxn id="165" idx="0"/>
              <a:endCxn id="173" idx="4"/>
            </p:cNvCxnSpPr>
            <p:nvPr/>
          </p:nvCxnSpPr>
          <p:spPr>
            <a:xfrm flipV="1">
              <a:off x="10609815" y="5153080"/>
              <a:ext cx="18982" cy="3080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4" name="PA_文本框 6"/>
          <p:cNvSpPr txBox="1"/>
          <p:nvPr>
            <p:custDataLst>
              <p:tags r:id="rId1"/>
            </p:custDataLst>
          </p:nvPr>
        </p:nvSpPr>
        <p:spPr>
          <a:xfrm>
            <a:off x="1191408" y="209420"/>
            <a:ext cx="2497541"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产品介绍</a:t>
            </a:r>
          </a:p>
        </p:txBody>
      </p:sp>
      <p:sp>
        <p:nvSpPr>
          <p:cNvPr id="235" name="矩形 234"/>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矩形 235"/>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矩形 236"/>
          <p:cNvSpPr/>
          <p:nvPr/>
        </p:nvSpPr>
        <p:spPr>
          <a:xfrm>
            <a:off x="1199696" y="724571"/>
            <a:ext cx="1865639" cy="307777"/>
          </a:xfrm>
          <a:prstGeom prst="rect">
            <a:avLst/>
          </a:prstGeom>
        </p:spPr>
        <p:txBody>
          <a:bodyPr wrap="none">
            <a:spAutoFit/>
          </a:bodyPr>
          <a:lstStyle/>
          <a:p>
            <a:r>
              <a:rPr lang="en-US" altLang="zh-CN" sz="1400" dirty="0">
                <a:solidFill>
                  <a:schemeClr val="tx1">
                    <a:lumMod val="65000"/>
                    <a:lumOff val="35000"/>
                  </a:schemeClr>
                </a:solidFill>
              </a:rPr>
              <a:t>PRODUCT DISPLAY</a:t>
            </a:r>
            <a:endParaRPr lang="zh-CN" altLang="en-US" sz="1400" dirty="0">
              <a:solidFill>
                <a:schemeClr val="tx1">
                  <a:lumMod val="65000"/>
                  <a:lumOff val="35000"/>
                </a:schemeClr>
              </a:solidFill>
            </a:endParaRPr>
          </a:p>
        </p:txBody>
      </p:sp>
      <p:grpSp>
        <p:nvGrpSpPr>
          <p:cNvPr id="238" name="组合 237"/>
          <p:cNvGrpSpPr/>
          <p:nvPr/>
        </p:nvGrpSpPr>
        <p:grpSpPr>
          <a:xfrm>
            <a:off x="0" y="6489700"/>
            <a:ext cx="12192000" cy="259231"/>
            <a:chOff x="0" y="6489700"/>
            <a:chExt cx="12192000" cy="259231"/>
          </a:xfrm>
        </p:grpSpPr>
        <p:sp>
          <p:nvSpPr>
            <p:cNvPr id="239" name="矩形 238"/>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One</a:t>
              </a:r>
              <a:endParaRPr lang="zh-CN" altLang="en-US" sz="1100" dirty="0">
                <a:solidFill>
                  <a:schemeClr val="tx1">
                    <a:lumMod val="65000"/>
                    <a:lumOff val="35000"/>
                  </a:schemeClr>
                </a:solidFill>
              </a:endParaRPr>
            </a:p>
          </p:txBody>
        </p:sp>
        <p:cxnSp>
          <p:nvCxnSpPr>
            <p:cNvPr id="240" name="直接连接符 239"/>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241" name="直接连接符 240"/>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par>
                                <p:cTn id="8" presetID="2" presetClass="entr" presetSubtype="9" fill="hold" grpId="0" nodeType="withEffect">
                                  <p:stCondLst>
                                    <p:cond delay="0"/>
                                  </p:stCondLst>
                                  <p:childTnLst>
                                    <p:set>
                                      <p:cBhvr>
                                        <p:cTn id="9" dur="1" fill="hold">
                                          <p:stCondLst>
                                            <p:cond delay="0"/>
                                          </p:stCondLst>
                                        </p:cTn>
                                        <p:tgtEl>
                                          <p:spTgt spid="236"/>
                                        </p:tgtEl>
                                        <p:attrNameLst>
                                          <p:attrName>style.visibility</p:attrName>
                                        </p:attrNameLst>
                                      </p:cBhvr>
                                      <p:to>
                                        <p:strVal val="visible"/>
                                      </p:to>
                                    </p:set>
                                    <p:anim calcmode="lin" valueType="num">
                                      <p:cBhvr additive="base">
                                        <p:cTn id="10" dur="250" fill="hold"/>
                                        <p:tgtEl>
                                          <p:spTgt spid="236"/>
                                        </p:tgtEl>
                                        <p:attrNameLst>
                                          <p:attrName>ppt_x</p:attrName>
                                        </p:attrNameLst>
                                      </p:cBhvr>
                                      <p:tavLst>
                                        <p:tav tm="0">
                                          <p:val>
                                            <p:strVal val="0-#ppt_w/2"/>
                                          </p:val>
                                        </p:tav>
                                        <p:tav tm="100000">
                                          <p:val>
                                            <p:strVal val="#ppt_x"/>
                                          </p:val>
                                        </p:tav>
                                      </p:tavLst>
                                    </p:anim>
                                    <p:anim calcmode="lin" valueType="num">
                                      <p:cBhvr additive="base">
                                        <p:cTn id="11" dur="250" fill="hold"/>
                                        <p:tgtEl>
                                          <p:spTgt spid="236"/>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235"/>
                                        </p:tgtEl>
                                        <p:attrNameLst>
                                          <p:attrName>style.visibility</p:attrName>
                                        </p:attrNameLst>
                                      </p:cBhvr>
                                      <p:to>
                                        <p:strVal val="visible"/>
                                      </p:to>
                                    </p:set>
                                    <p:anim calcmode="lin" valueType="num">
                                      <p:cBhvr additive="base">
                                        <p:cTn id="14" dur="250" fill="hold"/>
                                        <p:tgtEl>
                                          <p:spTgt spid="235"/>
                                        </p:tgtEl>
                                        <p:attrNameLst>
                                          <p:attrName>ppt_x</p:attrName>
                                        </p:attrNameLst>
                                      </p:cBhvr>
                                      <p:tavLst>
                                        <p:tav tm="0">
                                          <p:val>
                                            <p:strVal val="0-#ppt_w/2"/>
                                          </p:val>
                                        </p:tav>
                                        <p:tav tm="100000">
                                          <p:val>
                                            <p:strVal val="#ppt_x"/>
                                          </p:val>
                                        </p:tav>
                                      </p:tavLst>
                                    </p:anim>
                                    <p:anim calcmode="lin" valueType="num">
                                      <p:cBhvr additive="base">
                                        <p:cTn id="15" dur="250" fill="hold"/>
                                        <p:tgtEl>
                                          <p:spTgt spid="235"/>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234"/>
                                        </p:tgtEl>
                                        <p:attrNameLst>
                                          <p:attrName>style.visibility</p:attrName>
                                        </p:attrNameLst>
                                      </p:cBhvr>
                                      <p:to>
                                        <p:strVal val="visible"/>
                                      </p:to>
                                    </p:set>
                                    <p:anim calcmode="lin" valueType="num">
                                      <p:cBhvr>
                                        <p:cTn id="19" dur="500" fill="hold"/>
                                        <p:tgtEl>
                                          <p:spTgt spid="234"/>
                                        </p:tgtEl>
                                        <p:attrNameLst>
                                          <p:attrName>ppt_x</p:attrName>
                                        </p:attrNameLst>
                                      </p:cBhvr>
                                      <p:tavLst>
                                        <p:tav tm="0">
                                          <p:val>
                                            <p:strVal val="#ppt_x-.2"/>
                                          </p:val>
                                        </p:tav>
                                        <p:tav tm="100000">
                                          <p:val>
                                            <p:strVal val="#ppt_x"/>
                                          </p:val>
                                        </p:tav>
                                      </p:tavLst>
                                    </p:anim>
                                    <p:anim calcmode="lin" valueType="num">
                                      <p:cBhvr>
                                        <p:cTn id="20" dur="500" fill="hold"/>
                                        <p:tgtEl>
                                          <p:spTgt spid="234"/>
                                        </p:tgtEl>
                                        <p:attrNameLst>
                                          <p:attrName>ppt_y</p:attrName>
                                        </p:attrNameLst>
                                      </p:cBhvr>
                                      <p:tavLst>
                                        <p:tav tm="0">
                                          <p:val>
                                            <p:strVal val="#ppt_y"/>
                                          </p:val>
                                        </p:tav>
                                        <p:tav tm="100000">
                                          <p:val>
                                            <p:strVal val="#ppt_y"/>
                                          </p:val>
                                        </p:tav>
                                      </p:tavLst>
                                    </p:anim>
                                    <p:animEffect transition="in" filter="wipe(right)" prLst="gradientSize: 0.1">
                                      <p:cBhvr>
                                        <p:cTn id="21" dur="500"/>
                                        <p:tgtEl>
                                          <p:spTgt spid="234"/>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37"/>
                                        </p:tgtEl>
                                        <p:attrNameLst>
                                          <p:attrName>style.visibility</p:attrName>
                                        </p:attrNameLst>
                                      </p:cBhvr>
                                      <p:to>
                                        <p:strVal val="visible"/>
                                      </p:to>
                                    </p:set>
                                    <p:animEffect transition="in" filter="wipe(right)">
                                      <p:cBhvr>
                                        <p:cTn id="24" dur="500"/>
                                        <p:tgtEl>
                                          <p:spTgt spid="237"/>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750"/>
                                        <p:tgtEl>
                                          <p:spTgt spid="73"/>
                                        </p:tgtEl>
                                      </p:cBhvr>
                                    </p:animEffect>
                                    <p:anim calcmode="lin" valueType="num">
                                      <p:cBhvr>
                                        <p:cTn id="29" dur="750" fill="hold"/>
                                        <p:tgtEl>
                                          <p:spTgt spid="73"/>
                                        </p:tgtEl>
                                        <p:attrNameLst>
                                          <p:attrName>ppt_x</p:attrName>
                                        </p:attrNameLst>
                                      </p:cBhvr>
                                      <p:tavLst>
                                        <p:tav tm="0">
                                          <p:val>
                                            <p:strVal val="#ppt_x"/>
                                          </p:val>
                                        </p:tav>
                                        <p:tav tm="100000">
                                          <p:val>
                                            <p:strVal val="#ppt_x"/>
                                          </p:val>
                                        </p:tav>
                                      </p:tavLst>
                                    </p:anim>
                                    <p:anim calcmode="lin" valueType="num">
                                      <p:cBhvr>
                                        <p:cTn id="30" dur="750" fill="hold"/>
                                        <p:tgtEl>
                                          <p:spTgt spid="7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750"/>
                                        <p:tgtEl>
                                          <p:spTgt spid="74"/>
                                        </p:tgtEl>
                                      </p:cBhvr>
                                    </p:animEffect>
                                    <p:anim calcmode="lin" valueType="num">
                                      <p:cBhvr>
                                        <p:cTn id="34" dur="750" fill="hold"/>
                                        <p:tgtEl>
                                          <p:spTgt spid="74"/>
                                        </p:tgtEl>
                                        <p:attrNameLst>
                                          <p:attrName>ppt_x</p:attrName>
                                        </p:attrNameLst>
                                      </p:cBhvr>
                                      <p:tavLst>
                                        <p:tav tm="0">
                                          <p:val>
                                            <p:strVal val="#ppt_x"/>
                                          </p:val>
                                        </p:tav>
                                        <p:tav tm="100000">
                                          <p:val>
                                            <p:strVal val="#ppt_x"/>
                                          </p:val>
                                        </p:tav>
                                      </p:tavLst>
                                    </p:anim>
                                    <p:anim calcmode="lin" valueType="num">
                                      <p:cBhvr>
                                        <p:cTn id="35" dur="750" fill="hold"/>
                                        <p:tgtEl>
                                          <p:spTgt spid="7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750"/>
                                        <p:tgtEl>
                                          <p:spTgt spid="75"/>
                                        </p:tgtEl>
                                      </p:cBhvr>
                                    </p:animEffect>
                                    <p:anim calcmode="lin" valueType="num">
                                      <p:cBhvr>
                                        <p:cTn id="39" dur="750" fill="hold"/>
                                        <p:tgtEl>
                                          <p:spTgt spid="75"/>
                                        </p:tgtEl>
                                        <p:attrNameLst>
                                          <p:attrName>ppt_x</p:attrName>
                                        </p:attrNameLst>
                                      </p:cBhvr>
                                      <p:tavLst>
                                        <p:tav tm="0">
                                          <p:val>
                                            <p:strVal val="#ppt_x"/>
                                          </p:val>
                                        </p:tav>
                                        <p:tav tm="100000">
                                          <p:val>
                                            <p:strVal val="#ppt_x"/>
                                          </p:val>
                                        </p:tav>
                                      </p:tavLst>
                                    </p:anim>
                                    <p:anim calcmode="lin" valueType="num">
                                      <p:cBhvr>
                                        <p:cTn id="40" dur="750" fill="hold"/>
                                        <p:tgtEl>
                                          <p:spTgt spid="7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750"/>
                                        <p:tgtEl>
                                          <p:spTgt spid="76"/>
                                        </p:tgtEl>
                                      </p:cBhvr>
                                    </p:animEffect>
                                    <p:anim calcmode="lin" valueType="num">
                                      <p:cBhvr>
                                        <p:cTn id="44" dur="750" fill="hold"/>
                                        <p:tgtEl>
                                          <p:spTgt spid="76"/>
                                        </p:tgtEl>
                                        <p:attrNameLst>
                                          <p:attrName>ppt_x</p:attrName>
                                        </p:attrNameLst>
                                      </p:cBhvr>
                                      <p:tavLst>
                                        <p:tav tm="0">
                                          <p:val>
                                            <p:strVal val="#ppt_x"/>
                                          </p:val>
                                        </p:tav>
                                        <p:tav tm="100000">
                                          <p:val>
                                            <p:strVal val="#ppt_x"/>
                                          </p:val>
                                        </p:tav>
                                      </p:tavLst>
                                    </p:anim>
                                    <p:anim calcmode="lin" valueType="num">
                                      <p:cBhvr>
                                        <p:cTn id="45" dur="750" fill="hold"/>
                                        <p:tgtEl>
                                          <p:spTgt spid="7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750"/>
                                        <p:tgtEl>
                                          <p:spTgt spid="77"/>
                                        </p:tgtEl>
                                      </p:cBhvr>
                                    </p:animEffect>
                                    <p:anim calcmode="lin" valueType="num">
                                      <p:cBhvr>
                                        <p:cTn id="49" dur="750" fill="hold"/>
                                        <p:tgtEl>
                                          <p:spTgt spid="77"/>
                                        </p:tgtEl>
                                        <p:attrNameLst>
                                          <p:attrName>ppt_x</p:attrName>
                                        </p:attrNameLst>
                                      </p:cBhvr>
                                      <p:tavLst>
                                        <p:tav tm="0">
                                          <p:val>
                                            <p:strVal val="#ppt_x"/>
                                          </p:val>
                                        </p:tav>
                                        <p:tav tm="100000">
                                          <p:val>
                                            <p:strVal val="#ppt_x"/>
                                          </p:val>
                                        </p:tav>
                                      </p:tavLst>
                                    </p:anim>
                                    <p:anim calcmode="lin" valueType="num">
                                      <p:cBhvr>
                                        <p:cTn id="50" dur="750" fill="hold"/>
                                        <p:tgtEl>
                                          <p:spTgt spid="7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750"/>
                                        <p:tgtEl>
                                          <p:spTgt spid="78"/>
                                        </p:tgtEl>
                                      </p:cBhvr>
                                    </p:animEffect>
                                    <p:anim calcmode="lin" valueType="num">
                                      <p:cBhvr>
                                        <p:cTn id="54" dur="750" fill="hold"/>
                                        <p:tgtEl>
                                          <p:spTgt spid="78"/>
                                        </p:tgtEl>
                                        <p:attrNameLst>
                                          <p:attrName>ppt_x</p:attrName>
                                        </p:attrNameLst>
                                      </p:cBhvr>
                                      <p:tavLst>
                                        <p:tav tm="0">
                                          <p:val>
                                            <p:strVal val="#ppt_x"/>
                                          </p:val>
                                        </p:tav>
                                        <p:tav tm="100000">
                                          <p:val>
                                            <p:strVal val="#ppt_x"/>
                                          </p:val>
                                        </p:tav>
                                      </p:tavLst>
                                    </p:anim>
                                    <p:anim calcmode="lin" valueType="num">
                                      <p:cBhvr>
                                        <p:cTn id="55" dur="750" fill="hold"/>
                                        <p:tgtEl>
                                          <p:spTgt spid="7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750"/>
                                        <p:tgtEl>
                                          <p:spTgt spid="150"/>
                                        </p:tgtEl>
                                      </p:cBhvr>
                                    </p:animEffect>
                                    <p:anim calcmode="lin" valueType="num">
                                      <p:cBhvr>
                                        <p:cTn id="59" dur="750" fill="hold"/>
                                        <p:tgtEl>
                                          <p:spTgt spid="150"/>
                                        </p:tgtEl>
                                        <p:attrNameLst>
                                          <p:attrName>ppt_x</p:attrName>
                                        </p:attrNameLst>
                                      </p:cBhvr>
                                      <p:tavLst>
                                        <p:tav tm="0">
                                          <p:val>
                                            <p:strVal val="#ppt_x"/>
                                          </p:val>
                                        </p:tav>
                                        <p:tav tm="100000">
                                          <p:val>
                                            <p:strVal val="#ppt_x"/>
                                          </p:val>
                                        </p:tav>
                                      </p:tavLst>
                                    </p:anim>
                                    <p:anim calcmode="lin" valueType="num">
                                      <p:cBhvr>
                                        <p:cTn id="60" dur="750" fill="hold"/>
                                        <p:tgtEl>
                                          <p:spTgt spid="15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1"/>
                                        </p:tgtEl>
                                        <p:attrNameLst>
                                          <p:attrName>style.visibility</p:attrName>
                                        </p:attrNameLst>
                                      </p:cBhvr>
                                      <p:to>
                                        <p:strVal val="visible"/>
                                      </p:to>
                                    </p:set>
                                    <p:animEffect transition="in" filter="fade">
                                      <p:cBhvr>
                                        <p:cTn id="63" dur="750"/>
                                        <p:tgtEl>
                                          <p:spTgt spid="151"/>
                                        </p:tgtEl>
                                      </p:cBhvr>
                                    </p:animEffect>
                                    <p:anim calcmode="lin" valueType="num">
                                      <p:cBhvr>
                                        <p:cTn id="64" dur="750" fill="hold"/>
                                        <p:tgtEl>
                                          <p:spTgt spid="151"/>
                                        </p:tgtEl>
                                        <p:attrNameLst>
                                          <p:attrName>ppt_x</p:attrName>
                                        </p:attrNameLst>
                                      </p:cBhvr>
                                      <p:tavLst>
                                        <p:tav tm="0">
                                          <p:val>
                                            <p:strVal val="#ppt_x"/>
                                          </p:val>
                                        </p:tav>
                                        <p:tav tm="100000">
                                          <p:val>
                                            <p:strVal val="#ppt_x"/>
                                          </p:val>
                                        </p:tav>
                                      </p:tavLst>
                                    </p:anim>
                                    <p:anim calcmode="lin" valueType="num">
                                      <p:cBhvr>
                                        <p:cTn id="65" dur="750" fill="hold"/>
                                        <p:tgtEl>
                                          <p:spTgt spid="151"/>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22" presetClass="entr" presetSubtype="4" fill="hold" nodeType="afterEffect">
                                  <p:stCondLst>
                                    <p:cond delay="0"/>
                                  </p:stCondLst>
                                  <p:childTnLst>
                                    <p:set>
                                      <p:cBhvr>
                                        <p:cTn id="68" dur="1" fill="hold">
                                          <p:stCondLst>
                                            <p:cond delay="0"/>
                                          </p:stCondLst>
                                        </p:cTn>
                                        <p:tgtEl>
                                          <p:spTgt spid="233"/>
                                        </p:tgtEl>
                                        <p:attrNameLst>
                                          <p:attrName>style.visibility</p:attrName>
                                        </p:attrNameLst>
                                      </p:cBhvr>
                                      <p:to>
                                        <p:strVal val="visible"/>
                                      </p:to>
                                    </p:set>
                                    <p:animEffect transition="in" filter="wipe(down)">
                                      <p:cBhvr>
                                        <p:cTn id="69" dur="500"/>
                                        <p:tgtEl>
                                          <p:spTgt spid="233"/>
                                        </p:tgtEl>
                                      </p:cBhvr>
                                    </p:animEffect>
                                  </p:childTnLst>
                                </p:cTn>
                              </p:par>
                              <p:par>
                                <p:cTn id="70" presetID="22" presetClass="entr" presetSubtype="4" fill="hold" nodeType="withEffect">
                                  <p:stCondLst>
                                    <p:cond delay="0"/>
                                  </p:stCondLst>
                                  <p:childTnLst>
                                    <p:set>
                                      <p:cBhvr>
                                        <p:cTn id="71" dur="1" fill="hold">
                                          <p:stCondLst>
                                            <p:cond delay="0"/>
                                          </p:stCondLst>
                                        </p:cTn>
                                        <p:tgtEl>
                                          <p:spTgt spid="231"/>
                                        </p:tgtEl>
                                        <p:attrNameLst>
                                          <p:attrName>style.visibility</p:attrName>
                                        </p:attrNameLst>
                                      </p:cBhvr>
                                      <p:to>
                                        <p:strVal val="visible"/>
                                      </p:to>
                                    </p:set>
                                    <p:animEffect transition="in" filter="wipe(down)">
                                      <p:cBhvr>
                                        <p:cTn id="72" dur="500"/>
                                        <p:tgtEl>
                                          <p:spTgt spid="231"/>
                                        </p:tgtEl>
                                      </p:cBhvr>
                                    </p:animEffect>
                                  </p:childTnLst>
                                </p:cTn>
                              </p:par>
                              <p:par>
                                <p:cTn id="73" presetID="22" presetClass="entr" presetSubtype="4" fill="hold" nodeType="withEffect">
                                  <p:stCondLst>
                                    <p:cond delay="0"/>
                                  </p:stCondLst>
                                  <p:childTnLst>
                                    <p:set>
                                      <p:cBhvr>
                                        <p:cTn id="74" dur="1" fill="hold">
                                          <p:stCondLst>
                                            <p:cond delay="0"/>
                                          </p:stCondLst>
                                        </p:cTn>
                                        <p:tgtEl>
                                          <p:spTgt spid="232"/>
                                        </p:tgtEl>
                                        <p:attrNameLst>
                                          <p:attrName>style.visibility</p:attrName>
                                        </p:attrNameLst>
                                      </p:cBhvr>
                                      <p:to>
                                        <p:strVal val="visible"/>
                                      </p:to>
                                    </p:set>
                                    <p:animEffect transition="in" filter="wipe(down)">
                                      <p:cBhvr>
                                        <p:cTn id="75"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animBg="1"/>
      <p:bldP spid="76" grpId="0"/>
      <p:bldP spid="77" grpId="0" animBg="1"/>
      <p:bldP spid="78" grpId="0"/>
      <p:bldP spid="150" grpId="0"/>
      <p:bldP spid="151" grpId="0" animBg="1"/>
      <p:bldP spid="234" grpId="0"/>
      <p:bldP spid="235" grpId="0" animBg="1"/>
      <p:bldP spid="236" grpId="0" animBg="1"/>
      <p:bldP spid="2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p:cNvGrpSpPr/>
          <p:nvPr/>
        </p:nvGrpSpPr>
        <p:grpSpPr>
          <a:xfrm>
            <a:off x="5585998" y="4007732"/>
            <a:ext cx="1020002" cy="1020002"/>
            <a:chOff x="5582822" y="4140485"/>
            <a:chExt cx="1026356" cy="1026356"/>
          </a:xfrm>
          <a:effectLst/>
        </p:grpSpPr>
        <p:sp>
          <p:nvSpPr>
            <p:cNvPr id="4" name="Oval 8"/>
            <p:cNvSpPr/>
            <p:nvPr/>
          </p:nvSpPr>
          <p:spPr>
            <a:xfrm>
              <a:off x="5582822" y="4140485"/>
              <a:ext cx="1026356" cy="102635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5" name="Group 10"/>
            <p:cNvGrpSpPr/>
            <p:nvPr/>
          </p:nvGrpSpPr>
          <p:grpSpPr>
            <a:xfrm>
              <a:off x="5916784" y="4474447"/>
              <a:ext cx="358432" cy="358432"/>
              <a:chOff x="4427654" y="3049909"/>
              <a:chExt cx="464344" cy="464344"/>
            </a:xfrm>
            <a:solidFill>
              <a:srgbClr val="F8F8F8"/>
            </a:solidFill>
          </p:grpSpPr>
          <p:sp>
            <p:nvSpPr>
              <p:cNvPr id="6"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7"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8"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9" name="Group 53"/>
          <p:cNvGrpSpPr/>
          <p:nvPr/>
        </p:nvGrpSpPr>
        <p:grpSpPr>
          <a:xfrm>
            <a:off x="5585998" y="1615367"/>
            <a:ext cx="1020002" cy="1020002"/>
            <a:chOff x="5582822" y="1783124"/>
            <a:chExt cx="1026356" cy="1026356"/>
          </a:xfrm>
          <a:effectLst/>
        </p:grpSpPr>
        <p:sp>
          <p:nvSpPr>
            <p:cNvPr id="10" name="Oval 3"/>
            <p:cNvSpPr/>
            <p:nvPr/>
          </p:nvSpPr>
          <p:spPr>
            <a:xfrm>
              <a:off x="5582822" y="1783124"/>
              <a:ext cx="1026356" cy="1026356"/>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11" name="Group 23"/>
            <p:cNvGrpSpPr/>
            <p:nvPr/>
          </p:nvGrpSpPr>
          <p:grpSpPr>
            <a:xfrm>
              <a:off x="5916784" y="2139143"/>
              <a:ext cx="358432" cy="314318"/>
              <a:chOff x="1640798" y="2149003"/>
              <a:chExt cx="464344" cy="407194"/>
            </a:xfrm>
            <a:solidFill>
              <a:sysClr val="window" lastClr="FFFFFF"/>
            </a:solidFill>
          </p:grpSpPr>
          <p:sp>
            <p:nvSpPr>
              <p:cNvPr id="1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1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sp>
        <p:nvSpPr>
          <p:cNvPr id="14" name="Text Placeholder 4"/>
          <p:cNvSpPr txBox="1"/>
          <p:nvPr/>
        </p:nvSpPr>
        <p:spPr>
          <a:xfrm>
            <a:off x="4855448" y="3090748"/>
            <a:ext cx="2481104" cy="65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（建议使用主题字体）</a:t>
            </a:r>
          </a:p>
        </p:txBody>
      </p:sp>
      <p:sp>
        <p:nvSpPr>
          <p:cNvPr id="15" name="TextBox 36"/>
          <p:cNvSpPr txBox="1"/>
          <p:nvPr/>
        </p:nvSpPr>
        <p:spPr>
          <a:xfrm>
            <a:off x="5593299" y="2764249"/>
            <a:ext cx="1005403"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预设文本</a:t>
            </a:r>
            <a:endParaRPr lang="id-ID" altLang="zh-CN" sz="1600" b="1" dirty="0">
              <a:solidFill>
                <a:schemeClr val="tx1">
                  <a:lumMod val="65000"/>
                  <a:lumOff val="35000"/>
                </a:schemeClr>
              </a:solidFill>
              <a:cs typeface="+mn-ea"/>
              <a:sym typeface="+mn-lt"/>
            </a:endParaRPr>
          </a:p>
        </p:txBody>
      </p:sp>
      <p:sp>
        <p:nvSpPr>
          <p:cNvPr id="16" name="Text Placeholder 4"/>
          <p:cNvSpPr txBox="1"/>
          <p:nvPr/>
        </p:nvSpPr>
        <p:spPr>
          <a:xfrm>
            <a:off x="4855448" y="5445597"/>
            <a:ext cx="2481104" cy="65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（建议使用主题字体）</a:t>
            </a:r>
          </a:p>
        </p:txBody>
      </p:sp>
      <p:sp>
        <p:nvSpPr>
          <p:cNvPr id="17" name="TextBox 39"/>
          <p:cNvSpPr txBox="1"/>
          <p:nvPr/>
        </p:nvSpPr>
        <p:spPr>
          <a:xfrm>
            <a:off x="5593299" y="5119098"/>
            <a:ext cx="1005404"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预设文本</a:t>
            </a:r>
            <a:endParaRPr lang="id-ID" altLang="zh-CN" sz="1600" b="1" dirty="0">
              <a:solidFill>
                <a:schemeClr val="tx1">
                  <a:lumMod val="65000"/>
                  <a:lumOff val="35000"/>
                </a:schemeClr>
              </a:solidFill>
              <a:cs typeface="+mn-ea"/>
              <a:sym typeface="+mn-lt"/>
            </a:endParaRPr>
          </a:p>
        </p:txBody>
      </p:sp>
      <p:grpSp>
        <p:nvGrpSpPr>
          <p:cNvPr id="18" name="Group 52"/>
          <p:cNvGrpSpPr/>
          <p:nvPr/>
        </p:nvGrpSpPr>
        <p:grpSpPr>
          <a:xfrm>
            <a:off x="1746551" y="4007732"/>
            <a:ext cx="1020002" cy="1020002"/>
            <a:chOff x="2297797" y="4140485"/>
            <a:chExt cx="1026356" cy="1026356"/>
          </a:xfrm>
          <a:effectLst/>
        </p:grpSpPr>
        <p:sp>
          <p:nvSpPr>
            <p:cNvPr id="19" name="Oval 7"/>
            <p:cNvSpPr/>
            <p:nvPr/>
          </p:nvSpPr>
          <p:spPr>
            <a:xfrm>
              <a:off x="2297797" y="4140485"/>
              <a:ext cx="1026356" cy="1026356"/>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20" name="Group 17"/>
            <p:cNvGrpSpPr/>
            <p:nvPr/>
          </p:nvGrpSpPr>
          <p:grpSpPr>
            <a:xfrm>
              <a:off x="2654123" y="4474447"/>
              <a:ext cx="313704" cy="358432"/>
              <a:chOff x="740685" y="2696368"/>
              <a:chExt cx="406400" cy="464344"/>
            </a:xfrm>
            <a:solidFill>
              <a:srgbClr val="F8F8F8"/>
            </a:solidFill>
          </p:grpSpPr>
          <p:sp>
            <p:nvSpPr>
              <p:cNvPr id="21"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22"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23"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24"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25" name="Group 51"/>
          <p:cNvGrpSpPr/>
          <p:nvPr/>
        </p:nvGrpSpPr>
        <p:grpSpPr>
          <a:xfrm>
            <a:off x="1746551" y="1615367"/>
            <a:ext cx="1020002" cy="1020002"/>
            <a:chOff x="2297797" y="1783124"/>
            <a:chExt cx="1026356" cy="1026356"/>
          </a:xfrm>
          <a:effectLst/>
        </p:grpSpPr>
        <p:sp>
          <p:nvSpPr>
            <p:cNvPr id="26" name="Oval 2"/>
            <p:cNvSpPr/>
            <p:nvPr/>
          </p:nvSpPr>
          <p:spPr>
            <a:xfrm>
              <a:off x="2297797" y="1783124"/>
              <a:ext cx="1026356" cy="102635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lumMod val="65000"/>
                    <a:lumOff val="35000"/>
                  </a:schemeClr>
                </a:solidFill>
                <a:cs typeface="+mn-ea"/>
                <a:sym typeface="+mn-lt"/>
              </a:endParaRPr>
            </a:p>
          </p:txBody>
        </p:sp>
        <p:sp>
          <p:nvSpPr>
            <p:cNvPr id="27" name="AutoShape 149"/>
            <p:cNvSpPr/>
            <p:nvPr/>
          </p:nvSpPr>
          <p:spPr bwMode="auto">
            <a:xfrm>
              <a:off x="2631759" y="2167329"/>
              <a:ext cx="358432" cy="257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28" name="Text Placeholder 4"/>
          <p:cNvSpPr txBox="1"/>
          <p:nvPr/>
        </p:nvSpPr>
        <p:spPr>
          <a:xfrm>
            <a:off x="1016000" y="3090748"/>
            <a:ext cx="2481104" cy="65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（建议使用主题字体）</a:t>
            </a:r>
          </a:p>
        </p:txBody>
      </p:sp>
      <p:sp>
        <p:nvSpPr>
          <p:cNvPr id="29" name="TextBox 29"/>
          <p:cNvSpPr txBox="1"/>
          <p:nvPr/>
        </p:nvSpPr>
        <p:spPr>
          <a:xfrm>
            <a:off x="1753853" y="2764249"/>
            <a:ext cx="1005404"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预设文本</a:t>
            </a:r>
            <a:endParaRPr lang="id-ID" sz="1600" b="1" dirty="0">
              <a:solidFill>
                <a:schemeClr val="tx1">
                  <a:lumMod val="65000"/>
                  <a:lumOff val="35000"/>
                </a:schemeClr>
              </a:solidFill>
              <a:cs typeface="+mn-ea"/>
              <a:sym typeface="+mn-lt"/>
            </a:endParaRPr>
          </a:p>
        </p:txBody>
      </p:sp>
      <p:sp>
        <p:nvSpPr>
          <p:cNvPr id="30" name="Text Placeholder 4"/>
          <p:cNvSpPr txBox="1"/>
          <p:nvPr/>
        </p:nvSpPr>
        <p:spPr>
          <a:xfrm>
            <a:off x="1016000" y="5445597"/>
            <a:ext cx="2481104" cy="65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（建议使用主题字体）</a:t>
            </a:r>
          </a:p>
        </p:txBody>
      </p:sp>
      <p:sp>
        <p:nvSpPr>
          <p:cNvPr id="31" name="TextBox 33"/>
          <p:cNvSpPr txBox="1"/>
          <p:nvPr/>
        </p:nvSpPr>
        <p:spPr>
          <a:xfrm>
            <a:off x="1753851" y="5119098"/>
            <a:ext cx="1005404"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预设文本</a:t>
            </a:r>
            <a:endParaRPr lang="id-ID" altLang="zh-CN" sz="1600" b="1" dirty="0">
              <a:solidFill>
                <a:schemeClr val="tx1">
                  <a:lumMod val="65000"/>
                  <a:lumOff val="35000"/>
                </a:schemeClr>
              </a:solidFill>
              <a:cs typeface="+mn-ea"/>
              <a:sym typeface="+mn-lt"/>
            </a:endParaRPr>
          </a:p>
        </p:txBody>
      </p:sp>
      <p:grpSp>
        <p:nvGrpSpPr>
          <p:cNvPr id="32" name="Group 54"/>
          <p:cNvGrpSpPr/>
          <p:nvPr/>
        </p:nvGrpSpPr>
        <p:grpSpPr>
          <a:xfrm>
            <a:off x="9425446" y="1615367"/>
            <a:ext cx="1020002" cy="1020002"/>
            <a:chOff x="8867847" y="1783124"/>
            <a:chExt cx="1026356" cy="1026356"/>
          </a:xfrm>
          <a:effectLst/>
        </p:grpSpPr>
        <p:sp>
          <p:nvSpPr>
            <p:cNvPr id="33" name="Oval 4"/>
            <p:cNvSpPr/>
            <p:nvPr/>
          </p:nvSpPr>
          <p:spPr>
            <a:xfrm>
              <a:off x="8867847" y="1783124"/>
              <a:ext cx="1026356" cy="102635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34" name="Group 14"/>
            <p:cNvGrpSpPr/>
            <p:nvPr/>
          </p:nvGrpSpPr>
          <p:grpSpPr>
            <a:xfrm>
              <a:off x="9201809" y="2117086"/>
              <a:ext cx="358432" cy="358432"/>
              <a:chOff x="3498967" y="3049909"/>
              <a:chExt cx="464344" cy="464344"/>
            </a:xfrm>
            <a:solidFill>
              <a:sysClr val="window" lastClr="FFFFFF"/>
            </a:solidFill>
          </p:grpSpPr>
          <p:sp>
            <p:nvSpPr>
              <p:cNvPr id="3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3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37" name="Group 55"/>
          <p:cNvGrpSpPr/>
          <p:nvPr/>
        </p:nvGrpSpPr>
        <p:grpSpPr>
          <a:xfrm>
            <a:off x="9425446" y="4007732"/>
            <a:ext cx="1020002" cy="1020002"/>
            <a:chOff x="8867847" y="4140485"/>
            <a:chExt cx="1026356" cy="1026356"/>
          </a:xfrm>
          <a:effectLst/>
        </p:grpSpPr>
        <p:sp>
          <p:nvSpPr>
            <p:cNvPr id="38" name="Oval 9"/>
            <p:cNvSpPr/>
            <p:nvPr/>
          </p:nvSpPr>
          <p:spPr>
            <a:xfrm>
              <a:off x="8867847" y="4140485"/>
              <a:ext cx="1026356" cy="1026356"/>
            </a:xfrm>
            <a:prstGeom prst="ellipse">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39"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40" name="Text Placeholder 4"/>
          <p:cNvSpPr txBox="1"/>
          <p:nvPr/>
        </p:nvSpPr>
        <p:spPr>
          <a:xfrm>
            <a:off x="8694895" y="3090748"/>
            <a:ext cx="2481104" cy="65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（建议使用主题字体）</a:t>
            </a:r>
          </a:p>
        </p:txBody>
      </p:sp>
      <p:sp>
        <p:nvSpPr>
          <p:cNvPr id="41" name="TextBox 42"/>
          <p:cNvSpPr txBox="1"/>
          <p:nvPr/>
        </p:nvSpPr>
        <p:spPr>
          <a:xfrm>
            <a:off x="9432746" y="2764249"/>
            <a:ext cx="1005403"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预设文本</a:t>
            </a:r>
            <a:endParaRPr lang="id-ID" altLang="zh-CN" sz="1600" b="1" dirty="0">
              <a:solidFill>
                <a:schemeClr val="tx1">
                  <a:lumMod val="65000"/>
                  <a:lumOff val="35000"/>
                </a:schemeClr>
              </a:solidFill>
              <a:cs typeface="+mn-ea"/>
              <a:sym typeface="+mn-lt"/>
            </a:endParaRPr>
          </a:p>
        </p:txBody>
      </p:sp>
      <p:sp>
        <p:nvSpPr>
          <p:cNvPr id="42" name="Text Placeholder 4"/>
          <p:cNvSpPr txBox="1"/>
          <p:nvPr/>
        </p:nvSpPr>
        <p:spPr>
          <a:xfrm>
            <a:off x="8694895" y="5445597"/>
            <a:ext cx="2481104" cy="6537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200" dirty="0">
                <a:solidFill>
                  <a:schemeClr val="tx1">
                    <a:lumMod val="65000"/>
                    <a:lumOff val="35000"/>
                  </a:schemeClr>
                </a:solidFill>
                <a:cs typeface="+mn-ea"/>
                <a:sym typeface="+mn-lt"/>
              </a:rPr>
              <a:t>此部分内容作为文字排版占位</a:t>
            </a:r>
            <a:endParaRPr lang="en-US" altLang="zh-CN" sz="1200" dirty="0">
              <a:solidFill>
                <a:schemeClr val="tx1">
                  <a:lumMod val="65000"/>
                  <a:lumOff val="35000"/>
                </a:schemeClr>
              </a:solidFill>
              <a:cs typeface="+mn-ea"/>
              <a:sym typeface="+mn-lt"/>
            </a:endParaRPr>
          </a:p>
          <a:p>
            <a:pPr marL="0" indent="0" algn="ctr">
              <a:lnSpc>
                <a:spcPct val="100000"/>
              </a:lnSpc>
              <a:buNone/>
              <a:defRPr/>
            </a:pPr>
            <a:r>
              <a:rPr lang="zh-CN" altLang="en-US" sz="1200" dirty="0">
                <a:solidFill>
                  <a:schemeClr val="tx1">
                    <a:lumMod val="65000"/>
                    <a:lumOff val="35000"/>
                  </a:schemeClr>
                </a:solidFill>
                <a:cs typeface="+mn-ea"/>
                <a:sym typeface="+mn-lt"/>
              </a:rPr>
              <a:t>（建议使用主题字体）</a:t>
            </a:r>
          </a:p>
        </p:txBody>
      </p:sp>
      <p:sp>
        <p:nvSpPr>
          <p:cNvPr id="43" name="TextBox 45"/>
          <p:cNvSpPr txBox="1"/>
          <p:nvPr/>
        </p:nvSpPr>
        <p:spPr>
          <a:xfrm>
            <a:off x="9432747" y="5119098"/>
            <a:ext cx="1005403" cy="338554"/>
          </a:xfrm>
          <a:prstGeom prst="rect">
            <a:avLst/>
          </a:prstGeom>
          <a:noFill/>
        </p:spPr>
        <p:txBody>
          <a:bodyPr wrap="none" rtlCol="0">
            <a:spAutoFit/>
          </a:bodyPr>
          <a:lstStyle/>
          <a:p>
            <a:pPr algn="ctr"/>
            <a:r>
              <a:rPr lang="zh-CN" altLang="en-US" sz="1600" b="1" dirty="0">
                <a:solidFill>
                  <a:schemeClr val="tx1">
                    <a:lumMod val="65000"/>
                    <a:lumOff val="35000"/>
                  </a:schemeClr>
                </a:solidFill>
                <a:cs typeface="+mn-ea"/>
                <a:sym typeface="+mn-lt"/>
              </a:rPr>
              <a:t>预设文本</a:t>
            </a:r>
            <a:endParaRPr lang="id-ID" altLang="zh-CN" sz="1600" b="1" dirty="0">
              <a:solidFill>
                <a:schemeClr val="tx1">
                  <a:lumMod val="65000"/>
                  <a:lumOff val="35000"/>
                </a:schemeClr>
              </a:solidFill>
              <a:cs typeface="+mn-ea"/>
              <a:sym typeface="+mn-lt"/>
            </a:endParaRPr>
          </a:p>
        </p:txBody>
      </p:sp>
      <p:sp>
        <p:nvSpPr>
          <p:cNvPr id="53" name="PA_文本框 6"/>
          <p:cNvSpPr txBox="1"/>
          <p:nvPr>
            <p:custDataLst>
              <p:tags r:id="rId2"/>
            </p:custDataLst>
          </p:nvPr>
        </p:nvSpPr>
        <p:spPr>
          <a:xfrm>
            <a:off x="1191408" y="209420"/>
            <a:ext cx="2497541"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产品介绍</a:t>
            </a:r>
          </a:p>
        </p:txBody>
      </p:sp>
      <p:sp>
        <p:nvSpPr>
          <p:cNvPr id="54" name="矩形 53"/>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99696" y="724571"/>
            <a:ext cx="1865639" cy="307777"/>
          </a:xfrm>
          <a:prstGeom prst="rect">
            <a:avLst/>
          </a:prstGeom>
        </p:spPr>
        <p:txBody>
          <a:bodyPr wrap="none">
            <a:spAutoFit/>
          </a:bodyPr>
          <a:lstStyle/>
          <a:p>
            <a:r>
              <a:rPr lang="en-US" altLang="zh-CN" sz="1400" dirty="0">
                <a:solidFill>
                  <a:schemeClr val="tx1">
                    <a:lumMod val="65000"/>
                    <a:lumOff val="35000"/>
                  </a:schemeClr>
                </a:solidFill>
              </a:rPr>
              <a:t>PRODUCT DISPLAY</a:t>
            </a:r>
            <a:endParaRPr lang="zh-CN" altLang="en-US" sz="1400" dirty="0">
              <a:solidFill>
                <a:schemeClr val="tx1">
                  <a:lumMod val="65000"/>
                  <a:lumOff val="35000"/>
                </a:schemeClr>
              </a:solidFill>
            </a:endParaRPr>
          </a:p>
        </p:txBody>
      </p:sp>
      <p:grpSp>
        <p:nvGrpSpPr>
          <p:cNvPr id="57" name="组合 56"/>
          <p:cNvGrpSpPr/>
          <p:nvPr/>
        </p:nvGrpSpPr>
        <p:grpSpPr>
          <a:xfrm>
            <a:off x="0" y="6489700"/>
            <a:ext cx="12192000" cy="259231"/>
            <a:chOff x="0" y="6489700"/>
            <a:chExt cx="12192000" cy="259231"/>
          </a:xfrm>
        </p:grpSpPr>
        <p:sp>
          <p:nvSpPr>
            <p:cNvPr id="58" name="矩形 57"/>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One</a:t>
              </a:r>
              <a:endParaRPr lang="zh-CN" altLang="en-US" sz="1100" dirty="0">
                <a:solidFill>
                  <a:schemeClr val="tx1">
                    <a:lumMod val="65000"/>
                    <a:lumOff val="35000"/>
                  </a:schemeClr>
                </a:solidFill>
              </a:endParaRPr>
            </a:p>
          </p:txBody>
        </p:sp>
        <p:cxnSp>
          <p:nvCxnSpPr>
            <p:cNvPr id="59" name="直接连接符 58"/>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60" name="直接连接符 59"/>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par>
                                <p:cTn id="8" presetID="2" presetClass="entr" presetSubtype="9"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 calcmode="lin" valueType="num">
                                      <p:cBhvr additive="base">
                                        <p:cTn id="10" dur="250" fill="hold"/>
                                        <p:tgtEl>
                                          <p:spTgt spid="55"/>
                                        </p:tgtEl>
                                        <p:attrNameLst>
                                          <p:attrName>ppt_x</p:attrName>
                                        </p:attrNameLst>
                                      </p:cBhvr>
                                      <p:tavLst>
                                        <p:tav tm="0">
                                          <p:val>
                                            <p:strVal val="0-#ppt_w/2"/>
                                          </p:val>
                                        </p:tav>
                                        <p:tav tm="100000">
                                          <p:val>
                                            <p:strVal val="#ppt_x"/>
                                          </p:val>
                                        </p:tav>
                                      </p:tavLst>
                                    </p:anim>
                                    <p:anim calcmode="lin" valueType="num">
                                      <p:cBhvr additive="base">
                                        <p:cTn id="11" dur="250" fill="hold"/>
                                        <p:tgtEl>
                                          <p:spTgt spid="55"/>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54"/>
                                        </p:tgtEl>
                                        <p:attrNameLst>
                                          <p:attrName>style.visibility</p:attrName>
                                        </p:attrNameLst>
                                      </p:cBhvr>
                                      <p:to>
                                        <p:strVal val="visible"/>
                                      </p:to>
                                    </p:set>
                                    <p:anim calcmode="lin" valueType="num">
                                      <p:cBhvr additive="base">
                                        <p:cTn id="14" dur="250" fill="hold"/>
                                        <p:tgtEl>
                                          <p:spTgt spid="54"/>
                                        </p:tgtEl>
                                        <p:attrNameLst>
                                          <p:attrName>ppt_x</p:attrName>
                                        </p:attrNameLst>
                                      </p:cBhvr>
                                      <p:tavLst>
                                        <p:tav tm="0">
                                          <p:val>
                                            <p:strVal val="0-#ppt_w/2"/>
                                          </p:val>
                                        </p:tav>
                                        <p:tav tm="100000">
                                          <p:val>
                                            <p:strVal val="#ppt_x"/>
                                          </p:val>
                                        </p:tav>
                                      </p:tavLst>
                                    </p:anim>
                                    <p:anim calcmode="lin" valueType="num">
                                      <p:cBhvr additive="base">
                                        <p:cTn id="15" dur="250" fill="hold"/>
                                        <p:tgtEl>
                                          <p:spTgt spid="5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ppt_x</p:attrName>
                                        </p:attrNameLst>
                                      </p:cBhvr>
                                      <p:tavLst>
                                        <p:tav tm="0">
                                          <p:val>
                                            <p:strVal val="#ppt_x-.2"/>
                                          </p:val>
                                        </p:tav>
                                        <p:tav tm="100000">
                                          <p:val>
                                            <p:strVal val="#ppt_x"/>
                                          </p:val>
                                        </p:tav>
                                      </p:tavLst>
                                    </p:anim>
                                    <p:anim calcmode="lin" valueType="num">
                                      <p:cBhvr>
                                        <p:cTn id="20" dur="5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21" dur="500"/>
                                        <p:tgtEl>
                                          <p:spTgt spid="5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wipe(right)">
                                      <p:cBhvr>
                                        <p:cTn id="24" dur="500"/>
                                        <p:tgtEl>
                                          <p:spTgt spid="5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ID="2" presetClass="entr" presetSubtype="4"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anim calcmode="lin" valueType="num">
                                      <p:cBhvr>
                                        <p:cTn id="84" dur="1000" fill="hold"/>
                                        <p:tgtEl>
                                          <p:spTgt spid="41"/>
                                        </p:tgtEl>
                                        <p:attrNameLst>
                                          <p:attrName>ppt_x</p:attrName>
                                        </p:attrNameLst>
                                      </p:cBhvr>
                                      <p:tavLst>
                                        <p:tav tm="0">
                                          <p:val>
                                            <p:strVal val="#ppt_x"/>
                                          </p:val>
                                        </p:tav>
                                        <p:tav tm="100000">
                                          <p:val>
                                            <p:strVal val="#ppt_x"/>
                                          </p:val>
                                        </p:tav>
                                      </p:tavLst>
                                    </p:anim>
                                    <p:anim calcmode="lin" valueType="num">
                                      <p:cBhvr>
                                        <p:cTn id="85" dur="1000" fill="hold"/>
                                        <p:tgtEl>
                                          <p:spTgt spid="41"/>
                                        </p:tgtEl>
                                        <p:attrNameLst>
                                          <p:attrName>ppt_y</p:attrName>
                                        </p:attrNameLst>
                                      </p:cBhvr>
                                      <p:tavLst>
                                        <p:tav tm="0">
                                          <p:val>
                                            <p:strVal val="#ppt_y+.1"/>
                                          </p:val>
                                        </p:tav>
                                        <p:tav tm="100000">
                                          <p:val>
                                            <p:strVal val="#ppt_y"/>
                                          </p:val>
                                        </p:tav>
                                      </p:tavLst>
                                    </p:anim>
                                  </p:childTnLst>
                                </p:cTn>
                              </p:par>
                            </p:childTnLst>
                          </p:cTn>
                        </p:par>
                        <p:par>
                          <p:cTn id="86" fill="hold">
                            <p:stCondLst>
                              <p:cond delay="5000"/>
                            </p:stCondLst>
                            <p:childTnLst>
                              <p:par>
                                <p:cTn id="87" presetID="42"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1000"/>
                                        <p:tgtEl>
                                          <p:spTgt spid="31"/>
                                        </p:tgtEl>
                                      </p:cBhvr>
                                    </p:animEffect>
                                    <p:anim calcmode="lin" valueType="num">
                                      <p:cBhvr>
                                        <p:cTn id="105" dur="1000" fill="hold"/>
                                        <p:tgtEl>
                                          <p:spTgt spid="31"/>
                                        </p:tgtEl>
                                        <p:attrNameLst>
                                          <p:attrName>ppt_x</p:attrName>
                                        </p:attrNameLst>
                                      </p:cBhvr>
                                      <p:tavLst>
                                        <p:tav tm="0">
                                          <p:val>
                                            <p:strVal val="#ppt_x"/>
                                          </p:val>
                                        </p:tav>
                                        <p:tav tm="100000">
                                          <p:val>
                                            <p:strVal val="#ppt_x"/>
                                          </p:val>
                                        </p:tav>
                                      </p:tavLst>
                                    </p:anim>
                                    <p:anim calcmode="lin" valueType="num">
                                      <p:cBhvr>
                                        <p:cTn id="106" dur="1000" fill="hold"/>
                                        <p:tgtEl>
                                          <p:spTgt spid="3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1000"/>
                                        <p:tgtEl>
                                          <p:spTgt spid="42"/>
                                        </p:tgtEl>
                                      </p:cBhvr>
                                    </p:animEffect>
                                    <p:anim calcmode="lin" valueType="num">
                                      <p:cBhvr>
                                        <p:cTn id="110" dur="1000" fill="hold"/>
                                        <p:tgtEl>
                                          <p:spTgt spid="42"/>
                                        </p:tgtEl>
                                        <p:attrNameLst>
                                          <p:attrName>ppt_x</p:attrName>
                                        </p:attrNameLst>
                                      </p:cBhvr>
                                      <p:tavLst>
                                        <p:tav tm="0">
                                          <p:val>
                                            <p:strVal val="#ppt_x"/>
                                          </p:val>
                                        </p:tav>
                                        <p:tav tm="100000">
                                          <p:val>
                                            <p:strVal val="#ppt_x"/>
                                          </p:val>
                                        </p:tav>
                                      </p:tavLst>
                                    </p:anim>
                                    <p:anim calcmode="lin" valueType="num">
                                      <p:cBhvr>
                                        <p:cTn id="111" dur="1000" fill="hold"/>
                                        <p:tgtEl>
                                          <p:spTgt spid="4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1000"/>
                                        <p:tgtEl>
                                          <p:spTgt spid="43"/>
                                        </p:tgtEl>
                                      </p:cBhvr>
                                    </p:animEffect>
                                    <p:anim calcmode="lin" valueType="num">
                                      <p:cBhvr>
                                        <p:cTn id="115" dur="1000" fill="hold"/>
                                        <p:tgtEl>
                                          <p:spTgt spid="43"/>
                                        </p:tgtEl>
                                        <p:attrNameLst>
                                          <p:attrName>ppt_x</p:attrName>
                                        </p:attrNameLst>
                                      </p:cBhvr>
                                      <p:tavLst>
                                        <p:tav tm="0">
                                          <p:val>
                                            <p:strVal val="#ppt_x"/>
                                          </p:val>
                                        </p:tav>
                                        <p:tav tm="100000">
                                          <p:val>
                                            <p:strVal val="#ppt_x"/>
                                          </p:val>
                                        </p:tav>
                                      </p:tavLst>
                                    </p:anim>
                                    <p:anim calcmode="lin" valueType="num">
                                      <p:cBhvr>
                                        <p:cTn id="1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8" grpId="0"/>
      <p:bldP spid="29" grpId="0"/>
      <p:bldP spid="30" grpId="0"/>
      <p:bldP spid="31" grpId="0"/>
      <p:bldP spid="40" grpId="0"/>
      <p:bldP spid="41" grpId="0"/>
      <p:bldP spid="42" grpId="0"/>
      <p:bldP spid="43" grpId="0"/>
      <p:bldP spid="53" grpId="0"/>
      <p:bldP spid="54" grpId="0" animBg="1"/>
      <p:bldP spid="55"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66603" y="1617953"/>
            <a:ext cx="3669590" cy="4256726"/>
            <a:chOff x="7315200" y="1439336"/>
            <a:chExt cx="4021663" cy="4665131"/>
          </a:xfrm>
        </p:grpSpPr>
        <p:sp>
          <p:nvSpPr>
            <p:cNvPr id="3" name="六边形 2"/>
            <p:cNvSpPr/>
            <p:nvPr/>
          </p:nvSpPr>
          <p:spPr>
            <a:xfrm rot="5400000">
              <a:off x="6993466" y="1761070"/>
              <a:ext cx="4665131" cy="4021663"/>
            </a:xfrm>
            <a:prstGeom prst="hexagon">
              <a:avLst/>
            </a:prstGeom>
            <a:solidFill>
              <a:schemeClr val="tx1">
                <a:lumMod val="65000"/>
                <a:lumOff val="3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164" y="1679864"/>
              <a:ext cx="3583733" cy="4186937"/>
            </a:xfrm>
            <a:custGeom>
              <a:avLst/>
              <a:gdLst>
                <a:gd name="connsiteX0" fmla="*/ 1791866 w 3583733"/>
                <a:gd name="connsiteY0" fmla="*/ 0 h 4157133"/>
                <a:gd name="connsiteX1" fmla="*/ 3583733 w 3583733"/>
                <a:gd name="connsiteY1" fmla="*/ 895934 h 4157133"/>
                <a:gd name="connsiteX2" fmla="*/ 3583733 w 3583733"/>
                <a:gd name="connsiteY2" fmla="*/ 3261200 h 4157133"/>
                <a:gd name="connsiteX3" fmla="*/ 1791866 w 3583733"/>
                <a:gd name="connsiteY3" fmla="*/ 4157133 h 4157133"/>
                <a:gd name="connsiteX4" fmla="*/ 1791865 w 3583733"/>
                <a:gd name="connsiteY4" fmla="*/ 4157133 h 4157133"/>
                <a:gd name="connsiteX5" fmla="*/ 0 w 3583733"/>
                <a:gd name="connsiteY5" fmla="*/ 3261200 h 4157133"/>
                <a:gd name="connsiteX6" fmla="*/ 0 w 3583733"/>
                <a:gd name="connsiteY6" fmla="*/ 895934 h 415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733" h="4157133">
                  <a:moveTo>
                    <a:pt x="1791866" y="0"/>
                  </a:moveTo>
                  <a:lnTo>
                    <a:pt x="3583733" y="895934"/>
                  </a:lnTo>
                  <a:lnTo>
                    <a:pt x="3583733" y="3261200"/>
                  </a:lnTo>
                  <a:lnTo>
                    <a:pt x="1791866" y="4157133"/>
                  </a:lnTo>
                  <a:lnTo>
                    <a:pt x="1791865" y="4157133"/>
                  </a:lnTo>
                  <a:lnTo>
                    <a:pt x="0" y="3261200"/>
                  </a:lnTo>
                  <a:lnTo>
                    <a:pt x="0" y="895934"/>
                  </a:lnTo>
                  <a:close/>
                </a:path>
              </a:pathLst>
            </a:custGeom>
            <a:ln w="57150">
              <a:solidFill>
                <a:sysClr val="window" lastClr="FFFFFF"/>
              </a:solidFill>
            </a:ln>
            <a:effectLst>
              <a:outerShdw blurRad="50800" dist="38100" dir="2700000" algn="tl" rotWithShape="0">
                <a:prstClr val="black">
                  <a:alpha val="40000"/>
                </a:prstClr>
              </a:outerShdw>
            </a:effectLst>
          </p:spPr>
        </p:pic>
      </p:grpSp>
      <p:grpSp>
        <p:nvGrpSpPr>
          <p:cNvPr id="5" name="组合 4"/>
          <p:cNvGrpSpPr/>
          <p:nvPr/>
        </p:nvGrpSpPr>
        <p:grpSpPr>
          <a:xfrm>
            <a:off x="7532459" y="1969629"/>
            <a:ext cx="867878" cy="1006739"/>
            <a:chOff x="6881259" y="1448290"/>
            <a:chExt cx="867878" cy="1006739"/>
          </a:xfrm>
        </p:grpSpPr>
        <p:sp>
          <p:nvSpPr>
            <p:cNvPr id="6" name="六边形 5"/>
            <p:cNvSpPr/>
            <p:nvPr/>
          </p:nvSpPr>
          <p:spPr>
            <a:xfrm rot="5400000">
              <a:off x="6811828" y="1517721"/>
              <a:ext cx="1006739" cy="867878"/>
            </a:xfrm>
            <a:prstGeom prst="hexagon">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 name="文本框 6"/>
            <p:cNvSpPr txBox="1"/>
            <p:nvPr/>
          </p:nvSpPr>
          <p:spPr>
            <a:xfrm>
              <a:off x="6979172" y="1641734"/>
              <a:ext cx="73238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cs typeface="+mn-ea"/>
                  <a:sym typeface="+mn-lt"/>
                </a:rPr>
                <a:t>添加文本</a:t>
              </a:r>
            </a:p>
          </p:txBody>
        </p:sp>
      </p:grpSp>
      <p:grpSp>
        <p:nvGrpSpPr>
          <p:cNvPr id="8" name="组合 7"/>
          <p:cNvGrpSpPr/>
          <p:nvPr/>
        </p:nvGrpSpPr>
        <p:grpSpPr>
          <a:xfrm>
            <a:off x="3371145" y="2560420"/>
            <a:ext cx="1569660" cy="690748"/>
            <a:chOff x="3115612" y="2558534"/>
            <a:chExt cx="1569660" cy="690748"/>
          </a:xfrm>
        </p:grpSpPr>
        <p:sp>
          <p:nvSpPr>
            <p:cNvPr id="9" name="矩形 8"/>
            <p:cNvSpPr/>
            <p:nvPr/>
          </p:nvSpPr>
          <p:spPr>
            <a:xfrm>
              <a:off x="3115612" y="2558534"/>
              <a:ext cx="1569660" cy="415948"/>
            </a:xfrm>
            <a:prstGeom prst="rect">
              <a:avLst/>
            </a:prstGeom>
          </p:spPr>
          <p:txBody>
            <a:bodyPr wrap="none">
              <a:spAutoFit/>
            </a:bodyPr>
            <a:lstStyle/>
            <a:p>
              <a:pPr>
                <a:lnSpc>
                  <a:spcPct val="130000"/>
                </a:lnSpc>
              </a:pPr>
              <a:r>
                <a:rPr lang="zh-CN" altLang="en-US" b="1" dirty="0">
                  <a:solidFill>
                    <a:schemeClr val="tx1">
                      <a:lumMod val="65000"/>
                      <a:lumOff val="35000"/>
                    </a:schemeClr>
                  </a:solidFill>
                  <a:latin typeface="Agency FB" panose="020B0503020202020204" pitchFamily="34" charset="0"/>
                  <a:cs typeface="+mn-ea"/>
                  <a:sym typeface="+mn-lt"/>
                </a:rPr>
                <a:t>添加预设文本</a:t>
              </a:r>
              <a:endParaRPr lang="en-US" altLang="zh-CN" b="1" dirty="0">
                <a:solidFill>
                  <a:schemeClr val="tx1">
                    <a:lumMod val="65000"/>
                    <a:lumOff val="35000"/>
                  </a:schemeClr>
                </a:solidFill>
                <a:latin typeface="Agency FB" panose="020B0503020202020204" pitchFamily="34" charset="0"/>
                <a:cs typeface="+mn-ea"/>
                <a:sym typeface="+mn-lt"/>
              </a:endParaRPr>
            </a:p>
          </p:txBody>
        </p:sp>
        <p:sp>
          <p:nvSpPr>
            <p:cNvPr id="10" name="矩形 9"/>
            <p:cNvSpPr/>
            <p:nvPr/>
          </p:nvSpPr>
          <p:spPr>
            <a:xfrm>
              <a:off x="3115612" y="2879950"/>
              <a:ext cx="1112805" cy="369332"/>
            </a:xfrm>
            <a:prstGeom prst="rect">
              <a:avLst/>
            </a:prstGeom>
          </p:spPr>
          <p:txBody>
            <a:bodyPr wrap="none">
              <a:spAutoFit/>
            </a:bodyPr>
            <a:lstStyle/>
            <a:p>
              <a:pPr algn="dist"/>
              <a:r>
                <a:rPr lang="en-US" altLang="zh-CN" b="1" dirty="0">
                  <a:solidFill>
                    <a:prstClr val="black">
                      <a:lumMod val="75000"/>
                      <a:lumOff val="25000"/>
                    </a:prstClr>
                  </a:solidFill>
                  <a:cs typeface="+mn-ea"/>
                  <a:sym typeface="+mn-lt"/>
                </a:rPr>
                <a:t>FINE ARTIST</a:t>
              </a:r>
            </a:p>
          </p:txBody>
        </p:sp>
      </p:grpSp>
      <p:sp>
        <p:nvSpPr>
          <p:cNvPr id="11" name="矩形 10"/>
          <p:cNvSpPr/>
          <p:nvPr/>
        </p:nvSpPr>
        <p:spPr>
          <a:xfrm>
            <a:off x="3357869" y="2335764"/>
            <a:ext cx="2070118" cy="261610"/>
          </a:xfrm>
          <a:prstGeom prst="rect">
            <a:avLst/>
          </a:prstGeom>
        </p:spPr>
        <p:txBody>
          <a:bodyPr wrap="none">
            <a:spAutoFit/>
          </a:bodyPr>
          <a:lstStyle/>
          <a:p>
            <a:r>
              <a:rPr lang="en-US" altLang="zh-CN" sz="1100" kern="3000" spc="30" dirty="0">
                <a:solidFill>
                  <a:prstClr val="black">
                    <a:lumMod val="75000"/>
                    <a:lumOff val="25000"/>
                  </a:prstClr>
                </a:solidFill>
                <a:cs typeface="+mn-ea"/>
                <a:sym typeface="+mn-lt"/>
              </a:rPr>
              <a:t>Everyone that works here has a desire </a:t>
            </a:r>
            <a:endParaRPr lang="zh-CN" altLang="en-US" sz="1100" dirty="0">
              <a:solidFill>
                <a:prstClr val="black"/>
              </a:solidFill>
              <a:cs typeface="+mn-ea"/>
              <a:sym typeface="+mn-lt"/>
            </a:endParaRPr>
          </a:p>
        </p:txBody>
      </p:sp>
      <p:sp>
        <p:nvSpPr>
          <p:cNvPr id="12" name="Rectangle 78"/>
          <p:cNvSpPr/>
          <p:nvPr/>
        </p:nvSpPr>
        <p:spPr>
          <a:xfrm>
            <a:off x="3354917" y="3398133"/>
            <a:ext cx="3781536" cy="1721690"/>
          </a:xfrm>
          <a:prstGeom prst="rect">
            <a:avLst/>
          </a:prstGeom>
        </p:spPr>
        <p:txBody>
          <a:bodyPr wrap="square">
            <a:spAutoFit/>
          </a:bodyPr>
          <a:lstStyle/>
          <a:p>
            <a:pPr algn="just">
              <a:lnSpc>
                <a:spcPct val="150000"/>
              </a:lnSpc>
              <a:defRPr/>
            </a:pPr>
            <a:r>
              <a:rPr lang="en-US" altLang="zh-CN" sz="1200" dirty="0">
                <a:solidFill>
                  <a:schemeClr val="tx1">
                    <a:lumMod val="65000"/>
                    <a:lumOff val="35000"/>
                  </a:schemeClr>
                </a:solidFill>
                <a:latin typeface="+mn-ea"/>
                <a:cs typeface="+mn-ea"/>
                <a:sym typeface="+mn-lt"/>
              </a:rPr>
              <a:t>1.</a:t>
            </a:r>
            <a:r>
              <a:rPr lang="zh-CN" altLang="en-US" sz="1200" dirty="0">
                <a:solidFill>
                  <a:schemeClr val="tx1">
                    <a:lumMod val="65000"/>
                    <a:lumOff val="35000"/>
                  </a:schemeClr>
                </a:solidFill>
                <a:latin typeface="+mn-ea"/>
                <a:cs typeface="+mn-ea"/>
                <a:sym typeface="+mn-lt"/>
              </a:rPr>
              <a:t>单击要填充的形状；</a:t>
            </a:r>
            <a:r>
              <a:rPr lang="en-US" altLang="zh-CN" sz="1200" dirty="0">
                <a:solidFill>
                  <a:schemeClr val="tx1">
                    <a:lumMod val="65000"/>
                    <a:lumOff val="35000"/>
                  </a:schemeClr>
                </a:solidFill>
                <a:latin typeface="+mn-ea"/>
                <a:cs typeface="+mn-ea"/>
                <a:sym typeface="+mn-lt"/>
              </a:rPr>
              <a:t>2.</a:t>
            </a:r>
            <a:r>
              <a:rPr lang="zh-CN" altLang="en-US" sz="1200" dirty="0">
                <a:solidFill>
                  <a:schemeClr val="tx1">
                    <a:lumMod val="65000"/>
                    <a:lumOff val="35000"/>
                  </a:schemeClr>
                </a:solidFill>
                <a:latin typeface="+mn-ea"/>
                <a:cs typeface="+mn-ea"/>
                <a:sym typeface="+mn-lt"/>
              </a:rPr>
              <a:t>在“格式”选项卡上的“形状样式”组中，单击“形状填充”旁边的箭头，然后单击「图片或纹理填充」； </a:t>
            </a:r>
            <a:r>
              <a:rPr lang="en-US" altLang="zh-CN" sz="1200" dirty="0">
                <a:solidFill>
                  <a:schemeClr val="tx1">
                    <a:lumMod val="65000"/>
                    <a:lumOff val="35000"/>
                  </a:schemeClr>
                </a:solidFill>
                <a:latin typeface="+mn-ea"/>
                <a:cs typeface="+mn-ea"/>
                <a:sym typeface="+mn-lt"/>
              </a:rPr>
              <a:t>3.</a:t>
            </a:r>
            <a:r>
              <a:rPr lang="zh-CN" altLang="en-US" sz="1200" dirty="0">
                <a:solidFill>
                  <a:schemeClr val="tx1">
                    <a:lumMod val="65000"/>
                    <a:lumOff val="35000"/>
                  </a:schemeClr>
                </a:solidFill>
                <a:latin typeface="+mn-ea"/>
                <a:cs typeface="+mn-ea"/>
                <a:sym typeface="+mn-lt"/>
              </a:rPr>
              <a:t>找到包含需要使用的图片的文件夹，单击该图片，然后单击“插入”；</a:t>
            </a:r>
            <a:r>
              <a:rPr lang="en-US" altLang="zh-CN" sz="1200" dirty="0">
                <a:solidFill>
                  <a:schemeClr val="tx1">
                    <a:lumMod val="65000"/>
                    <a:lumOff val="35000"/>
                  </a:schemeClr>
                </a:solidFill>
                <a:latin typeface="+mn-ea"/>
                <a:cs typeface="+mn-ea"/>
                <a:sym typeface="+mn-lt"/>
              </a:rPr>
              <a:t>4.</a:t>
            </a:r>
            <a:r>
              <a:rPr lang="zh-CN" altLang="en-US" sz="1200" dirty="0">
                <a:solidFill>
                  <a:schemeClr val="tx1">
                    <a:lumMod val="65000"/>
                    <a:lumOff val="35000"/>
                  </a:schemeClr>
                </a:solidFill>
                <a:latin typeface="+mn-ea"/>
                <a:cs typeface="+mn-ea"/>
                <a:sym typeface="+mn-lt"/>
              </a:rPr>
              <a:t>使用图片工具“裁剪”下拉菜单中的「填充」可对图片进行调整</a:t>
            </a:r>
            <a:endParaRPr lang="id-ID" altLang="zh-CN" sz="1200" dirty="0">
              <a:solidFill>
                <a:schemeClr val="tx1">
                  <a:lumMod val="65000"/>
                  <a:lumOff val="35000"/>
                </a:schemeClr>
              </a:solidFill>
              <a:latin typeface="+mn-ea"/>
              <a:cs typeface="+mn-ea"/>
              <a:sym typeface="+mn-lt"/>
            </a:endParaRPr>
          </a:p>
        </p:txBody>
      </p:sp>
      <p:sp>
        <p:nvSpPr>
          <p:cNvPr id="14" name="矩形 13"/>
          <p:cNvSpPr/>
          <p:nvPr/>
        </p:nvSpPr>
        <p:spPr>
          <a:xfrm>
            <a:off x="649817" y="2248366"/>
            <a:ext cx="2495550" cy="3348271"/>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5" name="组合 14"/>
          <p:cNvGrpSpPr/>
          <p:nvPr/>
        </p:nvGrpSpPr>
        <p:grpSpPr>
          <a:xfrm>
            <a:off x="859367" y="2406134"/>
            <a:ext cx="648216" cy="648216"/>
            <a:chOff x="868892" y="2882384"/>
            <a:chExt cx="648216" cy="648216"/>
          </a:xfrm>
        </p:grpSpPr>
        <p:sp>
          <p:nvSpPr>
            <p:cNvPr id="16" name="椭圆 15"/>
            <p:cNvSpPr/>
            <p:nvPr/>
          </p:nvSpPr>
          <p:spPr>
            <a:xfrm>
              <a:off x="868892" y="2882384"/>
              <a:ext cx="648216" cy="648216"/>
            </a:xfrm>
            <a:prstGeom prst="ellipse">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7" name="Freeform 64"/>
            <p:cNvSpPr>
              <a:spLocks noEditPoints="1"/>
            </p:cNvSpPr>
            <p:nvPr/>
          </p:nvSpPr>
          <p:spPr bwMode="auto">
            <a:xfrm>
              <a:off x="977952" y="3051810"/>
              <a:ext cx="407248" cy="279803"/>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18" name="文本框 17"/>
          <p:cNvSpPr txBox="1"/>
          <p:nvPr/>
        </p:nvSpPr>
        <p:spPr>
          <a:xfrm>
            <a:off x="1589599" y="2406134"/>
            <a:ext cx="1569043" cy="369332"/>
          </a:xfrm>
          <a:prstGeom prst="rect">
            <a:avLst/>
          </a:prstGeom>
          <a:noFill/>
        </p:spPr>
        <p:txBody>
          <a:bodyPr wrap="square" rtlCol="0">
            <a:spAutoFit/>
          </a:bodyPr>
          <a:lstStyle/>
          <a:p>
            <a:r>
              <a:rPr lang="zh-CN" altLang="en-US" b="1" dirty="0">
                <a:solidFill>
                  <a:prstClr val="white"/>
                </a:solidFill>
                <a:cs typeface="+mn-ea"/>
                <a:sym typeface="+mn-lt"/>
              </a:rPr>
              <a:t>添加预设文本</a:t>
            </a:r>
          </a:p>
        </p:txBody>
      </p:sp>
      <p:sp>
        <p:nvSpPr>
          <p:cNvPr id="19" name="矩形 18"/>
          <p:cNvSpPr/>
          <p:nvPr/>
        </p:nvSpPr>
        <p:spPr>
          <a:xfrm>
            <a:off x="1589600" y="2643034"/>
            <a:ext cx="1082348" cy="369332"/>
          </a:xfrm>
          <a:prstGeom prst="rect">
            <a:avLst/>
          </a:prstGeom>
        </p:spPr>
        <p:txBody>
          <a:bodyPr wrap="none">
            <a:spAutoFit/>
          </a:bodyPr>
          <a:lstStyle/>
          <a:p>
            <a:r>
              <a:rPr lang="zh-CN" altLang="en-US" dirty="0">
                <a:solidFill>
                  <a:prstClr val="white"/>
                </a:solidFill>
                <a:cs typeface="+mn-ea"/>
                <a:sym typeface="+mn-lt"/>
              </a:rPr>
              <a:t>Design team</a:t>
            </a:r>
          </a:p>
        </p:txBody>
      </p:sp>
      <p:sp>
        <p:nvSpPr>
          <p:cNvPr id="20" name="Rectangle 78"/>
          <p:cNvSpPr/>
          <p:nvPr/>
        </p:nvSpPr>
        <p:spPr>
          <a:xfrm>
            <a:off x="781180" y="3174110"/>
            <a:ext cx="2227551" cy="2347374"/>
          </a:xfrm>
          <a:prstGeom prst="rect">
            <a:avLst/>
          </a:prstGeom>
        </p:spPr>
        <p:txBody>
          <a:bodyPr wrap="square">
            <a:spAutoFit/>
          </a:bodyPr>
          <a:lstStyle/>
          <a:p>
            <a:pPr lvl="0" algn="just" defTabSz="914400">
              <a:lnSpc>
                <a:spcPct val="150000"/>
              </a:lnSpc>
              <a:defRPr/>
            </a:pPr>
            <a:r>
              <a:rPr lang="en-US" altLang="zh-CN" sz="1100" kern="3000" spc="30" dirty="0">
                <a:solidFill>
                  <a:prstClr val="white"/>
                </a:solidFill>
                <a:cs typeface="+mn-ea"/>
                <a:sym typeface="+mn-lt"/>
              </a:rPr>
              <a:t>1.</a:t>
            </a:r>
            <a:r>
              <a:rPr lang="zh-CN" altLang="en-US" sz="1100" kern="3000" spc="30" dirty="0">
                <a:solidFill>
                  <a:prstClr val="white"/>
                </a:solidFill>
                <a:cs typeface="+mn-ea"/>
                <a:sym typeface="+mn-lt"/>
              </a:rPr>
              <a:t>单击要填充的形状；</a:t>
            </a:r>
            <a:r>
              <a:rPr lang="en-US" altLang="zh-CN" sz="1100" kern="3000" spc="30" dirty="0">
                <a:solidFill>
                  <a:prstClr val="white"/>
                </a:solidFill>
                <a:cs typeface="+mn-ea"/>
                <a:sym typeface="+mn-lt"/>
              </a:rPr>
              <a:t>2.</a:t>
            </a:r>
            <a:r>
              <a:rPr lang="zh-CN" altLang="en-US" sz="1100" kern="3000" spc="30" dirty="0">
                <a:solidFill>
                  <a:prstClr val="white"/>
                </a:solidFill>
                <a:cs typeface="+mn-ea"/>
                <a:sym typeface="+mn-lt"/>
              </a:rPr>
              <a:t>在“格式”选项卡上的“形状样式”组中，单击“形状填充”旁边的箭头，然后单击「图片或纹理填充」； </a:t>
            </a:r>
            <a:r>
              <a:rPr lang="en-US" altLang="zh-CN" sz="1100" kern="3000" spc="30" dirty="0">
                <a:solidFill>
                  <a:prstClr val="white"/>
                </a:solidFill>
                <a:cs typeface="+mn-ea"/>
                <a:sym typeface="+mn-lt"/>
              </a:rPr>
              <a:t>3.</a:t>
            </a:r>
            <a:r>
              <a:rPr lang="zh-CN" altLang="en-US" sz="1100" kern="3000" spc="30" dirty="0">
                <a:solidFill>
                  <a:prstClr val="white"/>
                </a:solidFill>
                <a:cs typeface="+mn-ea"/>
                <a:sym typeface="+mn-lt"/>
              </a:rPr>
              <a:t>找到包含需要使用的图片的文件夹，单击该图片，然后单击“插入”；</a:t>
            </a:r>
            <a:r>
              <a:rPr lang="en-US" altLang="zh-CN" sz="1100" kern="3000" spc="30" dirty="0">
                <a:solidFill>
                  <a:prstClr val="white"/>
                </a:solidFill>
                <a:cs typeface="+mn-ea"/>
                <a:sym typeface="+mn-lt"/>
              </a:rPr>
              <a:t>4.</a:t>
            </a:r>
            <a:r>
              <a:rPr lang="zh-CN" altLang="en-US" sz="1100" kern="3000" spc="30" dirty="0">
                <a:solidFill>
                  <a:prstClr val="white"/>
                </a:solidFill>
                <a:cs typeface="+mn-ea"/>
                <a:sym typeface="+mn-lt"/>
              </a:rPr>
              <a:t>使用图片工具“裁剪”下拉菜单中的「填充」可对图片进行调整</a:t>
            </a:r>
          </a:p>
        </p:txBody>
      </p:sp>
      <p:sp>
        <p:nvSpPr>
          <p:cNvPr id="37" name="PA_文本框 6"/>
          <p:cNvSpPr txBox="1"/>
          <p:nvPr>
            <p:custDataLst>
              <p:tags r:id="rId2"/>
            </p:custDataLst>
          </p:nvPr>
        </p:nvSpPr>
        <p:spPr>
          <a:xfrm>
            <a:off x="1191408" y="209420"/>
            <a:ext cx="2497541" cy="584775"/>
          </a:xfrm>
          <a:prstGeom prst="rect">
            <a:avLst/>
          </a:prstGeom>
          <a:noFill/>
        </p:spPr>
        <p:txBody>
          <a:bodyPr wrap="square" rtlCol="0">
            <a:spAutoFit/>
          </a:bodyPr>
          <a:lstStyle/>
          <a:p>
            <a:r>
              <a:rPr lang="zh-CN" altLang="en-US" sz="3200" dirty="0">
                <a:solidFill>
                  <a:schemeClr val="tx1">
                    <a:lumMod val="85000"/>
                    <a:lumOff val="15000"/>
                  </a:schemeClr>
                </a:solidFill>
                <a:latin typeface="+mj-ea"/>
                <a:ea typeface="+mj-ea"/>
              </a:rPr>
              <a:t>产品介绍</a:t>
            </a:r>
          </a:p>
        </p:txBody>
      </p:sp>
      <p:sp>
        <p:nvSpPr>
          <p:cNvPr id="38" name="矩形 37"/>
          <p:cNvSpPr/>
          <p:nvPr/>
        </p:nvSpPr>
        <p:spPr>
          <a:xfrm>
            <a:off x="576082" y="294050"/>
            <a:ext cx="427501" cy="427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099866" y="786766"/>
            <a:ext cx="176030" cy="17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199696" y="724571"/>
            <a:ext cx="1865639" cy="307777"/>
          </a:xfrm>
          <a:prstGeom prst="rect">
            <a:avLst/>
          </a:prstGeom>
        </p:spPr>
        <p:txBody>
          <a:bodyPr wrap="none">
            <a:spAutoFit/>
          </a:bodyPr>
          <a:lstStyle/>
          <a:p>
            <a:r>
              <a:rPr lang="en-US" altLang="zh-CN" sz="1400" dirty="0">
                <a:solidFill>
                  <a:schemeClr val="tx1">
                    <a:lumMod val="65000"/>
                    <a:lumOff val="35000"/>
                  </a:schemeClr>
                </a:solidFill>
              </a:rPr>
              <a:t>PRODUCT DISPLAY</a:t>
            </a:r>
            <a:endParaRPr lang="zh-CN" altLang="en-US" sz="1400" dirty="0">
              <a:solidFill>
                <a:schemeClr val="tx1">
                  <a:lumMod val="65000"/>
                  <a:lumOff val="35000"/>
                </a:schemeClr>
              </a:solidFill>
            </a:endParaRPr>
          </a:p>
        </p:txBody>
      </p:sp>
      <p:grpSp>
        <p:nvGrpSpPr>
          <p:cNvPr id="41" name="组合 40"/>
          <p:cNvGrpSpPr/>
          <p:nvPr/>
        </p:nvGrpSpPr>
        <p:grpSpPr>
          <a:xfrm>
            <a:off x="0" y="6489700"/>
            <a:ext cx="12192000" cy="259231"/>
            <a:chOff x="0" y="6489700"/>
            <a:chExt cx="12192000" cy="259231"/>
          </a:xfrm>
        </p:grpSpPr>
        <p:sp>
          <p:nvSpPr>
            <p:cNvPr id="42" name="矩形 41"/>
            <p:cNvSpPr/>
            <p:nvPr/>
          </p:nvSpPr>
          <p:spPr>
            <a:xfrm>
              <a:off x="5686425" y="6489700"/>
              <a:ext cx="819150" cy="259231"/>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lumMod val="65000"/>
                      <a:lumOff val="35000"/>
                    </a:schemeClr>
                  </a:solidFill>
                </a:rPr>
                <a:t>Part One</a:t>
              </a:r>
              <a:endParaRPr lang="zh-CN" altLang="en-US" sz="1100" dirty="0">
                <a:solidFill>
                  <a:schemeClr val="tx1">
                    <a:lumMod val="65000"/>
                    <a:lumOff val="35000"/>
                  </a:schemeClr>
                </a:solidFill>
              </a:endParaRPr>
            </a:p>
          </p:txBody>
        </p:sp>
        <p:cxnSp>
          <p:nvCxnSpPr>
            <p:cNvPr id="43" name="直接连接符 42"/>
            <p:cNvCxnSpPr/>
            <p:nvPr/>
          </p:nvCxnSpPr>
          <p:spPr>
            <a:xfrm>
              <a:off x="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4" name="直接连接符 43"/>
            <p:cNvCxnSpPr/>
            <p:nvPr/>
          </p:nvCxnSpPr>
          <p:spPr>
            <a:xfrm>
              <a:off x="6692900" y="6621585"/>
              <a:ext cx="5499100" cy="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250" fill="hold"/>
                                            <p:tgtEl>
                                              <p:spTgt spid="39"/>
                                            </p:tgtEl>
                                            <p:attrNameLst>
                                              <p:attrName>ppt_x</p:attrName>
                                            </p:attrNameLst>
                                          </p:cBhvr>
                                          <p:tavLst>
                                            <p:tav tm="0">
                                              <p:val>
                                                <p:strVal val="0-#ppt_w/2"/>
                                              </p:val>
                                            </p:tav>
                                            <p:tav tm="100000">
                                              <p:val>
                                                <p:strVal val="#ppt_x"/>
                                              </p:val>
                                            </p:tav>
                                          </p:tavLst>
                                        </p:anim>
                                        <p:anim calcmode="lin" valueType="num">
                                          <p:cBhvr additive="base">
                                            <p:cTn id="11" dur="25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250" fill="hold"/>
                                            <p:tgtEl>
                                              <p:spTgt spid="38"/>
                                            </p:tgtEl>
                                            <p:attrNameLst>
                                              <p:attrName>ppt_x</p:attrName>
                                            </p:attrNameLst>
                                          </p:cBhvr>
                                          <p:tavLst>
                                            <p:tav tm="0">
                                              <p:val>
                                                <p:strVal val="0-#ppt_w/2"/>
                                              </p:val>
                                            </p:tav>
                                            <p:tav tm="100000">
                                              <p:val>
                                                <p:strVal val="#ppt_x"/>
                                              </p:val>
                                            </p:tav>
                                          </p:tavLst>
                                        </p:anim>
                                        <p:anim calcmode="lin" valueType="num">
                                          <p:cBhvr additive="base">
                                            <p:cTn id="15" dur="250" fill="hold"/>
                                            <p:tgtEl>
                                              <p:spTgt spid="3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2"/>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500"/>
                                            <p:tgtEl>
                                              <p:spTgt spid="3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500"/>
                                </p:stCondLst>
                                <p:childTnLst>
                                  <p:par>
                                    <p:cTn id="32" presetID="1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p:tgtEl>
                                              <p:spTgt spid="5"/>
                                            </p:tgtEl>
                                            <p:attrNameLst>
                                              <p:attrName>ppt_y</p:attrName>
                                            </p:attrNameLst>
                                          </p:cBhvr>
                                          <p:tavLst>
                                            <p:tav tm="0">
                                              <p:val>
                                                <p:strVal val="#ppt_y+#ppt_h*1.125000"/>
                                              </p:val>
                                            </p:tav>
                                            <p:tav tm="100000">
                                              <p:val>
                                                <p:strVal val="#ppt_y"/>
                                              </p:val>
                                            </p:tav>
                                          </p:tavLst>
                                        </p:anim>
                                        <p:animEffect transition="in" filter="wipe(up)">
                                          <p:cBhvr>
                                            <p:cTn id="35" dur="500"/>
                                            <p:tgtEl>
                                              <p:spTgt spid="5"/>
                                            </p:tgtEl>
                                          </p:cBhvr>
                                        </p:animEffect>
                                      </p:childTnLst>
                                    </p:cTn>
                                  </p:par>
                                </p:childTnLst>
                              </p:cTn>
                            </p:par>
                            <p:par>
                              <p:cTn id="36" fill="hold">
                                <p:stCondLst>
                                  <p:cond delay="2000"/>
                                </p:stCondLst>
                                <p:childTnLst>
                                  <p:par>
                                    <p:cTn id="37" presetID="2" presetClass="entr" presetSubtype="8" fill="hold" grpId="0" nodeType="afterEffect" p14:presetBounceEnd="72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72000">
                                          <p:cBhvr additive="base">
                                            <p:cTn id="39" dur="700" fill="hold"/>
                                            <p:tgtEl>
                                              <p:spTgt spid="14"/>
                                            </p:tgtEl>
                                            <p:attrNameLst>
                                              <p:attrName>ppt_x</p:attrName>
                                            </p:attrNameLst>
                                          </p:cBhvr>
                                          <p:tavLst>
                                            <p:tav tm="0">
                                              <p:val>
                                                <p:strVal val="0-#ppt_w/2"/>
                                              </p:val>
                                            </p:tav>
                                            <p:tav tm="100000">
                                              <p:val>
                                                <p:strVal val="#ppt_x"/>
                                              </p:val>
                                            </p:tav>
                                          </p:tavLst>
                                        </p:anim>
                                        <p:anim calcmode="lin" valueType="num" p14:bounceEnd="72000">
                                          <p:cBhvr additive="base">
                                            <p:cTn id="40" dur="7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par>
                              <p:cTn id="67" fill="hold">
                                <p:stCondLst>
                                  <p:cond delay="6000"/>
                                </p:stCondLst>
                                <p:childTnLst>
                                  <p:par>
                                    <p:cTn id="68" presetID="22" presetClass="entr" presetSubtype="1"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up)">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8" grpId="0"/>
          <p:bldP spid="19" grpId="0"/>
          <p:bldP spid="20" grpId="0"/>
          <p:bldP spid="37" grpId="0"/>
          <p:bldP spid="38" grpId="0" animBg="1"/>
          <p:bldP spid="39" grpId="0" animBg="1"/>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2" presetClass="entr" presetSubtype="9"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250" fill="hold"/>
                                            <p:tgtEl>
                                              <p:spTgt spid="39"/>
                                            </p:tgtEl>
                                            <p:attrNameLst>
                                              <p:attrName>ppt_x</p:attrName>
                                            </p:attrNameLst>
                                          </p:cBhvr>
                                          <p:tavLst>
                                            <p:tav tm="0">
                                              <p:val>
                                                <p:strVal val="0-#ppt_w/2"/>
                                              </p:val>
                                            </p:tav>
                                            <p:tav tm="100000">
                                              <p:val>
                                                <p:strVal val="#ppt_x"/>
                                              </p:val>
                                            </p:tav>
                                          </p:tavLst>
                                        </p:anim>
                                        <p:anim calcmode="lin" valueType="num">
                                          <p:cBhvr additive="base">
                                            <p:cTn id="11" dur="250" fill="hold"/>
                                            <p:tgtEl>
                                              <p:spTgt spid="39"/>
                                            </p:tgtEl>
                                            <p:attrNameLst>
                                              <p:attrName>ppt_y</p:attrName>
                                            </p:attrNameLst>
                                          </p:cBhvr>
                                          <p:tavLst>
                                            <p:tav tm="0">
                                              <p:val>
                                                <p:strVal val="0-#ppt_h/2"/>
                                              </p:val>
                                            </p:tav>
                                            <p:tav tm="100000">
                                              <p:val>
                                                <p:strVal val="#ppt_y"/>
                                              </p:val>
                                            </p:tav>
                                          </p:tavLst>
                                        </p:anim>
                                      </p:childTnLst>
                                    </p:cTn>
                                  </p:par>
                                  <p:par>
                                    <p:cTn id="12" presetID="2" presetClass="entr" presetSubtype="9" fill="hold" grpId="0" nodeType="withEffect">
                                      <p:stCondLst>
                                        <p:cond delay="15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250" fill="hold"/>
                                            <p:tgtEl>
                                              <p:spTgt spid="38"/>
                                            </p:tgtEl>
                                            <p:attrNameLst>
                                              <p:attrName>ppt_x</p:attrName>
                                            </p:attrNameLst>
                                          </p:cBhvr>
                                          <p:tavLst>
                                            <p:tav tm="0">
                                              <p:val>
                                                <p:strVal val="0-#ppt_w/2"/>
                                              </p:val>
                                            </p:tav>
                                            <p:tav tm="100000">
                                              <p:val>
                                                <p:strVal val="#ppt_x"/>
                                              </p:val>
                                            </p:tav>
                                          </p:tavLst>
                                        </p:anim>
                                        <p:anim calcmode="lin" valueType="num">
                                          <p:cBhvr additive="base">
                                            <p:cTn id="15" dur="250" fill="hold"/>
                                            <p:tgtEl>
                                              <p:spTgt spid="3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9"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ppt_x</p:attrName>
                                            </p:attrNameLst>
                                          </p:cBhvr>
                                          <p:tavLst>
                                            <p:tav tm="0">
                                              <p:val>
                                                <p:strVal val="#ppt_x-.2"/>
                                              </p:val>
                                            </p:tav>
                                            <p:tav tm="100000">
                                              <p:val>
                                                <p:strVal val="#ppt_x"/>
                                              </p:val>
                                            </p:tav>
                                          </p:tavLst>
                                        </p:anim>
                                        <p:anim calcmode="lin" valueType="num">
                                          <p:cBhvr>
                                            <p:cTn id="20"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500"/>
                                            <p:tgtEl>
                                              <p:spTgt spid="37"/>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right)">
                                          <p:cBhvr>
                                            <p:cTn id="24" dur="500"/>
                                            <p:tgtEl>
                                              <p:spTgt spid="40"/>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500"/>
                                </p:stCondLst>
                                <p:childTnLst>
                                  <p:par>
                                    <p:cTn id="32" presetID="1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p:tgtEl>
                                              <p:spTgt spid="5"/>
                                            </p:tgtEl>
                                            <p:attrNameLst>
                                              <p:attrName>ppt_y</p:attrName>
                                            </p:attrNameLst>
                                          </p:cBhvr>
                                          <p:tavLst>
                                            <p:tav tm="0">
                                              <p:val>
                                                <p:strVal val="#ppt_y+#ppt_h*1.125000"/>
                                              </p:val>
                                            </p:tav>
                                            <p:tav tm="100000">
                                              <p:val>
                                                <p:strVal val="#ppt_y"/>
                                              </p:val>
                                            </p:tav>
                                          </p:tavLst>
                                        </p:anim>
                                        <p:animEffect transition="in" filter="wipe(up)">
                                          <p:cBhvr>
                                            <p:cTn id="35" dur="500"/>
                                            <p:tgtEl>
                                              <p:spTgt spid="5"/>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00" fill="hold"/>
                                            <p:tgtEl>
                                              <p:spTgt spid="14"/>
                                            </p:tgtEl>
                                            <p:attrNameLst>
                                              <p:attrName>ppt_x</p:attrName>
                                            </p:attrNameLst>
                                          </p:cBhvr>
                                          <p:tavLst>
                                            <p:tav tm="0">
                                              <p:val>
                                                <p:strVal val="0-#ppt_w/2"/>
                                              </p:val>
                                            </p:tav>
                                            <p:tav tm="100000">
                                              <p:val>
                                                <p:strVal val="#ppt_x"/>
                                              </p:val>
                                            </p:tav>
                                          </p:tavLst>
                                        </p:anim>
                                        <p:anim calcmode="lin" valueType="num">
                                          <p:cBhvr additive="base">
                                            <p:cTn id="40" dur="7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5500"/>
                                </p:stCondLst>
                                <p:childTnLst>
                                  <p:par>
                                    <p:cTn id="64" presetID="22" presetClass="entr" presetSubtype="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par>
                              <p:cTn id="67" fill="hold">
                                <p:stCondLst>
                                  <p:cond delay="6000"/>
                                </p:stCondLst>
                                <p:childTnLst>
                                  <p:par>
                                    <p:cTn id="68" presetID="22" presetClass="entr" presetSubtype="1"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up)">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8" grpId="0"/>
          <p:bldP spid="19" grpId="0"/>
          <p:bldP spid="20" grpId="0"/>
          <p:bldP spid="37" grpId="0"/>
          <p:bldP spid="38" grpId="0" animBg="1"/>
          <p:bldP spid="39" grpId="0" animBg="1"/>
          <p:bldP spid="4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2" name="PA_矩形 12"/>
          <p:cNvSpPr/>
          <p:nvPr>
            <p:custDataLst>
              <p:tags r:id="rId1"/>
            </p:custDataLst>
          </p:nvPr>
        </p:nvSpPr>
        <p:spPr>
          <a:xfrm>
            <a:off x="0" y="-2"/>
            <a:ext cx="12191997" cy="6858001"/>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0031" y="1085799"/>
            <a:ext cx="2733870" cy="261071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文本框 5"/>
          <p:cNvSpPr txBox="1"/>
          <p:nvPr>
            <p:custDataLst>
              <p:tags r:id="rId2"/>
            </p:custDataLst>
          </p:nvPr>
        </p:nvSpPr>
        <p:spPr>
          <a:xfrm>
            <a:off x="5772112" y="2748559"/>
            <a:ext cx="3795171" cy="830997"/>
          </a:xfrm>
          <a:prstGeom prst="rect">
            <a:avLst/>
          </a:prstGeom>
          <a:noFill/>
        </p:spPr>
        <p:txBody>
          <a:bodyPr wrap="square" rtlCol="0">
            <a:spAutoFit/>
          </a:bodyPr>
          <a:lstStyle/>
          <a:p>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产品工艺</a:t>
            </a:r>
          </a:p>
        </p:txBody>
      </p:sp>
      <p:sp>
        <p:nvSpPr>
          <p:cNvPr id="7" name="文本框 6"/>
          <p:cNvSpPr txBox="1"/>
          <p:nvPr/>
        </p:nvSpPr>
        <p:spPr>
          <a:xfrm>
            <a:off x="9870553" y="96642"/>
            <a:ext cx="2224585" cy="818686"/>
          </a:xfrm>
          <a:prstGeom prst="rect">
            <a:avLst/>
          </a:prstGeom>
          <a:noFill/>
        </p:spPr>
        <p:txBody>
          <a:bodyPr wrap="square" rtlCol="0">
            <a:spAutoFit/>
          </a:bodyPr>
          <a:lstStyle>
            <a:defPPr>
              <a:defRPr lang="en-US"/>
            </a:defPPr>
            <a:lvl1pPr>
              <a:defRPr sz="2400" spc="300">
                <a:solidFill>
                  <a:schemeClr val="tx1">
                    <a:lumMod val="50000"/>
                    <a:lumOff val="50000"/>
                  </a:schemeClr>
                </a:solidFill>
                <a:latin typeface="Tw Cen MT" panose="020B0602020104020603" pitchFamily="34" charset="0"/>
                <a:ea typeface="Dotum" panose="020B0600000101010101" pitchFamily="34" charset="-127"/>
                <a:cs typeface="Rod" panose="02030509050101010101" pitchFamily="49" charset="-79"/>
              </a:defRPr>
            </a:lvl1pPr>
          </a:lstStyle>
          <a:p>
            <a:pPr algn="r"/>
            <a:r>
              <a:rPr lang="en-US" altLang="zh-CN" dirty="0"/>
              <a:t>COMPANY</a:t>
            </a:r>
          </a:p>
          <a:p>
            <a:pPr algn="r"/>
            <a:r>
              <a:rPr lang="en-US" altLang="zh-CN" dirty="0"/>
              <a:t>LOGO</a:t>
            </a:r>
            <a:endParaRPr lang="zh-CN" altLang="en-US" dirty="0"/>
          </a:p>
        </p:txBody>
      </p:sp>
      <p:sp>
        <p:nvSpPr>
          <p:cNvPr id="11" name="矩形 10"/>
          <p:cNvSpPr/>
          <p:nvPr/>
        </p:nvSpPr>
        <p:spPr>
          <a:xfrm>
            <a:off x="11204812" y="6155140"/>
            <a:ext cx="987187" cy="440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TWO</a:t>
            </a:r>
            <a:endParaRPr lang="zh-CN" altLang="en-US" sz="2400" dirty="0"/>
          </a:p>
        </p:txBody>
      </p:sp>
      <p:sp>
        <p:nvSpPr>
          <p:cNvPr id="14" name="矩形 13"/>
          <p:cNvSpPr/>
          <p:nvPr/>
        </p:nvSpPr>
        <p:spPr>
          <a:xfrm>
            <a:off x="4926762" y="2946997"/>
            <a:ext cx="434122" cy="4341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矩形 3"/>
          <p:cNvSpPr/>
          <p:nvPr/>
        </p:nvSpPr>
        <p:spPr>
          <a:xfrm>
            <a:off x="2989509" y="1243884"/>
            <a:ext cx="1691136" cy="16911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文本框 7"/>
          <p:cNvSpPr txBox="1"/>
          <p:nvPr/>
        </p:nvSpPr>
        <p:spPr>
          <a:xfrm>
            <a:off x="3001039" y="1398295"/>
            <a:ext cx="2212149" cy="1569660"/>
          </a:xfrm>
          <a:prstGeom prst="rect">
            <a:avLst/>
          </a:prstGeom>
          <a:noFill/>
        </p:spPr>
        <p:txBody>
          <a:bodyPr wrap="square" rtlCol="0">
            <a:spAutoFit/>
          </a:bodyPr>
          <a:lstStyle/>
          <a:p>
            <a:r>
              <a:rPr lang="en-US" altLang="zh-CN" sz="9600" dirty="0">
                <a:solidFill>
                  <a:schemeClr val="bg1"/>
                </a:solidFill>
              </a:rPr>
              <a:t>P</a:t>
            </a:r>
            <a:endParaRPr lang="zh-CN" altLang="en-US" sz="2800" dirty="0">
              <a:solidFill>
                <a:schemeClr val="bg1"/>
              </a:solidFill>
            </a:endParaRPr>
          </a:p>
        </p:txBody>
      </p:sp>
      <p:sp>
        <p:nvSpPr>
          <p:cNvPr id="9" name="矩形 8"/>
          <p:cNvSpPr/>
          <p:nvPr/>
        </p:nvSpPr>
        <p:spPr>
          <a:xfrm>
            <a:off x="3379833" y="2264308"/>
            <a:ext cx="694614" cy="400110"/>
          </a:xfrm>
          <a:prstGeom prst="rect">
            <a:avLst/>
          </a:prstGeom>
        </p:spPr>
        <p:txBody>
          <a:bodyPr wrap="none">
            <a:spAutoFit/>
          </a:bodyPr>
          <a:lstStyle/>
          <a:p>
            <a:r>
              <a:rPr lang="en-US" altLang="zh-CN" sz="2000" dirty="0">
                <a:solidFill>
                  <a:schemeClr val="bg1"/>
                </a:solidFill>
              </a:rPr>
              <a:t>ART</a:t>
            </a:r>
            <a:endParaRPr lang="zh-CN" altLang="en-US" sz="2000" dirty="0">
              <a:solidFill>
                <a:schemeClr val="bg1"/>
              </a:solidFill>
            </a:endParaRPr>
          </a:p>
        </p:txBody>
      </p:sp>
      <p:sp>
        <p:nvSpPr>
          <p:cNvPr id="10" name="矩形 9"/>
          <p:cNvSpPr/>
          <p:nvPr/>
        </p:nvSpPr>
        <p:spPr>
          <a:xfrm>
            <a:off x="3935932" y="2037216"/>
            <a:ext cx="755335" cy="707886"/>
          </a:xfrm>
          <a:prstGeom prst="rect">
            <a:avLst/>
          </a:prstGeom>
        </p:spPr>
        <p:txBody>
          <a:bodyPr wrap="none">
            <a:spAutoFit/>
          </a:bodyPr>
          <a:lstStyle/>
          <a:p>
            <a:r>
              <a:rPr lang="en-US" altLang="zh-CN" sz="4000" dirty="0">
                <a:solidFill>
                  <a:schemeClr val="bg1"/>
                </a:solidFill>
              </a:rPr>
              <a:t>02</a:t>
            </a:r>
            <a:endParaRPr lang="zh-CN" altLang="en-US" sz="4000" dirty="0">
              <a:solidFill>
                <a:schemeClr val="bg1"/>
              </a:solidFill>
            </a:endParaRPr>
          </a:p>
        </p:txBody>
      </p:sp>
      <p:sp>
        <p:nvSpPr>
          <p:cNvPr id="18" name="矩形 17"/>
          <p:cNvSpPr/>
          <p:nvPr/>
        </p:nvSpPr>
        <p:spPr>
          <a:xfrm>
            <a:off x="2271258" y="3195047"/>
            <a:ext cx="2095057" cy="2000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084" y="3614988"/>
            <a:ext cx="3240000" cy="1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3"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par>
                                <p:cTn id="22" presetID="16" presetClass="entr" presetSubtype="21"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23" presetClass="entr" presetSubtype="3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strVal val="4*#ppt_w"/>
                                          </p:val>
                                        </p:tav>
                                        <p:tav tm="100000">
                                          <p:val>
                                            <p:strVal val="#ppt_w"/>
                                          </p:val>
                                        </p:tav>
                                      </p:tavLst>
                                    </p:anim>
                                    <p:anim calcmode="lin" valueType="num">
                                      <p:cBhvr>
                                        <p:cTn id="28" dur="500" fill="hold"/>
                                        <p:tgtEl>
                                          <p:spTgt spid="9"/>
                                        </p:tgtEl>
                                        <p:attrNameLst>
                                          <p:attrName>ppt_h</p:attrName>
                                        </p:attrNameLst>
                                      </p:cBhvr>
                                      <p:tavLst>
                                        <p:tav tm="0">
                                          <p:val>
                                            <p:strVal val="4*#ppt_h"/>
                                          </p:val>
                                        </p:tav>
                                        <p:tav tm="100000">
                                          <p:val>
                                            <p:strVal val="#ppt_h"/>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90"/>
                                          </p:val>
                                        </p:tav>
                                        <p:tav tm="100000">
                                          <p:val>
                                            <p:fltVal val="0"/>
                                          </p:val>
                                        </p:tav>
                                      </p:tavLst>
                                    </p:anim>
                                    <p:animEffect transition="in" filter="fade">
                                      <p:cBhvr>
                                        <p:cTn id="34" dur="500"/>
                                        <p:tgtEl>
                                          <p:spTgt spid="8"/>
                                        </p:tgtEl>
                                      </p:cBhvr>
                                    </p:animEffect>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2000"/>
                            </p:stCondLst>
                            <p:childTnLst>
                              <p:par>
                                <p:cTn id="45" presetID="54" presetClass="entr" presetSubtype="0" accel="10000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strVal val="#ppt_w*0.05"/>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anim calcmode="lin" valueType="num">
                                      <p:cBhvr>
                                        <p:cTn id="49" dur="500" fill="hold"/>
                                        <p:tgtEl>
                                          <p:spTgt spid="6"/>
                                        </p:tgtEl>
                                        <p:attrNameLst>
                                          <p:attrName>ppt_x</p:attrName>
                                        </p:attrNameLst>
                                      </p:cBhvr>
                                      <p:tavLst>
                                        <p:tav tm="0">
                                          <p:val>
                                            <p:strVal val="#ppt_x-.2"/>
                                          </p:val>
                                        </p:tav>
                                        <p:tav tm="100000">
                                          <p:val>
                                            <p:strVal val="#ppt_x"/>
                                          </p:val>
                                        </p:tav>
                                      </p:tavLst>
                                    </p:anim>
                                    <p:anim calcmode="lin" valueType="num">
                                      <p:cBhvr>
                                        <p:cTn id="50" dur="500" fill="hold"/>
                                        <p:tgtEl>
                                          <p:spTgt spid="6"/>
                                        </p:tgtEl>
                                        <p:attrNameLst>
                                          <p:attrName>ppt_y</p:attrName>
                                        </p:attrNameLst>
                                      </p:cBhvr>
                                      <p:tavLst>
                                        <p:tav tm="0">
                                          <p:val>
                                            <p:strVal val="#ppt_y"/>
                                          </p:val>
                                        </p:tav>
                                        <p:tav tm="100000">
                                          <p:val>
                                            <p:strVal val="#ppt_y"/>
                                          </p:val>
                                        </p:tav>
                                      </p:tavLst>
                                    </p:anim>
                                    <p:animEffect transition="in" filter="fade">
                                      <p:cBhvr>
                                        <p:cTn id="51" dur="500"/>
                                        <p:tgtEl>
                                          <p:spTgt spid="6"/>
                                        </p:tgtEl>
                                      </p:cBhvr>
                                    </p:animEffect>
                                  </p:childTnLst>
                                </p:cTn>
                              </p:par>
                            </p:childTnLst>
                          </p:cTn>
                        </p:par>
                        <p:par>
                          <p:cTn id="52" fill="hold">
                            <p:stCondLst>
                              <p:cond delay="2500"/>
                            </p:stCondLst>
                            <p:childTnLst>
                              <p:par>
                                <p:cTn id="53" presetID="2" presetClass="entr" presetSubtype="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animBg="1"/>
      <p:bldP spid="14" grpId="0" animBg="1"/>
      <p:bldP spid="4" grpId="0" animBg="1"/>
      <p:bldP spid="8" grpId="0"/>
      <p:bldP spid="9" grpId="0"/>
      <p:bldP spid="10" grpId="0"/>
      <p:bldP spid="10" grpId="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产品培训"/>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10.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11.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12.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15.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16.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3.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4.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5.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6.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7.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8.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ppt/theme/themeOverride9.xml><?xml version="1.0" encoding="utf-8"?>
<a:themeOverride xmlns:a="http://schemas.openxmlformats.org/drawingml/2006/main">
  <a:clrScheme name="自定义 2">
    <a:dk1>
      <a:srgbClr val="000000"/>
    </a:dk1>
    <a:lt1>
      <a:srgbClr val="FFFFFF"/>
    </a:lt1>
    <a:dk2>
      <a:srgbClr val="778495"/>
    </a:dk2>
    <a:lt2>
      <a:srgbClr val="F0F0F0"/>
    </a:lt2>
    <a:accent1>
      <a:srgbClr val="B80106"/>
    </a:accent1>
    <a:accent2>
      <a:srgbClr val="F65050"/>
    </a:accent2>
    <a:accent3>
      <a:srgbClr val="FC7C7C"/>
    </a:accent3>
    <a:accent4>
      <a:srgbClr val="FE6666"/>
    </a:accent4>
    <a:accent5>
      <a:srgbClr val="EE2222"/>
    </a:accent5>
    <a:accent6>
      <a:srgbClr val="D22828"/>
    </a:accent6>
    <a:hlink>
      <a:srgbClr val="B8010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2289</Words>
  <Application>Microsoft Office PowerPoint</Application>
  <PresentationFormat>宽屏</PresentationFormat>
  <Paragraphs>409</Paragraphs>
  <Slides>31</Slides>
  <Notes>31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31</vt:i4>
      </vt:variant>
    </vt:vector>
  </HeadingPairs>
  <TitlesOfParts>
    <vt:vector size="45" baseType="lpstr">
      <vt:lpstr>Adobe Gothic Std B</vt:lpstr>
      <vt:lpstr>FontAwesome</vt:lpstr>
      <vt:lpstr>Open Sans</vt:lpstr>
      <vt:lpstr>San Francisco Display Bold</vt:lpstr>
      <vt:lpstr>San Francisco Display Light</vt:lpstr>
      <vt:lpstr>冬青黑体简体中文 W3</vt:lpstr>
      <vt:lpstr>方正正准黑简体</vt:lpstr>
      <vt:lpstr>微软雅黑</vt:lpstr>
      <vt:lpstr>张海山锐线体简</vt:lpstr>
      <vt:lpstr>Agency FB</vt:lpstr>
      <vt:lpstr>Arial</vt:lpstr>
      <vt:lpstr>Calibri</vt:lpstr>
      <vt:lpstr>Tw Cen MT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天 下</cp:lastModifiedBy>
  <cp:revision>69</cp:revision>
  <dcterms:created xsi:type="dcterms:W3CDTF">2017-08-18T03:02:00Z</dcterms:created>
  <dcterms:modified xsi:type="dcterms:W3CDTF">2021-01-06T00:13:36Z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