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496" r:id="rId3"/>
    <p:sldId id="498" r:id="rId4"/>
    <p:sldId id="500" r:id="rId5"/>
    <p:sldId id="486" r:id="rId6"/>
    <p:sldId id="488" r:id="rId7"/>
    <p:sldId id="479" r:id="rId8"/>
    <p:sldId id="480" r:id="rId9"/>
    <p:sldId id="482" r:id="rId10"/>
    <p:sldId id="503" r:id="rId11"/>
    <p:sldId id="485" r:id="rId12"/>
    <p:sldId id="487" r:id="rId13"/>
    <p:sldId id="481" r:id="rId14"/>
    <p:sldId id="492" r:id="rId15"/>
    <p:sldId id="502" r:id="rId16"/>
    <p:sldId id="490" r:id="rId17"/>
    <p:sldId id="491" r:id="rId18"/>
    <p:sldId id="484" r:id="rId19"/>
    <p:sldId id="494" r:id="rId20"/>
    <p:sldId id="501" r:id="rId21"/>
    <p:sldId id="489" r:id="rId22"/>
    <p:sldId id="493" r:id="rId23"/>
    <p:sldId id="483" r:id="rId24"/>
    <p:sldId id="478" r:id="rId25"/>
    <p:sldId id="49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9B1-C945-4A79-9E8C-CDE0D6088C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B6E06-D704-47B6-97A7-2190A2828F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6E06-D704-47B6-97A7-2190A2828FD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122-BDFB-4D3A-AE0F-A71858F0E4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15C-52AB-44A5-AEA7-71B9185F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911425" y="4"/>
            <a:ext cx="1920213" cy="4257088"/>
          </a:xfrm>
          <a:custGeom>
            <a:avLst/>
            <a:gdLst>
              <a:gd name="connsiteX0" fmla="*/ 0 w 1920213"/>
              <a:gd name="connsiteY0" fmla="*/ 0 h 4257088"/>
              <a:gd name="connsiteX1" fmla="*/ 1920213 w 1920213"/>
              <a:gd name="connsiteY1" fmla="*/ 0 h 4257088"/>
              <a:gd name="connsiteX2" fmla="*/ 1920213 w 1920213"/>
              <a:gd name="connsiteY2" fmla="*/ 4257088 h 4257088"/>
              <a:gd name="connsiteX3" fmla="*/ 0 w 1920213"/>
              <a:gd name="connsiteY3" fmla="*/ 4257088 h 425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13" h="4257088">
                <a:moveTo>
                  <a:pt x="0" y="0"/>
                </a:moveTo>
                <a:lnTo>
                  <a:pt x="1920213" y="0"/>
                </a:lnTo>
                <a:lnTo>
                  <a:pt x="1920213" y="4257088"/>
                </a:lnTo>
                <a:lnTo>
                  <a:pt x="0" y="4257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3023660" y="2600909"/>
            <a:ext cx="1920213" cy="4257087"/>
          </a:xfrm>
          <a:custGeom>
            <a:avLst/>
            <a:gdLst>
              <a:gd name="connsiteX0" fmla="*/ 0 w 1920213"/>
              <a:gd name="connsiteY0" fmla="*/ 0 h 4257087"/>
              <a:gd name="connsiteX1" fmla="*/ 1920213 w 1920213"/>
              <a:gd name="connsiteY1" fmla="*/ 0 h 4257087"/>
              <a:gd name="connsiteX2" fmla="*/ 1920213 w 1920213"/>
              <a:gd name="connsiteY2" fmla="*/ 4257087 h 4257087"/>
              <a:gd name="connsiteX3" fmla="*/ 0 w 1920213"/>
              <a:gd name="connsiteY3" fmla="*/ 4257087 h 42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13" h="4257087">
                <a:moveTo>
                  <a:pt x="0" y="0"/>
                </a:moveTo>
                <a:lnTo>
                  <a:pt x="1920213" y="0"/>
                </a:lnTo>
                <a:lnTo>
                  <a:pt x="1920213" y="4257087"/>
                </a:lnTo>
                <a:lnTo>
                  <a:pt x="0" y="4257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5135894" y="4"/>
            <a:ext cx="1920213" cy="4257088"/>
          </a:xfrm>
          <a:custGeom>
            <a:avLst/>
            <a:gdLst>
              <a:gd name="connsiteX0" fmla="*/ 0 w 1920213"/>
              <a:gd name="connsiteY0" fmla="*/ 0 h 4257088"/>
              <a:gd name="connsiteX1" fmla="*/ 1920213 w 1920213"/>
              <a:gd name="connsiteY1" fmla="*/ 0 h 4257088"/>
              <a:gd name="connsiteX2" fmla="*/ 1920213 w 1920213"/>
              <a:gd name="connsiteY2" fmla="*/ 4257088 h 4257088"/>
              <a:gd name="connsiteX3" fmla="*/ 0 w 1920213"/>
              <a:gd name="connsiteY3" fmla="*/ 4257088 h 425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13" h="4257088">
                <a:moveTo>
                  <a:pt x="0" y="0"/>
                </a:moveTo>
                <a:lnTo>
                  <a:pt x="1920213" y="0"/>
                </a:lnTo>
                <a:lnTo>
                  <a:pt x="1920213" y="4257088"/>
                </a:lnTo>
                <a:lnTo>
                  <a:pt x="0" y="4257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7248129" y="2600909"/>
            <a:ext cx="1920213" cy="4257087"/>
          </a:xfrm>
          <a:custGeom>
            <a:avLst/>
            <a:gdLst>
              <a:gd name="connsiteX0" fmla="*/ 0 w 1920213"/>
              <a:gd name="connsiteY0" fmla="*/ 0 h 4257087"/>
              <a:gd name="connsiteX1" fmla="*/ 1920213 w 1920213"/>
              <a:gd name="connsiteY1" fmla="*/ 0 h 4257087"/>
              <a:gd name="connsiteX2" fmla="*/ 1920213 w 1920213"/>
              <a:gd name="connsiteY2" fmla="*/ 4257087 h 4257087"/>
              <a:gd name="connsiteX3" fmla="*/ 0 w 1920213"/>
              <a:gd name="connsiteY3" fmla="*/ 4257087 h 425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13" h="4257087">
                <a:moveTo>
                  <a:pt x="0" y="0"/>
                </a:moveTo>
                <a:lnTo>
                  <a:pt x="1920213" y="0"/>
                </a:lnTo>
                <a:lnTo>
                  <a:pt x="1920213" y="4257087"/>
                </a:lnTo>
                <a:lnTo>
                  <a:pt x="0" y="4257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9360364" y="4"/>
            <a:ext cx="1920213" cy="4257088"/>
          </a:xfrm>
          <a:custGeom>
            <a:avLst/>
            <a:gdLst>
              <a:gd name="connsiteX0" fmla="*/ 0 w 1920213"/>
              <a:gd name="connsiteY0" fmla="*/ 0 h 4257088"/>
              <a:gd name="connsiteX1" fmla="*/ 1920213 w 1920213"/>
              <a:gd name="connsiteY1" fmla="*/ 0 h 4257088"/>
              <a:gd name="connsiteX2" fmla="*/ 1920213 w 1920213"/>
              <a:gd name="connsiteY2" fmla="*/ 4257088 h 4257088"/>
              <a:gd name="connsiteX3" fmla="*/ 0 w 1920213"/>
              <a:gd name="connsiteY3" fmla="*/ 4257088 h 425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13" h="4257088">
                <a:moveTo>
                  <a:pt x="0" y="0"/>
                </a:moveTo>
                <a:lnTo>
                  <a:pt x="1920213" y="0"/>
                </a:lnTo>
                <a:lnTo>
                  <a:pt x="1920213" y="4257088"/>
                </a:lnTo>
                <a:lnTo>
                  <a:pt x="0" y="4257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0D28-04D6-4268-B28D-B92A1568B25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8A57-DA45-4F82-B4D9-36406464FD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7122-BDFB-4D3A-AE0F-A71858F0E4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915C-52AB-44A5-AEA7-71B9185F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3281797" y="1193728"/>
            <a:ext cx="1483834" cy="1483836"/>
          </a:xfrm>
          <a:custGeom>
            <a:avLst/>
            <a:gdLst>
              <a:gd name="connsiteX0" fmla="*/ 741917 w 1483834"/>
              <a:gd name="connsiteY0" fmla="*/ 0 h 1483836"/>
              <a:gd name="connsiteX1" fmla="*/ 1483834 w 1483834"/>
              <a:gd name="connsiteY1" fmla="*/ 741918 h 1483836"/>
              <a:gd name="connsiteX2" fmla="*/ 741917 w 1483834"/>
              <a:gd name="connsiteY2" fmla="*/ 1483836 h 1483836"/>
              <a:gd name="connsiteX3" fmla="*/ 0 w 1483834"/>
              <a:gd name="connsiteY3" fmla="*/ 741918 h 1483836"/>
              <a:gd name="connsiteX4" fmla="*/ 741917 w 1483834"/>
              <a:gd name="connsiteY4" fmla="*/ 0 h 14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834" h="1483836">
                <a:moveTo>
                  <a:pt x="741917" y="0"/>
                </a:moveTo>
                <a:cubicBezTo>
                  <a:pt x="1151666" y="0"/>
                  <a:pt x="1483834" y="332168"/>
                  <a:pt x="1483834" y="741918"/>
                </a:cubicBezTo>
                <a:cubicBezTo>
                  <a:pt x="1483834" y="1151668"/>
                  <a:pt x="1151666" y="1483836"/>
                  <a:pt x="741917" y="1483836"/>
                </a:cubicBezTo>
                <a:cubicBezTo>
                  <a:pt x="332168" y="1483836"/>
                  <a:pt x="0" y="1151668"/>
                  <a:pt x="0" y="741918"/>
                </a:cubicBezTo>
                <a:cubicBezTo>
                  <a:pt x="0" y="332168"/>
                  <a:pt x="332168" y="0"/>
                  <a:pt x="741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7426160" y="1193728"/>
            <a:ext cx="1483834" cy="1483836"/>
          </a:xfrm>
          <a:custGeom>
            <a:avLst/>
            <a:gdLst>
              <a:gd name="connsiteX0" fmla="*/ 741917 w 1483834"/>
              <a:gd name="connsiteY0" fmla="*/ 0 h 1483836"/>
              <a:gd name="connsiteX1" fmla="*/ 1483834 w 1483834"/>
              <a:gd name="connsiteY1" fmla="*/ 741918 h 1483836"/>
              <a:gd name="connsiteX2" fmla="*/ 741917 w 1483834"/>
              <a:gd name="connsiteY2" fmla="*/ 1483836 h 1483836"/>
              <a:gd name="connsiteX3" fmla="*/ 0 w 1483834"/>
              <a:gd name="connsiteY3" fmla="*/ 741918 h 1483836"/>
              <a:gd name="connsiteX4" fmla="*/ 741917 w 1483834"/>
              <a:gd name="connsiteY4" fmla="*/ 0 h 14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834" h="1483836">
                <a:moveTo>
                  <a:pt x="741917" y="0"/>
                </a:moveTo>
                <a:cubicBezTo>
                  <a:pt x="1151666" y="0"/>
                  <a:pt x="1483834" y="332168"/>
                  <a:pt x="1483834" y="741918"/>
                </a:cubicBezTo>
                <a:cubicBezTo>
                  <a:pt x="1483834" y="1151668"/>
                  <a:pt x="1151666" y="1483836"/>
                  <a:pt x="741917" y="1483836"/>
                </a:cubicBezTo>
                <a:cubicBezTo>
                  <a:pt x="332168" y="1483836"/>
                  <a:pt x="0" y="1151668"/>
                  <a:pt x="0" y="741918"/>
                </a:cubicBezTo>
                <a:cubicBezTo>
                  <a:pt x="0" y="332168"/>
                  <a:pt x="332168" y="0"/>
                  <a:pt x="741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1209616" y="4757717"/>
            <a:ext cx="1483834" cy="1483836"/>
          </a:xfrm>
          <a:custGeom>
            <a:avLst/>
            <a:gdLst>
              <a:gd name="connsiteX0" fmla="*/ 741917 w 1483834"/>
              <a:gd name="connsiteY0" fmla="*/ 0 h 1483836"/>
              <a:gd name="connsiteX1" fmla="*/ 1483834 w 1483834"/>
              <a:gd name="connsiteY1" fmla="*/ 741918 h 1483836"/>
              <a:gd name="connsiteX2" fmla="*/ 741917 w 1483834"/>
              <a:gd name="connsiteY2" fmla="*/ 1483836 h 1483836"/>
              <a:gd name="connsiteX3" fmla="*/ 0 w 1483834"/>
              <a:gd name="connsiteY3" fmla="*/ 741918 h 1483836"/>
              <a:gd name="connsiteX4" fmla="*/ 741917 w 1483834"/>
              <a:gd name="connsiteY4" fmla="*/ 0 h 14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834" h="1483836">
                <a:moveTo>
                  <a:pt x="741917" y="0"/>
                </a:moveTo>
                <a:cubicBezTo>
                  <a:pt x="1151666" y="0"/>
                  <a:pt x="1483834" y="332168"/>
                  <a:pt x="1483834" y="741918"/>
                </a:cubicBezTo>
                <a:cubicBezTo>
                  <a:pt x="1483834" y="1151668"/>
                  <a:pt x="1151666" y="1483836"/>
                  <a:pt x="741917" y="1483836"/>
                </a:cubicBezTo>
                <a:cubicBezTo>
                  <a:pt x="332168" y="1483836"/>
                  <a:pt x="0" y="1151668"/>
                  <a:pt x="0" y="741918"/>
                </a:cubicBezTo>
                <a:cubicBezTo>
                  <a:pt x="0" y="332168"/>
                  <a:pt x="332168" y="0"/>
                  <a:pt x="741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5353979" y="4757717"/>
            <a:ext cx="1483834" cy="1483836"/>
          </a:xfrm>
          <a:custGeom>
            <a:avLst/>
            <a:gdLst>
              <a:gd name="connsiteX0" fmla="*/ 741917 w 1483834"/>
              <a:gd name="connsiteY0" fmla="*/ 0 h 1483836"/>
              <a:gd name="connsiteX1" fmla="*/ 1483834 w 1483834"/>
              <a:gd name="connsiteY1" fmla="*/ 741918 h 1483836"/>
              <a:gd name="connsiteX2" fmla="*/ 741917 w 1483834"/>
              <a:gd name="connsiteY2" fmla="*/ 1483836 h 1483836"/>
              <a:gd name="connsiteX3" fmla="*/ 0 w 1483834"/>
              <a:gd name="connsiteY3" fmla="*/ 741918 h 1483836"/>
              <a:gd name="connsiteX4" fmla="*/ 741917 w 1483834"/>
              <a:gd name="connsiteY4" fmla="*/ 0 h 14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834" h="1483836">
                <a:moveTo>
                  <a:pt x="741917" y="0"/>
                </a:moveTo>
                <a:cubicBezTo>
                  <a:pt x="1151666" y="0"/>
                  <a:pt x="1483834" y="332168"/>
                  <a:pt x="1483834" y="741918"/>
                </a:cubicBezTo>
                <a:cubicBezTo>
                  <a:pt x="1483834" y="1151668"/>
                  <a:pt x="1151666" y="1483836"/>
                  <a:pt x="741917" y="1483836"/>
                </a:cubicBezTo>
                <a:cubicBezTo>
                  <a:pt x="332168" y="1483836"/>
                  <a:pt x="0" y="1151668"/>
                  <a:pt x="0" y="741918"/>
                </a:cubicBezTo>
                <a:cubicBezTo>
                  <a:pt x="0" y="332168"/>
                  <a:pt x="332168" y="0"/>
                  <a:pt x="741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9498340" y="4757717"/>
            <a:ext cx="1483834" cy="1483836"/>
          </a:xfrm>
          <a:custGeom>
            <a:avLst/>
            <a:gdLst>
              <a:gd name="connsiteX0" fmla="*/ 741917 w 1483834"/>
              <a:gd name="connsiteY0" fmla="*/ 0 h 1483836"/>
              <a:gd name="connsiteX1" fmla="*/ 1483834 w 1483834"/>
              <a:gd name="connsiteY1" fmla="*/ 741918 h 1483836"/>
              <a:gd name="connsiteX2" fmla="*/ 741917 w 1483834"/>
              <a:gd name="connsiteY2" fmla="*/ 1483836 h 1483836"/>
              <a:gd name="connsiteX3" fmla="*/ 0 w 1483834"/>
              <a:gd name="connsiteY3" fmla="*/ 741918 h 1483836"/>
              <a:gd name="connsiteX4" fmla="*/ 741917 w 1483834"/>
              <a:gd name="connsiteY4" fmla="*/ 0 h 148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834" h="1483836">
                <a:moveTo>
                  <a:pt x="741917" y="0"/>
                </a:moveTo>
                <a:cubicBezTo>
                  <a:pt x="1151666" y="0"/>
                  <a:pt x="1483834" y="332168"/>
                  <a:pt x="1483834" y="741918"/>
                </a:cubicBezTo>
                <a:cubicBezTo>
                  <a:pt x="1483834" y="1151668"/>
                  <a:pt x="1151666" y="1483836"/>
                  <a:pt x="741917" y="1483836"/>
                </a:cubicBezTo>
                <a:cubicBezTo>
                  <a:pt x="332168" y="1483836"/>
                  <a:pt x="0" y="1151668"/>
                  <a:pt x="0" y="741918"/>
                </a:cubicBezTo>
                <a:cubicBezTo>
                  <a:pt x="0" y="332168"/>
                  <a:pt x="332168" y="0"/>
                  <a:pt x="741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498859" y="3022359"/>
            <a:ext cx="1194280" cy="1194280"/>
          </a:xfrm>
          <a:custGeom>
            <a:avLst/>
            <a:gdLst>
              <a:gd name="connsiteX0" fmla="*/ 597140 w 1194280"/>
              <a:gd name="connsiteY0" fmla="*/ 0 h 1194280"/>
              <a:gd name="connsiteX1" fmla="*/ 1194280 w 1194280"/>
              <a:gd name="connsiteY1" fmla="*/ 597140 h 1194280"/>
              <a:gd name="connsiteX2" fmla="*/ 597140 w 1194280"/>
              <a:gd name="connsiteY2" fmla="*/ 1194280 h 1194280"/>
              <a:gd name="connsiteX3" fmla="*/ 0 w 1194280"/>
              <a:gd name="connsiteY3" fmla="*/ 597140 h 1194280"/>
              <a:gd name="connsiteX4" fmla="*/ 597140 w 1194280"/>
              <a:gd name="connsiteY4" fmla="*/ 0 h 119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280" h="1194280">
                <a:moveTo>
                  <a:pt x="597140" y="0"/>
                </a:moveTo>
                <a:cubicBezTo>
                  <a:pt x="926931" y="0"/>
                  <a:pt x="1194280" y="267349"/>
                  <a:pt x="1194280" y="597140"/>
                </a:cubicBezTo>
                <a:cubicBezTo>
                  <a:pt x="1194280" y="926931"/>
                  <a:pt x="926931" y="1194280"/>
                  <a:pt x="597140" y="1194280"/>
                </a:cubicBezTo>
                <a:cubicBezTo>
                  <a:pt x="267349" y="1194280"/>
                  <a:pt x="0" y="926931"/>
                  <a:pt x="0" y="597140"/>
                </a:cubicBezTo>
                <a:cubicBezTo>
                  <a:pt x="0" y="267349"/>
                  <a:pt x="267349" y="0"/>
                  <a:pt x="5971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988581" y="2838869"/>
            <a:ext cx="1935596" cy="1935596"/>
          </a:xfrm>
          <a:custGeom>
            <a:avLst/>
            <a:gdLst>
              <a:gd name="connsiteX0" fmla="*/ 967798 w 1935596"/>
              <a:gd name="connsiteY0" fmla="*/ 0 h 1935596"/>
              <a:gd name="connsiteX1" fmla="*/ 1935596 w 1935596"/>
              <a:gd name="connsiteY1" fmla="*/ 967798 h 1935596"/>
              <a:gd name="connsiteX2" fmla="*/ 967798 w 1935596"/>
              <a:gd name="connsiteY2" fmla="*/ 1935596 h 1935596"/>
              <a:gd name="connsiteX3" fmla="*/ 0 w 1935596"/>
              <a:gd name="connsiteY3" fmla="*/ 967798 h 1935596"/>
              <a:gd name="connsiteX4" fmla="*/ 967798 w 1935596"/>
              <a:gd name="connsiteY4" fmla="*/ 0 h 193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596" h="1935596">
                <a:moveTo>
                  <a:pt x="967798" y="0"/>
                </a:moveTo>
                <a:cubicBezTo>
                  <a:pt x="1502298" y="0"/>
                  <a:pt x="1935596" y="433298"/>
                  <a:pt x="1935596" y="967798"/>
                </a:cubicBezTo>
                <a:cubicBezTo>
                  <a:pt x="1935596" y="1502298"/>
                  <a:pt x="1502298" y="1935596"/>
                  <a:pt x="967798" y="1935596"/>
                </a:cubicBezTo>
                <a:cubicBezTo>
                  <a:pt x="433298" y="1935596"/>
                  <a:pt x="0" y="1502298"/>
                  <a:pt x="0" y="967798"/>
                </a:cubicBezTo>
                <a:cubicBezTo>
                  <a:pt x="0" y="433298"/>
                  <a:pt x="433298" y="0"/>
                  <a:pt x="9677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786895" y="1679049"/>
            <a:ext cx="1935596" cy="1935596"/>
          </a:xfrm>
          <a:custGeom>
            <a:avLst/>
            <a:gdLst>
              <a:gd name="connsiteX0" fmla="*/ 967798 w 1935596"/>
              <a:gd name="connsiteY0" fmla="*/ 0 h 1935596"/>
              <a:gd name="connsiteX1" fmla="*/ 1935596 w 1935596"/>
              <a:gd name="connsiteY1" fmla="*/ 967798 h 1935596"/>
              <a:gd name="connsiteX2" fmla="*/ 967798 w 1935596"/>
              <a:gd name="connsiteY2" fmla="*/ 1935596 h 1935596"/>
              <a:gd name="connsiteX3" fmla="*/ 0 w 1935596"/>
              <a:gd name="connsiteY3" fmla="*/ 967798 h 1935596"/>
              <a:gd name="connsiteX4" fmla="*/ 967798 w 1935596"/>
              <a:gd name="connsiteY4" fmla="*/ 0 h 193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596" h="1935596">
                <a:moveTo>
                  <a:pt x="967798" y="0"/>
                </a:moveTo>
                <a:cubicBezTo>
                  <a:pt x="1502298" y="0"/>
                  <a:pt x="1935596" y="433298"/>
                  <a:pt x="1935596" y="967798"/>
                </a:cubicBezTo>
                <a:cubicBezTo>
                  <a:pt x="1935596" y="1502298"/>
                  <a:pt x="1502298" y="1935596"/>
                  <a:pt x="967798" y="1935596"/>
                </a:cubicBezTo>
                <a:cubicBezTo>
                  <a:pt x="433298" y="1935596"/>
                  <a:pt x="0" y="1502298"/>
                  <a:pt x="0" y="967798"/>
                </a:cubicBezTo>
                <a:cubicBezTo>
                  <a:pt x="0" y="433298"/>
                  <a:pt x="433298" y="0"/>
                  <a:pt x="9677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7133481" y="2838869"/>
            <a:ext cx="1935596" cy="1935594"/>
          </a:xfrm>
          <a:custGeom>
            <a:avLst/>
            <a:gdLst>
              <a:gd name="connsiteX0" fmla="*/ 967798 w 1935596"/>
              <a:gd name="connsiteY0" fmla="*/ 0 h 1935594"/>
              <a:gd name="connsiteX1" fmla="*/ 1935596 w 1935596"/>
              <a:gd name="connsiteY1" fmla="*/ 967797 h 1935594"/>
              <a:gd name="connsiteX2" fmla="*/ 967798 w 1935596"/>
              <a:gd name="connsiteY2" fmla="*/ 1935594 h 1935594"/>
              <a:gd name="connsiteX3" fmla="*/ 0 w 1935596"/>
              <a:gd name="connsiteY3" fmla="*/ 967797 h 1935594"/>
              <a:gd name="connsiteX4" fmla="*/ 967798 w 1935596"/>
              <a:gd name="connsiteY4" fmla="*/ 0 h 193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596" h="1935594">
                <a:moveTo>
                  <a:pt x="967798" y="0"/>
                </a:moveTo>
                <a:cubicBezTo>
                  <a:pt x="1502298" y="0"/>
                  <a:pt x="1935596" y="433297"/>
                  <a:pt x="1935596" y="967797"/>
                </a:cubicBezTo>
                <a:cubicBezTo>
                  <a:pt x="1935596" y="1502297"/>
                  <a:pt x="1502298" y="1935594"/>
                  <a:pt x="967798" y="1935594"/>
                </a:cubicBezTo>
                <a:cubicBezTo>
                  <a:pt x="433298" y="1935594"/>
                  <a:pt x="0" y="1502297"/>
                  <a:pt x="0" y="967797"/>
                </a:cubicBezTo>
                <a:cubicBezTo>
                  <a:pt x="0" y="433297"/>
                  <a:pt x="433298" y="0"/>
                  <a:pt x="9677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5252073" y="3676091"/>
            <a:ext cx="1935596" cy="1935596"/>
          </a:xfrm>
          <a:custGeom>
            <a:avLst/>
            <a:gdLst>
              <a:gd name="connsiteX0" fmla="*/ 967798 w 1935596"/>
              <a:gd name="connsiteY0" fmla="*/ 0 h 1935596"/>
              <a:gd name="connsiteX1" fmla="*/ 1935596 w 1935596"/>
              <a:gd name="connsiteY1" fmla="*/ 967798 h 1935596"/>
              <a:gd name="connsiteX2" fmla="*/ 967798 w 1935596"/>
              <a:gd name="connsiteY2" fmla="*/ 1935596 h 1935596"/>
              <a:gd name="connsiteX3" fmla="*/ 0 w 1935596"/>
              <a:gd name="connsiteY3" fmla="*/ 967798 h 1935596"/>
              <a:gd name="connsiteX4" fmla="*/ 967798 w 1935596"/>
              <a:gd name="connsiteY4" fmla="*/ 0 h 193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596" h="1935596">
                <a:moveTo>
                  <a:pt x="967798" y="0"/>
                </a:moveTo>
                <a:cubicBezTo>
                  <a:pt x="1502298" y="0"/>
                  <a:pt x="1935596" y="433298"/>
                  <a:pt x="1935596" y="967798"/>
                </a:cubicBezTo>
                <a:cubicBezTo>
                  <a:pt x="1935596" y="1502298"/>
                  <a:pt x="1502298" y="1935596"/>
                  <a:pt x="967798" y="1935596"/>
                </a:cubicBezTo>
                <a:cubicBezTo>
                  <a:pt x="433298" y="1935596"/>
                  <a:pt x="0" y="1502298"/>
                  <a:pt x="0" y="967798"/>
                </a:cubicBezTo>
                <a:cubicBezTo>
                  <a:pt x="0" y="433298"/>
                  <a:pt x="433298" y="0"/>
                  <a:pt x="9677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3104230"/>
            <a:ext cx="12192000" cy="3753771"/>
          </a:xfrm>
          <a:custGeom>
            <a:avLst/>
            <a:gdLst>
              <a:gd name="connsiteX0" fmla="*/ 0 w 12192000"/>
              <a:gd name="connsiteY0" fmla="*/ 0 h 3753771"/>
              <a:gd name="connsiteX1" fmla="*/ 12192000 w 12192000"/>
              <a:gd name="connsiteY1" fmla="*/ 0 h 3753771"/>
              <a:gd name="connsiteX2" fmla="*/ 12192000 w 12192000"/>
              <a:gd name="connsiteY2" fmla="*/ 3753771 h 3753771"/>
              <a:gd name="connsiteX3" fmla="*/ 0 w 12192000"/>
              <a:gd name="connsiteY3" fmla="*/ 3753771 h 37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3771">
                <a:moveTo>
                  <a:pt x="0" y="0"/>
                </a:moveTo>
                <a:lnTo>
                  <a:pt x="12192000" y="0"/>
                </a:lnTo>
                <a:lnTo>
                  <a:pt x="12192000" y="3753771"/>
                </a:lnTo>
                <a:lnTo>
                  <a:pt x="0" y="3753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976341"/>
            <a:ext cx="12192000" cy="3433859"/>
          </a:xfrm>
          <a:custGeom>
            <a:avLst/>
            <a:gdLst>
              <a:gd name="connsiteX0" fmla="*/ 0 w 12206288"/>
              <a:gd name="connsiteY0" fmla="*/ 0 h 3433859"/>
              <a:gd name="connsiteX1" fmla="*/ 12206288 w 12206288"/>
              <a:gd name="connsiteY1" fmla="*/ 0 h 3433859"/>
              <a:gd name="connsiteX2" fmla="*/ 12206288 w 12206288"/>
              <a:gd name="connsiteY2" fmla="*/ 3433859 h 3433859"/>
              <a:gd name="connsiteX3" fmla="*/ 0 w 12206288"/>
              <a:gd name="connsiteY3" fmla="*/ 3433859 h 343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288" h="3433859">
                <a:moveTo>
                  <a:pt x="0" y="0"/>
                </a:moveTo>
                <a:lnTo>
                  <a:pt x="12206288" y="0"/>
                </a:lnTo>
                <a:lnTo>
                  <a:pt x="12206288" y="3433859"/>
                </a:lnTo>
                <a:lnTo>
                  <a:pt x="0" y="34338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0" y="4981576"/>
            <a:ext cx="2514600" cy="1876424"/>
          </a:xfrm>
          <a:custGeom>
            <a:avLst/>
            <a:gdLst>
              <a:gd name="connsiteX0" fmla="*/ 0 w 2514600"/>
              <a:gd name="connsiteY0" fmla="*/ 0 h 1876424"/>
              <a:gd name="connsiteX1" fmla="*/ 2514600 w 2514600"/>
              <a:gd name="connsiteY1" fmla="*/ 0 h 1876424"/>
              <a:gd name="connsiteX2" fmla="*/ 2514600 w 2514600"/>
              <a:gd name="connsiteY2" fmla="*/ 1876424 h 1876424"/>
              <a:gd name="connsiteX3" fmla="*/ 0 w 2514600"/>
              <a:gd name="connsiteY3" fmla="*/ 1876424 h 187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1876424">
                <a:moveTo>
                  <a:pt x="0" y="0"/>
                </a:moveTo>
                <a:lnTo>
                  <a:pt x="2514600" y="0"/>
                </a:lnTo>
                <a:lnTo>
                  <a:pt x="2514600" y="1876424"/>
                </a:lnTo>
                <a:lnTo>
                  <a:pt x="0" y="1876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656901" y="4981576"/>
            <a:ext cx="2514600" cy="1876424"/>
          </a:xfrm>
          <a:custGeom>
            <a:avLst/>
            <a:gdLst>
              <a:gd name="connsiteX0" fmla="*/ 0 w 2514600"/>
              <a:gd name="connsiteY0" fmla="*/ 0 h 1876424"/>
              <a:gd name="connsiteX1" fmla="*/ 2514600 w 2514600"/>
              <a:gd name="connsiteY1" fmla="*/ 0 h 1876424"/>
              <a:gd name="connsiteX2" fmla="*/ 2514600 w 2514600"/>
              <a:gd name="connsiteY2" fmla="*/ 1876424 h 1876424"/>
              <a:gd name="connsiteX3" fmla="*/ 0 w 2514600"/>
              <a:gd name="connsiteY3" fmla="*/ 1876424 h 187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1876424">
                <a:moveTo>
                  <a:pt x="0" y="0"/>
                </a:moveTo>
                <a:lnTo>
                  <a:pt x="2514600" y="0"/>
                </a:lnTo>
                <a:lnTo>
                  <a:pt x="2514600" y="1876424"/>
                </a:lnTo>
                <a:lnTo>
                  <a:pt x="0" y="1876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313802" y="4981576"/>
            <a:ext cx="2514600" cy="1876424"/>
          </a:xfrm>
          <a:custGeom>
            <a:avLst/>
            <a:gdLst>
              <a:gd name="connsiteX0" fmla="*/ 0 w 2514600"/>
              <a:gd name="connsiteY0" fmla="*/ 0 h 1876424"/>
              <a:gd name="connsiteX1" fmla="*/ 2514600 w 2514600"/>
              <a:gd name="connsiteY1" fmla="*/ 0 h 1876424"/>
              <a:gd name="connsiteX2" fmla="*/ 2514600 w 2514600"/>
              <a:gd name="connsiteY2" fmla="*/ 1876424 h 1876424"/>
              <a:gd name="connsiteX3" fmla="*/ 0 w 2514600"/>
              <a:gd name="connsiteY3" fmla="*/ 1876424 h 187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1876424">
                <a:moveTo>
                  <a:pt x="0" y="0"/>
                </a:moveTo>
                <a:lnTo>
                  <a:pt x="2514600" y="0"/>
                </a:lnTo>
                <a:lnTo>
                  <a:pt x="2514600" y="1876424"/>
                </a:lnTo>
                <a:lnTo>
                  <a:pt x="0" y="1876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970703" y="0"/>
            <a:ext cx="4221298" cy="6858000"/>
          </a:xfrm>
          <a:custGeom>
            <a:avLst/>
            <a:gdLst>
              <a:gd name="connsiteX0" fmla="*/ 0 w 4221298"/>
              <a:gd name="connsiteY0" fmla="*/ 0 h 6858000"/>
              <a:gd name="connsiteX1" fmla="*/ 4221298 w 4221298"/>
              <a:gd name="connsiteY1" fmla="*/ 0 h 6858000"/>
              <a:gd name="connsiteX2" fmla="*/ 4221298 w 4221298"/>
              <a:gd name="connsiteY2" fmla="*/ 6858000 h 6858000"/>
              <a:gd name="connsiteX3" fmla="*/ 0 w 42212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1298" h="6858000">
                <a:moveTo>
                  <a:pt x="0" y="0"/>
                </a:moveTo>
                <a:lnTo>
                  <a:pt x="4221298" y="0"/>
                </a:lnTo>
                <a:lnTo>
                  <a:pt x="42212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7122-BDFB-4D3A-AE0F-A71858F0E4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915C-52AB-44A5-AEA7-71B9185F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121920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media1.m4a"/><Relationship Id="rId5" Type="http://schemas.microsoft.com/office/2007/relationships/media" Target="../media/media1.m4a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9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7"/>
          <p:cNvSpPr txBox="1"/>
          <p:nvPr>
            <p:custDataLst>
              <p:tags r:id="rId2"/>
            </p:custDataLst>
          </p:nvPr>
        </p:nvSpPr>
        <p:spPr>
          <a:xfrm>
            <a:off x="7248128" y="3761492"/>
            <a:ext cx="494387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INSERT THE TITLE OF YOUR PRESENTATION HERE    </a:t>
            </a:r>
          </a:p>
        </p:txBody>
      </p:sp>
      <p:sp>
        <p:nvSpPr>
          <p:cNvPr id="9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48128" y="2180861"/>
            <a:ext cx="4943872" cy="14056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器械制造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公司宣传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kumimoji="0" lang="en-US" altLang="ko-KR" sz="4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PA_矩形 9"/>
          <p:cNvSpPr/>
          <p:nvPr>
            <p:custDataLst>
              <p:tags r:id="rId4"/>
            </p:custDataLst>
          </p:nvPr>
        </p:nvSpPr>
        <p:spPr>
          <a:xfrm>
            <a:off x="7266964" y="4027643"/>
            <a:ext cx="4685688" cy="7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This PowerPoint Template has clean and neutral design  that can be adapted to any content 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9609808" y="406400"/>
            <a:ext cx="1892300" cy="50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80773" y="472407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宋体" panose="02010600030101010101" pitchFamily="2" charset="-122"/>
                <a:cs typeface="+mn-cs"/>
              </a:rPr>
              <a:t>YOU LOGO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AudioJoiner15091013513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15136" y="36249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423eb35-cf63-4c82-bb56-a82ce45bbff5"/>
          <p:cNvGrpSpPr>
            <a:grpSpLocks noChangeAspect="1"/>
          </p:cNvGrpSpPr>
          <p:nvPr/>
        </p:nvGrpSpPr>
        <p:grpSpPr>
          <a:xfrm>
            <a:off x="822324" y="2171700"/>
            <a:ext cx="10547351" cy="3637602"/>
            <a:chOff x="822324" y="2171700"/>
            <a:chExt cx="10547351" cy="3637602"/>
          </a:xfrm>
        </p:grpSpPr>
        <p:sp>
          <p:nvSpPr>
            <p:cNvPr id="4" name="矩形 3"/>
            <p:cNvSpPr/>
            <p:nvPr/>
          </p:nvSpPr>
          <p:spPr>
            <a:xfrm>
              <a:off x="4681585" y="2171700"/>
              <a:ext cx="2828830" cy="19812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平行四边形 4"/>
            <p:cNvSpPr/>
            <p:nvPr/>
          </p:nvSpPr>
          <p:spPr>
            <a:xfrm rot="5400000">
              <a:off x="6567872" y="3114245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平行四边形 5"/>
            <p:cNvSpPr/>
            <p:nvPr/>
          </p:nvSpPr>
          <p:spPr>
            <a:xfrm rot="16200000" flipV="1">
              <a:off x="3223826" y="3114245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/>
            <p:cNvSpPr/>
            <p:nvPr/>
          </p:nvSpPr>
          <p:spPr>
            <a:xfrm>
              <a:off x="8025629" y="2628903"/>
              <a:ext cx="2828830" cy="19431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9911917" y="3571448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1337540" y="2628903"/>
              <a:ext cx="2828830" cy="19431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平行四边形 9"/>
            <p:cNvSpPr/>
            <p:nvPr/>
          </p:nvSpPr>
          <p:spPr>
            <a:xfrm rot="16200000" flipV="1">
              <a:off x="-120219" y="3571448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85513" y="3271936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5512" y="2970842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8514470" y="373009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14469" y="3429000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311609" y="2806094"/>
              <a:ext cx="601048" cy="494012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 noChangeAspect="1"/>
            </p:cNvSpPr>
            <p:nvPr/>
          </p:nvSpPr>
          <p:spPr bwMode="auto">
            <a:xfrm>
              <a:off x="5825723" y="2368512"/>
              <a:ext cx="540552" cy="53998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279343" y="2809948"/>
              <a:ext cx="487208" cy="48630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73324" y="373009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3323" y="3429000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770324" y="4952042"/>
              <a:ext cx="8651351" cy="857260"/>
              <a:chOff x="1768931" y="4705020"/>
              <a:chExt cx="8651351" cy="85726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68931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文本框 2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4988035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文本框 2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8207139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4" name="文本框 2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31" name="文本框 30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49651" y="1656448"/>
            <a:ext cx="4268724" cy="2721767"/>
            <a:chOff x="6649651" y="1656448"/>
            <a:chExt cx="4268724" cy="2721767"/>
          </a:xfrm>
        </p:grpSpPr>
        <p:grpSp>
          <p:nvGrpSpPr>
            <p:cNvPr id="4" name="组合 3"/>
            <p:cNvGrpSpPr/>
            <p:nvPr/>
          </p:nvGrpSpPr>
          <p:grpSpPr>
            <a:xfrm>
              <a:off x="6649651" y="2892753"/>
              <a:ext cx="4147584" cy="1485462"/>
              <a:chOff x="6978188" y="2750915"/>
              <a:chExt cx="4147584" cy="1485462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6978188" y="2945222"/>
                <a:ext cx="4147584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6978188" y="2945222"/>
                <a:ext cx="301752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文本框 64"/>
              <p:cNvSpPr txBox="1"/>
              <p:nvPr/>
            </p:nvSpPr>
            <p:spPr>
              <a:xfrm>
                <a:off x="6978188" y="2750915"/>
                <a:ext cx="530915" cy="2585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6978188" y="3345127"/>
                <a:ext cx="4147584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>
                <a:off x="6978188" y="3345127"/>
                <a:ext cx="137160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文本框 67"/>
              <p:cNvSpPr txBox="1"/>
              <p:nvPr/>
            </p:nvSpPr>
            <p:spPr>
              <a:xfrm>
                <a:off x="6978188" y="3150820"/>
                <a:ext cx="530915" cy="2585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6978188" y="3745032"/>
                <a:ext cx="4147584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6978188" y="3745032"/>
                <a:ext cx="38404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文本框 70"/>
              <p:cNvSpPr txBox="1"/>
              <p:nvPr/>
            </p:nvSpPr>
            <p:spPr>
              <a:xfrm>
                <a:off x="6978188" y="3550725"/>
                <a:ext cx="530915" cy="2585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6978188" y="4144937"/>
                <a:ext cx="4147584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矩形: 圆角 37"/>
              <p:cNvSpPr/>
              <p:nvPr/>
            </p:nvSpPr>
            <p:spPr>
              <a:xfrm>
                <a:off x="6978188" y="4144937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文本框 73"/>
              <p:cNvSpPr txBox="1"/>
              <p:nvPr/>
            </p:nvSpPr>
            <p:spPr>
              <a:xfrm>
                <a:off x="6978188" y="3950630"/>
                <a:ext cx="530915" cy="2585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40" name="文本框 74"/>
              <p:cNvSpPr txBox="1"/>
              <p:nvPr/>
            </p:nvSpPr>
            <p:spPr>
              <a:xfrm>
                <a:off x="10829627" y="2779969"/>
                <a:ext cx="270908" cy="21461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sz="1300">
                    <a:solidFill>
                      <a:schemeClr val="dk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70%</a:t>
                </a:r>
              </a:p>
            </p:txBody>
          </p:sp>
          <p:sp>
            <p:nvSpPr>
              <p:cNvPr id="41" name="文本框 75"/>
              <p:cNvSpPr txBox="1"/>
              <p:nvPr/>
            </p:nvSpPr>
            <p:spPr>
              <a:xfrm>
                <a:off x="10827916" y="3176757"/>
                <a:ext cx="288541" cy="21461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sz="1300">
                    <a:solidFill>
                      <a:schemeClr val="dk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42" name="文本框 76"/>
              <p:cNvSpPr txBox="1"/>
              <p:nvPr/>
            </p:nvSpPr>
            <p:spPr>
              <a:xfrm>
                <a:off x="10824709" y="3572685"/>
                <a:ext cx="294953" cy="21461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sz="1300">
                    <a:solidFill>
                      <a:schemeClr val="dk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95%</a:t>
                </a:r>
              </a:p>
            </p:txBody>
          </p:sp>
          <p:sp>
            <p:nvSpPr>
              <p:cNvPr id="43" name="文本框 77"/>
              <p:cNvSpPr txBox="1"/>
              <p:nvPr/>
            </p:nvSpPr>
            <p:spPr>
              <a:xfrm>
                <a:off x="10824711" y="3972408"/>
                <a:ext cx="294953" cy="21461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sz="1300">
                    <a:solidFill>
                      <a:schemeClr val="dk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60%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649651" y="2078975"/>
              <a:ext cx="4268724" cy="41036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ffectLst/>
                </a:rPr>
                <a:t>如需更改请在（设置形状格式）菜单下（文本选项）中调整</a:t>
              </a:r>
            </a:p>
          </p:txBody>
        </p:sp>
        <p:sp>
          <p:nvSpPr>
            <p:cNvPr id="6" name="文本框 58"/>
            <p:cNvSpPr txBox="1"/>
            <p:nvPr/>
          </p:nvSpPr>
          <p:spPr>
            <a:xfrm>
              <a:off x="6649651" y="1656448"/>
              <a:ext cx="4268724" cy="47068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3626" y="1477051"/>
            <a:ext cx="4863288" cy="4474943"/>
            <a:chOff x="937312" y="1697257"/>
            <a:chExt cx="4863288" cy="4474943"/>
          </a:xfrm>
        </p:grpSpPr>
        <p:sp>
          <p:nvSpPr>
            <p:cNvPr id="8" name="菱形 7"/>
            <p:cNvSpPr/>
            <p:nvPr/>
          </p:nvSpPr>
          <p:spPr>
            <a:xfrm>
              <a:off x="937312" y="1700766"/>
              <a:ext cx="1714500" cy="171450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菱形 8"/>
            <p:cNvSpPr/>
            <p:nvPr/>
          </p:nvSpPr>
          <p:spPr>
            <a:xfrm>
              <a:off x="1848646" y="2621814"/>
              <a:ext cx="1714500" cy="1714500"/>
            </a:xfrm>
            <a:prstGeom prst="diamond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菱形 9"/>
            <p:cNvSpPr/>
            <p:nvPr/>
          </p:nvSpPr>
          <p:spPr>
            <a:xfrm>
              <a:off x="937312" y="3536652"/>
              <a:ext cx="1714500" cy="1714500"/>
            </a:xfrm>
            <a:prstGeom prst="diamond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菱形 10"/>
            <p:cNvSpPr/>
            <p:nvPr/>
          </p:nvSpPr>
          <p:spPr>
            <a:xfrm>
              <a:off x="1848646" y="4457700"/>
              <a:ext cx="1714500" cy="1714500"/>
            </a:xfrm>
            <a:prstGeom prst="diamond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菱形 11"/>
            <p:cNvSpPr/>
            <p:nvPr/>
          </p:nvSpPr>
          <p:spPr>
            <a:xfrm>
              <a:off x="1194934" y="1962732"/>
              <a:ext cx="1190568" cy="119056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菱形 12"/>
            <p:cNvSpPr/>
            <p:nvPr/>
          </p:nvSpPr>
          <p:spPr>
            <a:xfrm>
              <a:off x="2110612" y="2889328"/>
              <a:ext cx="1190568" cy="119056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菱形 13"/>
            <p:cNvSpPr/>
            <p:nvPr/>
          </p:nvSpPr>
          <p:spPr>
            <a:xfrm>
              <a:off x="1196381" y="3804780"/>
              <a:ext cx="1190568" cy="119056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菱形 14"/>
            <p:cNvSpPr/>
            <p:nvPr/>
          </p:nvSpPr>
          <p:spPr>
            <a:xfrm>
              <a:off x="2110612" y="4713718"/>
              <a:ext cx="1190568" cy="119056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>
              <a:off x="2643123" y="1964299"/>
              <a:ext cx="2050670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643124" y="1697257"/>
              <a:ext cx="1882006" cy="2215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749874" y="3089928"/>
              <a:ext cx="2050670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749875" y="2822886"/>
              <a:ext cx="1882006" cy="2215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289261" y="4215557"/>
              <a:ext cx="2050670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289262" y="3948515"/>
              <a:ext cx="1882006" cy="2215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749930" y="5341608"/>
              <a:ext cx="2050670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749931" y="5074566"/>
              <a:ext cx="1882006" cy="2215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</a:rPr>
                <a:t>关键词</a:t>
              </a: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540795" y="2326158"/>
              <a:ext cx="427154" cy="443906"/>
            </a:xfrm>
            <a:custGeom>
              <a:avLst/>
              <a:gdLst>
                <a:gd name="connsiteX0" fmla="*/ 200025 w 323850"/>
                <a:gd name="connsiteY0" fmla="*/ 303213 h 336550"/>
                <a:gd name="connsiteX1" fmla="*/ 188912 w 323850"/>
                <a:gd name="connsiteY1" fmla="*/ 314326 h 336550"/>
                <a:gd name="connsiteX2" fmla="*/ 200025 w 323850"/>
                <a:gd name="connsiteY2" fmla="*/ 325439 h 336550"/>
                <a:gd name="connsiteX3" fmla="*/ 211138 w 323850"/>
                <a:gd name="connsiteY3" fmla="*/ 314326 h 336550"/>
                <a:gd name="connsiteX4" fmla="*/ 200025 w 323850"/>
                <a:gd name="connsiteY4" fmla="*/ 303213 h 336550"/>
                <a:gd name="connsiteX5" fmla="*/ 267890 w 323850"/>
                <a:gd name="connsiteY5" fmla="*/ 200026 h 336550"/>
                <a:gd name="connsiteX6" fmla="*/ 306529 w 323850"/>
                <a:gd name="connsiteY6" fmla="*/ 200026 h 336550"/>
                <a:gd name="connsiteX7" fmla="*/ 323850 w 323850"/>
                <a:gd name="connsiteY7" fmla="*/ 217105 h 336550"/>
                <a:gd name="connsiteX8" fmla="*/ 323850 w 323850"/>
                <a:gd name="connsiteY8" fmla="*/ 219733 h 336550"/>
                <a:gd name="connsiteX9" fmla="*/ 306529 w 323850"/>
                <a:gd name="connsiteY9" fmla="*/ 238126 h 336550"/>
                <a:gd name="connsiteX10" fmla="*/ 267890 w 323850"/>
                <a:gd name="connsiteY10" fmla="*/ 238126 h 336550"/>
                <a:gd name="connsiteX11" fmla="*/ 249237 w 323850"/>
                <a:gd name="connsiteY11" fmla="*/ 219733 h 336550"/>
                <a:gd name="connsiteX12" fmla="*/ 249237 w 323850"/>
                <a:gd name="connsiteY12" fmla="*/ 217105 h 336550"/>
                <a:gd name="connsiteX13" fmla="*/ 267890 w 323850"/>
                <a:gd name="connsiteY13" fmla="*/ 200026 h 336550"/>
                <a:gd name="connsiteX14" fmla="*/ 267890 w 323850"/>
                <a:gd name="connsiteY14" fmla="*/ 155576 h 336550"/>
                <a:gd name="connsiteX15" fmla="*/ 306529 w 323850"/>
                <a:gd name="connsiteY15" fmla="*/ 155576 h 336550"/>
                <a:gd name="connsiteX16" fmla="*/ 323850 w 323850"/>
                <a:gd name="connsiteY16" fmla="*/ 172528 h 336550"/>
                <a:gd name="connsiteX17" fmla="*/ 323850 w 323850"/>
                <a:gd name="connsiteY17" fmla="*/ 175137 h 336550"/>
                <a:gd name="connsiteX18" fmla="*/ 306529 w 323850"/>
                <a:gd name="connsiteY18" fmla="*/ 192089 h 336550"/>
                <a:gd name="connsiteX19" fmla="*/ 267890 w 323850"/>
                <a:gd name="connsiteY19" fmla="*/ 192089 h 336550"/>
                <a:gd name="connsiteX20" fmla="*/ 249237 w 323850"/>
                <a:gd name="connsiteY20" fmla="*/ 175137 h 336550"/>
                <a:gd name="connsiteX21" fmla="*/ 249237 w 323850"/>
                <a:gd name="connsiteY21" fmla="*/ 172528 h 336550"/>
                <a:gd name="connsiteX22" fmla="*/ 267890 w 323850"/>
                <a:gd name="connsiteY22" fmla="*/ 155576 h 336550"/>
                <a:gd name="connsiteX23" fmla="*/ 175670 w 323850"/>
                <a:gd name="connsiteY23" fmla="*/ 15876 h 336550"/>
                <a:gd name="connsiteX24" fmla="*/ 173037 w 323850"/>
                <a:gd name="connsiteY24" fmla="*/ 19686 h 336550"/>
                <a:gd name="connsiteX25" fmla="*/ 175670 w 323850"/>
                <a:gd name="connsiteY25" fmla="*/ 22226 h 336550"/>
                <a:gd name="connsiteX26" fmla="*/ 224379 w 323850"/>
                <a:gd name="connsiteY26" fmla="*/ 22226 h 336550"/>
                <a:gd name="connsiteX27" fmla="*/ 227012 w 323850"/>
                <a:gd name="connsiteY27" fmla="*/ 19686 h 336550"/>
                <a:gd name="connsiteX28" fmla="*/ 224379 w 323850"/>
                <a:gd name="connsiteY28" fmla="*/ 15876 h 336550"/>
                <a:gd name="connsiteX29" fmla="*/ 175670 w 323850"/>
                <a:gd name="connsiteY29" fmla="*/ 15876 h 336550"/>
                <a:gd name="connsiteX30" fmla="*/ 125064 w 323850"/>
                <a:gd name="connsiteY30" fmla="*/ 0 h 336550"/>
                <a:gd name="connsiteX31" fmla="*/ 276458 w 323850"/>
                <a:gd name="connsiteY31" fmla="*/ 0 h 336550"/>
                <a:gd name="connsiteX32" fmla="*/ 298837 w 323850"/>
                <a:gd name="connsiteY32" fmla="*/ 22349 h 336550"/>
                <a:gd name="connsiteX33" fmla="*/ 298837 w 323850"/>
                <a:gd name="connsiteY33" fmla="*/ 109116 h 336550"/>
                <a:gd name="connsiteX34" fmla="*/ 306736 w 323850"/>
                <a:gd name="connsiteY34" fmla="*/ 109116 h 336550"/>
                <a:gd name="connsiteX35" fmla="*/ 323850 w 323850"/>
                <a:gd name="connsiteY35" fmla="*/ 127521 h 336550"/>
                <a:gd name="connsiteX36" fmla="*/ 323850 w 323850"/>
                <a:gd name="connsiteY36" fmla="*/ 130150 h 336550"/>
                <a:gd name="connsiteX37" fmla="*/ 306736 w 323850"/>
                <a:gd name="connsiteY37" fmla="*/ 147241 h 336550"/>
                <a:gd name="connsiteX38" fmla="*/ 268559 w 323850"/>
                <a:gd name="connsiteY38" fmla="*/ 147241 h 336550"/>
                <a:gd name="connsiteX39" fmla="*/ 250128 w 323850"/>
                <a:gd name="connsiteY39" fmla="*/ 130150 h 336550"/>
                <a:gd name="connsiteX40" fmla="*/ 250128 w 323850"/>
                <a:gd name="connsiteY40" fmla="*/ 127521 h 336550"/>
                <a:gd name="connsiteX41" fmla="*/ 268559 w 323850"/>
                <a:gd name="connsiteY41" fmla="*/ 109116 h 336550"/>
                <a:gd name="connsiteX42" fmla="*/ 272508 w 323850"/>
                <a:gd name="connsiteY42" fmla="*/ 109116 h 336550"/>
                <a:gd name="connsiteX43" fmla="*/ 283040 w 323850"/>
                <a:gd name="connsiteY43" fmla="*/ 109116 h 336550"/>
                <a:gd name="connsiteX44" fmla="*/ 283040 w 323850"/>
                <a:gd name="connsiteY44" fmla="*/ 35496 h 336550"/>
                <a:gd name="connsiteX45" fmla="*/ 118481 w 323850"/>
                <a:gd name="connsiteY45" fmla="*/ 35496 h 336550"/>
                <a:gd name="connsiteX46" fmla="*/ 118481 w 323850"/>
                <a:gd name="connsiteY46" fmla="*/ 76250 h 336550"/>
                <a:gd name="connsiteX47" fmla="*/ 155342 w 323850"/>
                <a:gd name="connsiteY47" fmla="*/ 56530 h 336550"/>
                <a:gd name="connsiteX48" fmla="*/ 184305 w 323850"/>
                <a:gd name="connsiteY48" fmla="*/ 74935 h 336550"/>
                <a:gd name="connsiteX49" fmla="*/ 139545 w 323850"/>
                <a:gd name="connsiteY49" fmla="*/ 117004 h 336550"/>
                <a:gd name="connsiteX50" fmla="*/ 118481 w 323850"/>
                <a:gd name="connsiteY50" fmla="*/ 131465 h 336550"/>
                <a:gd name="connsiteX51" fmla="*/ 118481 w 323850"/>
                <a:gd name="connsiteY51" fmla="*/ 294481 h 336550"/>
                <a:gd name="connsiteX52" fmla="*/ 283040 w 323850"/>
                <a:gd name="connsiteY52" fmla="*/ 294481 h 336550"/>
                <a:gd name="connsiteX53" fmla="*/ 283040 w 323850"/>
                <a:gd name="connsiteY53" fmla="*/ 282649 h 336550"/>
                <a:gd name="connsiteX54" fmla="*/ 268559 w 323850"/>
                <a:gd name="connsiteY54" fmla="*/ 282649 h 336550"/>
                <a:gd name="connsiteX55" fmla="*/ 250128 w 323850"/>
                <a:gd name="connsiteY55" fmla="*/ 264244 h 336550"/>
                <a:gd name="connsiteX56" fmla="*/ 250128 w 323850"/>
                <a:gd name="connsiteY56" fmla="*/ 262930 h 336550"/>
                <a:gd name="connsiteX57" fmla="*/ 268559 w 323850"/>
                <a:gd name="connsiteY57" fmla="*/ 244525 h 336550"/>
                <a:gd name="connsiteX58" fmla="*/ 306736 w 323850"/>
                <a:gd name="connsiteY58" fmla="*/ 244525 h 336550"/>
                <a:gd name="connsiteX59" fmla="*/ 323850 w 323850"/>
                <a:gd name="connsiteY59" fmla="*/ 262930 h 336550"/>
                <a:gd name="connsiteX60" fmla="*/ 323850 w 323850"/>
                <a:gd name="connsiteY60" fmla="*/ 264244 h 336550"/>
                <a:gd name="connsiteX61" fmla="*/ 306736 w 323850"/>
                <a:gd name="connsiteY61" fmla="*/ 282649 h 336550"/>
                <a:gd name="connsiteX62" fmla="*/ 301470 w 323850"/>
                <a:gd name="connsiteY62" fmla="*/ 282649 h 336550"/>
                <a:gd name="connsiteX63" fmla="*/ 298837 w 323850"/>
                <a:gd name="connsiteY63" fmla="*/ 282649 h 336550"/>
                <a:gd name="connsiteX64" fmla="*/ 298837 w 323850"/>
                <a:gd name="connsiteY64" fmla="*/ 314201 h 336550"/>
                <a:gd name="connsiteX65" fmla="*/ 276458 w 323850"/>
                <a:gd name="connsiteY65" fmla="*/ 336550 h 336550"/>
                <a:gd name="connsiteX66" fmla="*/ 125064 w 323850"/>
                <a:gd name="connsiteY66" fmla="*/ 336550 h 336550"/>
                <a:gd name="connsiteX67" fmla="*/ 102684 w 323850"/>
                <a:gd name="connsiteY67" fmla="*/ 314201 h 336550"/>
                <a:gd name="connsiteX68" fmla="*/ 102684 w 323850"/>
                <a:gd name="connsiteY68" fmla="*/ 287908 h 336550"/>
                <a:gd name="connsiteX69" fmla="*/ 75038 w 323850"/>
                <a:gd name="connsiteY69" fmla="*/ 287908 h 336550"/>
                <a:gd name="connsiteX70" fmla="*/ 13164 w 323850"/>
                <a:gd name="connsiteY70" fmla="*/ 255042 h 336550"/>
                <a:gd name="connsiteX71" fmla="*/ 11848 w 323850"/>
                <a:gd name="connsiteY71" fmla="*/ 253727 h 336550"/>
                <a:gd name="connsiteX72" fmla="*/ 9215 w 323850"/>
                <a:gd name="connsiteY72" fmla="*/ 249783 h 336550"/>
                <a:gd name="connsiteX73" fmla="*/ 7899 w 323850"/>
                <a:gd name="connsiteY73" fmla="*/ 244525 h 336550"/>
                <a:gd name="connsiteX74" fmla="*/ 6582 w 323850"/>
                <a:gd name="connsiteY74" fmla="*/ 240581 h 336550"/>
                <a:gd name="connsiteX75" fmla="*/ 2633 w 323850"/>
                <a:gd name="connsiteY75" fmla="*/ 231378 h 336550"/>
                <a:gd name="connsiteX76" fmla="*/ 2633 w 323850"/>
                <a:gd name="connsiteY76" fmla="*/ 228749 h 336550"/>
                <a:gd name="connsiteX77" fmla="*/ 0 w 323850"/>
                <a:gd name="connsiteY77" fmla="*/ 219546 h 336550"/>
                <a:gd name="connsiteX78" fmla="*/ 0 w 323850"/>
                <a:gd name="connsiteY78" fmla="*/ 215602 h 336550"/>
                <a:gd name="connsiteX79" fmla="*/ 0 w 323850"/>
                <a:gd name="connsiteY79" fmla="*/ 202456 h 336550"/>
                <a:gd name="connsiteX80" fmla="*/ 40810 w 323850"/>
                <a:gd name="connsiteY80" fmla="*/ 119633 h 336550"/>
                <a:gd name="connsiteX81" fmla="*/ 102684 w 323850"/>
                <a:gd name="connsiteY81" fmla="*/ 85452 h 336550"/>
                <a:gd name="connsiteX82" fmla="*/ 102684 w 323850"/>
                <a:gd name="connsiteY82" fmla="*/ 22349 h 336550"/>
                <a:gd name="connsiteX83" fmla="*/ 125064 w 323850"/>
                <a:gd name="connsiteY8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3850" h="336550">
                  <a:moveTo>
                    <a:pt x="200025" y="303213"/>
                  </a:moveTo>
                  <a:cubicBezTo>
                    <a:pt x="193887" y="303213"/>
                    <a:pt x="188912" y="308188"/>
                    <a:pt x="188912" y="314326"/>
                  </a:cubicBezTo>
                  <a:cubicBezTo>
                    <a:pt x="188912" y="320464"/>
                    <a:pt x="193887" y="325439"/>
                    <a:pt x="200025" y="325439"/>
                  </a:cubicBezTo>
                  <a:cubicBezTo>
                    <a:pt x="206163" y="325439"/>
                    <a:pt x="211138" y="320464"/>
                    <a:pt x="211138" y="314326"/>
                  </a:cubicBezTo>
                  <a:cubicBezTo>
                    <a:pt x="211138" y="308188"/>
                    <a:pt x="206163" y="303213"/>
                    <a:pt x="200025" y="303213"/>
                  </a:cubicBezTo>
                  <a:close/>
                  <a:moveTo>
                    <a:pt x="267890" y="200026"/>
                  </a:moveTo>
                  <a:cubicBezTo>
                    <a:pt x="267890" y="200026"/>
                    <a:pt x="267890" y="200026"/>
                    <a:pt x="306529" y="200026"/>
                  </a:cubicBezTo>
                  <a:cubicBezTo>
                    <a:pt x="315856" y="200026"/>
                    <a:pt x="323850" y="207909"/>
                    <a:pt x="323850" y="217105"/>
                  </a:cubicBezTo>
                  <a:cubicBezTo>
                    <a:pt x="323850" y="217105"/>
                    <a:pt x="323850" y="217105"/>
                    <a:pt x="323850" y="219733"/>
                  </a:cubicBezTo>
                  <a:cubicBezTo>
                    <a:pt x="323850" y="228929"/>
                    <a:pt x="315856" y="238126"/>
                    <a:pt x="306529" y="238126"/>
                  </a:cubicBezTo>
                  <a:cubicBezTo>
                    <a:pt x="306529" y="238126"/>
                    <a:pt x="306529" y="238126"/>
                    <a:pt x="267890" y="238126"/>
                  </a:cubicBezTo>
                  <a:cubicBezTo>
                    <a:pt x="257231" y="238126"/>
                    <a:pt x="249237" y="228929"/>
                    <a:pt x="249237" y="219733"/>
                  </a:cubicBezTo>
                  <a:cubicBezTo>
                    <a:pt x="249237" y="219733"/>
                    <a:pt x="249237" y="219733"/>
                    <a:pt x="249237" y="217105"/>
                  </a:cubicBezTo>
                  <a:cubicBezTo>
                    <a:pt x="249237" y="207909"/>
                    <a:pt x="257231" y="200026"/>
                    <a:pt x="267890" y="200026"/>
                  </a:cubicBezTo>
                  <a:close/>
                  <a:moveTo>
                    <a:pt x="267890" y="155576"/>
                  </a:moveTo>
                  <a:cubicBezTo>
                    <a:pt x="267890" y="155576"/>
                    <a:pt x="267890" y="155576"/>
                    <a:pt x="306529" y="155576"/>
                  </a:cubicBezTo>
                  <a:cubicBezTo>
                    <a:pt x="315856" y="155576"/>
                    <a:pt x="323850" y="163400"/>
                    <a:pt x="323850" y="172528"/>
                  </a:cubicBezTo>
                  <a:cubicBezTo>
                    <a:pt x="323850" y="172528"/>
                    <a:pt x="323850" y="172528"/>
                    <a:pt x="323850" y="175137"/>
                  </a:cubicBezTo>
                  <a:cubicBezTo>
                    <a:pt x="323850" y="184265"/>
                    <a:pt x="315856" y="192089"/>
                    <a:pt x="306529" y="192089"/>
                  </a:cubicBezTo>
                  <a:cubicBezTo>
                    <a:pt x="306529" y="192089"/>
                    <a:pt x="306529" y="192089"/>
                    <a:pt x="267890" y="192089"/>
                  </a:cubicBezTo>
                  <a:cubicBezTo>
                    <a:pt x="257231" y="192089"/>
                    <a:pt x="249237" y="184265"/>
                    <a:pt x="249237" y="175137"/>
                  </a:cubicBezTo>
                  <a:cubicBezTo>
                    <a:pt x="249237" y="175137"/>
                    <a:pt x="249237" y="175137"/>
                    <a:pt x="249237" y="172528"/>
                  </a:cubicBezTo>
                  <a:cubicBezTo>
                    <a:pt x="249237" y="163400"/>
                    <a:pt x="257231" y="155576"/>
                    <a:pt x="267890" y="155576"/>
                  </a:cubicBezTo>
                  <a:close/>
                  <a:moveTo>
                    <a:pt x="175670" y="15876"/>
                  </a:moveTo>
                  <a:cubicBezTo>
                    <a:pt x="174353" y="15876"/>
                    <a:pt x="173037" y="17146"/>
                    <a:pt x="173037" y="19686"/>
                  </a:cubicBezTo>
                  <a:cubicBezTo>
                    <a:pt x="173037" y="20956"/>
                    <a:pt x="174353" y="22226"/>
                    <a:pt x="175670" y="22226"/>
                  </a:cubicBezTo>
                  <a:cubicBezTo>
                    <a:pt x="175670" y="22226"/>
                    <a:pt x="175670" y="22226"/>
                    <a:pt x="224379" y="22226"/>
                  </a:cubicBezTo>
                  <a:cubicBezTo>
                    <a:pt x="225695" y="22226"/>
                    <a:pt x="227012" y="20956"/>
                    <a:pt x="227012" y="19686"/>
                  </a:cubicBezTo>
                  <a:cubicBezTo>
                    <a:pt x="227012" y="17146"/>
                    <a:pt x="225695" y="15876"/>
                    <a:pt x="224379" y="15876"/>
                  </a:cubicBezTo>
                  <a:cubicBezTo>
                    <a:pt x="224379" y="15876"/>
                    <a:pt x="224379" y="15876"/>
                    <a:pt x="175670" y="15876"/>
                  </a:cubicBezTo>
                  <a:close/>
                  <a:moveTo>
                    <a:pt x="125064" y="0"/>
                  </a:moveTo>
                  <a:cubicBezTo>
                    <a:pt x="125064" y="0"/>
                    <a:pt x="125064" y="0"/>
                    <a:pt x="276458" y="0"/>
                  </a:cubicBezTo>
                  <a:cubicBezTo>
                    <a:pt x="288306" y="0"/>
                    <a:pt x="298837" y="10517"/>
                    <a:pt x="298837" y="22349"/>
                  </a:cubicBezTo>
                  <a:cubicBezTo>
                    <a:pt x="298837" y="22349"/>
                    <a:pt x="298837" y="22349"/>
                    <a:pt x="298837" y="109116"/>
                  </a:cubicBezTo>
                  <a:cubicBezTo>
                    <a:pt x="298837" y="109116"/>
                    <a:pt x="298837" y="109116"/>
                    <a:pt x="306736" y="109116"/>
                  </a:cubicBezTo>
                  <a:cubicBezTo>
                    <a:pt x="315951" y="109116"/>
                    <a:pt x="323850" y="118318"/>
                    <a:pt x="323850" y="127521"/>
                  </a:cubicBezTo>
                  <a:cubicBezTo>
                    <a:pt x="323850" y="127521"/>
                    <a:pt x="323850" y="127521"/>
                    <a:pt x="323850" y="130150"/>
                  </a:cubicBezTo>
                  <a:cubicBezTo>
                    <a:pt x="323850" y="139353"/>
                    <a:pt x="315951" y="147241"/>
                    <a:pt x="306736" y="147241"/>
                  </a:cubicBezTo>
                  <a:cubicBezTo>
                    <a:pt x="306736" y="147241"/>
                    <a:pt x="306736" y="147241"/>
                    <a:pt x="268559" y="147241"/>
                  </a:cubicBezTo>
                  <a:cubicBezTo>
                    <a:pt x="258027" y="147241"/>
                    <a:pt x="250128" y="139353"/>
                    <a:pt x="250128" y="130150"/>
                  </a:cubicBezTo>
                  <a:cubicBezTo>
                    <a:pt x="250128" y="130150"/>
                    <a:pt x="250128" y="130150"/>
                    <a:pt x="250128" y="127521"/>
                  </a:cubicBezTo>
                  <a:cubicBezTo>
                    <a:pt x="250128" y="118318"/>
                    <a:pt x="258027" y="109116"/>
                    <a:pt x="268559" y="109116"/>
                  </a:cubicBezTo>
                  <a:cubicBezTo>
                    <a:pt x="268559" y="109116"/>
                    <a:pt x="268559" y="109116"/>
                    <a:pt x="272508" y="109116"/>
                  </a:cubicBezTo>
                  <a:cubicBezTo>
                    <a:pt x="272508" y="109116"/>
                    <a:pt x="272508" y="109116"/>
                    <a:pt x="283040" y="109116"/>
                  </a:cubicBezTo>
                  <a:cubicBezTo>
                    <a:pt x="283040" y="109116"/>
                    <a:pt x="283040" y="109116"/>
                    <a:pt x="283040" y="35496"/>
                  </a:cubicBezTo>
                  <a:cubicBezTo>
                    <a:pt x="283040" y="35496"/>
                    <a:pt x="283040" y="35496"/>
                    <a:pt x="118481" y="35496"/>
                  </a:cubicBezTo>
                  <a:cubicBezTo>
                    <a:pt x="118481" y="35496"/>
                    <a:pt x="118481" y="35496"/>
                    <a:pt x="118481" y="76250"/>
                  </a:cubicBezTo>
                  <a:cubicBezTo>
                    <a:pt x="134279" y="67047"/>
                    <a:pt x="148760" y="59159"/>
                    <a:pt x="155342" y="56530"/>
                  </a:cubicBezTo>
                  <a:cubicBezTo>
                    <a:pt x="176406" y="44698"/>
                    <a:pt x="188254" y="59159"/>
                    <a:pt x="184305" y="74935"/>
                  </a:cubicBezTo>
                  <a:cubicBezTo>
                    <a:pt x="181672" y="86767"/>
                    <a:pt x="160608" y="99913"/>
                    <a:pt x="139545" y="117004"/>
                  </a:cubicBezTo>
                  <a:cubicBezTo>
                    <a:pt x="134279" y="120948"/>
                    <a:pt x="126380" y="126206"/>
                    <a:pt x="118481" y="131465"/>
                  </a:cubicBezTo>
                  <a:cubicBezTo>
                    <a:pt x="118481" y="131465"/>
                    <a:pt x="118481" y="131465"/>
                    <a:pt x="118481" y="294481"/>
                  </a:cubicBezTo>
                  <a:cubicBezTo>
                    <a:pt x="118481" y="294481"/>
                    <a:pt x="118481" y="294481"/>
                    <a:pt x="283040" y="294481"/>
                  </a:cubicBezTo>
                  <a:cubicBezTo>
                    <a:pt x="283040" y="294481"/>
                    <a:pt x="283040" y="294481"/>
                    <a:pt x="283040" y="282649"/>
                  </a:cubicBezTo>
                  <a:cubicBezTo>
                    <a:pt x="283040" y="282649"/>
                    <a:pt x="283040" y="282649"/>
                    <a:pt x="268559" y="282649"/>
                  </a:cubicBezTo>
                  <a:cubicBezTo>
                    <a:pt x="258027" y="282649"/>
                    <a:pt x="250128" y="274762"/>
                    <a:pt x="250128" y="264244"/>
                  </a:cubicBezTo>
                  <a:cubicBezTo>
                    <a:pt x="250128" y="264244"/>
                    <a:pt x="250128" y="264244"/>
                    <a:pt x="250128" y="262930"/>
                  </a:cubicBezTo>
                  <a:cubicBezTo>
                    <a:pt x="250128" y="252413"/>
                    <a:pt x="258027" y="244525"/>
                    <a:pt x="268559" y="244525"/>
                  </a:cubicBezTo>
                  <a:cubicBezTo>
                    <a:pt x="268559" y="244525"/>
                    <a:pt x="268559" y="244525"/>
                    <a:pt x="306736" y="244525"/>
                  </a:cubicBezTo>
                  <a:cubicBezTo>
                    <a:pt x="315951" y="244525"/>
                    <a:pt x="323850" y="252413"/>
                    <a:pt x="323850" y="262930"/>
                  </a:cubicBezTo>
                  <a:cubicBezTo>
                    <a:pt x="323850" y="262930"/>
                    <a:pt x="323850" y="262930"/>
                    <a:pt x="323850" y="264244"/>
                  </a:cubicBezTo>
                  <a:cubicBezTo>
                    <a:pt x="323850" y="274762"/>
                    <a:pt x="315951" y="282649"/>
                    <a:pt x="306736" y="282649"/>
                  </a:cubicBezTo>
                  <a:cubicBezTo>
                    <a:pt x="306736" y="282649"/>
                    <a:pt x="306736" y="282649"/>
                    <a:pt x="301470" y="282649"/>
                  </a:cubicBezTo>
                  <a:cubicBezTo>
                    <a:pt x="301470" y="282649"/>
                    <a:pt x="301470" y="282649"/>
                    <a:pt x="298837" y="282649"/>
                  </a:cubicBezTo>
                  <a:cubicBezTo>
                    <a:pt x="298837" y="282649"/>
                    <a:pt x="298837" y="282649"/>
                    <a:pt x="298837" y="314201"/>
                  </a:cubicBezTo>
                  <a:cubicBezTo>
                    <a:pt x="298837" y="326033"/>
                    <a:pt x="288306" y="336550"/>
                    <a:pt x="276458" y="336550"/>
                  </a:cubicBezTo>
                  <a:cubicBezTo>
                    <a:pt x="276458" y="336550"/>
                    <a:pt x="276458" y="336550"/>
                    <a:pt x="125064" y="336550"/>
                  </a:cubicBezTo>
                  <a:cubicBezTo>
                    <a:pt x="113216" y="336550"/>
                    <a:pt x="102684" y="326033"/>
                    <a:pt x="102684" y="314201"/>
                  </a:cubicBezTo>
                  <a:cubicBezTo>
                    <a:pt x="102684" y="314201"/>
                    <a:pt x="102684" y="314201"/>
                    <a:pt x="102684" y="287908"/>
                  </a:cubicBezTo>
                  <a:cubicBezTo>
                    <a:pt x="102684" y="287908"/>
                    <a:pt x="102684" y="287908"/>
                    <a:pt x="75038" y="287908"/>
                  </a:cubicBezTo>
                  <a:cubicBezTo>
                    <a:pt x="75038" y="287908"/>
                    <a:pt x="35544" y="287908"/>
                    <a:pt x="13164" y="255042"/>
                  </a:cubicBezTo>
                  <a:cubicBezTo>
                    <a:pt x="13164" y="253727"/>
                    <a:pt x="13164" y="253727"/>
                    <a:pt x="11848" y="253727"/>
                  </a:cubicBezTo>
                  <a:cubicBezTo>
                    <a:pt x="11848" y="252413"/>
                    <a:pt x="10531" y="251098"/>
                    <a:pt x="9215" y="249783"/>
                  </a:cubicBezTo>
                  <a:cubicBezTo>
                    <a:pt x="9215" y="248469"/>
                    <a:pt x="7899" y="245839"/>
                    <a:pt x="7899" y="244525"/>
                  </a:cubicBezTo>
                  <a:cubicBezTo>
                    <a:pt x="6582" y="243210"/>
                    <a:pt x="6582" y="241895"/>
                    <a:pt x="6582" y="240581"/>
                  </a:cubicBezTo>
                  <a:cubicBezTo>
                    <a:pt x="5266" y="237951"/>
                    <a:pt x="3949" y="235322"/>
                    <a:pt x="2633" y="231378"/>
                  </a:cubicBezTo>
                  <a:cubicBezTo>
                    <a:pt x="2633" y="230063"/>
                    <a:pt x="2633" y="230063"/>
                    <a:pt x="2633" y="228749"/>
                  </a:cubicBezTo>
                  <a:cubicBezTo>
                    <a:pt x="1316" y="226120"/>
                    <a:pt x="1316" y="223490"/>
                    <a:pt x="0" y="219546"/>
                  </a:cubicBezTo>
                  <a:cubicBezTo>
                    <a:pt x="0" y="218232"/>
                    <a:pt x="0" y="216917"/>
                    <a:pt x="0" y="215602"/>
                  </a:cubicBezTo>
                  <a:cubicBezTo>
                    <a:pt x="0" y="211658"/>
                    <a:pt x="0" y="207714"/>
                    <a:pt x="0" y="202456"/>
                  </a:cubicBezTo>
                  <a:cubicBezTo>
                    <a:pt x="0" y="149870"/>
                    <a:pt x="23696" y="127521"/>
                    <a:pt x="40810" y="119633"/>
                  </a:cubicBezTo>
                  <a:cubicBezTo>
                    <a:pt x="40810" y="119633"/>
                    <a:pt x="72405" y="102543"/>
                    <a:pt x="102684" y="85452"/>
                  </a:cubicBezTo>
                  <a:cubicBezTo>
                    <a:pt x="102684" y="85452"/>
                    <a:pt x="102684" y="85452"/>
                    <a:pt x="102684" y="22349"/>
                  </a:cubicBezTo>
                  <a:cubicBezTo>
                    <a:pt x="102684" y="10517"/>
                    <a:pt x="113216" y="0"/>
                    <a:pt x="12506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448097" y="3254630"/>
              <a:ext cx="443906" cy="440156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543289" y="4168207"/>
              <a:ext cx="425060" cy="443904"/>
            </a:xfrm>
            <a:custGeom>
              <a:avLst/>
              <a:gdLst>
                <a:gd name="connsiteX0" fmla="*/ 293688 w 322263"/>
                <a:gd name="connsiteY0" fmla="*/ 298450 h 336550"/>
                <a:gd name="connsiteX1" fmla="*/ 293688 w 322263"/>
                <a:gd name="connsiteY1" fmla="*/ 305019 h 336550"/>
                <a:gd name="connsiteX2" fmla="*/ 261635 w 322263"/>
                <a:gd name="connsiteY2" fmla="*/ 336550 h 336550"/>
                <a:gd name="connsiteX3" fmla="*/ 241603 w 322263"/>
                <a:gd name="connsiteY3" fmla="*/ 336550 h 336550"/>
                <a:gd name="connsiteX4" fmla="*/ 209550 w 322263"/>
                <a:gd name="connsiteY4" fmla="*/ 305019 h 336550"/>
                <a:gd name="connsiteX5" fmla="*/ 209550 w 322263"/>
                <a:gd name="connsiteY5" fmla="*/ 301078 h 336550"/>
                <a:gd name="connsiteX6" fmla="*/ 277662 w 322263"/>
                <a:gd name="connsiteY6" fmla="*/ 301078 h 336550"/>
                <a:gd name="connsiteX7" fmla="*/ 293688 w 322263"/>
                <a:gd name="connsiteY7" fmla="*/ 298450 h 336550"/>
                <a:gd name="connsiteX8" fmla="*/ 28575 w 322263"/>
                <a:gd name="connsiteY8" fmla="*/ 298450 h 336550"/>
                <a:gd name="connsiteX9" fmla="*/ 44601 w 322263"/>
                <a:gd name="connsiteY9" fmla="*/ 301078 h 336550"/>
                <a:gd name="connsiteX10" fmla="*/ 112713 w 322263"/>
                <a:gd name="connsiteY10" fmla="*/ 301078 h 336550"/>
                <a:gd name="connsiteX11" fmla="*/ 112713 w 322263"/>
                <a:gd name="connsiteY11" fmla="*/ 305019 h 336550"/>
                <a:gd name="connsiteX12" fmla="*/ 80660 w 322263"/>
                <a:gd name="connsiteY12" fmla="*/ 336550 h 336550"/>
                <a:gd name="connsiteX13" fmla="*/ 60628 w 322263"/>
                <a:gd name="connsiteY13" fmla="*/ 336550 h 336550"/>
                <a:gd name="connsiteX14" fmla="*/ 28575 w 322263"/>
                <a:gd name="connsiteY14" fmla="*/ 305019 h 336550"/>
                <a:gd name="connsiteX15" fmla="*/ 28575 w 322263"/>
                <a:gd name="connsiteY15" fmla="*/ 298450 h 336550"/>
                <a:gd name="connsiteX16" fmla="*/ 233362 w 322263"/>
                <a:gd name="connsiteY16" fmla="*/ 228600 h 336550"/>
                <a:gd name="connsiteX17" fmla="*/ 273050 w 322263"/>
                <a:gd name="connsiteY17" fmla="*/ 228600 h 336550"/>
                <a:gd name="connsiteX18" fmla="*/ 273050 w 322263"/>
                <a:gd name="connsiteY18" fmla="*/ 241300 h 336550"/>
                <a:gd name="connsiteX19" fmla="*/ 233362 w 322263"/>
                <a:gd name="connsiteY19" fmla="*/ 241300 h 336550"/>
                <a:gd name="connsiteX20" fmla="*/ 49212 w 322263"/>
                <a:gd name="connsiteY20" fmla="*/ 228600 h 336550"/>
                <a:gd name="connsiteX21" fmla="*/ 88900 w 322263"/>
                <a:gd name="connsiteY21" fmla="*/ 228600 h 336550"/>
                <a:gd name="connsiteX22" fmla="*/ 88900 w 322263"/>
                <a:gd name="connsiteY22" fmla="*/ 241300 h 336550"/>
                <a:gd name="connsiteX23" fmla="*/ 49212 w 322263"/>
                <a:gd name="connsiteY23" fmla="*/ 241300 h 336550"/>
                <a:gd name="connsiteX24" fmla="*/ 228109 w 322263"/>
                <a:gd name="connsiteY24" fmla="*/ 212725 h 336550"/>
                <a:gd name="connsiteX25" fmla="*/ 217487 w 322263"/>
                <a:gd name="connsiteY25" fmla="*/ 224912 h 336550"/>
                <a:gd name="connsiteX26" fmla="*/ 217487 w 322263"/>
                <a:gd name="connsiteY26" fmla="*/ 246577 h 336550"/>
                <a:gd name="connsiteX27" fmla="*/ 228109 w 322263"/>
                <a:gd name="connsiteY27" fmla="*/ 258763 h 336550"/>
                <a:gd name="connsiteX28" fmla="*/ 278563 w 322263"/>
                <a:gd name="connsiteY28" fmla="*/ 258763 h 336550"/>
                <a:gd name="connsiteX29" fmla="*/ 290512 w 322263"/>
                <a:gd name="connsiteY29" fmla="*/ 246577 h 336550"/>
                <a:gd name="connsiteX30" fmla="*/ 290512 w 322263"/>
                <a:gd name="connsiteY30" fmla="*/ 224912 h 336550"/>
                <a:gd name="connsiteX31" fmla="*/ 278563 w 322263"/>
                <a:gd name="connsiteY31" fmla="*/ 212725 h 336550"/>
                <a:gd name="connsiteX32" fmla="*/ 228109 w 322263"/>
                <a:gd name="connsiteY32" fmla="*/ 212725 h 336550"/>
                <a:gd name="connsiteX33" fmla="*/ 43699 w 322263"/>
                <a:gd name="connsiteY33" fmla="*/ 212725 h 336550"/>
                <a:gd name="connsiteX34" fmla="*/ 31750 w 322263"/>
                <a:gd name="connsiteY34" fmla="*/ 224912 h 336550"/>
                <a:gd name="connsiteX35" fmla="*/ 31750 w 322263"/>
                <a:gd name="connsiteY35" fmla="*/ 246577 h 336550"/>
                <a:gd name="connsiteX36" fmla="*/ 43699 w 322263"/>
                <a:gd name="connsiteY36" fmla="*/ 258763 h 336550"/>
                <a:gd name="connsiteX37" fmla="*/ 94153 w 322263"/>
                <a:gd name="connsiteY37" fmla="*/ 258763 h 336550"/>
                <a:gd name="connsiteX38" fmla="*/ 104775 w 322263"/>
                <a:gd name="connsiteY38" fmla="*/ 246577 h 336550"/>
                <a:gd name="connsiteX39" fmla="*/ 104775 w 322263"/>
                <a:gd name="connsiteY39" fmla="*/ 224912 h 336550"/>
                <a:gd name="connsiteX40" fmla="*/ 94153 w 322263"/>
                <a:gd name="connsiteY40" fmla="*/ 212725 h 336550"/>
                <a:gd name="connsiteX41" fmla="*/ 43699 w 322263"/>
                <a:gd name="connsiteY41" fmla="*/ 212725 h 336550"/>
                <a:gd name="connsiteX42" fmla="*/ 44905 w 322263"/>
                <a:gd name="connsiteY42" fmla="*/ 184150 h 336550"/>
                <a:gd name="connsiteX43" fmla="*/ 277358 w 322263"/>
                <a:gd name="connsiteY43" fmla="*/ 184150 h 336550"/>
                <a:gd name="connsiteX44" fmla="*/ 322263 w 322263"/>
                <a:gd name="connsiteY44" fmla="*/ 228893 h 336550"/>
                <a:gd name="connsiteX45" fmla="*/ 322263 w 322263"/>
                <a:gd name="connsiteY45" fmla="*/ 239421 h 336550"/>
                <a:gd name="connsiteX46" fmla="*/ 277358 w 322263"/>
                <a:gd name="connsiteY46" fmla="*/ 284163 h 336550"/>
                <a:gd name="connsiteX47" fmla="*/ 44905 w 322263"/>
                <a:gd name="connsiteY47" fmla="*/ 284163 h 336550"/>
                <a:gd name="connsiteX48" fmla="*/ 0 w 322263"/>
                <a:gd name="connsiteY48" fmla="*/ 239421 h 336550"/>
                <a:gd name="connsiteX49" fmla="*/ 0 w 322263"/>
                <a:gd name="connsiteY49" fmla="*/ 228893 h 336550"/>
                <a:gd name="connsiteX50" fmla="*/ 44905 w 322263"/>
                <a:gd name="connsiteY50" fmla="*/ 184150 h 336550"/>
                <a:gd name="connsiteX51" fmla="*/ 100909 w 322263"/>
                <a:gd name="connsiteY51" fmla="*/ 112712 h 336550"/>
                <a:gd name="connsiteX52" fmla="*/ 221354 w 322263"/>
                <a:gd name="connsiteY52" fmla="*/ 112712 h 336550"/>
                <a:gd name="connsiteX53" fmla="*/ 242300 w 322263"/>
                <a:gd name="connsiteY53" fmla="*/ 125563 h 336550"/>
                <a:gd name="connsiteX54" fmla="*/ 259320 w 322263"/>
                <a:gd name="connsiteY54" fmla="*/ 158977 h 336550"/>
                <a:gd name="connsiteX55" fmla="*/ 254083 w 322263"/>
                <a:gd name="connsiteY55" fmla="*/ 166687 h 336550"/>
                <a:gd name="connsiteX56" fmla="*/ 68180 w 322263"/>
                <a:gd name="connsiteY56" fmla="*/ 166687 h 336550"/>
                <a:gd name="connsiteX57" fmla="*/ 62943 w 322263"/>
                <a:gd name="connsiteY57" fmla="*/ 158977 h 336550"/>
                <a:gd name="connsiteX58" fmla="*/ 79963 w 322263"/>
                <a:gd name="connsiteY58" fmla="*/ 125563 h 336550"/>
                <a:gd name="connsiteX59" fmla="*/ 100909 w 322263"/>
                <a:gd name="connsiteY59" fmla="*/ 112712 h 336550"/>
                <a:gd name="connsiteX60" fmla="*/ 209688 w 322263"/>
                <a:gd name="connsiteY60" fmla="*/ 60325 h 336550"/>
                <a:gd name="connsiteX61" fmla="*/ 222112 w 322263"/>
                <a:gd name="connsiteY61" fmla="*/ 60325 h 336550"/>
                <a:gd name="connsiteX62" fmla="*/ 231775 w 322263"/>
                <a:gd name="connsiteY62" fmla="*/ 69850 h 336550"/>
                <a:gd name="connsiteX63" fmla="*/ 222112 w 322263"/>
                <a:gd name="connsiteY63" fmla="*/ 79375 h 336550"/>
                <a:gd name="connsiteX64" fmla="*/ 209688 w 322263"/>
                <a:gd name="connsiteY64" fmla="*/ 79375 h 336550"/>
                <a:gd name="connsiteX65" fmla="*/ 200025 w 322263"/>
                <a:gd name="connsiteY65" fmla="*/ 69850 h 336550"/>
                <a:gd name="connsiteX66" fmla="*/ 209688 w 322263"/>
                <a:gd name="connsiteY66" fmla="*/ 60325 h 336550"/>
                <a:gd name="connsiteX67" fmla="*/ 101255 w 322263"/>
                <a:gd name="connsiteY67" fmla="*/ 60325 h 336550"/>
                <a:gd name="connsiteX68" fmla="*/ 113058 w 322263"/>
                <a:gd name="connsiteY68" fmla="*/ 60325 h 336550"/>
                <a:gd name="connsiteX69" fmla="*/ 122238 w 322263"/>
                <a:gd name="connsiteY69" fmla="*/ 69850 h 336550"/>
                <a:gd name="connsiteX70" fmla="*/ 113058 w 322263"/>
                <a:gd name="connsiteY70" fmla="*/ 79375 h 336550"/>
                <a:gd name="connsiteX71" fmla="*/ 101255 w 322263"/>
                <a:gd name="connsiteY71" fmla="*/ 79375 h 336550"/>
                <a:gd name="connsiteX72" fmla="*/ 92075 w 322263"/>
                <a:gd name="connsiteY72" fmla="*/ 69850 h 336550"/>
                <a:gd name="connsiteX73" fmla="*/ 101255 w 322263"/>
                <a:gd name="connsiteY73" fmla="*/ 60325 h 336550"/>
                <a:gd name="connsiteX74" fmla="*/ 161132 w 322263"/>
                <a:gd name="connsiteY74" fmla="*/ 34925 h 336550"/>
                <a:gd name="connsiteX75" fmla="*/ 195263 w 322263"/>
                <a:gd name="connsiteY75" fmla="*/ 69920 h 336550"/>
                <a:gd name="connsiteX76" fmla="*/ 195263 w 322263"/>
                <a:gd name="connsiteY76" fmla="*/ 86071 h 336550"/>
                <a:gd name="connsiteX77" fmla="*/ 184761 w 322263"/>
                <a:gd name="connsiteY77" fmla="*/ 96838 h 336550"/>
                <a:gd name="connsiteX78" fmla="*/ 137502 w 322263"/>
                <a:gd name="connsiteY78" fmla="*/ 96838 h 336550"/>
                <a:gd name="connsiteX79" fmla="*/ 127000 w 322263"/>
                <a:gd name="connsiteY79" fmla="*/ 86071 h 336550"/>
                <a:gd name="connsiteX80" fmla="*/ 127000 w 322263"/>
                <a:gd name="connsiteY80" fmla="*/ 69920 h 336550"/>
                <a:gd name="connsiteX81" fmla="*/ 161132 w 322263"/>
                <a:gd name="connsiteY81" fmla="*/ 34925 h 336550"/>
                <a:gd name="connsiteX82" fmla="*/ 196771 w 322263"/>
                <a:gd name="connsiteY82" fmla="*/ 21272 h 336550"/>
                <a:gd name="connsiteX83" fmla="*/ 210265 w 322263"/>
                <a:gd name="connsiteY83" fmla="*/ 21272 h 336550"/>
                <a:gd name="connsiteX84" fmla="*/ 210265 w 322263"/>
                <a:gd name="connsiteY84" fmla="*/ 33972 h 336550"/>
                <a:gd name="connsiteX85" fmla="*/ 204867 w 322263"/>
                <a:gd name="connsiteY85" fmla="*/ 39052 h 336550"/>
                <a:gd name="connsiteX86" fmla="*/ 196771 w 322263"/>
                <a:gd name="connsiteY86" fmla="*/ 42862 h 336550"/>
                <a:gd name="connsiteX87" fmla="*/ 190024 w 322263"/>
                <a:gd name="connsiteY87" fmla="*/ 39052 h 336550"/>
                <a:gd name="connsiteX88" fmla="*/ 190024 w 322263"/>
                <a:gd name="connsiteY88" fmla="*/ 26352 h 336550"/>
                <a:gd name="connsiteX89" fmla="*/ 196771 w 322263"/>
                <a:gd name="connsiteY89" fmla="*/ 21272 h 336550"/>
                <a:gd name="connsiteX90" fmla="*/ 111998 w 322263"/>
                <a:gd name="connsiteY90" fmla="*/ 21272 h 336550"/>
                <a:gd name="connsiteX91" fmla="*/ 125492 w 322263"/>
                <a:gd name="connsiteY91" fmla="*/ 21272 h 336550"/>
                <a:gd name="connsiteX92" fmla="*/ 132239 w 322263"/>
                <a:gd name="connsiteY92" fmla="*/ 26352 h 336550"/>
                <a:gd name="connsiteX93" fmla="*/ 132239 w 322263"/>
                <a:gd name="connsiteY93" fmla="*/ 39052 h 336550"/>
                <a:gd name="connsiteX94" fmla="*/ 125492 w 322263"/>
                <a:gd name="connsiteY94" fmla="*/ 42862 h 336550"/>
                <a:gd name="connsiteX95" fmla="*/ 117396 w 322263"/>
                <a:gd name="connsiteY95" fmla="*/ 39052 h 336550"/>
                <a:gd name="connsiteX96" fmla="*/ 111998 w 322263"/>
                <a:gd name="connsiteY96" fmla="*/ 33972 h 336550"/>
                <a:gd name="connsiteX97" fmla="*/ 111998 w 322263"/>
                <a:gd name="connsiteY97" fmla="*/ 21272 h 336550"/>
                <a:gd name="connsiteX98" fmla="*/ 161132 w 322263"/>
                <a:gd name="connsiteY98" fmla="*/ 0 h 336550"/>
                <a:gd name="connsiteX99" fmla="*/ 169863 w 322263"/>
                <a:gd name="connsiteY99" fmla="*/ 9180 h 336550"/>
                <a:gd name="connsiteX100" fmla="*/ 169863 w 322263"/>
                <a:gd name="connsiteY100" fmla="*/ 20983 h 336550"/>
                <a:gd name="connsiteX101" fmla="*/ 161132 w 322263"/>
                <a:gd name="connsiteY101" fmla="*/ 30163 h 336550"/>
                <a:gd name="connsiteX102" fmla="*/ 152400 w 322263"/>
                <a:gd name="connsiteY102" fmla="*/ 20983 h 336550"/>
                <a:gd name="connsiteX103" fmla="*/ 152400 w 322263"/>
                <a:gd name="connsiteY103" fmla="*/ 9180 h 336550"/>
                <a:gd name="connsiteX104" fmla="*/ 161132 w 322263"/>
                <a:gd name="connsiteY10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22263" h="336550">
                  <a:moveTo>
                    <a:pt x="293688" y="298450"/>
                  </a:moveTo>
                  <a:cubicBezTo>
                    <a:pt x="293688" y="298450"/>
                    <a:pt x="293688" y="298450"/>
                    <a:pt x="293688" y="305019"/>
                  </a:cubicBezTo>
                  <a:cubicBezTo>
                    <a:pt x="293688" y="322099"/>
                    <a:pt x="280333" y="336550"/>
                    <a:pt x="261635" y="336550"/>
                  </a:cubicBezTo>
                  <a:cubicBezTo>
                    <a:pt x="261635" y="336550"/>
                    <a:pt x="261635" y="336550"/>
                    <a:pt x="241603" y="336550"/>
                  </a:cubicBezTo>
                  <a:cubicBezTo>
                    <a:pt x="224241" y="336550"/>
                    <a:pt x="209550" y="322099"/>
                    <a:pt x="209550" y="305019"/>
                  </a:cubicBezTo>
                  <a:cubicBezTo>
                    <a:pt x="209550" y="305019"/>
                    <a:pt x="209550" y="305019"/>
                    <a:pt x="209550" y="301078"/>
                  </a:cubicBezTo>
                  <a:lnTo>
                    <a:pt x="277662" y="301078"/>
                  </a:lnTo>
                  <a:cubicBezTo>
                    <a:pt x="283004" y="301078"/>
                    <a:pt x="289681" y="299764"/>
                    <a:pt x="293688" y="298450"/>
                  </a:cubicBezTo>
                  <a:close/>
                  <a:moveTo>
                    <a:pt x="28575" y="298450"/>
                  </a:moveTo>
                  <a:cubicBezTo>
                    <a:pt x="32582" y="299764"/>
                    <a:pt x="39259" y="301078"/>
                    <a:pt x="44601" y="301078"/>
                  </a:cubicBezTo>
                  <a:cubicBezTo>
                    <a:pt x="44601" y="301078"/>
                    <a:pt x="44601" y="301078"/>
                    <a:pt x="112713" y="301078"/>
                  </a:cubicBezTo>
                  <a:cubicBezTo>
                    <a:pt x="112713" y="301078"/>
                    <a:pt x="112713" y="301078"/>
                    <a:pt x="112713" y="305019"/>
                  </a:cubicBezTo>
                  <a:cubicBezTo>
                    <a:pt x="112713" y="322099"/>
                    <a:pt x="98022" y="336550"/>
                    <a:pt x="80660" y="336550"/>
                  </a:cubicBezTo>
                  <a:cubicBezTo>
                    <a:pt x="80660" y="336550"/>
                    <a:pt x="80660" y="336550"/>
                    <a:pt x="60628" y="336550"/>
                  </a:cubicBezTo>
                  <a:cubicBezTo>
                    <a:pt x="41930" y="336550"/>
                    <a:pt x="28575" y="322099"/>
                    <a:pt x="28575" y="305019"/>
                  </a:cubicBezTo>
                  <a:cubicBezTo>
                    <a:pt x="28575" y="305019"/>
                    <a:pt x="28575" y="305019"/>
                    <a:pt x="28575" y="298450"/>
                  </a:cubicBezTo>
                  <a:close/>
                  <a:moveTo>
                    <a:pt x="233362" y="228600"/>
                  </a:moveTo>
                  <a:lnTo>
                    <a:pt x="273050" y="228600"/>
                  </a:lnTo>
                  <a:lnTo>
                    <a:pt x="273050" y="241300"/>
                  </a:lnTo>
                  <a:lnTo>
                    <a:pt x="233362" y="241300"/>
                  </a:lnTo>
                  <a:close/>
                  <a:moveTo>
                    <a:pt x="49212" y="228600"/>
                  </a:moveTo>
                  <a:lnTo>
                    <a:pt x="88900" y="228600"/>
                  </a:lnTo>
                  <a:lnTo>
                    <a:pt x="88900" y="241300"/>
                  </a:lnTo>
                  <a:lnTo>
                    <a:pt x="49212" y="241300"/>
                  </a:lnTo>
                  <a:close/>
                  <a:moveTo>
                    <a:pt x="228109" y="212725"/>
                  </a:moveTo>
                  <a:cubicBezTo>
                    <a:pt x="222798" y="212725"/>
                    <a:pt x="217487" y="218141"/>
                    <a:pt x="217487" y="224912"/>
                  </a:cubicBezTo>
                  <a:cubicBezTo>
                    <a:pt x="217487" y="224912"/>
                    <a:pt x="217487" y="224912"/>
                    <a:pt x="217487" y="246577"/>
                  </a:cubicBezTo>
                  <a:cubicBezTo>
                    <a:pt x="217487" y="253347"/>
                    <a:pt x="222798" y="258763"/>
                    <a:pt x="228109" y="258763"/>
                  </a:cubicBezTo>
                  <a:cubicBezTo>
                    <a:pt x="228109" y="258763"/>
                    <a:pt x="228109" y="258763"/>
                    <a:pt x="278563" y="258763"/>
                  </a:cubicBezTo>
                  <a:cubicBezTo>
                    <a:pt x="285201" y="258763"/>
                    <a:pt x="290512" y="253347"/>
                    <a:pt x="290512" y="246577"/>
                  </a:cubicBezTo>
                  <a:lnTo>
                    <a:pt x="290512" y="224912"/>
                  </a:lnTo>
                  <a:cubicBezTo>
                    <a:pt x="290512" y="218141"/>
                    <a:pt x="285201" y="212725"/>
                    <a:pt x="278563" y="212725"/>
                  </a:cubicBezTo>
                  <a:cubicBezTo>
                    <a:pt x="278563" y="212725"/>
                    <a:pt x="278563" y="212725"/>
                    <a:pt x="228109" y="212725"/>
                  </a:cubicBezTo>
                  <a:close/>
                  <a:moveTo>
                    <a:pt x="43699" y="212725"/>
                  </a:moveTo>
                  <a:cubicBezTo>
                    <a:pt x="37061" y="212725"/>
                    <a:pt x="31750" y="218141"/>
                    <a:pt x="31750" y="224912"/>
                  </a:cubicBezTo>
                  <a:cubicBezTo>
                    <a:pt x="31750" y="224912"/>
                    <a:pt x="31750" y="224912"/>
                    <a:pt x="31750" y="246577"/>
                  </a:cubicBezTo>
                  <a:cubicBezTo>
                    <a:pt x="31750" y="253347"/>
                    <a:pt x="37061" y="258763"/>
                    <a:pt x="43699" y="258763"/>
                  </a:cubicBezTo>
                  <a:cubicBezTo>
                    <a:pt x="43699" y="258763"/>
                    <a:pt x="43699" y="258763"/>
                    <a:pt x="94153" y="258763"/>
                  </a:cubicBezTo>
                  <a:cubicBezTo>
                    <a:pt x="99464" y="258763"/>
                    <a:pt x="104775" y="253347"/>
                    <a:pt x="104775" y="246577"/>
                  </a:cubicBezTo>
                  <a:lnTo>
                    <a:pt x="104775" y="224912"/>
                  </a:lnTo>
                  <a:cubicBezTo>
                    <a:pt x="104775" y="218141"/>
                    <a:pt x="99464" y="212725"/>
                    <a:pt x="94153" y="212725"/>
                  </a:cubicBezTo>
                  <a:cubicBezTo>
                    <a:pt x="94153" y="212725"/>
                    <a:pt x="94153" y="212725"/>
                    <a:pt x="43699" y="212725"/>
                  </a:cubicBezTo>
                  <a:close/>
                  <a:moveTo>
                    <a:pt x="44905" y="184150"/>
                  </a:moveTo>
                  <a:cubicBezTo>
                    <a:pt x="44905" y="184150"/>
                    <a:pt x="44905" y="184150"/>
                    <a:pt x="277358" y="184150"/>
                  </a:cubicBezTo>
                  <a:cubicBezTo>
                    <a:pt x="302452" y="184150"/>
                    <a:pt x="322263" y="203890"/>
                    <a:pt x="322263" y="228893"/>
                  </a:cubicBezTo>
                  <a:cubicBezTo>
                    <a:pt x="322263" y="228893"/>
                    <a:pt x="322263" y="228893"/>
                    <a:pt x="322263" y="239421"/>
                  </a:cubicBezTo>
                  <a:cubicBezTo>
                    <a:pt x="322263" y="264424"/>
                    <a:pt x="302452" y="284163"/>
                    <a:pt x="277358" y="284163"/>
                  </a:cubicBezTo>
                  <a:cubicBezTo>
                    <a:pt x="277358" y="284163"/>
                    <a:pt x="277358" y="284163"/>
                    <a:pt x="44905" y="284163"/>
                  </a:cubicBezTo>
                  <a:cubicBezTo>
                    <a:pt x="19811" y="284163"/>
                    <a:pt x="0" y="264424"/>
                    <a:pt x="0" y="239421"/>
                  </a:cubicBezTo>
                  <a:cubicBezTo>
                    <a:pt x="0" y="239421"/>
                    <a:pt x="0" y="239421"/>
                    <a:pt x="0" y="228893"/>
                  </a:cubicBezTo>
                  <a:cubicBezTo>
                    <a:pt x="0" y="203890"/>
                    <a:pt x="19811" y="184150"/>
                    <a:pt x="44905" y="184150"/>
                  </a:cubicBezTo>
                  <a:close/>
                  <a:moveTo>
                    <a:pt x="100909" y="112712"/>
                  </a:moveTo>
                  <a:cubicBezTo>
                    <a:pt x="100909" y="112712"/>
                    <a:pt x="100909" y="112712"/>
                    <a:pt x="221354" y="112712"/>
                  </a:cubicBezTo>
                  <a:cubicBezTo>
                    <a:pt x="229209" y="112712"/>
                    <a:pt x="239682" y="119138"/>
                    <a:pt x="242300" y="125563"/>
                  </a:cubicBezTo>
                  <a:lnTo>
                    <a:pt x="259320" y="158977"/>
                  </a:lnTo>
                  <a:cubicBezTo>
                    <a:pt x="261938" y="162832"/>
                    <a:pt x="259320" y="166687"/>
                    <a:pt x="254083" y="166687"/>
                  </a:cubicBezTo>
                  <a:cubicBezTo>
                    <a:pt x="254083" y="166687"/>
                    <a:pt x="254083" y="166687"/>
                    <a:pt x="68180" y="166687"/>
                  </a:cubicBezTo>
                  <a:cubicBezTo>
                    <a:pt x="62943" y="166687"/>
                    <a:pt x="60325" y="162832"/>
                    <a:pt x="62943" y="158977"/>
                  </a:cubicBezTo>
                  <a:cubicBezTo>
                    <a:pt x="62943" y="158977"/>
                    <a:pt x="62943" y="158977"/>
                    <a:pt x="79963" y="125563"/>
                  </a:cubicBezTo>
                  <a:cubicBezTo>
                    <a:pt x="82581" y="119138"/>
                    <a:pt x="93054" y="112712"/>
                    <a:pt x="100909" y="112712"/>
                  </a:cubicBezTo>
                  <a:close/>
                  <a:moveTo>
                    <a:pt x="209688" y="60325"/>
                  </a:moveTo>
                  <a:cubicBezTo>
                    <a:pt x="209688" y="60325"/>
                    <a:pt x="209688" y="60325"/>
                    <a:pt x="222112" y="60325"/>
                  </a:cubicBezTo>
                  <a:cubicBezTo>
                    <a:pt x="227634" y="60325"/>
                    <a:pt x="231775" y="64407"/>
                    <a:pt x="231775" y="69850"/>
                  </a:cubicBezTo>
                  <a:cubicBezTo>
                    <a:pt x="231775" y="75293"/>
                    <a:pt x="227634" y="79375"/>
                    <a:pt x="222112" y="79375"/>
                  </a:cubicBezTo>
                  <a:cubicBezTo>
                    <a:pt x="222112" y="79375"/>
                    <a:pt x="222112" y="79375"/>
                    <a:pt x="209688" y="79375"/>
                  </a:cubicBezTo>
                  <a:cubicBezTo>
                    <a:pt x="204166" y="79375"/>
                    <a:pt x="200025" y="75293"/>
                    <a:pt x="200025" y="69850"/>
                  </a:cubicBezTo>
                  <a:cubicBezTo>
                    <a:pt x="200025" y="64407"/>
                    <a:pt x="204166" y="60325"/>
                    <a:pt x="209688" y="60325"/>
                  </a:cubicBezTo>
                  <a:close/>
                  <a:moveTo>
                    <a:pt x="101255" y="60325"/>
                  </a:moveTo>
                  <a:cubicBezTo>
                    <a:pt x="101255" y="60325"/>
                    <a:pt x="101255" y="60325"/>
                    <a:pt x="113058" y="60325"/>
                  </a:cubicBezTo>
                  <a:cubicBezTo>
                    <a:pt x="118304" y="60325"/>
                    <a:pt x="122238" y="64407"/>
                    <a:pt x="122238" y="69850"/>
                  </a:cubicBezTo>
                  <a:cubicBezTo>
                    <a:pt x="122238" y="75293"/>
                    <a:pt x="118304" y="79375"/>
                    <a:pt x="113058" y="79375"/>
                  </a:cubicBezTo>
                  <a:cubicBezTo>
                    <a:pt x="113058" y="79375"/>
                    <a:pt x="113058" y="79375"/>
                    <a:pt x="101255" y="79375"/>
                  </a:cubicBezTo>
                  <a:cubicBezTo>
                    <a:pt x="96009" y="79375"/>
                    <a:pt x="92075" y="75293"/>
                    <a:pt x="92075" y="69850"/>
                  </a:cubicBezTo>
                  <a:cubicBezTo>
                    <a:pt x="92075" y="64407"/>
                    <a:pt x="96009" y="60325"/>
                    <a:pt x="101255" y="60325"/>
                  </a:cubicBezTo>
                  <a:close/>
                  <a:moveTo>
                    <a:pt x="161132" y="34925"/>
                  </a:moveTo>
                  <a:cubicBezTo>
                    <a:pt x="179510" y="34925"/>
                    <a:pt x="195263" y="49731"/>
                    <a:pt x="195263" y="69920"/>
                  </a:cubicBezTo>
                  <a:lnTo>
                    <a:pt x="195263" y="86071"/>
                  </a:lnTo>
                  <a:cubicBezTo>
                    <a:pt x="195263" y="91455"/>
                    <a:pt x="190012" y="96838"/>
                    <a:pt x="184761" y="96838"/>
                  </a:cubicBezTo>
                  <a:cubicBezTo>
                    <a:pt x="184761" y="96838"/>
                    <a:pt x="184761" y="96838"/>
                    <a:pt x="137502" y="96838"/>
                  </a:cubicBezTo>
                  <a:cubicBezTo>
                    <a:pt x="132251" y="96838"/>
                    <a:pt x="127000" y="91455"/>
                    <a:pt x="127000" y="86071"/>
                  </a:cubicBezTo>
                  <a:cubicBezTo>
                    <a:pt x="127000" y="86071"/>
                    <a:pt x="127000" y="86071"/>
                    <a:pt x="127000" y="69920"/>
                  </a:cubicBezTo>
                  <a:cubicBezTo>
                    <a:pt x="127000" y="49731"/>
                    <a:pt x="142753" y="34925"/>
                    <a:pt x="161132" y="34925"/>
                  </a:cubicBezTo>
                  <a:close/>
                  <a:moveTo>
                    <a:pt x="196771" y="21272"/>
                  </a:moveTo>
                  <a:cubicBezTo>
                    <a:pt x="200819" y="17462"/>
                    <a:pt x="206217" y="17462"/>
                    <a:pt x="210265" y="21272"/>
                  </a:cubicBezTo>
                  <a:cubicBezTo>
                    <a:pt x="214313" y="25082"/>
                    <a:pt x="214313" y="30162"/>
                    <a:pt x="210265" y="33972"/>
                  </a:cubicBezTo>
                  <a:cubicBezTo>
                    <a:pt x="210265" y="33972"/>
                    <a:pt x="210265" y="33972"/>
                    <a:pt x="204867" y="39052"/>
                  </a:cubicBezTo>
                  <a:cubicBezTo>
                    <a:pt x="202168" y="41592"/>
                    <a:pt x="199470" y="42862"/>
                    <a:pt x="196771" y="42862"/>
                  </a:cubicBezTo>
                  <a:cubicBezTo>
                    <a:pt x="195421" y="42862"/>
                    <a:pt x="192723" y="41592"/>
                    <a:pt x="190024" y="39052"/>
                  </a:cubicBezTo>
                  <a:cubicBezTo>
                    <a:pt x="187325" y="36512"/>
                    <a:pt x="187325" y="30162"/>
                    <a:pt x="190024" y="26352"/>
                  </a:cubicBezTo>
                  <a:cubicBezTo>
                    <a:pt x="190024" y="26352"/>
                    <a:pt x="190024" y="26352"/>
                    <a:pt x="196771" y="21272"/>
                  </a:cubicBezTo>
                  <a:close/>
                  <a:moveTo>
                    <a:pt x="111998" y="21272"/>
                  </a:moveTo>
                  <a:cubicBezTo>
                    <a:pt x="116046" y="17462"/>
                    <a:pt x="121444" y="17462"/>
                    <a:pt x="125492" y="21272"/>
                  </a:cubicBezTo>
                  <a:cubicBezTo>
                    <a:pt x="125492" y="21272"/>
                    <a:pt x="125492" y="21272"/>
                    <a:pt x="132239" y="26352"/>
                  </a:cubicBezTo>
                  <a:cubicBezTo>
                    <a:pt x="134938" y="30162"/>
                    <a:pt x="134938" y="36512"/>
                    <a:pt x="132239" y="39052"/>
                  </a:cubicBezTo>
                  <a:cubicBezTo>
                    <a:pt x="129540" y="41592"/>
                    <a:pt x="126842" y="42862"/>
                    <a:pt x="125492" y="42862"/>
                  </a:cubicBezTo>
                  <a:cubicBezTo>
                    <a:pt x="122793" y="42862"/>
                    <a:pt x="120095" y="41592"/>
                    <a:pt x="117396" y="39052"/>
                  </a:cubicBezTo>
                  <a:lnTo>
                    <a:pt x="111998" y="33972"/>
                  </a:lnTo>
                  <a:cubicBezTo>
                    <a:pt x="107950" y="30162"/>
                    <a:pt x="107950" y="25082"/>
                    <a:pt x="111998" y="21272"/>
                  </a:cubicBezTo>
                  <a:close/>
                  <a:moveTo>
                    <a:pt x="161132" y="0"/>
                  </a:moveTo>
                  <a:cubicBezTo>
                    <a:pt x="166121" y="0"/>
                    <a:pt x="169863" y="3934"/>
                    <a:pt x="169863" y="9180"/>
                  </a:cubicBezTo>
                  <a:cubicBezTo>
                    <a:pt x="169863" y="9180"/>
                    <a:pt x="169863" y="9180"/>
                    <a:pt x="169863" y="20983"/>
                  </a:cubicBezTo>
                  <a:cubicBezTo>
                    <a:pt x="169863" y="26228"/>
                    <a:pt x="166121" y="30163"/>
                    <a:pt x="161132" y="30163"/>
                  </a:cubicBezTo>
                  <a:cubicBezTo>
                    <a:pt x="156142" y="30163"/>
                    <a:pt x="152400" y="26228"/>
                    <a:pt x="152400" y="20983"/>
                  </a:cubicBezTo>
                  <a:cubicBezTo>
                    <a:pt x="152400" y="20983"/>
                    <a:pt x="152400" y="20983"/>
                    <a:pt x="152400" y="9180"/>
                  </a:cubicBezTo>
                  <a:cubicBezTo>
                    <a:pt x="152400" y="3934"/>
                    <a:pt x="156142" y="0"/>
                    <a:pt x="161132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448097" y="5109448"/>
              <a:ext cx="443906" cy="379300"/>
            </a:xfrm>
            <a:custGeom>
              <a:avLst/>
              <a:gdLst>
                <a:gd name="connsiteX0" fmla="*/ 137328 w 338137"/>
                <a:gd name="connsiteY0" fmla="*/ 214312 h 288925"/>
                <a:gd name="connsiteX1" fmla="*/ 133350 w 338137"/>
                <a:gd name="connsiteY1" fmla="*/ 218394 h 288925"/>
                <a:gd name="connsiteX2" fmla="*/ 137328 w 338137"/>
                <a:gd name="connsiteY2" fmla="*/ 223837 h 288925"/>
                <a:gd name="connsiteX3" fmla="*/ 250023 w 338137"/>
                <a:gd name="connsiteY3" fmla="*/ 223837 h 288925"/>
                <a:gd name="connsiteX4" fmla="*/ 254000 w 338137"/>
                <a:gd name="connsiteY4" fmla="*/ 218394 h 288925"/>
                <a:gd name="connsiteX5" fmla="*/ 250023 w 338137"/>
                <a:gd name="connsiteY5" fmla="*/ 214312 h 288925"/>
                <a:gd name="connsiteX6" fmla="*/ 137328 w 338137"/>
                <a:gd name="connsiteY6" fmla="*/ 214312 h 288925"/>
                <a:gd name="connsiteX7" fmla="*/ 137328 w 338137"/>
                <a:gd name="connsiteY7" fmla="*/ 196850 h 288925"/>
                <a:gd name="connsiteX8" fmla="*/ 133350 w 338137"/>
                <a:gd name="connsiteY8" fmla="*/ 200932 h 288925"/>
                <a:gd name="connsiteX9" fmla="*/ 137328 w 338137"/>
                <a:gd name="connsiteY9" fmla="*/ 206375 h 288925"/>
                <a:gd name="connsiteX10" fmla="*/ 250023 w 338137"/>
                <a:gd name="connsiteY10" fmla="*/ 206375 h 288925"/>
                <a:gd name="connsiteX11" fmla="*/ 254000 w 338137"/>
                <a:gd name="connsiteY11" fmla="*/ 200932 h 288925"/>
                <a:gd name="connsiteX12" fmla="*/ 250023 w 338137"/>
                <a:gd name="connsiteY12" fmla="*/ 196850 h 288925"/>
                <a:gd name="connsiteX13" fmla="*/ 137328 w 338137"/>
                <a:gd name="connsiteY13" fmla="*/ 196850 h 288925"/>
                <a:gd name="connsiteX14" fmla="*/ 288925 w 338137"/>
                <a:gd name="connsiteY14" fmla="*/ 187325 h 288925"/>
                <a:gd name="connsiteX15" fmla="*/ 269875 w 338137"/>
                <a:gd name="connsiteY15" fmla="*/ 206375 h 288925"/>
                <a:gd name="connsiteX16" fmla="*/ 288925 w 338137"/>
                <a:gd name="connsiteY16" fmla="*/ 225425 h 288925"/>
                <a:gd name="connsiteX17" fmla="*/ 307975 w 338137"/>
                <a:gd name="connsiteY17" fmla="*/ 206375 h 288925"/>
                <a:gd name="connsiteX18" fmla="*/ 288925 w 338137"/>
                <a:gd name="connsiteY18" fmla="*/ 187325 h 288925"/>
                <a:gd name="connsiteX19" fmla="*/ 98425 w 338137"/>
                <a:gd name="connsiteY19" fmla="*/ 187325 h 288925"/>
                <a:gd name="connsiteX20" fmla="*/ 79375 w 338137"/>
                <a:gd name="connsiteY20" fmla="*/ 206375 h 288925"/>
                <a:gd name="connsiteX21" fmla="*/ 98425 w 338137"/>
                <a:gd name="connsiteY21" fmla="*/ 225425 h 288925"/>
                <a:gd name="connsiteX22" fmla="*/ 117475 w 338137"/>
                <a:gd name="connsiteY22" fmla="*/ 206375 h 288925"/>
                <a:gd name="connsiteX23" fmla="*/ 98425 w 338137"/>
                <a:gd name="connsiteY23" fmla="*/ 187325 h 288925"/>
                <a:gd name="connsiteX24" fmla="*/ 254922 w 338137"/>
                <a:gd name="connsiteY24" fmla="*/ 127000 h 288925"/>
                <a:gd name="connsiteX25" fmla="*/ 234950 w 338137"/>
                <a:gd name="connsiteY25" fmla="*/ 147638 h 288925"/>
                <a:gd name="connsiteX26" fmla="*/ 276225 w 338137"/>
                <a:gd name="connsiteY26" fmla="*/ 147638 h 288925"/>
                <a:gd name="connsiteX27" fmla="*/ 254922 w 338137"/>
                <a:gd name="connsiteY27" fmla="*/ 127000 h 288925"/>
                <a:gd name="connsiteX28" fmla="*/ 130590 w 338137"/>
                <a:gd name="connsiteY28" fmla="*/ 100012 h 288925"/>
                <a:gd name="connsiteX29" fmla="*/ 92075 w 338137"/>
                <a:gd name="connsiteY29" fmla="*/ 147895 h 288925"/>
                <a:gd name="connsiteX30" fmla="*/ 105356 w 338137"/>
                <a:gd name="connsiteY30" fmla="*/ 147895 h 288925"/>
                <a:gd name="connsiteX31" fmla="*/ 226214 w 338137"/>
                <a:gd name="connsiteY31" fmla="*/ 147895 h 288925"/>
                <a:gd name="connsiteX32" fmla="*/ 255432 w 338137"/>
                <a:gd name="connsiteY32" fmla="*/ 117303 h 288925"/>
                <a:gd name="connsiteX33" fmla="*/ 285979 w 338137"/>
                <a:gd name="connsiteY33" fmla="*/ 147895 h 288925"/>
                <a:gd name="connsiteX34" fmla="*/ 295275 w 338137"/>
                <a:gd name="connsiteY34" fmla="*/ 149225 h 288925"/>
                <a:gd name="connsiteX35" fmla="*/ 255432 w 338137"/>
                <a:gd name="connsiteY35" fmla="*/ 100012 h 288925"/>
                <a:gd name="connsiteX36" fmla="*/ 130590 w 338137"/>
                <a:gd name="connsiteY36" fmla="*/ 100012 h 288925"/>
                <a:gd name="connsiteX37" fmla="*/ 131008 w 338137"/>
                <a:gd name="connsiteY37" fmla="*/ 85725 h 288925"/>
                <a:gd name="connsiteX38" fmla="*/ 255022 w 338137"/>
                <a:gd name="connsiteY38" fmla="*/ 85725 h 288925"/>
                <a:gd name="connsiteX39" fmla="*/ 309113 w 338137"/>
                <a:gd name="connsiteY39" fmla="*/ 153019 h 288925"/>
                <a:gd name="connsiteX40" fmla="*/ 338137 w 338137"/>
                <a:gd name="connsiteY40" fmla="*/ 207117 h 288925"/>
                <a:gd name="connsiteX41" fmla="*/ 320986 w 338137"/>
                <a:gd name="connsiteY41" fmla="*/ 251980 h 288925"/>
                <a:gd name="connsiteX42" fmla="*/ 320986 w 338137"/>
                <a:gd name="connsiteY42" fmla="*/ 288925 h 288925"/>
                <a:gd name="connsiteX43" fmla="*/ 274811 w 338137"/>
                <a:gd name="connsiteY43" fmla="*/ 288925 h 288925"/>
                <a:gd name="connsiteX44" fmla="*/ 274811 w 338137"/>
                <a:gd name="connsiteY44" fmla="*/ 266494 h 288925"/>
                <a:gd name="connsiteX45" fmla="*/ 112538 w 338137"/>
                <a:gd name="connsiteY45" fmla="*/ 266494 h 288925"/>
                <a:gd name="connsiteX46" fmla="*/ 112538 w 338137"/>
                <a:gd name="connsiteY46" fmla="*/ 288925 h 288925"/>
                <a:gd name="connsiteX47" fmla="*/ 66363 w 338137"/>
                <a:gd name="connsiteY47" fmla="*/ 288925 h 288925"/>
                <a:gd name="connsiteX48" fmla="*/ 66363 w 338137"/>
                <a:gd name="connsiteY48" fmla="*/ 251980 h 288925"/>
                <a:gd name="connsiteX49" fmla="*/ 49212 w 338137"/>
                <a:gd name="connsiteY49" fmla="*/ 207117 h 288925"/>
                <a:gd name="connsiteX50" fmla="*/ 78237 w 338137"/>
                <a:gd name="connsiteY50" fmla="*/ 153019 h 288925"/>
                <a:gd name="connsiteX51" fmla="*/ 131008 w 338137"/>
                <a:gd name="connsiteY51" fmla="*/ 85725 h 288925"/>
                <a:gd name="connsiteX52" fmla="*/ 65088 w 338137"/>
                <a:gd name="connsiteY52" fmla="*/ 0 h 288925"/>
                <a:gd name="connsiteX53" fmla="*/ 69073 w 338137"/>
                <a:gd name="connsiteY53" fmla="*/ 5220 h 288925"/>
                <a:gd name="connsiteX54" fmla="*/ 69073 w 338137"/>
                <a:gd name="connsiteY54" fmla="*/ 13050 h 288925"/>
                <a:gd name="connsiteX55" fmla="*/ 130175 w 338137"/>
                <a:gd name="connsiteY55" fmla="*/ 67859 h 288925"/>
                <a:gd name="connsiteX56" fmla="*/ 69073 w 338137"/>
                <a:gd name="connsiteY56" fmla="*/ 67859 h 288925"/>
                <a:gd name="connsiteX57" fmla="*/ 69073 w 338137"/>
                <a:gd name="connsiteY57" fmla="*/ 130499 h 288925"/>
                <a:gd name="connsiteX58" fmla="*/ 62431 w 338137"/>
                <a:gd name="connsiteY58" fmla="*/ 147463 h 288925"/>
                <a:gd name="connsiteX59" fmla="*/ 45163 w 338137"/>
                <a:gd name="connsiteY59" fmla="*/ 153988 h 288925"/>
                <a:gd name="connsiteX60" fmla="*/ 43835 w 338137"/>
                <a:gd name="connsiteY60" fmla="*/ 153988 h 288925"/>
                <a:gd name="connsiteX61" fmla="*/ 18597 w 338137"/>
                <a:gd name="connsiteY61" fmla="*/ 130499 h 288925"/>
                <a:gd name="connsiteX62" fmla="*/ 23910 w 338137"/>
                <a:gd name="connsiteY62" fmla="*/ 125279 h 288925"/>
                <a:gd name="connsiteX63" fmla="*/ 27895 w 338137"/>
                <a:gd name="connsiteY63" fmla="*/ 130499 h 288925"/>
                <a:gd name="connsiteX64" fmla="*/ 43835 w 338137"/>
                <a:gd name="connsiteY64" fmla="*/ 144853 h 288925"/>
                <a:gd name="connsiteX65" fmla="*/ 45163 w 338137"/>
                <a:gd name="connsiteY65" fmla="*/ 144853 h 288925"/>
                <a:gd name="connsiteX66" fmla="*/ 55790 w 338137"/>
                <a:gd name="connsiteY66" fmla="*/ 140938 h 288925"/>
                <a:gd name="connsiteX67" fmla="*/ 59774 w 338137"/>
                <a:gd name="connsiteY67" fmla="*/ 130499 h 288925"/>
                <a:gd name="connsiteX68" fmla="*/ 59774 w 338137"/>
                <a:gd name="connsiteY68" fmla="*/ 67859 h 288925"/>
                <a:gd name="connsiteX69" fmla="*/ 0 w 338137"/>
                <a:gd name="connsiteY69" fmla="*/ 67859 h 288925"/>
                <a:gd name="connsiteX70" fmla="*/ 59774 w 338137"/>
                <a:gd name="connsiteY70" fmla="*/ 13050 h 288925"/>
                <a:gd name="connsiteX71" fmla="*/ 59774 w 338137"/>
                <a:gd name="connsiteY71" fmla="*/ 5220 h 288925"/>
                <a:gd name="connsiteX72" fmla="*/ 65088 w 338137"/>
                <a:gd name="connsiteY7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8137" h="288925">
                  <a:moveTo>
                    <a:pt x="137328" y="214312"/>
                  </a:moveTo>
                  <a:cubicBezTo>
                    <a:pt x="134676" y="214312"/>
                    <a:pt x="133350" y="215673"/>
                    <a:pt x="133350" y="218394"/>
                  </a:cubicBezTo>
                  <a:cubicBezTo>
                    <a:pt x="133350" y="221116"/>
                    <a:pt x="134676" y="223837"/>
                    <a:pt x="137328" y="223837"/>
                  </a:cubicBezTo>
                  <a:cubicBezTo>
                    <a:pt x="137328" y="223837"/>
                    <a:pt x="137328" y="223837"/>
                    <a:pt x="250023" y="223837"/>
                  </a:cubicBezTo>
                  <a:cubicBezTo>
                    <a:pt x="252674" y="223837"/>
                    <a:pt x="254000" y="221116"/>
                    <a:pt x="254000" y="218394"/>
                  </a:cubicBezTo>
                  <a:cubicBezTo>
                    <a:pt x="254000" y="215673"/>
                    <a:pt x="252674" y="214312"/>
                    <a:pt x="250023" y="214312"/>
                  </a:cubicBezTo>
                  <a:cubicBezTo>
                    <a:pt x="250023" y="214312"/>
                    <a:pt x="250023" y="214312"/>
                    <a:pt x="137328" y="214312"/>
                  </a:cubicBezTo>
                  <a:close/>
                  <a:moveTo>
                    <a:pt x="137328" y="196850"/>
                  </a:moveTo>
                  <a:cubicBezTo>
                    <a:pt x="134676" y="196850"/>
                    <a:pt x="133350" y="198211"/>
                    <a:pt x="133350" y="200932"/>
                  </a:cubicBezTo>
                  <a:cubicBezTo>
                    <a:pt x="133350" y="203654"/>
                    <a:pt x="134676" y="206375"/>
                    <a:pt x="137328" y="206375"/>
                  </a:cubicBezTo>
                  <a:cubicBezTo>
                    <a:pt x="137328" y="206375"/>
                    <a:pt x="137328" y="206375"/>
                    <a:pt x="250023" y="206375"/>
                  </a:cubicBezTo>
                  <a:cubicBezTo>
                    <a:pt x="252674" y="206375"/>
                    <a:pt x="254000" y="203654"/>
                    <a:pt x="254000" y="200932"/>
                  </a:cubicBezTo>
                  <a:cubicBezTo>
                    <a:pt x="254000" y="198211"/>
                    <a:pt x="252674" y="196850"/>
                    <a:pt x="250023" y="196850"/>
                  </a:cubicBezTo>
                  <a:cubicBezTo>
                    <a:pt x="250023" y="196850"/>
                    <a:pt x="250023" y="196850"/>
                    <a:pt x="137328" y="196850"/>
                  </a:cubicBezTo>
                  <a:close/>
                  <a:moveTo>
                    <a:pt x="288925" y="187325"/>
                  </a:moveTo>
                  <a:cubicBezTo>
                    <a:pt x="278404" y="187325"/>
                    <a:pt x="269875" y="195854"/>
                    <a:pt x="269875" y="206375"/>
                  </a:cubicBezTo>
                  <a:cubicBezTo>
                    <a:pt x="269875" y="216896"/>
                    <a:pt x="278404" y="225425"/>
                    <a:pt x="288925" y="225425"/>
                  </a:cubicBezTo>
                  <a:cubicBezTo>
                    <a:pt x="299446" y="225425"/>
                    <a:pt x="307975" y="216896"/>
                    <a:pt x="307975" y="206375"/>
                  </a:cubicBezTo>
                  <a:cubicBezTo>
                    <a:pt x="307975" y="195854"/>
                    <a:pt x="299446" y="187325"/>
                    <a:pt x="288925" y="187325"/>
                  </a:cubicBezTo>
                  <a:close/>
                  <a:moveTo>
                    <a:pt x="98425" y="187325"/>
                  </a:moveTo>
                  <a:cubicBezTo>
                    <a:pt x="87904" y="187325"/>
                    <a:pt x="79375" y="195854"/>
                    <a:pt x="79375" y="206375"/>
                  </a:cubicBezTo>
                  <a:cubicBezTo>
                    <a:pt x="79375" y="216896"/>
                    <a:pt x="87904" y="225425"/>
                    <a:pt x="98425" y="225425"/>
                  </a:cubicBezTo>
                  <a:cubicBezTo>
                    <a:pt x="108946" y="225425"/>
                    <a:pt x="117475" y="216896"/>
                    <a:pt x="117475" y="206375"/>
                  </a:cubicBezTo>
                  <a:cubicBezTo>
                    <a:pt x="117475" y="195854"/>
                    <a:pt x="108946" y="187325"/>
                    <a:pt x="98425" y="187325"/>
                  </a:cubicBezTo>
                  <a:close/>
                  <a:moveTo>
                    <a:pt x="254922" y="127000"/>
                  </a:moveTo>
                  <a:cubicBezTo>
                    <a:pt x="244270" y="127000"/>
                    <a:pt x="234950" y="136029"/>
                    <a:pt x="234950" y="147638"/>
                  </a:cubicBezTo>
                  <a:cubicBezTo>
                    <a:pt x="234950" y="147638"/>
                    <a:pt x="234950" y="147638"/>
                    <a:pt x="276225" y="147638"/>
                  </a:cubicBezTo>
                  <a:cubicBezTo>
                    <a:pt x="276225" y="136029"/>
                    <a:pt x="266905" y="127000"/>
                    <a:pt x="254922" y="127000"/>
                  </a:cubicBezTo>
                  <a:close/>
                  <a:moveTo>
                    <a:pt x="130590" y="100012"/>
                  </a:moveTo>
                  <a:cubicBezTo>
                    <a:pt x="113325" y="100012"/>
                    <a:pt x="98716" y="119963"/>
                    <a:pt x="92075" y="147895"/>
                  </a:cubicBezTo>
                  <a:cubicBezTo>
                    <a:pt x="96060" y="147895"/>
                    <a:pt x="101372" y="147895"/>
                    <a:pt x="105356" y="147895"/>
                  </a:cubicBezTo>
                  <a:cubicBezTo>
                    <a:pt x="105356" y="147895"/>
                    <a:pt x="105356" y="147895"/>
                    <a:pt x="226214" y="147895"/>
                  </a:cubicBezTo>
                  <a:cubicBezTo>
                    <a:pt x="226214" y="130604"/>
                    <a:pt x="239495" y="117303"/>
                    <a:pt x="255432" y="117303"/>
                  </a:cubicBezTo>
                  <a:cubicBezTo>
                    <a:pt x="272697" y="117303"/>
                    <a:pt x="285979" y="130604"/>
                    <a:pt x="285979" y="147895"/>
                  </a:cubicBezTo>
                  <a:cubicBezTo>
                    <a:pt x="288635" y="147895"/>
                    <a:pt x="292619" y="147895"/>
                    <a:pt x="295275" y="149225"/>
                  </a:cubicBezTo>
                  <a:cubicBezTo>
                    <a:pt x="288635" y="119963"/>
                    <a:pt x="274026" y="100012"/>
                    <a:pt x="255432" y="100012"/>
                  </a:cubicBezTo>
                  <a:cubicBezTo>
                    <a:pt x="255432" y="100012"/>
                    <a:pt x="255432" y="100012"/>
                    <a:pt x="130590" y="100012"/>
                  </a:cubicBezTo>
                  <a:close/>
                  <a:moveTo>
                    <a:pt x="131008" y="85725"/>
                  </a:moveTo>
                  <a:cubicBezTo>
                    <a:pt x="131008" y="85725"/>
                    <a:pt x="131008" y="85725"/>
                    <a:pt x="255022" y="85725"/>
                  </a:cubicBezTo>
                  <a:cubicBezTo>
                    <a:pt x="282727" y="85725"/>
                    <a:pt x="303836" y="114754"/>
                    <a:pt x="309113" y="153019"/>
                  </a:cubicBezTo>
                  <a:cubicBezTo>
                    <a:pt x="327583" y="163575"/>
                    <a:pt x="338137" y="183367"/>
                    <a:pt x="338137" y="207117"/>
                  </a:cubicBezTo>
                  <a:cubicBezTo>
                    <a:pt x="338137" y="224271"/>
                    <a:pt x="332860" y="240104"/>
                    <a:pt x="320986" y="251980"/>
                  </a:cubicBezTo>
                  <a:cubicBezTo>
                    <a:pt x="320986" y="251980"/>
                    <a:pt x="320986" y="251980"/>
                    <a:pt x="320986" y="288925"/>
                  </a:cubicBezTo>
                  <a:cubicBezTo>
                    <a:pt x="320986" y="288925"/>
                    <a:pt x="320986" y="288925"/>
                    <a:pt x="274811" y="288925"/>
                  </a:cubicBezTo>
                  <a:cubicBezTo>
                    <a:pt x="274811" y="288925"/>
                    <a:pt x="274811" y="288925"/>
                    <a:pt x="274811" y="266494"/>
                  </a:cubicBezTo>
                  <a:cubicBezTo>
                    <a:pt x="274811" y="266494"/>
                    <a:pt x="274811" y="266494"/>
                    <a:pt x="112538" y="266494"/>
                  </a:cubicBezTo>
                  <a:cubicBezTo>
                    <a:pt x="112538" y="266494"/>
                    <a:pt x="112538" y="266494"/>
                    <a:pt x="112538" y="288925"/>
                  </a:cubicBezTo>
                  <a:cubicBezTo>
                    <a:pt x="112538" y="288925"/>
                    <a:pt x="112538" y="288925"/>
                    <a:pt x="66363" y="288925"/>
                  </a:cubicBezTo>
                  <a:cubicBezTo>
                    <a:pt x="66363" y="288925"/>
                    <a:pt x="66363" y="288925"/>
                    <a:pt x="66363" y="251980"/>
                  </a:cubicBezTo>
                  <a:cubicBezTo>
                    <a:pt x="54489" y="240104"/>
                    <a:pt x="49212" y="224271"/>
                    <a:pt x="49212" y="207117"/>
                  </a:cubicBezTo>
                  <a:cubicBezTo>
                    <a:pt x="49212" y="183367"/>
                    <a:pt x="58447" y="163575"/>
                    <a:pt x="78237" y="153019"/>
                  </a:cubicBezTo>
                  <a:cubicBezTo>
                    <a:pt x="83514" y="114754"/>
                    <a:pt x="104623" y="85725"/>
                    <a:pt x="131008" y="85725"/>
                  </a:cubicBezTo>
                  <a:close/>
                  <a:moveTo>
                    <a:pt x="65088" y="0"/>
                  </a:moveTo>
                  <a:cubicBezTo>
                    <a:pt x="66416" y="0"/>
                    <a:pt x="69073" y="2610"/>
                    <a:pt x="69073" y="5220"/>
                  </a:cubicBezTo>
                  <a:cubicBezTo>
                    <a:pt x="69073" y="5220"/>
                    <a:pt x="69073" y="5220"/>
                    <a:pt x="69073" y="13050"/>
                  </a:cubicBezTo>
                  <a:cubicBezTo>
                    <a:pt x="99624" y="14355"/>
                    <a:pt x="124862" y="37845"/>
                    <a:pt x="130175" y="67859"/>
                  </a:cubicBezTo>
                  <a:lnTo>
                    <a:pt x="69073" y="67859"/>
                  </a:lnTo>
                  <a:cubicBezTo>
                    <a:pt x="69073" y="67859"/>
                    <a:pt x="69073" y="67859"/>
                    <a:pt x="69073" y="130499"/>
                  </a:cubicBezTo>
                  <a:cubicBezTo>
                    <a:pt x="69073" y="135718"/>
                    <a:pt x="66416" y="142243"/>
                    <a:pt x="62431" y="147463"/>
                  </a:cubicBezTo>
                  <a:cubicBezTo>
                    <a:pt x="57118" y="151378"/>
                    <a:pt x="51805" y="153988"/>
                    <a:pt x="45163" y="153988"/>
                  </a:cubicBezTo>
                  <a:cubicBezTo>
                    <a:pt x="45163" y="153988"/>
                    <a:pt x="45163" y="153988"/>
                    <a:pt x="43835" y="153988"/>
                  </a:cubicBezTo>
                  <a:cubicBezTo>
                    <a:pt x="30552" y="153988"/>
                    <a:pt x="18597" y="143548"/>
                    <a:pt x="18597" y="130499"/>
                  </a:cubicBezTo>
                  <a:cubicBezTo>
                    <a:pt x="18597" y="127889"/>
                    <a:pt x="21253" y="125279"/>
                    <a:pt x="23910" y="125279"/>
                  </a:cubicBezTo>
                  <a:cubicBezTo>
                    <a:pt x="26567" y="125279"/>
                    <a:pt x="27895" y="127889"/>
                    <a:pt x="27895" y="130499"/>
                  </a:cubicBezTo>
                  <a:cubicBezTo>
                    <a:pt x="27895" y="138328"/>
                    <a:pt x="35865" y="144853"/>
                    <a:pt x="43835" y="144853"/>
                  </a:cubicBezTo>
                  <a:cubicBezTo>
                    <a:pt x="43835" y="144853"/>
                    <a:pt x="43835" y="144853"/>
                    <a:pt x="45163" y="144853"/>
                  </a:cubicBezTo>
                  <a:cubicBezTo>
                    <a:pt x="49148" y="144853"/>
                    <a:pt x="53133" y="143548"/>
                    <a:pt x="55790" y="140938"/>
                  </a:cubicBezTo>
                  <a:cubicBezTo>
                    <a:pt x="58446" y="138328"/>
                    <a:pt x="59774" y="134413"/>
                    <a:pt x="59774" y="130499"/>
                  </a:cubicBezTo>
                  <a:cubicBezTo>
                    <a:pt x="59774" y="130499"/>
                    <a:pt x="59774" y="130499"/>
                    <a:pt x="59774" y="67859"/>
                  </a:cubicBezTo>
                  <a:cubicBezTo>
                    <a:pt x="59774" y="67859"/>
                    <a:pt x="59774" y="67859"/>
                    <a:pt x="0" y="67859"/>
                  </a:cubicBezTo>
                  <a:cubicBezTo>
                    <a:pt x="3985" y="37845"/>
                    <a:pt x="29223" y="14355"/>
                    <a:pt x="59774" y="13050"/>
                  </a:cubicBezTo>
                  <a:cubicBezTo>
                    <a:pt x="59774" y="13050"/>
                    <a:pt x="59774" y="13050"/>
                    <a:pt x="59774" y="5220"/>
                  </a:cubicBezTo>
                  <a:cubicBezTo>
                    <a:pt x="59774" y="2610"/>
                    <a:pt x="62431" y="0"/>
                    <a:pt x="65088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45" name="文本框 44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r="28151"/>
          <a:stretch>
            <a:fillRect/>
          </a:stretch>
        </p:blipFill>
        <p:spPr/>
      </p:pic>
      <p:grpSp>
        <p:nvGrpSpPr>
          <p:cNvPr id="3" name="0c6c8a05-eb02-4f26-9a83-dee6bd65c1ca"/>
          <p:cNvGrpSpPr>
            <a:grpSpLocks noChangeAspect="1"/>
          </p:cNvGrpSpPr>
          <p:nvPr/>
        </p:nvGrpSpPr>
        <p:grpSpPr>
          <a:xfrm>
            <a:off x="221237" y="434950"/>
            <a:ext cx="11489914" cy="6031828"/>
            <a:chOff x="221237" y="434950"/>
            <a:chExt cx="11489914" cy="6031828"/>
          </a:xfrm>
        </p:grpSpPr>
        <p:sp>
          <p:nvSpPr>
            <p:cNvPr id="8" name="文本框 11"/>
            <p:cNvSpPr txBox="1"/>
            <p:nvPr/>
          </p:nvSpPr>
          <p:spPr>
            <a:xfrm>
              <a:off x="8938781" y="5820447"/>
              <a:ext cx="2772370" cy="64633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9" name="任意多边形: 形状 8"/>
            <p:cNvSpPr/>
            <p:nvPr/>
          </p:nvSpPr>
          <p:spPr>
            <a:xfrm rot="5400000">
              <a:off x="513895" y="434950"/>
              <a:ext cx="633571" cy="633571"/>
            </a:xfrm>
            <a:custGeom>
              <a:avLst/>
              <a:gdLst>
                <a:gd name="connsiteX0" fmla="*/ 0 w 952500"/>
                <a:gd name="connsiteY0" fmla="*/ 536819 h 952500"/>
                <a:gd name="connsiteX1" fmla="*/ 0 w 952500"/>
                <a:gd name="connsiteY1" fmla="*/ 415681 h 952500"/>
                <a:gd name="connsiteX2" fmla="*/ 415681 w 952500"/>
                <a:gd name="connsiteY2" fmla="*/ 415681 h 952500"/>
                <a:gd name="connsiteX3" fmla="*/ 415681 w 952500"/>
                <a:gd name="connsiteY3" fmla="*/ 0 h 952500"/>
                <a:gd name="connsiteX4" fmla="*/ 536819 w 952500"/>
                <a:gd name="connsiteY4" fmla="*/ 0 h 952500"/>
                <a:gd name="connsiteX5" fmla="*/ 536819 w 952500"/>
                <a:gd name="connsiteY5" fmla="*/ 415681 h 952500"/>
                <a:gd name="connsiteX6" fmla="*/ 952500 w 952500"/>
                <a:gd name="connsiteY6" fmla="*/ 415681 h 952500"/>
                <a:gd name="connsiteX7" fmla="*/ 952500 w 952500"/>
                <a:gd name="connsiteY7" fmla="*/ 536819 h 952500"/>
                <a:gd name="connsiteX8" fmla="*/ 536819 w 952500"/>
                <a:gd name="connsiteY8" fmla="*/ 536819 h 952500"/>
                <a:gd name="connsiteX9" fmla="*/ 536819 w 952500"/>
                <a:gd name="connsiteY9" fmla="*/ 952500 h 952500"/>
                <a:gd name="connsiteX10" fmla="*/ 415681 w 952500"/>
                <a:gd name="connsiteY10" fmla="*/ 952500 h 952500"/>
                <a:gd name="connsiteX11" fmla="*/ 415681 w 952500"/>
                <a:gd name="connsiteY11" fmla="*/ 536819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0" h="952500">
                  <a:moveTo>
                    <a:pt x="0" y="536819"/>
                  </a:moveTo>
                  <a:lnTo>
                    <a:pt x="0" y="415681"/>
                  </a:lnTo>
                  <a:lnTo>
                    <a:pt x="415681" y="415681"/>
                  </a:lnTo>
                  <a:lnTo>
                    <a:pt x="415681" y="0"/>
                  </a:lnTo>
                  <a:lnTo>
                    <a:pt x="536819" y="0"/>
                  </a:lnTo>
                  <a:lnTo>
                    <a:pt x="536819" y="415681"/>
                  </a:lnTo>
                  <a:lnTo>
                    <a:pt x="952500" y="415681"/>
                  </a:lnTo>
                  <a:lnTo>
                    <a:pt x="952500" y="536819"/>
                  </a:lnTo>
                  <a:lnTo>
                    <a:pt x="536819" y="536819"/>
                  </a:lnTo>
                  <a:lnTo>
                    <a:pt x="536819" y="952500"/>
                  </a:lnTo>
                  <a:lnTo>
                    <a:pt x="415681" y="952500"/>
                  </a:lnTo>
                  <a:lnTo>
                    <a:pt x="415681" y="536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13"/>
            <p:cNvSpPr txBox="1"/>
            <p:nvPr/>
          </p:nvSpPr>
          <p:spPr>
            <a:xfrm>
              <a:off x="9986531" y="4719513"/>
              <a:ext cx="1724620" cy="1015663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altLang="zh-CN" sz="6600" dirty="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7770" y="799903"/>
              <a:ext cx="4810580" cy="79929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4000"/>
                <a:t>标题文本预设</a:t>
              </a:r>
            </a:p>
          </p:txBody>
        </p:sp>
        <p:sp>
          <p:nvSpPr>
            <p:cNvPr id="12" name="文本框 16"/>
            <p:cNvSpPr txBox="1"/>
            <p:nvPr/>
          </p:nvSpPr>
          <p:spPr>
            <a:xfrm>
              <a:off x="221237" y="4025557"/>
              <a:ext cx="2072126" cy="64633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21237" y="3730057"/>
              <a:ext cx="2072126" cy="295500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2878138" y="4025557"/>
              <a:ext cx="2072126" cy="64633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878138" y="3730057"/>
              <a:ext cx="2072126" cy="295500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/>
                <a:t>标题文本预设</a:t>
              </a:r>
            </a:p>
          </p:txBody>
        </p:sp>
        <p:sp>
          <p:nvSpPr>
            <p:cNvPr id="16" name="文本框 20"/>
            <p:cNvSpPr txBox="1"/>
            <p:nvPr/>
          </p:nvSpPr>
          <p:spPr>
            <a:xfrm>
              <a:off x="5535039" y="4025557"/>
              <a:ext cx="2072126" cy="64633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535039" y="3730057"/>
              <a:ext cx="2072126" cy="295500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b="1" dirty="0"/>
                <a:t>标题文本预设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bd3c42-8580-4163-9290-4850ef9b7179"/>
          <p:cNvGrpSpPr>
            <a:grpSpLocks noChangeAspect="1"/>
          </p:cNvGrpSpPr>
          <p:nvPr/>
        </p:nvGrpSpPr>
        <p:grpSpPr>
          <a:xfrm>
            <a:off x="35492" y="1309865"/>
            <a:ext cx="11560285" cy="4609824"/>
            <a:chOff x="35493" y="1309866"/>
            <a:chExt cx="11560284" cy="4609824"/>
          </a:xfrm>
        </p:grpSpPr>
        <p:grpSp>
          <p:nvGrpSpPr>
            <p:cNvPr id="4" name="Group 32"/>
            <p:cNvGrpSpPr/>
            <p:nvPr/>
          </p:nvGrpSpPr>
          <p:grpSpPr>
            <a:xfrm>
              <a:off x="3463798" y="1309866"/>
              <a:ext cx="8131979" cy="4241246"/>
              <a:chOff x="1977586" y="2317386"/>
              <a:chExt cx="7156877" cy="3732679"/>
            </a:xfrm>
          </p:grpSpPr>
          <p:grpSp>
            <p:nvGrpSpPr>
              <p:cNvPr id="106" name="Group 14"/>
              <p:cNvGrpSpPr/>
              <p:nvPr/>
            </p:nvGrpSpPr>
            <p:grpSpPr>
              <a:xfrm>
                <a:off x="2057393" y="4034938"/>
                <a:ext cx="3414492" cy="2015127"/>
                <a:chOff x="1378368" y="1843069"/>
                <a:chExt cx="3414492" cy="2015127"/>
              </a:xfrm>
            </p:grpSpPr>
            <p:sp>
              <p:nvSpPr>
                <p:cNvPr id="120" name="Rectangle: Rounded Corners 15"/>
                <p:cNvSpPr/>
                <p:nvPr/>
              </p:nvSpPr>
              <p:spPr>
                <a:xfrm rot="2700000">
                  <a:off x="3024228" y="2452669"/>
                  <a:ext cx="1767840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Rectangle: Rounded Corners 16"/>
                <p:cNvSpPr/>
                <p:nvPr/>
              </p:nvSpPr>
              <p:spPr>
                <a:xfrm rot="8100000">
                  <a:off x="3030452" y="3309556"/>
                  <a:ext cx="1762408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Rectangle: Rounded Corners 17"/>
                <p:cNvSpPr/>
                <p:nvPr/>
              </p:nvSpPr>
              <p:spPr>
                <a:xfrm>
                  <a:off x="1378368" y="2881019"/>
                  <a:ext cx="3235869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853440" bIns="0" anchor="ctr">
                  <a:normAutofit/>
                </a:bodyPr>
                <a:lstStyle/>
                <a:p>
                  <a:pPr algn="ctr"/>
                  <a:r>
                    <a:rPr lang="zh-CN" altLang="en-US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23" name="Oval 18"/>
                <p:cNvSpPr/>
                <p:nvPr/>
              </p:nvSpPr>
              <p:spPr>
                <a:xfrm>
                  <a:off x="4084927" y="2903653"/>
                  <a:ext cx="499376" cy="503372"/>
                </a:xfrm>
                <a:prstGeom prst="ellipse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id-ID" sz="280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107" name="Group 19"/>
              <p:cNvGrpSpPr/>
              <p:nvPr/>
            </p:nvGrpSpPr>
            <p:grpSpPr>
              <a:xfrm>
                <a:off x="3886915" y="3181328"/>
                <a:ext cx="3414492" cy="2015127"/>
                <a:chOff x="1378368" y="1843069"/>
                <a:chExt cx="3414492" cy="2015127"/>
              </a:xfrm>
            </p:grpSpPr>
            <p:sp>
              <p:nvSpPr>
                <p:cNvPr id="116" name="Rectangle: Rounded Corners 20"/>
                <p:cNvSpPr/>
                <p:nvPr/>
              </p:nvSpPr>
              <p:spPr>
                <a:xfrm rot="2700000">
                  <a:off x="3024228" y="2452669"/>
                  <a:ext cx="1767840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Rectangle: Rounded Corners 21"/>
                <p:cNvSpPr/>
                <p:nvPr/>
              </p:nvSpPr>
              <p:spPr>
                <a:xfrm rot="8100000">
                  <a:off x="3030452" y="3309556"/>
                  <a:ext cx="1762408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Rectangle: Rounded Corners 22"/>
                <p:cNvSpPr/>
                <p:nvPr/>
              </p:nvSpPr>
              <p:spPr>
                <a:xfrm>
                  <a:off x="1378368" y="2881019"/>
                  <a:ext cx="3235869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853440" bIns="0" anchor="ctr">
                  <a:normAutofit/>
                </a:bodyPr>
                <a:lstStyle/>
                <a:p>
                  <a:pPr algn="ctr"/>
                  <a:r>
                    <a:rPr lang="zh-CN" altLang="en-US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9" name="Oval 23"/>
                <p:cNvSpPr/>
                <p:nvPr/>
              </p:nvSpPr>
              <p:spPr>
                <a:xfrm>
                  <a:off x="4084927" y="2903653"/>
                  <a:ext cx="499376" cy="503372"/>
                </a:xfrm>
                <a:prstGeom prst="ellipse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id-ID" sz="280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08" name="Group 24"/>
              <p:cNvGrpSpPr/>
              <p:nvPr/>
            </p:nvGrpSpPr>
            <p:grpSpPr>
              <a:xfrm>
                <a:off x="5719971" y="2317386"/>
                <a:ext cx="3414492" cy="2015127"/>
                <a:chOff x="1378368" y="1843069"/>
                <a:chExt cx="3414492" cy="2015127"/>
              </a:xfrm>
            </p:grpSpPr>
            <p:sp>
              <p:nvSpPr>
                <p:cNvPr id="112" name="Rectangle: Rounded Corners 25"/>
                <p:cNvSpPr/>
                <p:nvPr/>
              </p:nvSpPr>
              <p:spPr>
                <a:xfrm rot="2700000">
                  <a:off x="3024228" y="2452669"/>
                  <a:ext cx="1767840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Rectangle: Rounded Corners 26"/>
                <p:cNvSpPr/>
                <p:nvPr/>
              </p:nvSpPr>
              <p:spPr>
                <a:xfrm rot="8100000">
                  <a:off x="3030452" y="3309556"/>
                  <a:ext cx="1762408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Rectangle: Rounded Corners 27"/>
                <p:cNvSpPr/>
                <p:nvPr/>
              </p:nvSpPr>
              <p:spPr>
                <a:xfrm>
                  <a:off x="1378368" y="2881019"/>
                  <a:ext cx="3235869" cy="5486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853440" bIns="0" anchor="ctr">
                  <a:normAutofit/>
                </a:bodyPr>
                <a:lstStyle/>
                <a:p>
                  <a:pPr algn="ctr"/>
                  <a:r>
                    <a:rPr lang="zh-CN" altLang="en-US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5" name="Oval 28"/>
                <p:cNvSpPr/>
                <p:nvPr/>
              </p:nvSpPr>
              <p:spPr>
                <a:xfrm>
                  <a:off x="4084927" y="2903653"/>
                  <a:ext cx="499376" cy="503372"/>
                </a:xfrm>
                <a:prstGeom prst="ellipse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id-ID" sz="280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109" name="Rectangle 29"/>
              <p:cNvSpPr/>
              <p:nvPr/>
            </p:nvSpPr>
            <p:spPr>
              <a:xfrm>
                <a:off x="1977586" y="4527655"/>
                <a:ext cx="1870510" cy="48756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  <p:sp>
            <p:nvSpPr>
              <p:cNvPr id="110" name="Rectangle 30"/>
              <p:cNvSpPr/>
              <p:nvPr/>
            </p:nvSpPr>
            <p:spPr>
              <a:xfrm>
                <a:off x="3873901" y="3639710"/>
                <a:ext cx="1870510" cy="48756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  <p:sp>
            <p:nvSpPr>
              <p:cNvPr id="111" name="Rectangle 31"/>
              <p:cNvSpPr/>
              <p:nvPr/>
            </p:nvSpPr>
            <p:spPr>
              <a:xfrm>
                <a:off x="5565670" y="2812821"/>
                <a:ext cx="1870510" cy="48756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</a:p>
            </p:txBody>
          </p:sp>
        </p:grpSp>
        <p:grpSp>
          <p:nvGrpSpPr>
            <p:cNvPr id="5" name="Group 137"/>
            <p:cNvGrpSpPr>
              <a:grpSpLocks noChangeAspect="1"/>
            </p:cNvGrpSpPr>
            <p:nvPr/>
          </p:nvGrpSpPr>
          <p:grpSpPr bwMode="auto">
            <a:xfrm>
              <a:off x="35493" y="1412775"/>
              <a:ext cx="3303589" cy="4506915"/>
              <a:chOff x="1318" y="111"/>
              <a:chExt cx="2081" cy="2839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: Shape 138"/>
              <p:cNvSpPr/>
              <p:nvPr/>
            </p:nvSpPr>
            <p:spPr bwMode="auto">
              <a:xfrm>
                <a:off x="2429" y="2056"/>
                <a:ext cx="970" cy="894"/>
              </a:xfrm>
              <a:custGeom>
                <a:avLst/>
                <a:gdLst>
                  <a:gd name="T0" fmla="*/ 957 w 957"/>
                  <a:gd name="T1" fmla="*/ 526 h 883"/>
                  <a:gd name="T2" fmla="*/ 199 w 957"/>
                  <a:gd name="T3" fmla="*/ 150 h 883"/>
                  <a:gd name="T4" fmla="*/ 185 w 957"/>
                  <a:gd name="T5" fmla="*/ 21 h 883"/>
                  <a:gd name="T6" fmla="*/ 35 w 957"/>
                  <a:gd name="T7" fmla="*/ 0 h 883"/>
                  <a:gd name="T8" fmla="*/ 35 w 957"/>
                  <a:gd name="T9" fmla="*/ 70 h 883"/>
                  <a:gd name="T10" fmla="*/ 171 w 957"/>
                  <a:gd name="T11" fmla="*/ 49 h 883"/>
                  <a:gd name="T12" fmla="*/ 171 w 957"/>
                  <a:gd name="T13" fmla="*/ 240 h 883"/>
                  <a:gd name="T14" fmla="*/ 241 w 957"/>
                  <a:gd name="T15" fmla="*/ 596 h 883"/>
                  <a:gd name="T16" fmla="*/ 353 w 957"/>
                  <a:gd name="T17" fmla="*/ 646 h 883"/>
                  <a:gd name="T18" fmla="*/ 171 w 957"/>
                  <a:gd name="T19" fmla="*/ 701 h 883"/>
                  <a:gd name="T20" fmla="*/ 331 w 957"/>
                  <a:gd name="T21" fmla="*/ 756 h 883"/>
                  <a:gd name="T22" fmla="*/ 367 w 957"/>
                  <a:gd name="T23" fmla="*/ 883 h 883"/>
                  <a:gd name="T24" fmla="*/ 403 w 957"/>
                  <a:gd name="T25" fmla="*/ 756 h 883"/>
                  <a:gd name="T26" fmla="*/ 669 w 957"/>
                  <a:gd name="T27" fmla="*/ 814 h 883"/>
                  <a:gd name="T28" fmla="*/ 806 w 957"/>
                  <a:gd name="T29" fmla="*/ 814 h 883"/>
                  <a:gd name="T30" fmla="*/ 943 w 957"/>
                  <a:gd name="T31" fmla="*/ 756 h 883"/>
                  <a:gd name="T32" fmla="*/ 226 w 957"/>
                  <a:gd name="T33" fmla="*/ 728 h 883"/>
                  <a:gd name="T34" fmla="*/ 226 w 957"/>
                  <a:gd name="T35" fmla="*/ 674 h 883"/>
                  <a:gd name="T36" fmla="*/ 943 w 957"/>
                  <a:gd name="T37" fmla="*/ 646 h 883"/>
                  <a:gd name="T38" fmla="*/ 752 w 957"/>
                  <a:gd name="T39" fmla="*/ 596 h 883"/>
                  <a:gd name="T40" fmla="*/ 367 w 957"/>
                  <a:gd name="T41" fmla="*/ 855 h 883"/>
                  <a:gd name="T42" fmla="*/ 367 w 957"/>
                  <a:gd name="T43" fmla="*/ 773 h 883"/>
                  <a:gd name="T44" fmla="*/ 367 w 957"/>
                  <a:gd name="T45" fmla="*/ 855 h 883"/>
                  <a:gd name="T46" fmla="*/ 697 w 957"/>
                  <a:gd name="T47" fmla="*/ 814 h 883"/>
                  <a:gd name="T48" fmla="*/ 778 w 957"/>
                  <a:gd name="T49" fmla="*/ 814 h 883"/>
                  <a:gd name="T50" fmla="*/ 887 w 957"/>
                  <a:gd name="T51" fmla="*/ 568 h 883"/>
                  <a:gd name="T52" fmla="*/ 752 w 957"/>
                  <a:gd name="T53" fmla="*/ 449 h 883"/>
                  <a:gd name="T54" fmla="*/ 929 w 957"/>
                  <a:gd name="T55" fmla="*/ 526 h 883"/>
                  <a:gd name="T56" fmla="*/ 199 w 957"/>
                  <a:gd name="T57" fmla="*/ 295 h 883"/>
                  <a:gd name="T58" fmla="*/ 353 w 957"/>
                  <a:gd name="T59" fmla="*/ 421 h 883"/>
                  <a:gd name="T60" fmla="*/ 199 w 957"/>
                  <a:gd name="T61" fmla="*/ 295 h 883"/>
                  <a:gd name="T62" fmla="*/ 550 w 957"/>
                  <a:gd name="T63" fmla="*/ 295 h 883"/>
                  <a:gd name="T64" fmla="*/ 381 w 957"/>
                  <a:gd name="T65" fmla="*/ 421 h 883"/>
                  <a:gd name="T66" fmla="*/ 724 w 957"/>
                  <a:gd name="T67" fmla="*/ 421 h 883"/>
                  <a:gd name="T68" fmla="*/ 578 w 957"/>
                  <a:gd name="T69" fmla="*/ 295 h 883"/>
                  <a:gd name="T70" fmla="*/ 724 w 957"/>
                  <a:gd name="T71" fmla="*/ 421 h 883"/>
                  <a:gd name="T72" fmla="*/ 929 w 957"/>
                  <a:gd name="T73" fmla="*/ 295 h 883"/>
                  <a:gd name="T74" fmla="*/ 752 w 957"/>
                  <a:gd name="T75" fmla="*/ 421 h 883"/>
                  <a:gd name="T76" fmla="*/ 578 w 957"/>
                  <a:gd name="T77" fmla="*/ 178 h 883"/>
                  <a:gd name="T78" fmla="*/ 724 w 957"/>
                  <a:gd name="T79" fmla="*/ 267 h 883"/>
                  <a:gd name="T80" fmla="*/ 578 w 957"/>
                  <a:gd name="T81" fmla="*/ 178 h 883"/>
                  <a:gd name="T82" fmla="*/ 381 w 957"/>
                  <a:gd name="T83" fmla="*/ 267 h 883"/>
                  <a:gd name="T84" fmla="*/ 550 w 957"/>
                  <a:gd name="T85" fmla="*/ 178 h 883"/>
                  <a:gd name="T86" fmla="*/ 550 w 957"/>
                  <a:gd name="T87" fmla="*/ 568 h 883"/>
                  <a:gd name="T88" fmla="*/ 381 w 957"/>
                  <a:gd name="T89" fmla="*/ 449 h 883"/>
                  <a:gd name="T90" fmla="*/ 550 w 957"/>
                  <a:gd name="T91" fmla="*/ 568 h 883"/>
                  <a:gd name="T92" fmla="*/ 724 w 957"/>
                  <a:gd name="T93" fmla="*/ 449 h 883"/>
                  <a:gd name="T94" fmla="*/ 578 w 957"/>
                  <a:gd name="T95" fmla="*/ 568 h 883"/>
                  <a:gd name="T96" fmla="*/ 929 w 957"/>
                  <a:gd name="T97" fmla="*/ 267 h 883"/>
                  <a:gd name="T98" fmla="*/ 752 w 957"/>
                  <a:gd name="T99" fmla="*/ 178 h 883"/>
                  <a:gd name="T100" fmla="*/ 929 w 957"/>
                  <a:gd name="T101" fmla="*/ 267 h 883"/>
                  <a:gd name="T102" fmla="*/ 353 w 957"/>
                  <a:gd name="T103" fmla="*/ 178 h 883"/>
                  <a:gd name="T104" fmla="*/ 199 w 957"/>
                  <a:gd name="T105" fmla="*/ 267 h 883"/>
                  <a:gd name="T106" fmla="*/ 199 w 957"/>
                  <a:gd name="T107" fmla="*/ 178 h 883"/>
                  <a:gd name="T108" fmla="*/ 199 w 957"/>
                  <a:gd name="T109" fmla="*/ 526 h 883"/>
                  <a:gd name="T110" fmla="*/ 353 w 957"/>
                  <a:gd name="T111" fmla="*/ 449 h 883"/>
                  <a:gd name="T112" fmla="*/ 241 w 957"/>
                  <a:gd name="T113" fmla="*/ 568 h 883"/>
                  <a:gd name="T114" fmla="*/ 381 w 957"/>
                  <a:gd name="T115" fmla="*/ 646 h 883"/>
                  <a:gd name="T116" fmla="*/ 724 w 957"/>
                  <a:gd name="T117" fmla="*/ 596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7" h="883">
                    <a:moveTo>
                      <a:pt x="887" y="596"/>
                    </a:moveTo>
                    <a:cubicBezTo>
                      <a:pt x="925" y="596"/>
                      <a:pt x="957" y="564"/>
                      <a:pt x="957" y="526"/>
                    </a:cubicBezTo>
                    <a:cubicBezTo>
                      <a:pt x="957" y="150"/>
                      <a:pt x="957" y="150"/>
                      <a:pt x="957" y="150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199" y="27"/>
                      <a:pt x="193" y="21"/>
                      <a:pt x="185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2" y="9"/>
                      <a:pt x="49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49" y="70"/>
                      <a:pt x="62" y="62"/>
                      <a:pt x="67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171" y="240"/>
                      <a:pt x="171" y="240"/>
                      <a:pt x="171" y="240"/>
                    </a:cubicBezTo>
                    <a:cubicBezTo>
                      <a:pt x="171" y="526"/>
                      <a:pt x="171" y="526"/>
                      <a:pt x="171" y="526"/>
                    </a:cubicBezTo>
                    <a:cubicBezTo>
                      <a:pt x="171" y="564"/>
                      <a:pt x="203" y="596"/>
                      <a:pt x="241" y="596"/>
                    </a:cubicBezTo>
                    <a:cubicBezTo>
                      <a:pt x="353" y="596"/>
                      <a:pt x="353" y="596"/>
                      <a:pt x="353" y="596"/>
                    </a:cubicBezTo>
                    <a:cubicBezTo>
                      <a:pt x="353" y="646"/>
                      <a:pt x="353" y="646"/>
                      <a:pt x="353" y="646"/>
                    </a:cubicBezTo>
                    <a:cubicBezTo>
                      <a:pt x="226" y="646"/>
                      <a:pt x="226" y="646"/>
                      <a:pt x="226" y="646"/>
                    </a:cubicBezTo>
                    <a:cubicBezTo>
                      <a:pt x="196" y="646"/>
                      <a:pt x="171" y="670"/>
                      <a:pt x="171" y="701"/>
                    </a:cubicBezTo>
                    <a:cubicBezTo>
                      <a:pt x="171" y="731"/>
                      <a:pt x="196" y="756"/>
                      <a:pt x="226" y="756"/>
                    </a:cubicBezTo>
                    <a:cubicBezTo>
                      <a:pt x="331" y="756"/>
                      <a:pt x="331" y="756"/>
                      <a:pt x="331" y="756"/>
                    </a:cubicBezTo>
                    <a:cubicBezTo>
                      <a:pt x="311" y="768"/>
                      <a:pt x="298" y="789"/>
                      <a:pt x="298" y="814"/>
                    </a:cubicBezTo>
                    <a:cubicBezTo>
                      <a:pt x="298" y="852"/>
                      <a:pt x="329" y="883"/>
                      <a:pt x="367" y="883"/>
                    </a:cubicBezTo>
                    <a:cubicBezTo>
                      <a:pt x="405" y="883"/>
                      <a:pt x="435" y="852"/>
                      <a:pt x="435" y="814"/>
                    </a:cubicBezTo>
                    <a:cubicBezTo>
                      <a:pt x="435" y="789"/>
                      <a:pt x="422" y="768"/>
                      <a:pt x="403" y="756"/>
                    </a:cubicBezTo>
                    <a:cubicBezTo>
                      <a:pt x="702" y="756"/>
                      <a:pt x="702" y="756"/>
                      <a:pt x="702" y="756"/>
                    </a:cubicBezTo>
                    <a:cubicBezTo>
                      <a:pt x="682" y="768"/>
                      <a:pt x="669" y="789"/>
                      <a:pt x="669" y="814"/>
                    </a:cubicBezTo>
                    <a:cubicBezTo>
                      <a:pt x="669" y="852"/>
                      <a:pt x="700" y="883"/>
                      <a:pt x="738" y="883"/>
                    </a:cubicBezTo>
                    <a:cubicBezTo>
                      <a:pt x="775" y="883"/>
                      <a:pt x="806" y="852"/>
                      <a:pt x="806" y="814"/>
                    </a:cubicBezTo>
                    <a:cubicBezTo>
                      <a:pt x="806" y="789"/>
                      <a:pt x="793" y="768"/>
                      <a:pt x="774" y="756"/>
                    </a:cubicBezTo>
                    <a:cubicBezTo>
                      <a:pt x="943" y="756"/>
                      <a:pt x="943" y="756"/>
                      <a:pt x="943" y="756"/>
                    </a:cubicBezTo>
                    <a:cubicBezTo>
                      <a:pt x="943" y="728"/>
                      <a:pt x="943" y="728"/>
                      <a:pt x="943" y="728"/>
                    </a:cubicBezTo>
                    <a:cubicBezTo>
                      <a:pt x="226" y="728"/>
                      <a:pt x="226" y="728"/>
                      <a:pt x="226" y="728"/>
                    </a:cubicBezTo>
                    <a:cubicBezTo>
                      <a:pt x="211" y="728"/>
                      <a:pt x="199" y="716"/>
                      <a:pt x="199" y="701"/>
                    </a:cubicBezTo>
                    <a:cubicBezTo>
                      <a:pt x="199" y="686"/>
                      <a:pt x="211" y="674"/>
                      <a:pt x="226" y="674"/>
                    </a:cubicBezTo>
                    <a:cubicBezTo>
                      <a:pt x="943" y="674"/>
                      <a:pt x="943" y="674"/>
                      <a:pt x="943" y="674"/>
                    </a:cubicBezTo>
                    <a:cubicBezTo>
                      <a:pt x="943" y="646"/>
                      <a:pt x="943" y="646"/>
                      <a:pt x="943" y="646"/>
                    </a:cubicBezTo>
                    <a:cubicBezTo>
                      <a:pt x="752" y="646"/>
                      <a:pt x="752" y="646"/>
                      <a:pt x="752" y="646"/>
                    </a:cubicBezTo>
                    <a:cubicBezTo>
                      <a:pt x="752" y="596"/>
                      <a:pt x="752" y="596"/>
                      <a:pt x="752" y="596"/>
                    </a:cubicBezTo>
                    <a:lnTo>
                      <a:pt x="887" y="596"/>
                    </a:lnTo>
                    <a:close/>
                    <a:moveTo>
                      <a:pt x="367" y="855"/>
                    </a:moveTo>
                    <a:cubicBezTo>
                      <a:pt x="344" y="855"/>
                      <a:pt x="326" y="836"/>
                      <a:pt x="326" y="814"/>
                    </a:cubicBezTo>
                    <a:cubicBezTo>
                      <a:pt x="326" y="791"/>
                      <a:pt x="344" y="773"/>
                      <a:pt x="367" y="773"/>
                    </a:cubicBezTo>
                    <a:cubicBezTo>
                      <a:pt x="389" y="773"/>
                      <a:pt x="407" y="791"/>
                      <a:pt x="407" y="814"/>
                    </a:cubicBezTo>
                    <a:cubicBezTo>
                      <a:pt x="407" y="836"/>
                      <a:pt x="389" y="855"/>
                      <a:pt x="367" y="855"/>
                    </a:cubicBezTo>
                    <a:moveTo>
                      <a:pt x="738" y="855"/>
                    </a:moveTo>
                    <a:cubicBezTo>
                      <a:pt x="715" y="855"/>
                      <a:pt x="697" y="836"/>
                      <a:pt x="697" y="814"/>
                    </a:cubicBezTo>
                    <a:cubicBezTo>
                      <a:pt x="697" y="791"/>
                      <a:pt x="715" y="773"/>
                      <a:pt x="738" y="773"/>
                    </a:cubicBezTo>
                    <a:cubicBezTo>
                      <a:pt x="760" y="773"/>
                      <a:pt x="778" y="791"/>
                      <a:pt x="778" y="814"/>
                    </a:cubicBezTo>
                    <a:cubicBezTo>
                      <a:pt x="778" y="836"/>
                      <a:pt x="760" y="855"/>
                      <a:pt x="738" y="855"/>
                    </a:cubicBezTo>
                    <a:moveTo>
                      <a:pt x="887" y="568"/>
                    </a:moveTo>
                    <a:cubicBezTo>
                      <a:pt x="752" y="568"/>
                      <a:pt x="752" y="568"/>
                      <a:pt x="752" y="568"/>
                    </a:cubicBezTo>
                    <a:cubicBezTo>
                      <a:pt x="752" y="449"/>
                      <a:pt x="752" y="449"/>
                      <a:pt x="752" y="449"/>
                    </a:cubicBezTo>
                    <a:cubicBezTo>
                      <a:pt x="929" y="449"/>
                      <a:pt x="929" y="449"/>
                      <a:pt x="929" y="449"/>
                    </a:cubicBezTo>
                    <a:cubicBezTo>
                      <a:pt x="929" y="526"/>
                      <a:pt x="929" y="526"/>
                      <a:pt x="929" y="526"/>
                    </a:cubicBezTo>
                    <a:cubicBezTo>
                      <a:pt x="929" y="549"/>
                      <a:pt x="910" y="568"/>
                      <a:pt x="887" y="568"/>
                    </a:cubicBezTo>
                    <a:moveTo>
                      <a:pt x="199" y="295"/>
                    </a:moveTo>
                    <a:cubicBezTo>
                      <a:pt x="353" y="295"/>
                      <a:pt x="353" y="295"/>
                      <a:pt x="353" y="295"/>
                    </a:cubicBezTo>
                    <a:cubicBezTo>
                      <a:pt x="353" y="421"/>
                      <a:pt x="353" y="421"/>
                      <a:pt x="353" y="421"/>
                    </a:cubicBezTo>
                    <a:cubicBezTo>
                      <a:pt x="199" y="421"/>
                      <a:pt x="199" y="421"/>
                      <a:pt x="199" y="421"/>
                    </a:cubicBezTo>
                    <a:lnTo>
                      <a:pt x="199" y="295"/>
                    </a:lnTo>
                    <a:close/>
                    <a:moveTo>
                      <a:pt x="381" y="295"/>
                    </a:moveTo>
                    <a:cubicBezTo>
                      <a:pt x="550" y="295"/>
                      <a:pt x="550" y="295"/>
                      <a:pt x="550" y="295"/>
                    </a:cubicBezTo>
                    <a:cubicBezTo>
                      <a:pt x="550" y="421"/>
                      <a:pt x="550" y="421"/>
                      <a:pt x="550" y="421"/>
                    </a:cubicBezTo>
                    <a:cubicBezTo>
                      <a:pt x="381" y="421"/>
                      <a:pt x="381" y="421"/>
                      <a:pt x="381" y="421"/>
                    </a:cubicBezTo>
                    <a:lnTo>
                      <a:pt x="381" y="295"/>
                    </a:lnTo>
                    <a:close/>
                    <a:moveTo>
                      <a:pt x="724" y="421"/>
                    </a:moveTo>
                    <a:cubicBezTo>
                      <a:pt x="578" y="421"/>
                      <a:pt x="578" y="421"/>
                      <a:pt x="578" y="421"/>
                    </a:cubicBezTo>
                    <a:cubicBezTo>
                      <a:pt x="578" y="295"/>
                      <a:pt x="578" y="295"/>
                      <a:pt x="578" y="295"/>
                    </a:cubicBezTo>
                    <a:cubicBezTo>
                      <a:pt x="724" y="295"/>
                      <a:pt x="724" y="295"/>
                      <a:pt x="724" y="295"/>
                    </a:cubicBezTo>
                    <a:lnTo>
                      <a:pt x="724" y="421"/>
                    </a:lnTo>
                    <a:close/>
                    <a:moveTo>
                      <a:pt x="752" y="295"/>
                    </a:moveTo>
                    <a:cubicBezTo>
                      <a:pt x="929" y="295"/>
                      <a:pt x="929" y="295"/>
                      <a:pt x="929" y="295"/>
                    </a:cubicBezTo>
                    <a:cubicBezTo>
                      <a:pt x="929" y="421"/>
                      <a:pt x="929" y="421"/>
                      <a:pt x="929" y="421"/>
                    </a:cubicBezTo>
                    <a:cubicBezTo>
                      <a:pt x="752" y="421"/>
                      <a:pt x="752" y="421"/>
                      <a:pt x="752" y="421"/>
                    </a:cubicBezTo>
                    <a:lnTo>
                      <a:pt x="752" y="295"/>
                    </a:lnTo>
                    <a:close/>
                    <a:moveTo>
                      <a:pt x="578" y="178"/>
                    </a:moveTo>
                    <a:cubicBezTo>
                      <a:pt x="724" y="178"/>
                      <a:pt x="724" y="178"/>
                      <a:pt x="724" y="178"/>
                    </a:cubicBezTo>
                    <a:cubicBezTo>
                      <a:pt x="724" y="267"/>
                      <a:pt x="724" y="267"/>
                      <a:pt x="724" y="267"/>
                    </a:cubicBezTo>
                    <a:cubicBezTo>
                      <a:pt x="578" y="267"/>
                      <a:pt x="578" y="267"/>
                      <a:pt x="578" y="267"/>
                    </a:cubicBezTo>
                    <a:lnTo>
                      <a:pt x="578" y="178"/>
                    </a:lnTo>
                    <a:close/>
                    <a:moveTo>
                      <a:pt x="550" y="267"/>
                    </a:moveTo>
                    <a:cubicBezTo>
                      <a:pt x="381" y="267"/>
                      <a:pt x="381" y="267"/>
                      <a:pt x="381" y="267"/>
                    </a:cubicBezTo>
                    <a:cubicBezTo>
                      <a:pt x="381" y="178"/>
                      <a:pt x="381" y="178"/>
                      <a:pt x="381" y="178"/>
                    </a:cubicBezTo>
                    <a:cubicBezTo>
                      <a:pt x="550" y="178"/>
                      <a:pt x="550" y="178"/>
                      <a:pt x="550" y="178"/>
                    </a:cubicBezTo>
                    <a:lnTo>
                      <a:pt x="550" y="267"/>
                    </a:lnTo>
                    <a:close/>
                    <a:moveTo>
                      <a:pt x="550" y="568"/>
                    </a:moveTo>
                    <a:cubicBezTo>
                      <a:pt x="381" y="568"/>
                      <a:pt x="381" y="568"/>
                      <a:pt x="381" y="568"/>
                    </a:cubicBezTo>
                    <a:cubicBezTo>
                      <a:pt x="381" y="449"/>
                      <a:pt x="381" y="449"/>
                      <a:pt x="381" y="449"/>
                    </a:cubicBezTo>
                    <a:cubicBezTo>
                      <a:pt x="550" y="449"/>
                      <a:pt x="550" y="449"/>
                      <a:pt x="550" y="449"/>
                    </a:cubicBezTo>
                    <a:lnTo>
                      <a:pt x="550" y="568"/>
                    </a:lnTo>
                    <a:close/>
                    <a:moveTo>
                      <a:pt x="578" y="449"/>
                    </a:moveTo>
                    <a:cubicBezTo>
                      <a:pt x="724" y="449"/>
                      <a:pt x="724" y="449"/>
                      <a:pt x="724" y="449"/>
                    </a:cubicBezTo>
                    <a:cubicBezTo>
                      <a:pt x="724" y="568"/>
                      <a:pt x="724" y="568"/>
                      <a:pt x="724" y="568"/>
                    </a:cubicBezTo>
                    <a:cubicBezTo>
                      <a:pt x="578" y="568"/>
                      <a:pt x="578" y="568"/>
                      <a:pt x="578" y="568"/>
                    </a:cubicBezTo>
                    <a:lnTo>
                      <a:pt x="578" y="449"/>
                    </a:lnTo>
                    <a:close/>
                    <a:moveTo>
                      <a:pt x="929" y="267"/>
                    </a:moveTo>
                    <a:cubicBezTo>
                      <a:pt x="752" y="267"/>
                      <a:pt x="752" y="267"/>
                      <a:pt x="752" y="267"/>
                    </a:cubicBezTo>
                    <a:cubicBezTo>
                      <a:pt x="752" y="178"/>
                      <a:pt x="752" y="178"/>
                      <a:pt x="752" y="178"/>
                    </a:cubicBezTo>
                    <a:cubicBezTo>
                      <a:pt x="929" y="178"/>
                      <a:pt x="929" y="178"/>
                      <a:pt x="929" y="178"/>
                    </a:cubicBezTo>
                    <a:lnTo>
                      <a:pt x="929" y="267"/>
                    </a:lnTo>
                    <a:close/>
                    <a:moveTo>
                      <a:pt x="199" y="178"/>
                    </a:moveTo>
                    <a:cubicBezTo>
                      <a:pt x="353" y="178"/>
                      <a:pt x="353" y="178"/>
                      <a:pt x="353" y="178"/>
                    </a:cubicBezTo>
                    <a:cubicBezTo>
                      <a:pt x="353" y="267"/>
                      <a:pt x="353" y="267"/>
                      <a:pt x="353" y="267"/>
                    </a:cubicBezTo>
                    <a:cubicBezTo>
                      <a:pt x="199" y="267"/>
                      <a:pt x="199" y="267"/>
                      <a:pt x="199" y="267"/>
                    </a:cubicBezTo>
                    <a:cubicBezTo>
                      <a:pt x="199" y="240"/>
                      <a:pt x="199" y="240"/>
                      <a:pt x="199" y="240"/>
                    </a:cubicBezTo>
                    <a:lnTo>
                      <a:pt x="199" y="178"/>
                    </a:lnTo>
                    <a:close/>
                    <a:moveTo>
                      <a:pt x="241" y="568"/>
                    </a:moveTo>
                    <a:cubicBezTo>
                      <a:pt x="218" y="568"/>
                      <a:pt x="199" y="549"/>
                      <a:pt x="199" y="526"/>
                    </a:cubicBezTo>
                    <a:cubicBezTo>
                      <a:pt x="199" y="449"/>
                      <a:pt x="199" y="449"/>
                      <a:pt x="199" y="449"/>
                    </a:cubicBezTo>
                    <a:cubicBezTo>
                      <a:pt x="353" y="449"/>
                      <a:pt x="353" y="449"/>
                      <a:pt x="353" y="449"/>
                    </a:cubicBezTo>
                    <a:cubicBezTo>
                      <a:pt x="353" y="568"/>
                      <a:pt x="353" y="568"/>
                      <a:pt x="353" y="568"/>
                    </a:cubicBezTo>
                    <a:lnTo>
                      <a:pt x="241" y="568"/>
                    </a:lnTo>
                    <a:close/>
                    <a:moveTo>
                      <a:pt x="724" y="646"/>
                    </a:moveTo>
                    <a:cubicBezTo>
                      <a:pt x="381" y="646"/>
                      <a:pt x="381" y="646"/>
                      <a:pt x="381" y="646"/>
                    </a:cubicBezTo>
                    <a:cubicBezTo>
                      <a:pt x="381" y="596"/>
                      <a:pt x="381" y="596"/>
                      <a:pt x="381" y="596"/>
                    </a:cubicBezTo>
                    <a:cubicBezTo>
                      <a:pt x="724" y="596"/>
                      <a:pt x="724" y="596"/>
                      <a:pt x="724" y="596"/>
                    </a:cubicBezTo>
                    <a:lnTo>
                      <a:pt x="724" y="6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Freeform: Shape 139"/>
              <p:cNvSpPr/>
              <p:nvPr/>
            </p:nvSpPr>
            <p:spPr bwMode="auto">
              <a:xfrm>
                <a:off x="2817" y="1005"/>
                <a:ext cx="227" cy="270"/>
              </a:xfrm>
              <a:custGeom>
                <a:avLst/>
                <a:gdLst>
                  <a:gd name="T0" fmla="*/ 178 w 224"/>
                  <a:gd name="T1" fmla="*/ 218 h 266"/>
                  <a:gd name="T2" fmla="*/ 77 w 224"/>
                  <a:gd name="T3" fmla="*/ 52 h 266"/>
                  <a:gd name="T4" fmla="*/ 90 w 224"/>
                  <a:gd name="T5" fmla="*/ 25 h 266"/>
                  <a:gd name="T6" fmla="*/ 63 w 224"/>
                  <a:gd name="T7" fmla="*/ 2 h 266"/>
                  <a:gd name="T8" fmla="*/ 54 w 224"/>
                  <a:gd name="T9" fmla="*/ 16 h 266"/>
                  <a:gd name="T10" fmla="*/ 84 w 224"/>
                  <a:gd name="T11" fmla="*/ 29 h 266"/>
                  <a:gd name="T12" fmla="*/ 60 w 224"/>
                  <a:gd name="T13" fmla="*/ 66 h 266"/>
                  <a:gd name="T14" fmla="*/ 30 w 224"/>
                  <a:gd name="T15" fmla="*/ 144 h 266"/>
                  <a:gd name="T16" fmla="*/ 46 w 224"/>
                  <a:gd name="T17" fmla="*/ 168 h 266"/>
                  <a:gd name="T18" fmla="*/ 3 w 224"/>
                  <a:gd name="T19" fmla="*/ 156 h 266"/>
                  <a:gd name="T20" fmla="*/ 28 w 224"/>
                  <a:gd name="T21" fmla="*/ 186 h 266"/>
                  <a:gd name="T22" fmla="*/ 19 w 224"/>
                  <a:gd name="T23" fmla="*/ 215 h 266"/>
                  <a:gd name="T24" fmla="*/ 42 w 224"/>
                  <a:gd name="T25" fmla="*/ 195 h 266"/>
                  <a:gd name="T26" fmla="*/ 87 w 224"/>
                  <a:gd name="T27" fmla="*/ 239 h 266"/>
                  <a:gd name="T28" fmla="*/ 113 w 224"/>
                  <a:gd name="T29" fmla="*/ 256 h 266"/>
                  <a:gd name="T30" fmla="*/ 147 w 224"/>
                  <a:gd name="T31" fmla="*/ 262 h 266"/>
                  <a:gd name="T32" fmla="*/ 11 w 224"/>
                  <a:gd name="T33" fmla="*/ 168 h 266"/>
                  <a:gd name="T34" fmla="*/ 17 w 224"/>
                  <a:gd name="T35" fmla="*/ 157 h 266"/>
                  <a:gd name="T36" fmla="*/ 161 w 224"/>
                  <a:gd name="T37" fmla="*/ 240 h 266"/>
                  <a:gd name="T38" fmla="*/ 130 w 224"/>
                  <a:gd name="T39" fmla="*/ 207 h 266"/>
                  <a:gd name="T40" fmla="*/ 23 w 224"/>
                  <a:gd name="T41" fmla="*/ 210 h 266"/>
                  <a:gd name="T42" fmla="*/ 33 w 224"/>
                  <a:gd name="T43" fmla="*/ 194 h 266"/>
                  <a:gd name="T44" fmla="*/ 23 w 224"/>
                  <a:gd name="T45" fmla="*/ 210 h 266"/>
                  <a:gd name="T46" fmla="*/ 92 w 224"/>
                  <a:gd name="T47" fmla="*/ 243 h 266"/>
                  <a:gd name="T48" fmla="*/ 108 w 224"/>
                  <a:gd name="T49" fmla="*/ 253 h 266"/>
                  <a:gd name="T50" fmla="*/ 159 w 224"/>
                  <a:gd name="T51" fmla="*/ 218 h 266"/>
                  <a:gd name="T52" fmla="*/ 148 w 224"/>
                  <a:gd name="T53" fmla="*/ 178 h 266"/>
                  <a:gd name="T54" fmla="*/ 173 w 224"/>
                  <a:gd name="T55" fmla="*/ 215 h 266"/>
                  <a:gd name="T56" fmla="*/ 59 w 224"/>
                  <a:gd name="T57" fmla="*/ 80 h 266"/>
                  <a:gd name="T58" fmla="*/ 73 w 224"/>
                  <a:gd name="T59" fmla="*/ 124 h 266"/>
                  <a:gd name="T60" fmla="*/ 59 w 224"/>
                  <a:gd name="T61" fmla="*/ 80 h 266"/>
                  <a:gd name="T62" fmla="*/ 127 w 224"/>
                  <a:gd name="T63" fmla="*/ 123 h 266"/>
                  <a:gd name="T64" fmla="*/ 79 w 224"/>
                  <a:gd name="T65" fmla="*/ 127 h 266"/>
                  <a:gd name="T66" fmla="*/ 146 w 224"/>
                  <a:gd name="T67" fmla="*/ 169 h 266"/>
                  <a:gd name="T68" fmla="*/ 133 w 224"/>
                  <a:gd name="T69" fmla="*/ 127 h 266"/>
                  <a:gd name="T70" fmla="*/ 146 w 224"/>
                  <a:gd name="T71" fmla="*/ 169 h 266"/>
                  <a:gd name="T72" fmla="*/ 201 w 224"/>
                  <a:gd name="T73" fmla="*/ 170 h 266"/>
                  <a:gd name="T74" fmla="*/ 151 w 224"/>
                  <a:gd name="T75" fmla="*/ 173 h 266"/>
                  <a:gd name="T76" fmla="*/ 136 w 224"/>
                  <a:gd name="T77" fmla="*/ 121 h 266"/>
                  <a:gd name="T78" fmla="*/ 176 w 224"/>
                  <a:gd name="T79" fmla="*/ 122 h 266"/>
                  <a:gd name="T80" fmla="*/ 136 w 224"/>
                  <a:gd name="T81" fmla="*/ 121 h 266"/>
                  <a:gd name="T82" fmla="*/ 98 w 224"/>
                  <a:gd name="T83" fmla="*/ 97 h 266"/>
                  <a:gd name="T84" fmla="*/ 142 w 224"/>
                  <a:gd name="T85" fmla="*/ 101 h 266"/>
                  <a:gd name="T86" fmla="*/ 108 w 224"/>
                  <a:gd name="T87" fmla="*/ 153 h 266"/>
                  <a:gd name="T88" fmla="*/ 61 w 224"/>
                  <a:gd name="T89" fmla="*/ 156 h 266"/>
                  <a:gd name="T90" fmla="*/ 108 w 224"/>
                  <a:gd name="T91" fmla="*/ 153 h 266"/>
                  <a:gd name="T92" fmla="*/ 142 w 224"/>
                  <a:gd name="T93" fmla="*/ 175 h 266"/>
                  <a:gd name="T94" fmla="*/ 99 w 224"/>
                  <a:gd name="T95" fmla="*/ 180 h 266"/>
                  <a:gd name="T96" fmla="*/ 205 w 224"/>
                  <a:gd name="T97" fmla="*/ 165 h 266"/>
                  <a:gd name="T98" fmla="*/ 181 w 224"/>
                  <a:gd name="T99" fmla="*/ 125 h 266"/>
                  <a:gd name="T100" fmla="*/ 205 w 224"/>
                  <a:gd name="T101" fmla="*/ 165 h 266"/>
                  <a:gd name="T102" fmla="*/ 103 w 224"/>
                  <a:gd name="T103" fmla="*/ 76 h 266"/>
                  <a:gd name="T104" fmla="*/ 62 w 224"/>
                  <a:gd name="T105" fmla="*/ 75 h 266"/>
                  <a:gd name="T106" fmla="*/ 73 w 224"/>
                  <a:gd name="T107" fmla="*/ 57 h 266"/>
                  <a:gd name="T108" fmla="*/ 30 w 224"/>
                  <a:gd name="T109" fmla="*/ 125 h 266"/>
                  <a:gd name="T110" fmla="*/ 70 w 224"/>
                  <a:gd name="T111" fmla="*/ 129 h 266"/>
                  <a:gd name="T112" fmla="*/ 33 w 224"/>
                  <a:gd name="T113" fmla="*/ 139 h 266"/>
                  <a:gd name="T114" fmla="*/ 51 w 224"/>
                  <a:gd name="T115" fmla="*/ 171 h 266"/>
                  <a:gd name="T116" fmla="*/ 124 w 224"/>
                  <a:gd name="T117" fmla="*/ 20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4" h="266">
                    <a:moveTo>
                      <a:pt x="156" y="223"/>
                    </a:moveTo>
                    <a:cubicBezTo>
                      <a:pt x="163" y="228"/>
                      <a:pt x="173" y="226"/>
                      <a:pt x="178" y="218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8"/>
                      <a:pt x="91" y="26"/>
                      <a:pt x="90" y="25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7"/>
                      <a:pt x="66" y="4"/>
                      <a:pt x="63" y="2"/>
                    </a:cubicBezTo>
                    <a:cubicBezTo>
                      <a:pt x="59" y="0"/>
                      <a:pt x="54" y="1"/>
                      <a:pt x="52" y="5"/>
                    </a:cubicBezTo>
                    <a:cubicBezTo>
                      <a:pt x="50" y="9"/>
                      <a:pt x="51" y="14"/>
                      <a:pt x="54" y="16"/>
                    </a:cubicBezTo>
                    <a:cubicBezTo>
                      <a:pt x="57" y="18"/>
                      <a:pt x="61" y="18"/>
                      <a:pt x="63" y="16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0" y="129"/>
                      <a:pt x="22" y="139"/>
                      <a:pt x="30" y="144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6" y="168"/>
                      <a:pt x="46" y="168"/>
                      <a:pt x="46" y="168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15" y="148"/>
                      <a:pt x="7" y="150"/>
                      <a:pt x="3" y="156"/>
                    </a:cubicBezTo>
                    <a:cubicBezTo>
                      <a:pt x="0" y="162"/>
                      <a:pt x="1" y="170"/>
                      <a:pt x="7" y="173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2" y="186"/>
                      <a:pt x="17" y="189"/>
                      <a:pt x="14" y="194"/>
                    </a:cubicBezTo>
                    <a:cubicBezTo>
                      <a:pt x="10" y="201"/>
                      <a:pt x="12" y="211"/>
                      <a:pt x="19" y="215"/>
                    </a:cubicBezTo>
                    <a:cubicBezTo>
                      <a:pt x="27" y="220"/>
                      <a:pt x="36" y="218"/>
                      <a:pt x="41" y="211"/>
                    </a:cubicBezTo>
                    <a:cubicBezTo>
                      <a:pt x="44" y="206"/>
                      <a:pt x="44" y="200"/>
                      <a:pt x="42" y="195"/>
                    </a:cubicBezTo>
                    <a:cubicBezTo>
                      <a:pt x="100" y="232"/>
                      <a:pt x="100" y="232"/>
                      <a:pt x="100" y="232"/>
                    </a:cubicBezTo>
                    <a:cubicBezTo>
                      <a:pt x="95" y="232"/>
                      <a:pt x="90" y="234"/>
                      <a:pt x="87" y="239"/>
                    </a:cubicBezTo>
                    <a:cubicBezTo>
                      <a:pt x="82" y="247"/>
                      <a:pt x="84" y="256"/>
                      <a:pt x="91" y="261"/>
                    </a:cubicBezTo>
                    <a:cubicBezTo>
                      <a:pt x="99" y="266"/>
                      <a:pt x="109" y="264"/>
                      <a:pt x="113" y="256"/>
                    </a:cubicBezTo>
                    <a:cubicBezTo>
                      <a:pt x="116" y="251"/>
                      <a:pt x="116" y="246"/>
                      <a:pt x="114" y="241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51" y="256"/>
                      <a:pt x="151" y="256"/>
                      <a:pt x="151" y="256"/>
                    </a:cubicBezTo>
                    <a:cubicBezTo>
                      <a:pt x="11" y="168"/>
                      <a:pt x="11" y="168"/>
                      <a:pt x="11" y="168"/>
                    </a:cubicBezTo>
                    <a:cubicBezTo>
                      <a:pt x="8" y="166"/>
                      <a:pt x="7" y="162"/>
                      <a:pt x="9" y="159"/>
                    </a:cubicBezTo>
                    <a:cubicBezTo>
                      <a:pt x="11" y="156"/>
                      <a:pt x="15" y="156"/>
                      <a:pt x="17" y="157"/>
                    </a:cubicBezTo>
                    <a:cubicBezTo>
                      <a:pt x="157" y="246"/>
                      <a:pt x="157" y="246"/>
                      <a:pt x="157" y="246"/>
                    </a:cubicBezTo>
                    <a:cubicBezTo>
                      <a:pt x="161" y="240"/>
                      <a:pt x="161" y="240"/>
                      <a:pt x="161" y="240"/>
                    </a:cubicBezTo>
                    <a:cubicBezTo>
                      <a:pt x="123" y="217"/>
                      <a:pt x="123" y="217"/>
                      <a:pt x="123" y="217"/>
                    </a:cubicBezTo>
                    <a:cubicBezTo>
                      <a:pt x="130" y="207"/>
                      <a:pt x="130" y="207"/>
                      <a:pt x="130" y="207"/>
                    </a:cubicBezTo>
                    <a:lnTo>
                      <a:pt x="156" y="223"/>
                    </a:lnTo>
                    <a:close/>
                    <a:moveTo>
                      <a:pt x="23" y="210"/>
                    </a:moveTo>
                    <a:cubicBezTo>
                      <a:pt x="18" y="207"/>
                      <a:pt x="17" y="201"/>
                      <a:pt x="20" y="197"/>
                    </a:cubicBezTo>
                    <a:cubicBezTo>
                      <a:pt x="22" y="193"/>
                      <a:pt x="28" y="191"/>
                      <a:pt x="33" y="194"/>
                    </a:cubicBezTo>
                    <a:cubicBezTo>
                      <a:pt x="37" y="197"/>
                      <a:pt x="38" y="203"/>
                      <a:pt x="36" y="207"/>
                    </a:cubicBezTo>
                    <a:cubicBezTo>
                      <a:pt x="33" y="211"/>
                      <a:pt x="27" y="213"/>
                      <a:pt x="23" y="210"/>
                    </a:cubicBezTo>
                    <a:moveTo>
                      <a:pt x="95" y="256"/>
                    </a:moveTo>
                    <a:cubicBezTo>
                      <a:pt x="91" y="253"/>
                      <a:pt x="89" y="247"/>
                      <a:pt x="92" y="243"/>
                    </a:cubicBezTo>
                    <a:cubicBezTo>
                      <a:pt x="95" y="238"/>
                      <a:pt x="101" y="237"/>
                      <a:pt x="105" y="240"/>
                    </a:cubicBezTo>
                    <a:cubicBezTo>
                      <a:pt x="109" y="243"/>
                      <a:pt x="111" y="248"/>
                      <a:pt x="108" y="253"/>
                    </a:cubicBezTo>
                    <a:cubicBezTo>
                      <a:pt x="105" y="257"/>
                      <a:pt x="99" y="258"/>
                      <a:pt x="95" y="256"/>
                    </a:cubicBezTo>
                    <a:moveTo>
                      <a:pt x="159" y="218"/>
                    </a:moveTo>
                    <a:cubicBezTo>
                      <a:pt x="133" y="201"/>
                      <a:pt x="133" y="201"/>
                      <a:pt x="133" y="201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82" y="200"/>
                      <a:pt x="182" y="200"/>
                      <a:pt x="182" y="200"/>
                    </a:cubicBezTo>
                    <a:cubicBezTo>
                      <a:pt x="173" y="215"/>
                      <a:pt x="173" y="215"/>
                      <a:pt x="173" y="215"/>
                    </a:cubicBezTo>
                    <a:cubicBezTo>
                      <a:pt x="170" y="220"/>
                      <a:pt x="164" y="221"/>
                      <a:pt x="159" y="218"/>
                    </a:cubicBezTo>
                    <a:moveTo>
                      <a:pt x="59" y="80"/>
                    </a:moveTo>
                    <a:cubicBezTo>
                      <a:pt x="89" y="99"/>
                      <a:pt x="89" y="99"/>
                      <a:pt x="89" y="99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43" y="105"/>
                      <a:pt x="43" y="105"/>
                      <a:pt x="43" y="105"/>
                    </a:cubicBezTo>
                    <a:lnTo>
                      <a:pt x="59" y="80"/>
                    </a:lnTo>
                    <a:close/>
                    <a:moveTo>
                      <a:pt x="94" y="103"/>
                    </a:move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79" y="127"/>
                      <a:pt x="79" y="127"/>
                      <a:pt x="79" y="127"/>
                    </a:cubicBezTo>
                    <a:lnTo>
                      <a:pt x="94" y="103"/>
                    </a:lnTo>
                    <a:close/>
                    <a:moveTo>
                      <a:pt x="146" y="169"/>
                    </a:move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61" y="145"/>
                      <a:pt x="161" y="145"/>
                      <a:pt x="161" y="145"/>
                    </a:cubicBezTo>
                    <a:lnTo>
                      <a:pt x="146" y="169"/>
                    </a:lnTo>
                    <a:close/>
                    <a:moveTo>
                      <a:pt x="167" y="148"/>
                    </a:moveTo>
                    <a:cubicBezTo>
                      <a:pt x="201" y="170"/>
                      <a:pt x="201" y="170"/>
                      <a:pt x="201" y="170"/>
                    </a:cubicBezTo>
                    <a:cubicBezTo>
                      <a:pt x="186" y="195"/>
                      <a:pt x="186" y="195"/>
                      <a:pt x="186" y="195"/>
                    </a:cubicBezTo>
                    <a:cubicBezTo>
                      <a:pt x="151" y="173"/>
                      <a:pt x="151" y="173"/>
                      <a:pt x="151" y="173"/>
                    </a:cubicBezTo>
                    <a:lnTo>
                      <a:pt x="167" y="148"/>
                    </a:lnTo>
                    <a:close/>
                    <a:moveTo>
                      <a:pt x="136" y="121"/>
                    </a:move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165" y="139"/>
                      <a:pt x="165" y="139"/>
                      <a:pt x="165" y="139"/>
                    </a:cubicBezTo>
                    <a:lnTo>
                      <a:pt x="136" y="121"/>
                    </a:lnTo>
                    <a:close/>
                    <a:moveTo>
                      <a:pt x="131" y="118"/>
                    </a:moveTo>
                    <a:cubicBezTo>
                      <a:pt x="98" y="97"/>
                      <a:pt x="98" y="97"/>
                      <a:pt x="98" y="97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42" y="101"/>
                      <a:pt x="142" y="101"/>
                      <a:pt x="142" y="101"/>
                    </a:cubicBezTo>
                    <a:lnTo>
                      <a:pt x="131" y="118"/>
                    </a:lnTo>
                    <a:close/>
                    <a:moveTo>
                      <a:pt x="108" y="153"/>
                    </a:moveTo>
                    <a:cubicBezTo>
                      <a:pt x="94" y="177"/>
                      <a:pt x="94" y="177"/>
                      <a:pt x="94" y="177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75" y="133"/>
                      <a:pt x="75" y="133"/>
                      <a:pt x="75" y="133"/>
                    </a:cubicBezTo>
                    <a:lnTo>
                      <a:pt x="108" y="153"/>
                    </a:lnTo>
                    <a:close/>
                    <a:moveTo>
                      <a:pt x="114" y="157"/>
                    </a:moveTo>
                    <a:cubicBezTo>
                      <a:pt x="142" y="175"/>
                      <a:pt x="142" y="175"/>
                      <a:pt x="142" y="175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99" y="180"/>
                      <a:pt x="99" y="180"/>
                      <a:pt x="99" y="180"/>
                    </a:cubicBezTo>
                    <a:lnTo>
                      <a:pt x="114" y="157"/>
                    </a:lnTo>
                    <a:close/>
                    <a:moveTo>
                      <a:pt x="205" y="165"/>
                    </a:move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81" y="125"/>
                      <a:pt x="181" y="125"/>
                      <a:pt x="181" y="125"/>
                    </a:cubicBezTo>
                    <a:cubicBezTo>
                      <a:pt x="216" y="147"/>
                      <a:pt x="216" y="147"/>
                      <a:pt x="216" y="147"/>
                    </a:cubicBezTo>
                    <a:lnTo>
                      <a:pt x="205" y="165"/>
                    </a:lnTo>
                    <a:close/>
                    <a:moveTo>
                      <a:pt x="73" y="57"/>
                    </a:moveTo>
                    <a:cubicBezTo>
                      <a:pt x="103" y="76"/>
                      <a:pt x="103" y="76"/>
                      <a:pt x="103" y="76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6" y="69"/>
                      <a:pt x="66" y="69"/>
                      <a:pt x="66" y="69"/>
                    </a:cubicBezTo>
                    <a:lnTo>
                      <a:pt x="73" y="57"/>
                    </a:lnTo>
                    <a:close/>
                    <a:moveTo>
                      <a:pt x="33" y="139"/>
                    </a:moveTo>
                    <a:cubicBezTo>
                      <a:pt x="29" y="136"/>
                      <a:pt x="28" y="130"/>
                      <a:pt x="30" y="125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55" y="152"/>
                      <a:pt x="55" y="152"/>
                      <a:pt x="55" y="152"/>
                    </a:cubicBezTo>
                    <a:lnTo>
                      <a:pt x="33" y="139"/>
                    </a:lnTo>
                    <a:close/>
                    <a:moveTo>
                      <a:pt x="118" y="213"/>
                    </a:moveTo>
                    <a:cubicBezTo>
                      <a:pt x="51" y="171"/>
                      <a:pt x="51" y="171"/>
                      <a:pt x="51" y="171"/>
                    </a:cubicBezTo>
                    <a:cubicBezTo>
                      <a:pt x="57" y="161"/>
                      <a:pt x="57" y="161"/>
                      <a:pt x="57" y="161"/>
                    </a:cubicBezTo>
                    <a:cubicBezTo>
                      <a:pt x="124" y="203"/>
                      <a:pt x="124" y="203"/>
                      <a:pt x="124" y="203"/>
                    </a:cubicBezTo>
                    <a:lnTo>
                      <a:pt x="118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Freeform: Shape 140"/>
              <p:cNvSpPr/>
              <p:nvPr/>
            </p:nvSpPr>
            <p:spPr bwMode="auto">
              <a:xfrm>
                <a:off x="1852" y="406"/>
                <a:ext cx="251" cy="231"/>
              </a:xfrm>
              <a:custGeom>
                <a:avLst/>
                <a:gdLst>
                  <a:gd name="T0" fmla="*/ 242 w 248"/>
                  <a:gd name="T1" fmla="*/ 0 h 228"/>
                  <a:gd name="T2" fmla="*/ 35 w 248"/>
                  <a:gd name="T3" fmla="*/ 0 h 228"/>
                  <a:gd name="T4" fmla="*/ 29 w 248"/>
                  <a:gd name="T5" fmla="*/ 6 h 228"/>
                  <a:gd name="T6" fmla="*/ 29 w 248"/>
                  <a:gd name="T7" fmla="*/ 29 h 228"/>
                  <a:gd name="T8" fmla="*/ 6 w 248"/>
                  <a:gd name="T9" fmla="*/ 29 h 228"/>
                  <a:gd name="T10" fmla="*/ 0 w 248"/>
                  <a:gd name="T11" fmla="*/ 35 h 228"/>
                  <a:gd name="T12" fmla="*/ 0 w 248"/>
                  <a:gd name="T13" fmla="*/ 166 h 228"/>
                  <a:gd name="T14" fmla="*/ 6 w 248"/>
                  <a:gd name="T15" fmla="*/ 172 h 228"/>
                  <a:gd name="T16" fmla="*/ 135 w 248"/>
                  <a:gd name="T17" fmla="*/ 172 h 228"/>
                  <a:gd name="T18" fmla="*/ 135 w 248"/>
                  <a:gd name="T19" fmla="*/ 228 h 228"/>
                  <a:gd name="T20" fmla="*/ 164 w 248"/>
                  <a:gd name="T21" fmla="*/ 200 h 228"/>
                  <a:gd name="T22" fmla="*/ 164 w 248"/>
                  <a:gd name="T23" fmla="*/ 200 h 228"/>
                  <a:gd name="T24" fmla="*/ 192 w 248"/>
                  <a:gd name="T25" fmla="*/ 172 h 228"/>
                  <a:gd name="T26" fmla="*/ 213 w 248"/>
                  <a:gd name="T27" fmla="*/ 172 h 228"/>
                  <a:gd name="T28" fmla="*/ 219 w 248"/>
                  <a:gd name="T29" fmla="*/ 166 h 228"/>
                  <a:gd name="T30" fmla="*/ 219 w 248"/>
                  <a:gd name="T31" fmla="*/ 144 h 228"/>
                  <a:gd name="T32" fmla="*/ 221 w 248"/>
                  <a:gd name="T33" fmla="*/ 143 h 228"/>
                  <a:gd name="T34" fmla="*/ 242 w 248"/>
                  <a:gd name="T35" fmla="*/ 143 h 228"/>
                  <a:gd name="T36" fmla="*/ 248 w 248"/>
                  <a:gd name="T37" fmla="*/ 137 h 228"/>
                  <a:gd name="T38" fmla="*/ 248 w 248"/>
                  <a:gd name="T39" fmla="*/ 6 h 228"/>
                  <a:gd name="T40" fmla="*/ 242 w 248"/>
                  <a:gd name="T41" fmla="*/ 0 h 228"/>
                  <a:gd name="T42" fmla="*/ 235 w 248"/>
                  <a:gd name="T43" fmla="*/ 130 h 228"/>
                  <a:gd name="T44" fmla="*/ 221 w 248"/>
                  <a:gd name="T45" fmla="*/ 130 h 228"/>
                  <a:gd name="T46" fmla="*/ 219 w 248"/>
                  <a:gd name="T47" fmla="*/ 130 h 228"/>
                  <a:gd name="T48" fmla="*/ 219 w 248"/>
                  <a:gd name="T49" fmla="*/ 35 h 228"/>
                  <a:gd name="T50" fmla="*/ 213 w 248"/>
                  <a:gd name="T51" fmla="*/ 29 h 228"/>
                  <a:gd name="T52" fmla="*/ 42 w 248"/>
                  <a:gd name="T53" fmla="*/ 29 h 228"/>
                  <a:gd name="T54" fmla="*/ 42 w 248"/>
                  <a:gd name="T55" fmla="*/ 13 h 228"/>
                  <a:gd name="T56" fmla="*/ 235 w 248"/>
                  <a:gd name="T57" fmla="*/ 13 h 228"/>
                  <a:gd name="T58" fmla="*/ 235 w 248"/>
                  <a:gd name="T59" fmla="*/ 130 h 228"/>
                  <a:gd name="T60" fmla="*/ 192 w 248"/>
                  <a:gd name="T61" fmla="*/ 159 h 228"/>
                  <a:gd name="T62" fmla="*/ 186 w 248"/>
                  <a:gd name="T63" fmla="*/ 159 h 228"/>
                  <a:gd name="T64" fmla="*/ 183 w 248"/>
                  <a:gd name="T65" fmla="*/ 163 h 228"/>
                  <a:gd name="T66" fmla="*/ 148 w 248"/>
                  <a:gd name="T67" fmla="*/ 197 h 228"/>
                  <a:gd name="T68" fmla="*/ 148 w 248"/>
                  <a:gd name="T69" fmla="*/ 172 h 228"/>
                  <a:gd name="T70" fmla="*/ 148 w 248"/>
                  <a:gd name="T71" fmla="*/ 159 h 228"/>
                  <a:gd name="T72" fmla="*/ 135 w 248"/>
                  <a:gd name="T73" fmla="*/ 159 h 228"/>
                  <a:gd name="T74" fmla="*/ 13 w 248"/>
                  <a:gd name="T75" fmla="*/ 159 h 228"/>
                  <a:gd name="T76" fmla="*/ 13 w 248"/>
                  <a:gd name="T77" fmla="*/ 41 h 228"/>
                  <a:gd name="T78" fmla="*/ 207 w 248"/>
                  <a:gd name="T79" fmla="*/ 41 h 228"/>
                  <a:gd name="T80" fmla="*/ 207 w 248"/>
                  <a:gd name="T81" fmla="*/ 159 h 228"/>
                  <a:gd name="T82" fmla="*/ 192 w 248"/>
                  <a:gd name="T83" fmla="*/ 15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8" h="228">
                    <a:moveTo>
                      <a:pt x="242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2" y="0"/>
                      <a:pt x="29" y="3"/>
                      <a:pt x="29" y="6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9"/>
                      <a:pt x="0" y="32"/>
                      <a:pt x="0" y="3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9"/>
                      <a:pt x="3" y="172"/>
                      <a:pt x="6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228"/>
                      <a:pt x="135" y="228"/>
                      <a:pt x="135" y="228"/>
                    </a:cubicBezTo>
                    <a:cubicBezTo>
                      <a:pt x="164" y="200"/>
                      <a:pt x="164" y="200"/>
                      <a:pt x="164" y="200"/>
                    </a:cubicBezTo>
                    <a:cubicBezTo>
                      <a:pt x="164" y="200"/>
                      <a:pt x="164" y="200"/>
                      <a:pt x="164" y="200"/>
                    </a:cubicBezTo>
                    <a:cubicBezTo>
                      <a:pt x="192" y="172"/>
                      <a:pt x="192" y="172"/>
                      <a:pt x="192" y="172"/>
                    </a:cubicBezTo>
                    <a:cubicBezTo>
                      <a:pt x="213" y="172"/>
                      <a:pt x="213" y="172"/>
                      <a:pt x="213" y="172"/>
                    </a:cubicBezTo>
                    <a:cubicBezTo>
                      <a:pt x="216" y="172"/>
                      <a:pt x="219" y="169"/>
                      <a:pt x="219" y="166"/>
                    </a:cubicBezTo>
                    <a:cubicBezTo>
                      <a:pt x="219" y="144"/>
                      <a:pt x="219" y="144"/>
                      <a:pt x="219" y="144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42" y="143"/>
                      <a:pt x="242" y="143"/>
                      <a:pt x="242" y="143"/>
                    </a:cubicBezTo>
                    <a:cubicBezTo>
                      <a:pt x="245" y="143"/>
                      <a:pt x="248" y="140"/>
                      <a:pt x="248" y="137"/>
                    </a:cubicBezTo>
                    <a:cubicBezTo>
                      <a:pt x="248" y="6"/>
                      <a:pt x="248" y="6"/>
                      <a:pt x="248" y="6"/>
                    </a:cubicBezTo>
                    <a:cubicBezTo>
                      <a:pt x="248" y="3"/>
                      <a:pt x="245" y="0"/>
                      <a:pt x="242" y="0"/>
                    </a:cubicBezTo>
                    <a:moveTo>
                      <a:pt x="235" y="130"/>
                    </a:moveTo>
                    <a:cubicBezTo>
                      <a:pt x="221" y="130"/>
                      <a:pt x="221" y="130"/>
                      <a:pt x="221" y="130"/>
                    </a:cubicBezTo>
                    <a:cubicBezTo>
                      <a:pt x="219" y="130"/>
                      <a:pt x="219" y="130"/>
                      <a:pt x="219" y="130"/>
                    </a:cubicBezTo>
                    <a:cubicBezTo>
                      <a:pt x="219" y="35"/>
                      <a:pt x="219" y="35"/>
                      <a:pt x="219" y="35"/>
                    </a:cubicBezTo>
                    <a:cubicBezTo>
                      <a:pt x="219" y="32"/>
                      <a:pt x="216" y="29"/>
                      <a:pt x="213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235" y="13"/>
                      <a:pt x="235" y="13"/>
                      <a:pt x="235" y="13"/>
                    </a:cubicBezTo>
                    <a:lnTo>
                      <a:pt x="235" y="130"/>
                    </a:lnTo>
                    <a:close/>
                    <a:moveTo>
                      <a:pt x="192" y="159"/>
                    </a:move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63"/>
                      <a:pt x="183" y="163"/>
                      <a:pt x="183" y="163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148" y="159"/>
                      <a:pt x="148" y="159"/>
                      <a:pt x="148" y="159"/>
                    </a:cubicBezTo>
                    <a:cubicBezTo>
                      <a:pt x="135" y="159"/>
                      <a:pt x="135" y="159"/>
                      <a:pt x="135" y="159"/>
                    </a:cubicBezTo>
                    <a:cubicBezTo>
                      <a:pt x="13" y="159"/>
                      <a:pt x="13" y="159"/>
                      <a:pt x="13" y="159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159"/>
                      <a:pt x="207" y="159"/>
                      <a:pt x="207" y="159"/>
                    </a:cubicBezTo>
                    <a:lnTo>
                      <a:pt x="192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Oval 141"/>
              <p:cNvSpPr/>
              <p:nvPr/>
            </p:nvSpPr>
            <p:spPr bwMode="auto">
              <a:xfrm>
                <a:off x="1891" y="495"/>
                <a:ext cx="22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Oval 142"/>
              <p:cNvSpPr/>
              <p:nvPr/>
            </p:nvSpPr>
            <p:spPr bwMode="auto">
              <a:xfrm>
                <a:off x="1949" y="495"/>
                <a:ext cx="21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Oval 143"/>
              <p:cNvSpPr/>
              <p:nvPr/>
            </p:nvSpPr>
            <p:spPr bwMode="auto">
              <a:xfrm>
                <a:off x="2006" y="495"/>
                <a:ext cx="21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44"/>
              <p:cNvSpPr/>
              <p:nvPr/>
            </p:nvSpPr>
            <p:spPr bwMode="auto">
              <a:xfrm>
                <a:off x="2590" y="664"/>
                <a:ext cx="253" cy="232"/>
              </a:xfrm>
              <a:custGeom>
                <a:avLst/>
                <a:gdLst>
                  <a:gd name="T0" fmla="*/ 242 w 249"/>
                  <a:gd name="T1" fmla="*/ 0 h 229"/>
                  <a:gd name="T2" fmla="*/ 36 w 249"/>
                  <a:gd name="T3" fmla="*/ 0 h 229"/>
                  <a:gd name="T4" fmla="*/ 29 w 249"/>
                  <a:gd name="T5" fmla="*/ 6 h 229"/>
                  <a:gd name="T6" fmla="*/ 29 w 249"/>
                  <a:gd name="T7" fmla="*/ 29 h 229"/>
                  <a:gd name="T8" fmla="*/ 7 w 249"/>
                  <a:gd name="T9" fmla="*/ 29 h 229"/>
                  <a:gd name="T10" fmla="*/ 0 w 249"/>
                  <a:gd name="T11" fmla="*/ 35 h 229"/>
                  <a:gd name="T12" fmla="*/ 0 w 249"/>
                  <a:gd name="T13" fmla="*/ 166 h 229"/>
                  <a:gd name="T14" fmla="*/ 7 w 249"/>
                  <a:gd name="T15" fmla="*/ 172 h 229"/>
                  <a:gd name="T16" fmla="*/ 136 w 249"/>
                  <a:gd name="T17" fmla="*/ 172 h 229"/>
                  <a:gd name="T18" fmla="*/ 136 w 249"/>
                  <a:gd name="T19" fmla="*/ 229 h 229"/>
                  <a:gd name="T20" fmla="*/ 165 w 249"/>
                  <a:gd name="T21" fmla="*/ 200 h 229"/>
                  <a:gd name="T22" fmla="*/ 165 w 249"/>
                  <a:gd name="T23" fmla="*/ 200 h 229"/>
                  <a:gd name="T24" fmla="*/ 192 w 249"/>
                  <a:gd name="T25" fmla="*/ 172 h 229"/>
                  <a:gd name="T26" fmla="*/ 213 w 249"/>
                  <a:gd name="T27" fmla="*/ 172 h 229"/>
                  <a:gd name="T28" fmla="*/ 220 w 249"/>
                  <a:gd name="T29" fmla="*/ 166 h 229"/>
                  <a:gd name="T30" fmla="*/ 220 w 249"/>
                  <a:gd name="T31" fmla="*/ 145 h 229"/>
                  <a:gd name="T32" fmla="*/ 221 w 249"/>
                  <a:gd name="T33" fmla="*/ 143 h 229"/>
                  <a:gd name="T34" fmla="*/ 242 w 249"/>
                  <a:gd name="T35" fmla="*/ 143 h 229"/>
                  <a:gd name="T36" fmla="*/ 249 w 249"/>
                  <a:gd name="T37" fmla="*/ 137 h 229"/>
                  <a:gd name="T38" fmla="*/ 249 w 249"/>
                  <a:gd name="T39" fmla="*/ 6 h 229"/>
                  <a:gd name="T40" fmla="*/ 242 w 249"/>
                  <a:gd name="T41" fmla="*/ 0 h 229"/>
                  <a:gd name="T42" fmla="*/ 236 w 249"/>
                  <a:gd name="T43" fmla="*/ 131 h 229"/>
                  <a:gd name="T44" fmla="*/ 221 w 249"/>
                  <a:gd name="T45" fmla="*/ 131 h 229"/>
                  <a:gd name="T46" fmla="*/ 220 w 249"/>
                  <a:gd name="T47" fmla="*/ 131 h 229"/>
                  <a:gd name="T48" fmla="*/ 220 w 249"/>
                  <a:gd name="T49" fmla="*/ 35 h 229"/>
                  <a:gd name="T50" fmla="*/ 213 w 249"/>
                  <a:gd name="T51" fmla="*/ 29 h 229"/>
                  <a:gd name="T52" fmla="*/ 42 w 249"/>
                  <a:gd name="T53" fmla="*/ 29 h 229"/>
                  <a:gd name="T54" fmla="*/ 42 w 249"/>
                  <a:gd name="T55" fmla="*/ 13 h 229"/>
                  <a:gd name="T56" fmla="*/ 236 w 249"/>
                  <a:gd name="T57" fmla="*/ 13 h 229"/>
                  <a:gd name="T58" fmla="*/ 236 w 249"/>
                  <a:gd name="T59" fmla="*/ 131 h 229"/>
                  <a:gd name="T60" fmla="*/ 192 w 249"/>
                  <a:gd name="T61" fmla="*/ 159 h 229"/>
                  <a:gd name="T62" fmla="*/ 187 w 249"/>
                  <a:gd name="T63" fmla="*/ 159 h 229"/>
                  <a:gd name="T64" fmla="*/ 183 w 249"/>
                  <a:gd name="T65" fmla="*/ 163 h 229"/>
                  <a:gd name="T66" fmla="*/ 149 w 249"/>
                  <a:gd name="T67" fmla="*/ 198 h 229"/>
                  <a:gd name="T68" fmla="*/ 149 w 249"/>
                  <a:gd name="T69" fmla="*/ 172 h 229"/>
                  <a:gd name="T70" fmla="*/ 149 w 249"/>
                  <a:gd name="T71" fmla="*/ 159 h 229"/>
                  <a:gd name="T72" fmla="*/ 136 w 249"/>
                  <a:gd name="T73" fmla="*/ 159 h 229"/>
                  <a:gd name="T74" fmla="*/ 13 w 249"/>
                  <a:gd name="T75" fmla="*/ 159 h 229"/>
                  <a:gd name="T76" fmla="*/ 13 w 249"/>
                  <a:gd name="T77" fmla="*/ 42 h 229"/>
                  <a:gd name="T78" fmla="*/ 207 w 249"/>
                  <a:gd name="T79" fmla="*/ 42 h 229"/>
                  <a:gd name="T80" fmla="*/ 207 w 249"/>
                  <a:gd name="T81" fmla="*/ 159 h 229"/>
                  <a:gd name="T82" fmla="*/ 192 w 249"/>
                  <a:gd name="T83" fmla="*/ 15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229">
                    <a:moveTo>
                      <a:pt x="24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2" y="0"/>
                      <a:pt x="29" y="3"/>
                      <a:pt x="29" y="6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3" y="29"/>
                      <a:pt x="0" y="32"/>
                      <a:pt x="0" y="3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9"/>
                      <a:pt x="3" y="172"/>
                      <a:pt x="7" y="172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6" y="229"/>
                      <a:pt x="136" y="229"/>
                      <a:pt x="136" y="229"/>
                    </a:cubicBezTo>
                    <a:cubicBezTo>
                      <a:pt x="165" y="200"/>
                      <a:pt x="165" y="200"/>
                      <a:pt x="165" y="200"/>
                    </a:cubicBezTo>
                    <a:cubicBezTo>
                      <a:pt x="165" y="200"/>
                      <a:pt x="165" y="200"/>
                      <a:pt x="165" y="200"/>
                    </a:cubicBezTo>
                    <a:cubicBezTo>
                      <a:pt x="192" y="172"/>
                      <a:pt x="192" y="172"/>
                      <a:pt x="192" y="172"/>
                    </a:cubicBezTo>
                    <a:cubicBezTo>
                      <a:pt x="213" y="172"/>
                      <a:pt x="213" y="172"/>
                      <a:pt x="213" y="172"/>
                    </a:cubicBezTo>
                    <a:cubicBezTo>
                      <a:pt x="217" y="172"/>
                      <a:pt x="220" y="169"/>
                      <a:pt x="220" y="166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42" y="143"/>
                      <a:pt x="242" y="143"/>
                      <a:pt x="242" y="143"/>
                    </a:cubicBezTo>
                    <a:cubicBezTo>
                      <a:pt x="246" y="143"/>
                      <a:pt x="249" y="141"/>
                      <a:pt x="249" y="137"/>
                    </a:cubicBezTo>
                    <a:cubicBezTo>
                      <a:pt x="249" y="6"/>
                      <a:pt x="249" y="6"/>
                      <a:pt x="249" y="6"/>
                    </a:cubicBezTo>
                    <a:cubicBezTo>
                      <a:pt x="249" y="3"/>
                      <a:pt x="246" y="0"/>
                      <a:pt x="242" y="0"/>
                    </a:cubicBezTo>
                    <a:moveTo>
                      <a:pt x="236" y="131"/>
                    </a:moveTo>
                    <a:cubicBezTo>
                      <a:pt x="221" y="131"/>
                      <a:pt x="221" y="131"/>
                      <a:pt x="221" y="131"/>
                    </a:cubicBez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20" y="35"/>
                      <a:pt x="220" y="35"/>
                      <a:pt x="220" y="35"/>
                    </a:cubicBezTo>
                    <a:cubicBezTo>
                      <a:pt x="220" y="32"/>
                      <a:pt x="217" y="29"/>
                      <a:pt x="213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236" y="13"/>
                      <a:pt x="236" y="13"/>
                      <a:pt x="236" y="13"/>
                    </a:cubicBezTo>
                    <a:lnTo>
                      <a:pt x="236" y="131"/>
                    </a:lnTo>
                    <a:close/>
                    <a:moveTo>
                      <a:pt x="192" y="159"/>
                    </a:moveTo>
                    <a:cubicBezTo>
                      <a:pt x="187" y="159"/>
                      <a:pt x="187" y="159"/>
                      <a:pt x="187" y="159"/>
                    </a:cubicBezTo>
                    <a:cubicBezTo>
                      <a:pt x="183" y="163"/>
                      <a:pt x="183" y="163"/>
                      <a:pt x="183" y="163"/>
                    </a:cubicBezTo>
                    <a:cubicBezTo>
                      <a:pt x="149" y="198"/>
                      <a:pt x="149" y="198"/>
                      <a:pt x="149" y="198"/>
                    </a:cubicBezTo>
                    <a:cubicBezTo>
                      <a:pt x="149" y="172"/>
                      <a:pt x="149" y="172"/>
                      <a:pt x="149" y="172"/>
                    </a:cubicBez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36" y="159"/>
                      <a:pt x="136" y="159"/>
                      <a:pt x="136" y="159"/>
                    </a:cubicBezTo>
                    <a:cubicBezTo>
                      <a:pt x="13" y="159"/>
                      <a:pt x="13" y="159"/>
                      <a:pt x="13" y="159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207" y="42"/>
                      <a:pt x="207" y="42"/>
                      <a:pt x="207" y="42"/>
                    </a:cubicBezTo>
                    <a:cubicBezTo>
                      <a:pt x="207" y="159"/>
                      <a:pt x="207" y="159"/>
                      <a:pt x="207" y="159"/>
                    </a:cubicBezTo>
                    <a:lnTo>
                      <a:pt x="192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Oval 145"/>
              <p:cNvSpPr/>
              <p:nvPr/>
            </p:nvSpPr>
            <p:spPr bwMode="auto">
              <a:xfrm>
                <a:off x="2631" y="753"/>
                <a:ext cx="21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Oval 146"/>
              <p:cNvSpPr/>
              <p:nvPr/>
            </p:nvSpPr>
            <p:spPr bwMode="auto">
              <a:xfrm>
                <a:off x="2688" y="753"/>
                <a:ext cx="21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147"/>
              <p:cNvSpPr/>
              <p:nvPr/>
            </p:nvSpPr>
            <p:spPr bwMode="auto">
              <a:xfrm>
                <a:off x="2744" y="753"/>
                <a:ext cx="23" cy="2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48"/>
              <p:cNvSpPr/>
              <p:nvPr/>
            </p:nvSpPr>
            <p:spPr bwMode="auto">
              <a:xfrm>
                <a:off x="2363" y="573"/>
                <a:ext cx="171" cy="187"/>
              </a:xfrm>
              <a:custGeom>
                <a:avLst/>
                <a:gdLst>
                  <a:gd name="T0" fmla="*/ 149 w 171"/>
                  <a:gd name="T1" fmla="*/ 67 h 187"/>
                  <a:gd name="T2" fmla="*/ 149 w 171"/>
                  <a:gd name="T3" fmla="*/ 0 h 187"/>
                  <a:gd name="T4" fmla="*/ 40 w 171"/>
                  <a:gd name="T5" fmla="*/ 0 h 187"/>
                  <a:gd name="T6" fmla="*/ 40 w 171"/>
                  <a:gd name="T7" fmla="*/ 27 h 187"/>
                  <a:gd name="T8" fmla="*/ 0 w 171"/>
                  <a:gd name="T9" fmla="*/ 27 h 187"/>
                  <a:gd name="T10" fmla="*/ 0 w 171"/>
                  <a:gd name="T11" fmla="*/ 146 h 187"/>
                  <a:gd name="T12" fmla="*/ 61 w 171"/>
                  <a:gd name="T13" fmla="*/ 146 h 187"/>
                  <a:gd name="T14" fmla="*/ 61 w 171"/>
                  <a:gd name="T15" fmla="*/ 187 h 187"/>
                  <a:gd name="T16" fmla="*/ 171 w 171"/>
                  <a:gd name="T17" fmla="*/ 187 h 187"/>
                  <a:gd name="T18" fmla="*/ 171 w 171"/>
                  <a:gd name="T19" fmla="*/ 67 h 187"/>
                  <a:gd name="T20" fmla="*/ 149 w 171"/>
                  <a:gd name="T21" fmla="*/ 67 h 187"/>
                  <a:gd name="T22" fmla="*/ 47 w 171"/>
                  <a:gd name="T23" fmla="*/ 7 h 187"/>
                  <a:gd name="T24" fmla="*/ 143 w 171"/>
                  <a:gd name="T25" fmla="*/ 7 h 187"/>
                  <a:gd name="T26" fmla="*/ 143 w 171"/>
                  <a:gd name="T27" fmla="*/ 89 h 187"/>
                  <a:gd name="T28" fmla="*/ 110 w 171"/>
                  <a:gd name="T29" fmla="*/ 89 h 187"/>
                  <a:gd name="T30" fmla="*/ 110 w 171"/>
                  <a:gd name="T31" fmla="*/ 27 h 187"/>
                  <a:gd name="T32" fmla="*/ 47 w 171"/>
                  <a:gd name="T33" fmla="*/ 27 h 187"/>
                  <a:gd name="T34" fmla="*/ 47 w 171"/>
                  <a:gd name="T35" fmla="*/ 7 h 187"/>
                  <a:gd name="T36" fmla="*/ 6 w 171"/>
                  <a:gd name="T37" fmla="*/ 33 h 187"/>
                  <a:gd name="T38" fmla="*/ 103 w 171"/>
                  <a:gd name="T39" fmla="*/ 33 h 187"/>
                  <a:gd name="T40" fmla="*/ 103 w 171"/>
                  <a:gd name="T41" fmla="*/ 115 h 187"/>
                  <a:gd name="T42" fmla="*/ 6 w 171"/>
                  <a:gd name="T43" fmla="*/ 115 h 187"/>
                  <a:gd name="T44" fmla="*/ 6 w 171"/>
                  <a:gd name="T45" fmla="*/ 33 h 187"/>
                  <a:gd name="T46" fmla="*/ 163 w 171"/>
                  <a:gd name="T47" fmla="*/ 155 h 187"/>
                  <a:gd name="T48" fmla="*/ 67 w 171"/>
                  <a:gd name="T49" fmla="*/ 155 h 187"/>
                  <a:gd name="T50" fmla="*/ 67 w 171"/>
                  <a:gd name="T51" fmla="*/ 146 h 187"/>
                  <a:gd name="T52" fmla="*/ 110 w 171"/>
                  <a:gd name="T53" fmla="*/ 146 h 187"/>
                  <a:gd name="T54" fmla="*/ 110 w 171"/>
                  <a:gd name="T55" fmla="*/ 119 h 187"/>
                  <a:gd name="T56" fmla="*/ 149 w 171"/>
                  <a:gd name="T57" fmla="*/ 119 h 187"/>
                  <a:gd name="T58" fmla="*/ 149 w 171"/>
                  <a:gd name="T59" fmla="*/ 74 h 187"/>
                  <a:gd name="T60" fmla="*/ 163 w 171"/>
                  <a:gd name="T61" fmla="*/ 74 h 187"/>
                  <a:gd name="T62" fmla="*/ 163 w 171"/>
                  <a:gd name="T63" fmla="*/ 1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" h="187">
                    <a:moveTo>
                      <a:pt x="149" y="67"/>
                    </a:moveTo>
                    <a:lnTo>
                      <a:pt x="149" y="0"/>
                    </a:lnTo>
                    <a:lnTo>
                      <a:pt x="40" y="0"/>
                    </a:lnTo>
                    <a:lnTo>
                      <a:pt x="40" y="27"/>
                    </a:lnTo>
                    <a:lnTo>
                      <a:pt x="0" y="27"/>
                    </a:lnTo>
                    <a:lnTo>
                      <a:pt x="0" y="146"/>
                    </a:lnTo>
                    <a:lnTo>
                      <a:pt x="61" y="146"/>
                    </a:lnTo>
                    <a:lnTo>
                      <a:pt x="61" y="187"/>
                    </a:lnTo>
                    <a:lnTo>
                      <a:pt x="171" y="187"/>
                    </a:lnTo>
                    <a:lnTo>
                      <a:pt x="171" y="67"/>
                    </a:lnTo>
                    <a:lnTo>
                      <a:pt x="149" y="67"/>
                    </a:lnTo>
                    <a:close/>
                    <a:moveTo>
                      <a:pt x="47" y="7"/>
                    </a:moveTo>
                    <a:lnTo>
                      <a:pt x="143" y="7"/>
                    </a:lnTo>
                    <a:lnTo>
                      <a:pt x="143" y="89"/>
                    </a:lnTo>
                    <a:lnTo>
                      <a:pt x="110" y="89"/>
                    </a:lnTo>
                    <a:lnTo>
                      <a:pt x="110" y="27"/>
                    </a:lnTo>
                    <a:lnTo>
                      <a:pt x="47" y="27"/>
                    </a:lnTo>
                    <a:lnTo>
                      <a:pt x="47" y="7"/>
                    </a:lnTo>
                    <a:close/>
                    <a:moveTo>
                      <a:pt x="6" y="33"/>
                    </a:moveTo>
                    <a:lnTo>
                      <a:pt x="103" y="33"/>
                    </a:lnTo>
                    <a:lnTo>
                      <a:pt x="103" y="115"/>
                    </a:lnTo>
                    <a:lnTo>
                      <a:pt x="6" y="115"/>
                    </a:lnTo>
                    <a:lnTo>
                      <a:pt x="6" y="33"/>
                    </a:lnTo>
                    <a:close/>
                    <a:moveTo>
                      <a:pt x="163" y="155"/>
                    </a:moveTo>
                    <a:lnTo>
                      <a:pt x="67" y="155"/>
                    </a:lnTo>
                    <a:lnTo>
                      <a:pt x="67" y="146"/>
                    </a:lnTo>
                    <a:lnTo>
                      <a:pt x="110" y="146"/>
                    </a:lnTo>
                    <a:lnTo>
                      <a:pt x="110" y="119"/>
                    </a:lnTo>
                    <a:lnTo>
                      <a:pt x="149" y="119"/>
                    </a:lnTo>
                    <a:lnTo>
                      <a:pt x="149" y="74"/>
                    </a:lnTo>
                    <a:lnTo>
                      <a:pt x="163" y="74"/>
                    </a:lnTo>
                    <a:lnTo>
                      <a:pt x="163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49"/>
              <p:cNvSpPr/>
              <p:nvPr/>
            </p:nvSpPr>
            <p:spPr bwMode="auto">
              <a:xfrm>
                <a:off x="2829" y="1528"/>
                <a:ext cx="171" cy="187"/>
              </a:xfrm>
              <a:custGeom>
                <a:avLst/>
                <a:gdLst>
                  <a:gd name="T0" fmla="*/ 149 w 171"/>
                  <a:gd name="T1" fmla="*/ 68 h 187"/>
                  <a:gd name="T2" fmla="*/ 149 w 171"/>
                  <a:gd name="T3" fmla="*/ 0 h 187"/>
                  <a:gd name="T4" fmla="*/ 40 w 171"/>
                  <a:gd name="T5" fmla="*/ 0 h 187"/>
                  <a:gd name="T6" fmla="*/ 40 w 171"/>
                  <a:gd name="T7" fmla="*/ 27 h 187"/>
                  <a:gd name="T8" fmla="*/ 0 w 171"/>
                  <a:gd name="T9" fmla="*/ 27 h 187"/>
                  <a:gd name="T10" fmla="*/ 0 w 171"/>
                  <a:gd name="T11" fmla="*/ 147 h 187"/>
                  <a:gd name="T12" fmla="*/ 61 w 171"/>
                  <a:gd name="T13" fmla="*/ 147 h 187"/>
                  <a:gd name="T14" fmla="*/ 61 w 171"/>
                  <a:gd name="T15" fmla="*/ 187 h 187"/>
                  <a:gd name="T16" fmla="*/ 171 w 171"/>
                  <a:gd name="T17" fmla="*/ 187 h 187"/>
                  <a:gd name="T18" fmla="*/ 171 w 171"/>
                  <a:gd name="T19" fmla="*/ 68 h 187"/>
                  <a:gd name="T20" fmla="*/ 149 w 171"/>
                  <a:gd name="T21" fmla="*/ 68 h 187"/>
                  <a:gd name="T22" fmla="*/ 47 w 171"/>
                  <a:gd name="T23" fmla="*/ 7 h 187"/>
                  <a:gd name="T24" fmla="*/ 143 w 171"/>
                  <a:gd name="T25" fmla="*/ 7 h 187"/>
                  <a:gd name="T26" fmla="*/ 143 w 171"/>
                  <a:gd name="T27" fmla="*/ 88 h 187"/>
                  <a:gd name="T28" fmla="*/ 110 w 171"/>
                  <a:gd name="T29" fmla="*/ 88 h 187"/>
                  <a:gd name="T30" fmla="*/ 110 w 171"/>
                  <a:gd name="T31" fmla="*/ 27 h 187"/>
                  <a:gd name="T32" fmla="*/ 47 w 171"/>
                  <a:gd name="T33" fmla="*/ 27 h 187"/>
                  <a:gd name="T34" fmla="*/ 47 w 171"/>
                  <a:gd name="T35" fmla="*/ 7 h 187"/>
                  <a:gd name="T36" fmla="*/ 6 w 171"/>
                  <a:gd name="T37" fmla="*/ 33 h 187"/>
                  <a:gd name="T38" fmla="*/ 103 w 171"/>
                  <a:gd name="T39" fmla="*/ 33 h 187"/>
                  <a:gd name="T40" fmla="*/ 103 w 171"/>
                  <a:gd name="T41" fmla="*/ 115 h 187"/>
                  <a:gd name="T42" fmla="*/ 6 w 171"/>
                  <a:gd name="T43" fmla="*/ 115 h 187"/>
                  <a:gd name="T44" fmla="*/ 6 w 171"/>
                  <a:gd name="T45" fmla="*/ 33 h 187"/>
                  <a:gd name="T46" fmla="*/ 163 w 171"/>
                  <a:gd name="T47" fmla="*/ 156 h 187"/>
                  <a:gd name="T48" fmla="*/ 67 w 171"/>
                  <a:gd name="T49" fmla="*/ 156 h 187"/>
                  <a:gd name="T50" fmla="*/ 67 w 171"/>
                  <a:gd name="T51" fmla="*/ 147 h 187"/>
                  <a:gd name="T52" fmla="*/ 110 w 171"/>
                  <a:gd name="T53" fmla="*/ 147 h 187"/>
                  <a:gd name="T54" fmla="*/ 110 w 171"/>
                  <a:gd name="T55" fmla="*/ 119 h 187"/>
                  <a:gd name="T56" fmla="*/ 149 w 171"/>
                  <a:gd name="T57" fmla="*/ 119 h 187"/>
                  <a:gd name="T58" fmla="*/ 149 w 171"/>
                  <a:gd name="T59" fmla="*/ 75 h 187"/>
                  <a:gd name="T60" fmla="*/ 163 w 171"/>
                  <a:gd name="T61" fmla="*/ 75 h 187"/>
                  <a:gd name="T62" fmla="*/ 163 w 171"/>
                  <a:gd name="T63" fmla="*/ 15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" h="187">
                    <a:moveTo>
                      <a:pt x="149" y="68"/>
                    </a:moveTo>
                    <a:lnTo>
                      <a:pt x="149" y="0"/>
                    </a:lnTo>
                    <a:lnTo>
                      <a:pt x="40" y="0"/>
                    </a:lnTo>
                    <a:lnTo>
                      <a:pt x="40" y="27"/>
                    </a:lnTo>
                    <a:lnTo>
                      <a:pt x="0" y="27"/>
                    </a:lnTo>
                    <a:lnTo>
                      <a:pt x="0" y="147"/>
                    </a:lnTo>
                    <a:lnTo>
                      <a:pt x="61" y="147"/>
                    </a:lnTo>
                    <a:lnTo>
                      <a:pt x="61" y="187"/>
                    </a:lnTo>
                    <a:lnTo>
                      <a:pt x="171" y="187"/>
                    </a:lnTo>
                    <a:lnTo>
                      <a:pt x="171" y="68"/>
                    </a:lnTo>
                    <a:lnTo>
                      <a:pt x="149" y="68"/>
                    </a:lnTo>
                    <a:close/>
                    <a:moveTo>
                      <a:pt x="47" y="7"/>
                    </a:moveTo>
                    <a:lnTo>
                      <a:pt x="143" y="7"/>
                    </a:lnTo>
                    <a:lnTo>
                      <a:pt x="143" y="88"/>
                    </a:lnTo>
                    <a:lnTo>
                      <a:pt x="110" y="88"/>
                    </a:lnTo>
                    <a:lnTo>
                      <a:pt x="110" y="27"/>
                    </a:lnTo>
                    <a:lnTo>
                      <a:pt x="47" y="27"/>
                    </a:lnTo>
                    <a:lnTo>
                      <a:pt x="47" y="7"/>
                    </a:lnTo>
                    <a:close/>
                    <a:moveTo>
                      <a:pt x="6" y="33"/>
                    </a:moveTo>
                    <a:lnTo>
                      <a:pt x="103" y="33"/>
                    </a:lnTo>
                    <a:lnTo>
                      <a:pt x="103" y="115"/>
                    </a:lnTo>
                    <a:lnTo>
                      <a:pt x="6" y="115"/>
                    </a:lnTo>
                    <a:lnTo>
                      <a:pt x="6" y="33"/>
                    </a:lnTo>
                    <a:close/>
                    <a:moveTo>
                      <a:pt x="163" y="156"/>
                    </a:moveTo>
                    <a:lnTo>
                      <a:pt x="67" y="156"/>
                    </a:lnTo>
                    <a:lnTo>
                      <a:pt x="67" y="147"/>
                    </a:lnTo>
                    <a:lnTo>
                      <a:pt x="110" y="147"/>
                    </a:lnTo>
                    <a:lnTo>
                      <a:pt x="110" y="119"/>
                    </a:lnTo>
                    <a:lnTo>
                      <a:pt x="149" y="119"/>
                    </a:lnTo>
                    <a:lnTo>
                      <a:pt x="149" y="75"/>
                    </a:lnTo>
                    <a:lnTo>
                      <a:pt x="163" y="75"/>
                    </a:lnTo>
                    <a:lnTo>
                      <a:pt x="163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50"/>
              <p:cNvSpPr/>
              <p:nvPr/>
            </p:nvSpPr>
            <p:spPr bwMode="auto">
              <a:xfrm>
                <a:off x="1609" y="365"/>
                <a:ext cx="200" cy="199"/>
              </a:xfrm>
              <a:custGeom>
                <a:avLst/>
                <a:gdLst>
                  <a:gd name="T0" fmla="*/ 170 w 198"/>
                  <a:gd name="T1" fmla="*/ 126 h 197"/>
                  <a:gd name="T2" fmla="*/ 170 w 198"/>
                  <a:gd name="T3" fmla="*/ 27 h 197"/>
                  <a:gd name="T4" fmla="*/ 71 w 198"/>
                  <a:gd name="T5" fmla="*/ 27 h 197"/>
                  <a:gd name="T6" fmla="*/ 65 w 198"/>
                  <a:gd name="T7" fmla="*/ 118 h 197"/>
                  <a:gd name="T8" fmla="*/ 0 w 198"/>
                  <a:gd name="T9" fmla="*/ 183 h 197"/>
                  <a:gd name="T10" fmla="*/ 14 w 198"/>
                  <a:gd name="T11" fmla="*/ 197 h 197"/>
                  <a:gd name="T12" fmla="*/ 79 w 198"/>
                  <a:gd name="T13" fmla="*/ 132 h 197"/>
                  <a:gd name="T14" fmla="*/ 170 w 198"/>
                  <a:gd name="T15" fmla="*/ 126 h 197"/>
                  <a:gd name="T16" fmla="*/ 84 w 198"/>
                  <a:gd name="T17" fmla="*/ 113 h 197"/>
                  <a:gd name="T18" fmla="*/ 84 w 198"/>
                  <a:gd name="T19" fmla="*/ 40 h 197"/>
                  <a:gd name="T20" fmla="*/ 157 w 198"/>
                  <a:gd name="T21" fmla="*/ 40 h 197"/>
                  <a:gd name="T22" fmla="*/ 157 w 198"/>
                  <a:gd name="T23" fmla="*/ 113 h 197"/>
                  <a:gd name="T24" fmla="*/ 84 w 198"/>
                  <a:gd name="T25" fmla="*/ 11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" h="197">
                    <a:moveTo>
                      <a:pt x="170" y="126"/>
                    </a:moveTo>
                    <a:cubicBezTo>
                      <a:pt x="198" y="99"/>
                      <a:pt x="198" y="54"/>
                      <a:pt x="170" y="27"/>
                    </a:cubicBezTo>
                    <a:cubicBezTo>
                      <a:pt x="143" y="0"/>
                      <a:pt x="99" y="0"/>
                      <a:pt x="71" y="27"/>
                    </a:cubicBezTo>
                    <a:cubicBezTo>
                      <a:pt x="46" y="52"/>
                      <a:pt x="44" y="91"/>
                      <a:pt x="65" y="11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14" y="197"/>
                      <a:pt x="14" y="197"/>
                      <a:pt x="14" y="197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106" y="153"/>
                      <a:pt x="145" y="151"/>
                      <a:pt x="170" y="126"/>
                    </a:cubicBezTo>
                    <a:moveTo>
                      <a:pt x="84" y="113"/>
                    </a:moveTo>
                    <a:cubicBezTo>
                      <a:pt x="64" y="93"/>
                      <a:pt x="64" y="60"/>
                      <a:pt x="84" y="40"/>
                    </a:cubicBezTo>
                    <a:cubicBezTo>
                      <a:pt x="104" y="20"/>
                      <a:pt x="137" y="20"/>
                      <a:pt x="157" y="40"/>
                    </a:cubicBezTo>
                    <a:cubicBezTo>
                      <a:pt x="177" y="60"/>
                      <a:pt x="177" y="93"/>
                      <a:pt x="157" y="113"/>
                    </a:cubicBezTo>
                    <a:cubicBezTo>
                      <a:pt x="137" y="133"/>
                      <a:pt x="104" y="133"/>
                      <a:pt x="84" y="1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51"/>
              <p:cNvSpPr/>
              <p:nvPr/>
            </p:nvSpPr>
            <p:spPr bwMode="auto">
              <a:xfrm>
                <a:off x="2062" y="793"/>
                <a:ext cx="138" cy="138"/>
              </a:xfrm>
              <a:custGeom>
                <a:avLst/>
                <a:gdLst>
                  <a:gd name="T0" fmla="*/ 87 w 136"/>
                  <a:gd name="T1" fmla="*/ 19 h 136"/>
                  <a:gd name="T2" fmla="*/ 18 w 136"/>
                  <a:gd name="T3" fmla="*/ 19 h 136"/>
                  <a:gd name="T4" fmla="*/ 18 w 136"/>
                  <a:gd name="T5" fmla="*/ 87 h 136"/>
                  <a:gd name="T6" fmla="*/ 82 w 136"/>
                  <a:gd name="T7" fmla="*/ 92 h 136"/>
                  <a:gd name="T8" fmla="*/ 126 w 136"/>
                  <a:gd name="T9" fmla="*/ 136 h 136"/>
                  <a:gd name="T10" fmla="*/ 136 w 136"/>
                  <a:gd name="T11" fmla="*/ 127 h 136"/>
                  <a:gd name="T12" fmla="*/ 91 w 136"/>
                  <a:gd name="T13" fmla="*/ 82 h 136"/>
                  <a:gd name="T14" fmla="*/ 87 w 136"/>
                  <a:gd name="T15" fmla="*/ 19 h 136"/>
                  <a:gd name="T16" fmla="*/ 78 w 136"/>
                  <a:gd name="T17" fmla="*/ 78 h 136"/>
                  <a:gd name="T18" fmla="*/ 28 w 136"/>
                  <a:gd name="T19" fmla="*/ 78 h 136"/>
                  <a:gd name="T20" fmla="*/ 28 w 136"/>
                  <a:gd name="T21" fmla="*/ 28 h 136"/>
                  <a:gd name="T22" fmla="*/ 78 w 136"/>
                  <a:gd name="T23" fmla="*/ 28 h 136"/>
                  <a:gd name="T24" fmla="*/ 78 w 136"/>
                  <a:gd name="T2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136">
                    <a:moveTo>
                      <a:pt x="87" y="19"/>
                    </a:moveTo>
                    <a:cubicBezTo>
                      <a:pt x="68" y="0"/>
                      <a:pt x="37" y="0"/>
                      <a:pt x="18" y="19"/>
                    </a:cubicBezTo>
                    <a:cubicBezTo>
                      <a:pt x="0" y="38"/>
                      <a:pt x="0" y="68"/>
                      <a:pt x="18" y="87"/>
                    </a:cubicBezTo>
                    <a:cubicBezTo>
                      <a:pt x="36" y="104"/>
                      <a:pt x="63" y="106"/>
                      <a:pt x="82" y="92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106" y="63"/>
                      <a:pt x="104" y="36"/>
                      <a:pt x="87" y="19"/>
                    </a:cubicBezTo>
                    <a:moveTo>
                      <a:pt x="78" y="78"/>
                    </a:moveTo>
                    <a:cubicBezTo>
                      <a:pt x="64" y="92"/>
                      <a:pt x="41" y="92"/>
                      <a:pt x="28" y="78"/>
                    </a:cubicBezTo>
                    <a:cubicBezTo>
                      <a:pt x="14" y="64"/>
                      <a:pt x="14" y="42"/>
                      <a:pt x="28" y="28"/>
                    </a:cubicBezTo>
                    <a:cubicBezTo>
                      <a:pt x="41" y="14"/>
                      <a:pt x="64" y="14"/>
                      <a:pt x="78" y="28"/>
                    </a:cubicBezTo>
                    <a:cubicBezTo>
                      <a:pt x="92" y="42"/>
                      <a:pt x="92" y="64"/>
                      <a:pt x="78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52"/>
              <p:cNvSpPr/>
              <p:nvPr/>
            </p:nvSpPr>
            <p:spPr bwMode="auto">
              <a:xfrm>
                <a:off x="2752" y="1960"/>
                <a:ext cx="138" cy="139"/>
              </a:xfrm>
              <a:custGeom>
                <a:avLst/>
                <a:gdLst>
                  <a:gd name="T0" fmla="*/ 117 w 136"/>
                  <a:gd name="T1" fmla="*/ 88 h 137"/>
                  <a:gd name="T2" fmla="*/ 117 w 136"/>
                  <a:gd name="T3" fmla="*/ 19 h 137"/>
                  <a:gd name="T4" fmla="*/ 49 w 136"/>
                  <a:gd name="T5" fmla="*/ 19 h 137"/>
                  <a:gd name="T6" fmla="*/ 44 w 136"/>
                  <a:gd name="T7" fmla="*/ 82 h 137"/>
                  <a:gd name="T8" fmla="*/ 0 w 136"/>
                  <a:gd name="T9" fmla="*/ 127 h 137"/>
                  <a:gd name="T10" fmla="*/ 9 w 136"/>
                  <a:gd name="T11" fmla="*/ 137 h 137"/>
                  <a:gd name="T12" fmla="*/ 54 w 136"/>
                  <a:gd name="T13" fmla="*/ 92 h 137"/>
                  <a:gd name="T14" fmla="*/ 117 w 136"/>
                  <a:gd name="T15" fmla="*/ 88 h 137"/>
                  <a:gd name="T16" fmla="*/ 58 w 136"/>
                  <a:gd name="T17" fmla="*/ 79 h 137"/>
                  <a:gd name="T18" fmla="*/ 58 w 136"/>
                  <a:gd name="T19" fmla="*/ 28 h 137"/>
                  <a:gd name="T20" fmla="*/ 108 w 136"/>
                  <a:gd name="T21" fmla="*/ 28 h 137"/>
                  <a:gd name="T22" fmla="*/ 108 w 136"/>
                  <a:gd name="T23" fmla="*/ 79 h 137"/>
                  <a:gd name="T24" fmla="*/ 58 w 136"/>
                  <a:gd name="T25" fmla="*/ 7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137">
                    <a:moveTo>
                      <a:pt x="117" y="88"/>
                    </a:moveTo>
                    <a:cubicBezTo>
                      <a:pt x="136" y="69"/>
                      <a:pt x="136" y="38"/>
                      <a:pt x="117" y="19"/>
                    </a:cubicBezTo>
                    <a:cubicBezTo>
                      <a:pt x="98" y="0"/>
                      <a:pt x="68" y="0"/>
                      <a:pt x="49" y="19"/>
                    </a:cubicBezTo>
                    <a:cubicBezTo>
                      <a:pt x="32" y="36"/>
                      <a:pt x="30" y="63"/>
                      <a:pt x="44" y="8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73" y="106"/>
                      <a:pt x="100" y="105"/>
                      <a:pt x="117" y="88"/>
                    </a:cubicBezTo>
                    <a:moveTo>
                      <a:pt x="58" y="79"/>
                    </a:moveTo>
                    <a:cubicBezTo>
                      <a:pt x="44" y="65"/>
                      <a:pt x="44" y="42"/>
                      <a:pt x="58" y="28"/>
                    </a:cubicBezTo>
                    <a:cubicBezTo>
                      <a:pt x="72" y="14"/>
                      <a:pt x="94" y="14"/>
                      <a:pt x="108" y="28"/>
                    </a:cubicBezTo>
                    <a:cubicBezTo>
                      <a:pt x="122" y="42"/>
                      <a:pt x="122" y="65"/>
                      <a:pt x="108" y="79"/>
                    </a:cubicBezTo>
                    <a:cubicBezTo>
                      <a:pt x="94" y="92"/>
                      <a:pt x="72" y="92"/>
                      <a:pt x="58" y="7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153"/>
              <p:cNvSpPr/>
              <p:nvPr/>
            </p:nvSpPr>
            <p:spPr bwMode="auto">
              <a:xfrm>
                <a:off x="1875" y="228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54"/>
              <p:cNvSpPr/>
              <p:nvPr/>
            </p:nvSpPr>
            <p:spPr bwMode="auto">
              <a:xfrm>
                <a:off x="1906" y="319"/>
                <a:ext cx="14" cy="68"/>
              </a:xfrm>
              <a:custGeom>
                <a:avLst/>
                <a:gdLst>
                  <a:gd name="T0" fmla="*/ 13 w 13"/>
                  <a:gd name="T1" fmla="*/ 62 h 67"/>
                  <a:gd name="T2" fmla="*/ 8 w 13"/>
                  <a:gd name="T3" fmla="*/ 67 h 67"/>
                  <a:gd name="T4" fmla="*/ 5 w 13"/>
                  <a:gd name="T5" fmla="*/ 67 h 67"/>
                  <a:gd name="T6" fmla="*/ 0 w 13"/>
                  <a:gd name="T7" fmla="*/ 62 h 67"/>
                  <a:gd name="T8" fmla="*/ 0 w 13"/>
                  <a:gd name="T9" fmla="*/ 5 h 67"/>
                  <a:gd name="T10" fmla="*/ 5 w 13"/>
                  <a:gd name="T11" fmla="*/ 0 h 67"/>
                  <a:gd name="T12" fmla="*/ 8 w 13"/>
                  <a:gd name="T13" fmla="*/ 0 h 67"/>
                  <a:gd name="T14" fmla="*/ 13 w 13"/>
                  <a:gd name="T15" fmla="*/ 5 h 67"/>
                  <a:gd name="T16" fmla="*/ 13 w 13"/>
                  <a:gd name="T17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7">
                    <a:moveTo>
                      <a:pt x="13" y="62"/>
                    </a:moveTo>
                    <a:cubicBezTo>
                      <a:pt x="13" y="65"/>
                      <a:pt x="11" y="67"/>
                      <a:pt x="8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2" y="67"/>
                      <a:pt x="0" y="65"/>
                      <a:pt x="0" y="6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2"/>
                      <a:pt x="13" y="5"/>
                    </a:cubicBezTo>
                    <a:lnTo>
                      <a:pt x="1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55"/>
              <p:cNvSpPr/>
              <p:nvPr/>
            </p:nvSpPr>
            <p:spPr bwMode="auto">
              <a:xfrm>
                <a:off x="1947" y="301"/>
                <a:ext cx="54" cy="54"/>
              </a:xfrm>
              <a:custGeom>
                <a:avLst/>
                <a:gdLst>
                  <a:gd name="T0" fmla="*/ 51 w 53"/>
                  <a:gd name="T1" fmla="*/ 42 h 53"/>
                  <a:gd name="T2" fmla="*/ 51 w 53"/>
                  <a:gd name="T3" fmla="*/ 49 h 53"/>
                  <a:gd name="T4" fmla="*/ 49 w 53"/>
                  <a:gd name="T5" fmla="*/ 51 h 53"/>
                  <a:gd name="T6" fmla="*/ 42 w 53"/>
                  <a:gd name="T7" fmla="*/ 51 h 53"/>
                  <a:gd name="T8" fmla="*/ 2 w 53"/>
                  <a:gd name="T9" fmla="*/ 11 h 53"/>
                  <a:gd name="T10" fmla="*/ 2 w 53"/>
                  <a:gd name="T11" fmla="*/ 4 h 53"/>
                  <a:gd name="T12" fmla="*/ 4 w 53"/>
                  <a:gd name="T13" fmla="*/ 2 h 53"/>
                  <a:gd name="T14" fmla="*/ 11 w 53"/>
                  <a:gd name="T15" fmla="*/ 2 h 53"/>
                  <a:gd name="T16" fmla="*/ 51 w 53"/>
                  <a:gd name="T1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51" y="42"/>
                    </a:moveTo>
                    <a:cubicBezTo>
                      <a:pt x="53" y="44"/>
                      <a:pt x="53" y="47"/>
                      <a:pt x="51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8" y="53"/>
                      <a:pt x="44" y="53"/>
                      <a:pt x="42" y="5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6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9" y="0"/>
                      <a:pt x="11" y="2"/>
                    </a:cubicBezTo>
                    <a:lnTo>
                      <a:pt x="51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56"/>
              <p:cNvSpPr/>
              <p:nvPr/>
            </p:nvSpPr>
            <p:spPr bwMode="auto">
              <a:xfrm>
                <a:off x="1965" y="260"/>
                <a:ext cx="68" cy="13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5 h 12"/>
                  <a:gd name="T4" fmla="*/ 67 w 67"/>
                  <a:gd name="T5" fmla="*/ 7 h 12"/>
                  <a:gd name="T6" fmla="*/ 62 w 67"/>
                  <a:gd name="T7" fmla="*/ 12 h 12"/>
                  <a:gd name="T8" fmla="*/ 5 w 67"/>
                  <a:gd name="T9" fmla="*/ 12 h 12"/>
                  <a:gd name="T10" fmla="*/ 0 w 67"/>
                  <a:gd name="T11" fmla="*/ 7 h 12"/>
                  <a:gd name="T12" fmla="*/ 0 w 67"/>
                  <a:gd name="T13" fmla="*/ 5 h 12"/>
                  <a:gd name="T14" fmla="*/ 5 w 67"/>
                  <a:gd name="T15" fmla="*/ 0 h 12"/>
                  <a:gd name="T16" fmla="*/ 62 w 67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2">
                    <a:moveTo>
                      <a:pt x="62" y="0"/>
                    </a:moveTo>
                    <a:cubicBezTo>
                      <a:pt x="65" y="0"/>
                      <a:pt x="67" y="2"/>
                      <a:pt x="67" y="5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10"/>
                      <a:pt x="65" y="12"/>
                      <a:pt x="6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2"/>
                      <a:pt x="0" y="10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57"/>
              <p:cNvSpPr/>
              <p:nvPr/>
            </p:nvSpPr>
            <p:spPr bwMode="auto">
              <a:xfrm>
                <a:off x="1947" y="178"/>
                <a:ext cx="54" cy="54"/>
              </a:xfrm>
              <a:custGeom>
                <a:avLst/>
                <a:gdLst>
                  <a:gd name="T0" fmla="*/ 42 w 53"/>
                  <a:gd name="T1" fmla="*/ 2 h 53"/>
                  <a:gd name="T2" fmla="*/ 49 w 53"/>
                  <a:gd name="T3" fmla="*/ 2 h 53"/>
                  <a:gd name="T4" fmla="*/ 51 w 53"/>
                  <a:gd name="T5" fmla="*/ 4 h 53"/>
                  <a:gd name="T6" fmla="*/ 51 w 53"/>
                  <a:gd name="T7" fmla="*/ 11 h 53"/>
                  <a:gd name="T8" fmla="*/ 11 w 53"/>
                  <a:gd name="T9" fmla="*/ 51 h 53"/>
                  <a:gd name="T10" fmla="*/ 4 w 53"/>
                  <a:gd name="T11" fmla="*/ 51 h 53"/>
                  <a:gd name="T12" fmla="*/ 2 w 53"/>
                  <a:gd name="T13" fmla="*/ 49 h 53"/>
                  <a:gd name="T14" fmla="*/ 2 w 53"/>
                  <a:gd name="T15" fmla="*/ 42 h 53"/>
                  <a:gd name="T16" fmla="*/ 42 w 53"/>
                  <a:gd name="T17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42" y="2"/>
                    </a:moveTo>
                    <a:cubicBezTo>
                      <a:pt x="44" y="0"/>
                      <a:pt x="48" y="0"/>
                      <a:pt x="49" y="2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3" y="6"/>
                      <a:pt x="53" y="9"/>
                      <a:pt x="51" y="1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3"/>
                      <a:pt x="6" y="53"/>
                      <a:pt x="4" y="5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47"/>
                      <a:pt x="0" y="44"/>
                      <a:pt x="2" y="42"/>
                    </a:cubicBezTo>
                    <a:lnTo>
                      <a:pt x="4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58"/>
              <p:cNvSpPr/>
              <p:nvPr/>
            </p:nvSpPr>
            <p:spPr bwMode="auto">
              <a:xfrm>
                <a:off x="1906" y="146"/>
                <a:ext cx="14" cy="68"/>
              </a:xfrm>
              <a:custGeom>
                <a:avLst/>
                <a:gdLst>
                  <a:gd name="T0" fmla="*/ 0 w 13"/>
                  <a:gd name="T1" fmla="*/ 5 h 67"/>
                  <a:gd name="T2" fmla="*/ 5 w 13"/>
                  <a:gd name="T3" fmla="*/ 0 h 67"/>
                  <a:gd name="T4" fmla="*/ 8 w 13"/>
                  <a:gd name="T5" fmla="*/ 0 h 67"/>
                  <a:gd name="T6" fmla="*/ 13 w 13"/>
                  <a:gd name="T7" fmla="*/ 5 h 67"/>
                  <a:gd name="T8" fmla="*/ 13 w 13"/>
                  <a:gd name="T9" fmla="*/ 62 h 67"/>
                  <a:gd name="T10" fmla="*/ 8 w 13"/>
                  <a:gd name="T11" fmla="*/ 67 h 67"/>
                  <a:gd name="T12" fmla="*/ 5 w 13"/>
                  <a:gd name="T13" fmla="*/ 67 h 67"/>
                  <a:gd name="T14" fmla="*/ 0 w 13"/>
                  <a:gd name="T15" fmla="*/ 62 h 67"/>
                  <a:gd name="T16" fmla="*/ 0 w 13"/>
                  <a:gd name="T17" fmla="*/ 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7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3"/>
                      <a:pt x="13" y="5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5"/>
                      <a:pt x="11" y="67"/>
                      <a:pt x="8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2" y="67"/>
                      <a:pt x="0" y="65"/>
                      <a:pt x="0" y="62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59"/>
              <p:cNvSpPr/>
              <p:nvPr/>
            </p:nvSpPr>
            <p:spPr bwMode="auto">
              <a:xfrm>
                <a:off x="1825" y="178"/>
                <a:ext cx="54" cy="54"/>
              </a:xfrm>
              <a:custGeom>
                <a:avLst/>
                <a:gdLst>
                  <a:gd name="T0" fmla="*/ 2 w 53"/>
                  <a:gd name="T1" fmla="*/ 11 h 53"/>
                  <a:gd name="T2" fmla="*/ 2 w 53"/>
                  <a:gd name="T3" fmla="*/ 4 h 53"/>
                  <a:gd name="T4" fmla="*/ 4 w 53"/>
                  <a:gd name="T5" fmla="*/ 2 h 53"/>
                  <a:gd name="T6" fmla="*/ 11 w 53"/>
                  <a:gd name="T7" fmla="*/ 2 h 53"/>
                  <a:gd name="T8" fmla="*/ 51 w 53"/>
                  <a:gd name="T9" fmla="*/ 42 h 53"/>
                  <a:gd name="T10" fmla="*/ 51 w 53"/>
                  <a:gd name="T11" fmla="*/ 49 h 53"/>
                  <a:gd name="T12" fmla="*/ 49 w 53"/>
                  <a:gd name="T13" fmla="*/ 51 h 53"/>
                  <a:gd name="T14" fmla="*/ 42 w 53"/>
                  <a:gd name="T15" fmla="*/ 51 h 53"/>
                  <a:gd name="T16" fmla="*/ 2 w 53"/>
                  <a:gd name="T17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2" y="11"/>
                    </a:moveTo>
                    <a:cubicBezTo>
                      <a:pt x="0" y="9"/>
                      <a:pt x="0" y="6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9" y="0"/>
                      <a:pt x="11" y="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3" y="44"/>
                      <a:pt x="53" y="47"/>
                      <a:pt x="51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7" y="53"/>
                      <a:pt x="44" y="53"/>
                      <a:pt x="42" y="51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60"/>
              <p:cNvSpPr/>
              <p:nvPr/>
            </p:nvSpPr>
            <p:spPr bwMode="auto">
              <a:xfrm>
                <a:off x="1793" y="260"/>
                <a:ext cx="68" cy="13"/>
              </a:xfrm>
              <a:custGeom>
                <a:avLst/>
                <a:gdLst>
                  <a:gd name="T0" fmla="*/ 5 w 67"/>
                  <a:gd name="T1" fmla="*/ 12 h 12"/>
                  <a:gd name="T2" fmla="*/ 0 w 67"/>
                  <a:gd name="T3" fmla="*/ 7 h 12"/>
                  <a:gd name="T4" fmla="*/ 0 w 67"/>
                  <a:gd name="T5" fmla="*/ 5 h 12"/>
                  <a:gd name="T6" fmla="*/ 5 w 67"/>
                  <a:gd name="T7" fmla="*/ 0 h 12"/>
                  <a:gd name="T8" fmla="*/ 62 w 67"/>
                  <a:gd name="T9" fmla="*/ 0 h 12"/>
                  <a:gd name="T10" fmla="*/ 67 w 67"/>
                  <a:gd name="T11" fmla="*/ 5 h 12"/>
                  <a:gd name="T12" fmla="*/ 67 w 67"/>
                  <a:gd name="T13" fmla="*/ 7 h 12"/>
                  <a:gd name="T14" fmla="*/ 62 w 67"/>
                  <a:gd name="T15" fmla="*/ 12 h 12"/>
                  <a:gd name="T16" fmla="*/ 5 w 67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2">
                    <a:moveTo>
                      <a:pt x="5" y="12"/>
                    </a:moveTo>
                    <a:cubicBezTo>
                      <a:pt x="2" y="12"/>
                      <a:pt x="0" y="10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7" y="2"/>
                      <a:pt x="67" y="5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10"/>
                      <a:pt x="64" y="12"/>
                      <a:pt x="62" y="12"/>
                    </a:cubicBez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61"/>
              <p:cNvSpPr/>
              <p:nvPr/>
            </p:nvSpPr>
            <p:spPr bwMode="auto">
              <a:xfrm>
                <a:off x="1825" y="301"/>
                <a:ext cx="54" cy="54"/>
              </a:xfrm>
              <a:custGeom>
                <a:avLst/>
                <a:gdLst>
                  <a:gd name="T0" fmla="*/ 11 w 53"/>
                  <a:gd name="T1" fmla="*/ 51 h 53"/>
                  <a:gd name="T2" fmla="*/ 4 w 53"/>
                  <a:gd name="T3" fmla="*/ 51 h 53"/>
                  <a:gd name="T4" fmla="*/ 2 w 53"/>
                  <a:gd name="T5" fmla="*/ 49 h 53"/>
                  <a:gd name="T6" fmla="*/ 2 w 53"/>
                  <a:gd name="T7" fmla="*/ 42 h 53"/>
                  <a:gd name="T8" fmla="*/ 42 w 53"/>
                  <a:gd name="T9" fmla="*/ 2 h 53"/>
                  <a:gd name="T10" fmla="*/ 49 w 53"/>
                  <a:gd name="T11" fmla="*/ 2 h 53"/>
                  <a:gd name="T12" fmla="*/ 51 w 53"/>
                  <a:gd name="T13" fmla="*/ 4 h 53"/>
                  <a:gd name="T14" fmla="*/ 51 w 53"/>
                  <a:gd name="T15" fmla="*/ 11 h 53"/>
                  <a:gd name="T16" fmla="*/ 11 w 53"/>
                  <a:gd name="T17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11" y="51"/>
                    </a:moveTo>
                    <a:cubicBezTo>
                      <a:pt x="9" y="53"/>
                      <a:pt x="6" y="53"/>
                      <a:pt x="4" y="5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47"/>
                      <a:pt x="0" y="44"/>
                      <a:pt x="2" y="4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4" y="0"/>
                      <a:pt x="47" y="0"/>
                      <a:pt x="49" y="2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3" y="6"/>
                      <a:pt x="53" y="9"/>
                      <a:pt x="51" y="11"/>
                    </a:cubicBezTo>
                    <a:lnTo>
                      <a:pt x="1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162"/>
              <p:cNvSpPr/>
              <p:nvPr/>
            </p:nvSpPr>
            <p:spPr bwMode="auto">
              <a:xfrm>
                <a:off x="2857" y="1364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63"/>
              <p:cNvSpPr/>
              <p:nvPr/>
            </p:nvSpPr>
            <p:spPr bwMode="auto">
              <a:xfrm>
                <a:off x="2888" y="1454"/>
                <a:ext cx="13" cy="68"/>
              </a:xfrm>
              <a:custGeom>
                <a:avLst/>
                <a:gdLst>
                  <a:gd name="T0" fmla="*/ 13 w 13"/>
                  <a:gd name="T1" fmla="*/ 62 h 67"/>
                  <a:gd name="T2" fmla="*/ 8 w 13"/>
                  <a:gd name="T3" fmla="*/ 67 h 67"/>
                  <a:gd name="T4" fmla="*/ 5 w 13"/>
                  <a:gd name="T5" fmla="*/ 67 h 67"/>
                  <a:gd name="T6" fmla="*/ 0 w 13"/>
                  <a:gd name="T7" fmla="*/ 62 h 67"/>
                  <a:gd name="T8" fmla="*/ 0 w 13"/>
                  <a:gd name="T9" fmla="*/ 5 h 67"/>
                  <a:gd name="T10" fmla="*/ 5 w 13"/>
                  <a:gd name="T11" fmla="*/ 0 h 67"/>
                  <a:gd name="T12" fmla="*/ 8 w 13"/>
                  <a:gd name="T13" fmla="*/ 0 h 67"/>
                  <a:gd name="T14" fmla="*/ 13 w 13"/>
                  <a:gd name="T15" fmla="*/ 5 h 67"/>
                  <a:gd name="T16" fmla="*/ 13 w 13"/>
                  <a:gd name="T17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7">
                    <a:moveTo>
                      <a:pt x="13" y="62"/>
                    </a:moveTo>
                    <a:cubicBezTo>
                      <a:pt x="13" y="65"/>
                      <a:pt x="11" y="67"/>
                      <a:pt x="8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2" y="67"/>
                      <a:pt x="0" y="65"/>
                      <a:pt x="0" y="6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2"/>
                      <a:pt x="13" y="5"/>
                    </a:cubicBezTo>
                    <a:lnTo>
                      <a:pt x="1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64"/>
              <p:cNvSpPr/>
              <p:nvPr/>
            </p:nvSpPr>
            <p:spPr bwMode="auto">
              <a:xfrm>
                <a:off x="2929" y="1436"/>
                <a:ext cx="53" cy="53"/>
              </a:xfrm>
              <a:custGeom>
                <a:avLst/>
                <a:gdLst>
                  <a:gd name="T0" fmla="*/ 51 w 53"/>
                  <a:gd name="T1" fmla="*/ 42 h 53"/>
                  <a:gd name="T2" fmla="*/ 51 w 53"/>
                  <a:gd name="T3" fmla="*/ 49 h 53"/>
                  <a:gd name="T4" fmla="*/ 49 w 53"/>
                  <a:gd name="T5" fmla="*/ 51 h 53"/>
                  <a:gd name="T6" fmla="*/ 42 w 53"/>
                  <a:gd name="T7" fmla="*/ 51 h 53"/>
                  <a:gd name="T8" fmla="*/ 2 w 53"/>
                  <a:gd name="T9" fmla="*/ 11 h 53"/>
                  <a:gd name="T10" fmla="*/ 2 w 53"/>
                  <a:gd name="T11" fmla="*/ 4 h 53"/>
                  <a:gd name="T12" fmla="*/ 4 w 53"/>
                  <a:gd name="T13" fmla="*/ 2 h 53"/>
                  <a:gd name="T14" fmla="*/ 11 w 53"/>
                  <a:gd name="T15" fmla="*/ 2 h 53"/>
                  <a:gd name="T16" fmla="*/ 51 w 53"/>
                  <a:gd name="T1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51" y="42"/>
                    </a:moveTo>
                    <a:cubicBezTo>
                      <a:pt x="53" y="44"/>
                      <a:pt x="53" y="47"/>
                      <a:pt x="51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7" y="53"/>
                      <a:pt x="44" y="53"/>
                      <a:pt x="42" y="5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6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9" y="0"/>
                      <a:pt x="11" y="2"/>
                    </a:cubicBezTo>
                    <a:lnTo>
                      <a:pt x="51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65"/>
              <p:cNvSpPr/>
              <p:nvPr/>
            </p:nvSpPr>
            <p:spPr bwMode="auto">
              <a:xfrm>
                <a:off x="2947" y="1395"/>
                <a:ext cx="68" cy="13"/>
              </a:xfrm>
              <a:custGeom>
                <a:avLst/>
                <a:gdLst>
                  <a:gd name="T0" fmla="*/ 62 w 67"/>
                  <a:gd name="T1" fmla="*/ 0 h 13"/>
                  <a:gd name="T2" fmla="*/ 67 w 67"/>
                  <a:gd name="T3" fmla="*/ 5 h 13"/>
                  <a:gd name="T4" fmla="*/ 67 w 67"/>
                  <a:gd name="T5" fmla="*/ 8 h 13"/>
                  <a:gd name="T6" fmla="*/ 62 w 67"/>
                  <a:gd name="T7" fmla="*/ 13 h 13"/>
                  <a:gd name="T8" fmla="*/ 5 w 67"/>
                  <a:gd name="T9" fmla="*/ 13 h 13"/>
                  <a:gd name="T10" fmla="*/ 0 w 67"/>
                  <a:gd name="T11" fmla="*/ 8 h 13"/>
                  <a:gd name="T12" fmla="*/ 0 w 67"/>
                  <a:gd name="T13" fmla="*/ 5 h 13"/>
                  <a:gd name="T14" fmla="*/ 5 w 67"/>
                  <a:gd name="T15" fmla="*/ 0 h 13"/>
                  <a:gd name="T16" fmla="*/ 62 w 6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3">
                    <a:moveTo>
                      <a:pt x="62" y="0"/>
                    </a:moveTo>
                    <a:cubicBezTo>
                      <a:pt x="65" y="0"/>
                      <a:pt x="67" y="2"/>
                      <a:pt x="67" y="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0"/>
                      <a:pt x="65" y="13"/>
                      <a:pt x="62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66"/>
              <p:cNvSpPr/>
              <p:nvPr/>
            </p:nvSpPr>
            <p:spPr bwMode="auto">
              <a:xfrm>
                <a:off x="2929" y="1313"/>
                <a:ext cx="53" cy="55"/>
              </a:xfrm>
              <a:custGeom>
                <a:avLst/>
                <a:gdLst>
                  <a:gd name="T0" fmla="*/ 42 w 53"/>
                  <a:gd name="T1" fmla="*/ 2 h 54"/>
                  <a:gd name="T2" fmla="*/ 49 w 53"/>
                  <a:gd name="T3" fmla="*/ 2 h 54"/>
                  <a:gd name="T4" fmla="*/ 51 w 53"/>
                  <a:gd name="T5" fmla="*/ 4 h 54"/>
                  <a:gd name="T6" fmla="*/ 51 w 53"/>
                  <a:gd name="T7" fmla="*/ 11 h 54"/>
                  <a:gd name="T8" fmla="*/ 11 w 53"/>
                  <a:gd name="T9" fmla="*/ 52 h 54"/>
                  <a:gd name="T10" fmla="*/ 4 w 53"/>
                  <a:gd name="T11" fmla="*/ 52 h 54"/>
                  <a:gd name="T12" fmla="*/ 2 w 53"/>
                  <a:gd name="T13" fmla="*/ 50 h 54"/>
                  <a:gd name="T14" fmla="*/ 2 w 53"/>
                  <a:gd name="T15" fmla="*/ 43 h 54"/>
                  <a:gd name="T16" fmla="*/ 42 w 53"/>
                  <a:gd name="T17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4">
                    <a:moveTo>
                      <a:pt x="42" y="2"/>
                    </a:moveTo>
                    <a:cubicBezTo>
                      <a:pt x="44" y="0"/>
                      <a:pt x="47" y="0"/>
                      <a:pt x="49" y="2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3" y="6"/>
                      <a:pt x="53" y="9"/>
                      <a:pt x="51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4"/>
                      <a:pt x="6" y="54"/>
                      <a:pt x="4" y="52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8"/>
                      <a:pt x="0" y="44"/>
                      <a:pt x="2" y="43"/>
                    </a:cubicBezTo>
                    <a:lnTo>
                      <a:pt x="4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7"/>
              <p:cNvSpPr/>
              <p:nvPr/>
            </p:nvSpPr>
            <p:spPr bwMode="auto">
              <a:xfrm>
                <a:off x="2888" y="1282"/>
                <a:ext cx="13" cy="66"/>
              </a:xfrm>
              <a:custGeom>
                <a:avLst/>
                <a:gdLst>
                  <a:gd name="T0" fmla="*/ 0 w 13"/>
                  <a:gd name="T1" fmla="*/ 5 h 66"/>
                  <a:gd name="T2" fmla="*/ 5 w 13"/>
                  <a:gd name="T3" fmla="*/ 0 h 66"/>
                  <a:gd name="T4" fmla="*/ 8 w 13"/>
                  <a:gd name="T5" fmla="*/ 0 h 66"/>
                  <a:gd name="T6" fmla="*/ 13 w 13"/>
                  <a:gd name="T7" fmla="*/ 5 h 66"/>
                  <a:gd name="T8" fmla="*/ 13 w 13"/>
                  <a:gd name="T9" fmla="*/ 61 h 66"/>
                  <a:gd name="T10" fmla="*/ 8 w 13"/>
                  <a:gd name="T11" fmla="*/ 66 h 66"/>
                  <a:gd name="T12" fmla="*/ 5 w 13"/>
                  <a:gd name="T13" fmla="*/ 66 h 66"/>
                  <a:gd name="T14" fmla="*/ 0 w 13"/>
                  <a:gd name="T15" fmla="*/ 61 h 66"/>
                  <a:gd name="T16" fmla="*/ 0 w 13"/>
                  <a:gd name="T17" fmla="*/ 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6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2"/>
                      <a:pt x="13" y="5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4"/>
                      <a:pt x="11" y="66"/>
                      <a:pt x="8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2" y="66"/>
                      <a:pt x="0" y="64"/>
                      <a:pt x="0" y="61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8"/>
              <p:cNvSpPr/>
              <p:nvPr/>
            </p:nvSpPr>
            <p:spPr bwMode="auto">
              <a:xfrm>
                <a:off x="2807" y="1313"/>
                <a:ext cx="54" cy="55"/>
              </a:xfrm>
              <a:custGeom>
                <a:avLst/>
                <a:gdLst>
                  <a:gd name="T0" fmla="*/ 2 w 53"/>
                  <a:gd name="T1" fmla="*/ 11 h 54"/>
                  <a:gd name="T2" fmla="*/ 2 w 53"/>
                  <a:gd name="T3" fmla="*/ 4 h 54"/>
                  <a:gd name="T4" fmla="*/ 4 w 53"/>
                  <a:gd name="T5" fmla="*/ 2 h 54"/>
                  <a:gd name="T6" fmla="*/ 11 w 53"/>
                  <a:gd name="T7" fmla="*/ 2 h 54"/>
                  <a:gd name="T8" fmla="*/ 51 w 53"/>
                  <a:gd name="T9" fmla="*/ 43 h 54"/>
                  <a:gd name="T10" fmla="*/ 51 w 53"/>
                  <a:gd name="T11" fmla="*/ 50 h 54"/>
                  <a:gd name="T12" fmla="*/ 49 w 53"/>
                  <a:gd name="T13" fmla="*/ 52 h 54"/>
                  <a:gd name="T14" fmla="*/ 42 w 53"/>
                  <a:gd name="T15" fmla="*/ 52 h 54"/>
                  <a:gd name="T16" fmla="*/ 2 w 53"/>
                  <a:gd name="T1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4">
                    <a:moveTo>
                      <a:pt x="2" y="11"/>
                    </a:moveTo>
                    <a:cubicBezTo>
                      <a:pt x="0" y="9"/>
                      <a:pt x="0" y="6"/>
                      <a:pt x="2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3" y="44"/>
                      <a:pt x="53" y="48"/>
                      <a:pt x="51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7" y="54"/>
                      <a:pt x="44" y="54"/>
                      <a:pt x="42" y="52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69"/>
              <p:cNvSpPr/>
              <p:nvPr/>
            </p:nvSpPr>
            <p:spPr bwMode="auto">
              <a:xfrm>
                <a:off x="2775" y="1395"/>
                <a:ext cx="68" cy="13"/>
              </a:xfrm>
              <a:custGeom>
                <a:avLst/>
                <a:gdLst>
                  <a:gd name="T0" fmla="*/ 5 w 67"/>
                  <a:gd name="T1" fmla="*/ 13 h 13"/>
                  <a:gd name="T2" fmla="*/ 0 w 67"/>
                  <a:gd name="T3" fmla="*/ 8 h 13"/>
                  <a:gd name="T4" fmla="*/ 0 w 67"/>
                  <a:gd name="T5" fmla="*/ 5 h 13"/>
                  <a:gd name="T6" fmla="*/ 5 w 67"/>
                  <a:gd name="T7" fmla="*/ 0 h 13"/>
                  <a:gd name="T8" fmla="*/ 62 w 67"/>
                  <a:gd name="T9" fmla="*/ 0 h 13"/>
                  <a:gd name="T10" fmla="*/ 67 w 67"/>
                  <a:gd name="T11" fmla="*/ 5 h 13"/>
                  <a:gd name="T12" fmla="*/ 67 w 67"/>
                  <a:gd name="T13" fmla="*/ 8 h 13"/>
                  <a:gd name="T14" fmla="*/ 62 w 67"/>
                  <a:gd name="T15" fmla="*/ 13 h 13"/>
                  <a:gd name="T16" fmla="*/ 5 w 67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3">
                    <a:moveTo>
                      <a:pt x="5" y="13"/>
                    </a:moveTo>
                    <a:cubicBezTo>
                      <a:pt x="2" y="13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7" y="2"/>
                      <a:pt x="67" y="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0"/>
                      <a:pt x="64" y="13"/>
                      <a:pt x="62" y="13"/>
                    </a:cubicBezTo>
                    <a:lnTo>
                      <a:pt x="5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70"/>
              <p:cNvSpPr/>
              <p:nvPr/>
            </p:nvSpPr>
            <p:spPr bwMode="auto">
              <a:xfrm>
                <a:off x="2807" y="1436"/>
                <a:ext cx="54" cy="53"/>
              </a:xfrm>
              <a:custGeom>
                <a:avLst/>
                <a:gdLst>
                  <a:gd name="T0" fmla="*/ 11 w 53"/>
                  <a:gd name="T1" fmla="*/ 51 h 53"/>
                  <a:gd name="T2" fmla="*/ 4 w 53"/>
                  <a:gd name="T3" fmla="*/ 51 h 53"/>
                  <a:gd name="T4" fmla="*/ 2 w 53"/>
                  <a:gd name="T5" fmla="*/ 49 h 53"/>
                  <a:gd name="T6" fmla="*/ 2 w 53"/>
                  <a:gd name="T7" fmla="*/ 42 h 53"/>
                  <a:gd name="T8" fmla="*/ 42 w 53"/>
                  <a:gd name="T9" fmla="*/ 2 h 53"/>
                  <a:gd name="T10" fmla="*/ 49 w 53"/>
                  <a:gd name="T11" fmla="*/ 2 h 53"/>
                  <a:gd name="T12" fmla="*/ 51 w 53"/>
                  <a:gd name="T13" fmla="*/ 4 h 53"/>
                  <a:gd name="T14" fmla="*/ 51 w 53"/>
                  <a:gd name="T15" fmla="*/ 11 h 53"/>
                  <a:gd name="T16" fmla="*/ 11 w 53"/>
                  <a:gd name="T17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3">
                    <a:moveTo>
                      <a:pt x="11" y="51"/>
                    </a:moveTo>
                    <a:cubicBezTo>
                      <a:pt x="9" y="53"/>
                      <a:pt x="5" y="53"/>
                      <a:pt x="4" y="5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47"/>
                      <a:pt x="0" y="44"/>
                      <a:pt x="2" y="4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4" y="0"/>
                      <a:pt x="47" y="0"/>
                      <a:pt x="49" y="2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3" y="6"/>
                      <a:pt x="53" y="9"/>
                      <a:pt x="51" y="11"/>
                    </a:cubicBezTo>
                    <a:lnTo>
                      <a:pt x="1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71"/>
              <p:cNvSpPr/>
              <p:nvPr/>
            </p:nvSpPr>
            <p:spPr bwMode="auto">
              <a:xfrm>
                <a:off x="2161" y="1017"/>
                <a:ext cx="229" cy="160"/>
              </a:xfrm>
              <a:custGeom>
                <a:avLst/>
                <a:gdLst>
                  <a:gd name="T0" fmla="*/ 67 w 226"/>
                  <a:gd name="T1" fmla="*/ 158 h 158"/>
                  <a:gd name="T2" fmla="*/ 4 w 226"/>
                  <a:gd name="T3" fmla="*/ 65 h 158"/>
                  <a:gd name="T4" fmla="*/ 8 w 226"/>
                  <a:gd name="T5" fmla="*/ 47 h 158"/>
                  <a:gd name="T6" fmla="*/ 26 w 226"/>
                  <a:gd name="T7" fmla="*/ 51 h 158"/>
                  <a:gd name="T8" fmla="*/ 72 w 226"/>
                  <a:gd name="T9" fmla="*/ 120 h 158"/>
                  <a:gd name="T10" fmla="*/ 204 w 226"/>
                  <a:gd name="T11" fmla="*/ 4 h 158"/>
                  <a:gd name="T12" fmla="*/ 222 w 226"/>
                  <a:gd name="T13" fmla="*/ 6 h 158"/>
                  <a:gd name="T14" fmla="*/ 221 w 226"/>
                  <a:gd name="T15" fmla="*/ 24 h 158"/>
                  <a:gd name="T16" fmla="*/ 67 w 226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158">
                    <a:moveTo>
                      <a:pt x="67" y="158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0" y="59"/>
                      <a:pt x="2" y="51"/>
                      <a:pt x="8" y="47"/>
                    </a:cubicBezTo>
                    <a:cubicBezTo>
                      <a:pt x="14" y="43"/>
                      <a:pt x="22" y="45"/>
                      <a:pt x="26" y="51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204" y="4"/>
                      <a:pt x="204" y="4"/>
                      <a:pt x="204" y="4"/>
                    </a:cubicBezTo>
                    <a:cubicBezTo>
                      <a:pt x="209" y="0"/>
                      <a:pt x="217" y="0"/>
                      <a:pt x="222" y="6"/>
                    </a:cubicBezTo>
                    <a:cubicBezTo>
                      <a:pt x="226" y="11"/>
                      <a:pt x="226" y="19"/>
                      <a:pt x="221" y="24"/>
                    </a:cubicBezTo>
                    <a:lnTo>
                      <a:pt x="67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72"/>
              <p:cNvSpPr/>
              <p:nvPr/>
            </p:nvSpPr>
            <p:spPr bwMode="auto">
              <a:xfrm>
                <a:off x="2695" y="1743"/>
                <a:ext cx="160" cy="112"/>
              </a:xfrm>
              <a:custGeom>
                <a:avLst/>
                <a:gdLst>
                  <a:gd name="T0" fmla="*/ 46 w 158"/>
                  <a:gd name="T1" fmla="*/ 111 h 111"/>
                  <a:gd name="T2" fmla="*/ 2 w 158"/>
                  <a:gd name="T3" fmla="*/ 46 h 111"/>
                  <a:gd name="T4" fmla="*/ 5 w 158"/>
                  <a:gd name="T5" fmla="*/ 34 h 111"/>
                  <a:gd name="T6" fmla="*/ 17 w 158"/>
                  <a:gd name="T7" fmla="*/ 36 h 111"/>
                  <a:gd name="T8" fmla="*/ 50 w 158"/>
                  <a:gd name="T9" fmla="*/ 84 h 111"/>
                  <a:gd name="T10" fmla="*/ 142 w 158"/>
                  <a:gd name="T11" fmla="*/ 4 h 111"/>
                  <a:gd name="T12" fmla="*/ 154 w 158"/>
                  <a:gd name="T13" fmla="*/ 5 h 111"/>
                  <a:gd name="T14" fmla="*/ 154 w 158"/>
                  <a:gd name="T15" fmla="*/ 17 h 111"/>
                  <a:gd name="T16" fmla="*/ 46 w 158"/>
                  <a:gd name="T1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46" y="111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0" y="42"/>
                      <a:pt x="1" y="37"/>
                      <a:pt x="5" y="34"/>
                    </a:cubicBezTo>
                    <a:cubicBezTo>
                      <a:pt x="9" y="31"/>
                      <a:pt x="14" y="32"/>
                      <a:pt x="17" y="36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6" y="0"/>
                      <a:pt x="151" y="1"/>
                      <a:pt x="154" y="5"/>
                    </a:cubicBezTo>
                    <a:cubicBezTo>
                      <a:pt x="158" y="8"/>
                      <a:pt x="157" y="14"/>
                      <a:pt x="154" y="17"/>
                    </a:cubicBezTo>
                    <a:lnTo>
                      <a:pt x="46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73"/>
              <p:cNvSpPr/>
              <p:nvPr/>
            </p:nvSpPr>
            <p:spPr bwMode="auto">
              <a:xfrm>
                <a:off x="2070" y="561"/>
                <a:ext cx="128" cy="131"/>
              </a:xfrm>
              <a:custGeom>
                <a:avLst/>
                <a:gdLst>
                  <a:gd name="T0" fmla="*/ 72 w 128"/>
                  <a:gd name="T1" fmla="*/ 131 h 131"/>
                  <a:gd name="T2" fmla="*/ 45 w 128"/>
                  <a:gd name="T3" fmla="*/ 94 h 131"/>
                  <a:gd name="T4" fmla="*/ 0 w 128"/>
                  <a:gd name="T5" fmla="*/ 97 h 131"/>
                  <a:gd name="T6" fmla="*/ 25 w 128"/>
                  <a:gd name="T7" fmla="*/ 58 h 131"/>
                  <a:gd name="T8" fmla="*/ 10 w 128"/>
                  <a:gd name="T9" fmla="*/ 15 h 131"/>
                  <a:gd name="T10" fmla="*/ 53 w 128"/>
                  <a:gd name="T11" fmla="*/ 29 h 131"/>
                  <a:gd name="T12" fmla="*/ 89 w 128"/>
                  <a:gd name="T13" fmla="*/ 0 h 131"/>
                  <a:gd name="T14" fmla="*/ 90 w 128"/>
                  <a:gd name="T15" fmla="*/ 46 h 131"/>
                  <a:gd name="T16" fmla="*/ 128 w 128"/>
                  <a:gd name="T17" fmla="*/ 71 h 131"/>
                  <a:gd name="T18" fmla="*/ 85 w 128"/>
                  <a:gd name="T19" fmla="*/ 86 h 131"/>
                  <a:gd name="T20" fmla="*/ 72 w 128"/>
                  <a:gd name="T2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131">
                    <a:moveTo>
                      <a:pt x="72" y="131"/>
                    </a:moveTo>
                    <a:lnTo>
                      <a:pt x="45" y="94"/>
                    </a:lnTo>
                    <a:lnTo>
                      <a:pt x="0" y="97"/>
                    </a:lnTo>
                    <a:lnTo>
                      <a:pt x="25" y="58"/>
                    </a:lnTo>
                    <a:lnTo>
                      <a:pt x="10" y="15"/>
                    </a:lnTo>
                    <a:lnTo>
                      <a:pt x="53" y="29"/>
                    </a:lnTo>
                    <a:lnTo>
                      <a:pt x="89" y="0"/>
                    </a:lnTo>
                    <a:lnTo>
                      <a:pt x="90" y="46"/>
                    </a:lnTo>
                    <a:lnTo>
                      <a:pt x="128" y="71"/>
                    </a:lnTo>
                    <a:lnTo>
                      <a:pt x="85" y="86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74"/>
              <p:cNvSpPr/>
              <p:nvPr/>
            </p:nvSpPr>
            <p:spPr bwMode="auto">
              <a:xfrm>
                <a:off x="2225" y="824"/>
                <a:ext cx="146" cy="162"/>
              </a:xfrm>
              <a:custGeom>
                <a:avLst/>
                <a:gdLst>
                  <a:gd name="T0" fmla="*/ 144 w 145"/>
                  <a:gd name="T1" fmla="*/ 77 h 160"/>
                  <a:gd name="T2" fmla="*/ 133 w 145"/>
                  <a:gd name="T3" fmla="*/ 109 h 160"/>
                  <a:gd name="T4" fmla="*/ 102 w 145"/>
                  <a:gd name="T5" fmla="*/ 123 h 160"/>
                  <a:gd name="T6" fmla="*/ 91 w 145"/>
                  <a:gd name="T7" fmla="*/ 119 h 160"/>
                  <a:gd name="T8" fmla="*/ 84 w 145"/>
                  <a:gd name="T9" fmla="*/ 108 h 160"/>
                  <a:gd name="T10" fmla="*/ 74 w 145"/>
                  <a:gd name="T11" fmla="*/ 119 h 160"/>
                  <a:gd name="T12" fmla="*/ 61 w 145"/>
                  <a:gd name="T13" fmla="*/ 122 h 160"/>
                  <a:gd name="T14" fmla="*/ 43 w 145"/>
                  <a:gd name="T15" fmla="*/ 112 h 160"/>
                  <a:gd name="T16" fmla="*/ 38 w 145"/>
                  <a:gd name="T17" fmla="*/ 85 h 160"/>
                  <a:gd name="T18" fmla="*/ 50 w 145"/>
                  <a:gd name="T19" fmla="*/ 50 h 160"/>
                  <a:gd name="T20" fmla="*/ 75 w 145"/>
                  <a:gd name="T21" fmla="*/ 37 h 160"/>
                  <a:gd name="T22" fmla="*/ 91 w 145"/>
                  <a:gd name="T23" fmla="*/ 40 h 160"/>
                  <a:gd name="T24" fmla="*/ 104 w 145"/>
                  <a:gd name="T25" fmla="*/ 46 h 160"/>
                  <a:gd name="T26" fmla="*/ 104 w 145"/>
                  <a:gd name="T27" fmla="*/ 47 h 160"/>
                  <a:gd name="T28" fmla="*/ 104 w 145"/>
                  <a:gd name="T29" fmla="*/ 47 h 160"/>
                  <a:gd name="T30" fmla="*/ 100 w 145"/>
                  <a:gd name="T31" fmla="*/ 96 h 160"/>
                  <a:gd name="T32" fmla="*/ 101 w 145"/>
                  <a:gd name="T33" fmla="*/ 107 h 160"/>
                  <a:gd name="T34" fmla="*/ 106 w 145"/>
                  <a:gd name="T35" fmla="*/ 110 h 160"/>
                  <a:gd name="T36" fmla="*/ 122 w 145"/>
                  <a:gd name="T37" fmla="*/ 101 h 160"/>
                  <a:gd name="T38" fmla="*/ 128 w 145"/>
                  <a:gd name="T39" fmla="*/ 77 h 160"/>
                  <a:gd name="T40" fmla="*/ 117 w 145"/>
                  <a:gd name="T41" fmla="*/ 30 h 160"/>
                  <a:gd name="T42" fmla="*/ 76 w 145"/>
                  <a:gd name="T43" fmla="*/ 13 h 160"/>
                  <a:gd name="T44" fmla="*/ 35 w 145"/>
                  <a:gd name="T45" fmla="*/ 31 h 160"/>
                  <a:gd name="T46" fmla="*/ 18 w 145"/>
                  <a:gd name="T47" fmla="*/ 80 h 160"/>
                  <a:gd name="T48" fmla="*/ 31 w 145"/>
                  <a:gd name="T49" fmla="*/ 128 h 160"/>
                  <a:gd name="T50" fmla="*/ 71 w 145"/>
                  <a:gd name="T51" fmla="*/ 145 h 160"/>
                  <a:gd name="T52" fmla="*/ 86 w 145"/>
                  <a:gd name="T53" fmla="*/ 144 h 160"/>
                  <a:gd name="T54" fmla="*/ 99 w 145"/>
                  <a:gd name="T55" fmla="*/ 139 h 160"/>
                  <a:gd name="T56" fmla="*/ 102 w 145"/>
                  <a:gd name="T57" fmla="*/ 152 h 160"/>
                  <a:gd name="T58" fmla="*/ 88 w 145"/>
                  <a:gd name="T59" fmla="*/ 158 h 160"/>
                  <a:gd name="T60" fmla="*/ 70 w 145"/>
                  <a:gd name="T61" fmla="*/ 160 h 160"/>
                  <a:gd name="T62" fmla="*/ 18 w 145"/>
                  <a:gd name="T63" fmla="*/ 138 h 160"/>
                  <a:gd name="T64" fmla="*/ 1 w 145"/>
                  <a:gd name="T65" fmla="*/ 80 h 160"/>
                  <a:gd name="T66" fmla="*/ 23 w 145"/>
                  <a:gd name="T67" fmla="*/ 21 h 160"/>
                  <a:gd name="T68" fmla="*/ 77 w 145"/>
                  <a:gd name="T69" fmla="*/ 0 h 160"/>
                  <a:gd name="T70" fmla="*/ 127 w 145"/>
                  <a:gd name="T71" fmla="*/ 20 h 160"/>
                  <a:gd name="T72" fmla="*/ 144 w 145"/>
                  <a:gd name="T73" fmla="*/ 77 h 160"/>
                  <a:gd name="T74" fmla="*/ 57 w 145"/>
                  <a:gd name="T75" fmla="*/ 85 h 160"/>
                  <a:gd name="T76" fmla="*/ 59 w 145"/>
                  <a:gd name="T77" fmla="*/ 102 h 160"/>
                  <a:gd name="T78" fmla="*/ 67 w 145"/>
                  <a:gd name="T79" fmla="*/ 107 h 160"/>
                  <a:gd name="T80" fmla="*/ 75 w 145"/>
                  <a:gd name="T81" fmla="*/ 105 h 160"/>
                  <a:gd name="T82" fmla="*/ 82 w 145"/>
                  <a:gd name="T83" fmla="*/ 97 h 160"/>
                  <a:gd name="T84" fmla="*/ 82 w 145"/>
                  <a:gd name="T85" fmla="*/ 96 h 160"/>
                  <a:gd name="T86" fmla="*/ 82 w 145"/>
                  <a:gd name="T87" fmla="*/ 96 h 160"/>
                  <a:gd name="T88" fmla="*/ 86 w 145"/>
                  <a:gd name="T89" fmla="*/ 53 h 160"/>
                  <a:gd name="T90" fmla="*/ 82 w 145"/>
                  <a:gd name="T91" fmla="*/ 52 h 160"/>
                  <a:gd name="T92" fmla="*/ 78 w 145"/>
                  <a:gd name="T93" fmla="*/ 52 h 160"/>
                  <a:gd name="T94" fmla="*/ 64 w 145"/>
                  <a:gd name="T95" fmla="*/ 60 h 160"/>
                  <a:gd name="T96" fmla="*/ 57 w 145"/>
                  <a:gd name="T97" fmla="*/ 8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160">
                    <a:moveTo>
                      <a:pt x="144" y="77"/>
                    </a:moveTo>
                    <a:cubicBezTo>
                      <a:pt x="143" y="89"/>
                      <a:pt x="139" y="100"/>
                      <a:pt x="133" y="109"/>
                    </a:cubicBezTo>
                    <a:cubicBezTo>
                      <a:pt x="126" y="118"/>
                      <a:pt x="116" y="123"/>
                      <a:pt x="102" y="123"/>
                    </a:cubicBezTo>
                    <a:cubicBezTo>
                      <a:pt x="98" y="123"/>
                      <a:pt x="94" y="121"/>
                      <a:pt x="91" y="119"/>
                    </a:cubicBezTo>
                    <a:cubicBezTo>
                      <a:pt x="87" y="116"/>
                      <a:pt x="85" y="113"/>
                      <a:pt x="84" y="108"/>
                    </a:cubicBezTo>
                    <a:cubicBezTo>
                      <a:pt x="81" y="113"/>
                      <a:pt x="78" y="117"/>
                      <a:pt x="74" y="119"/>
                    </a:cubicBezTo>
                    <a:cubicBezTo>
                      <a:pt x="71" y="121"/>
                      <a:pt x="66" y="122"/>
                      <a:pt x="61" y="122"/>
                    </a:cubicBezTo>
                    <a:cubicBezTo>
                      <a:pt x="53" y="122"/>
                      <a:pt x="47" y="119"/>
                      <a:pt x="43" y="112"/>
                    </a:cubicBezTo>
                    <a:cubicBezTo>
                      <a:pt x="38" y="105"/>
                      <a:pt x="37" y="96"/>
                      <a:pt x="38" y="85"/>
                    </a:cubicBezTo>
                    <a:cubicBezTo>
                      <a:pt x="39" y="71"/>
                      <a:pt x="43" y="59"/>
                      <a:pt x="50" y="50"/>
                    </a:cubicBezTo>
                    <a:cubicBezTo>
                      <a:pt x="57" y="42"/>
                      <a:pt x="65" y="37"/>
                      <a:pt x="75" y="37"/>
                    </a:cubicBezTo>
                    <a:cubicBezTo>
                      <a:pt x="81" y="37"/>
                      <a:pt x="87" y="38"/>
                      <a:pt x="91" y="40"/>
                    </a:cubicBezTo>
                    <a:cubicBezTo>
                      <a:pt x="95" y="41"/>
                      <a:pt x="99" y="43"/>
                      <a:pt x="104" y="46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9" y="101"/>
                      <a:pt x="100" y="105"/>
                      <a:pt x="101" y="107"/>
                    </a:cubicBezTo>
                    <a:cubicBezTo>
                      <a:pt x="102" y="109"/>
                      <a:pt x="104" y="110"/>
                      <a:pt x="106" y="110"/>
                    </a:cubicBezTo>
                    <a:cubicBezTo>
                      <a:pt x="112" y="110"/>
                      <a:pt x="118" y="107"/>
                      <a:pt x="122" y="101"/>
                    </a:cubicBezTo>
                    <a:cubicBezTo>
                      <a:pt x="126" y="94"/>
                      <a:pt x="128" y="87"/>
                      <a:pt x="128" y="77"/>
                    </a:cubicBezTo>
                    <a:cubicBezTo>
                      <a:pt x="129" y="57"/>
                      <a:pt x="125" y="41"/>
                      <a:pt x="117" y="30"/>
                    </a:cubicBezTo>
                    <a:cubicBezTo>
                      <a:pt x="108" y="19"/>
                      <a:pt x="94" y="13"/>
                      <a:pt x="76" y="13"/>
                    </a:cubicBezTo>
                    <a:cubicBezTo>
                      <a:pt x="59" y="13"/>
                      <a:pt x="45" y="19"/>
                      <a:pt x="35" y="31"/>
                    </a:cubicBezTo>
                    <a:cubicBezTo>
                      <a:pt x="24" y="43"/>
                      <a:pt x="19" y="60"/>
                      <a:pt x="18" y="80"/>
                    </a:cubicBezTo>
                    <a:cubicBezTo>
                      <a:pt x="17" y="100"/>
                      <a:pt x="21" y="116"/>
                      <a:pt x="31" y="128"/>
                    </a:cubicBezTo>
                    <a:cubicBezTo>
                      <a:pt x="40" y="140"/>
                      <a:pt x="53" y="145"/>
                      <a:pt x="71" y="145"/>
                    </a:cubicBezTo>
                    <a:cubicBezTo>
                      <a:pt x="76" y="145"/>
                      <a:pt x="81" y="145"/>
                      <a:pt x="86" y="144"/>
                    </a:cubicBezTo>
                    <a:cubicBezTo>
                      <a:pt x="91" y="143"/>
                      <a:pt x="95" y="141"/>
                      <a:pt x="99" y="13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98" y="154"/>
                      <a:pt x="94" y="156"/>
                      <a:pt x="88" y="158"/>
                    </a:cubicBezTo>
                    <a:cubicBezTo>
                      <a:pt x="82" y="159"/>
                      <a:pt x="76" y="160"/>
                      <a:pt x="70" y="160"/>
                    </a:cubicBezTo>
                    <a:cubicBezTo>
                      <a:pt x="48" y="160"/>
                      <a:pt x="30" y="153"/>
                      <a:pt x="18" y="138"/>
                    </a:cubicBezTo>
                    <a:cubicBezTo>
                      <a:pt x="6" y="124"/>
                      <a:pt x="0" y="105"/>
                      <a:pt x="1" y="80"/>
                    </a:cubicBezTo>
                    <a:cubicBezTo>
                      <a:pt x="2" y="56"/>
                      <a:pt x="9" y="36"/>
                      <a:pt x="23" y="21"/>
                    </a:cubicBezTo>
                    <a:cubicBezTo>
                      <a:pt x="37" y="7"/>
                      <a:pt x="54" y="0"/>
                      <a:pt x="77" y="0"/>
                    </a:cubicBezTo>
                    <a:cubicBezTo>
                      <a:pt x="99" y="0"/>
                      <a:pt x="116" y="6"/>
                      <a:pt x="127" y="20"/>
                    </a:cubicBezTo>
                    <a:cubicBezTo>
                      <a:pt x="139" y="34"/>
                      <a:pt x="145" y="53"/>
                      <a:pt x="144" y="77"/>
                    </a:cubicBezTo>
                    <a:moveTo>
                      <a:pt x="57" y="85"/>
                    </a:moveTo>
                    <a:cubicBezTo>
                      <a:pt x="57" y="92"/>
                      <a:pt x="57" y="98"/>
                      <a:pt x="59" y="102"/>
                    </a:cubicBezTo>
                    <a:cubicBezTo>
                      <a:pt x="60" y="106"/>
                      <a:pt x="63" y="107"/>
                      <a:pt x="67" y="107"/>
                    </a:cubicBezTo>
                    <a:cubicBezTo>
                      <a:pt x="70" y="107"/>
                      <a:pt x="73" y="107"/>
                      <a:pt x="75" y="105"/>
                    </a:cubicBezTo>
                    <a:cubicBezTo>
                      <a:pt x="78" y="104"/>
                      <a:pt x="80" y="101"/>
                      <a:pt x="82" y="97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5" y="53"/>
                      <a:pt x="84" y="52"/>
                      <a:pt x="82" y="52"/>
                    </a:cubicBezTo>
                    <a:cubicBezTo>
                      <a:pt x="81" y="52"/>
                      <a:pt x="80" y="52"/>
                      <a:pt x="78" y="52"/>
                    </a:cubicBezTo>
                    <a:cubicBezTo>
                      <a:pt x="72" y="52"/>
                      <a:pt x="67" y="55"/>
                      <a:pt x="64" y="60"/>
                    </a:cubicBezTo>
                    <a:cubicBezTo>
                      <a:pt x="60" y="66"/>
                      <a:pt x="58" y="74"/>
                      <a:pt x="57" y="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75"/>
              <p:cNvSpPr/>
              <p:nvPr/>
            </p:nvSpPr>
            <p:spPr bwMode="auto">
              <a:xfrm>
                <a:off x="1566" y="634"/>
                <a:ext cx="146" cy="167"/>
              </a:xfrm>
              <a:custGeom>
                <a:avLst/>
                <a:gdLst>
                  <a:gd name="T0" fmla="*/ 143 w 144"/>
                  <a:gd name="T1" fmla="*/ 72 h 165"/>
                  <a:gd name="T2" fmla="*/ 136 w 144"/>
                  <a:gd name="T3" fmla="*/ 105 h 165"/>
                  <a:gd name="T4" fmla="*/ 107 w 144"/>
                  <a:gd name="T5" fmla="*/ 122 h 165"/>
                  <a:gd name="T6" fmla="*/ 95 w 144"/>
                  <a:gd name="T7" fmla="*/ 120 h 165"/>
                  <a:gd name="T8" fmla="*/ 87 w 144"/>
                  <a:gd name="T9" fmla="*/ 110 h 165"/>
                  <a:gd name="T10" fmla="*/ 79 w 144"/>
                  <a:gd name="T11" fmla="*/ 122 h 165"/>
                  <a:gd name="T12" fmla="*/ 67 w 144"/>
                  <a:gd name="T13" fmla="*/ 127 h 165"/>
                  <a:gd name="T14" fmla="*/ 47 w 144"/>
                  <a:gd name="T15" fmla="*/ 119 h 165"/>
                  <a:gd name="T16" fmla="*/ 39 w 144"/>
                  <a:gd name="T17" fmla="*/ 93 h 165"/>
                  <a:gd name="T18" fmla="*/ 47 w 144"/>
                  <a:gd name="T19" fmla="*/ 57 h 165"/>
                  <a:gd name="T20" fmla="*/ 70 w 144"/>
                  <a:gd name="T21" fmla="*/ 41 h 165"/>
                  <a:gd name="T22" fmla="*/ 86 w 144"/>
                  <a:gd name="T23" fmla="*/ 41 h 165"/>
                  <a:gd name="T24" fmla="*/ 100 w 144"/>
                  <a:gd name="T25" fmla="*/ 46 h 165"/>
                  <a:gd name="T26" fmla="*/ 100 w 144"/>
                  <a:gd name="T27" fmla="*/ 47 h 165"/>
                  <a:gd name="T28" fmla="*/ 100 w 144"/>
                  <a:gd name="T29" fmla="*/ 47 h 165"/>
                  <a:gd name="T30" fmla="*/ 102 w 144"/>
                  <a:gd name="T31" fmla="*/ 96 h 165"/>
                  <a:gd name="T32" fmla="*/ 104 w 144"/>
                  <a:gd name="T33" fmla="*/ 107 h 165"/>
                  <a:gd name="T34" fmla="*/ 110 w 144"/>
                  <a:gd name="T35" fmla="*/ 109 h 165"/>
                  <a:gd name="T36" fmla="*/ 124 w 144"/>
                  <a:gd name="T37" fmla="*/ 98 h 165"/>
                  <a:gd name="T38" fmla="*/ 128 w 144"/>
                  <a:gd name="T39" fmla="*/ 74 h 165"/>
                  <a:gd name="T40" fmla="*/ 111 w 144"/>
                  <a:gd name="T41" fmla="*/ 28 h 165"/>
                  <a:gd name="T42" fmla="*/ 69 w 144"/>
                  <a:gd name="T43" fmla="*/ 16 h 165"/>
                  <a:gd name="T44" fmla="*/ 30 w 144"/>
                  <a:gd name="T45" fmla="*/ 39 h 165"/>
                  <a:gd name="T46" fmla="*/ 19 w 144"/>
                  <a:gd name="T47" fmla="*/ 90 h 165"/>
                  <a:gd name="T48" fmla="*/ 37 w 144"/>
                  <a:gd name="T49" fmla="*/ 136 h 165"/>
                  <a:gd name="T50" fmla="*/ 79 w 144"/>
                  <a:gd name="T51" fmla="*/ 149 h 165"/>
                  <a:gd name="T52" fmla="*/ 93 w 144"/>
                  <a:gd name="T53" fmla="*/ 145 h 165"/>
                  <a:gd name="T54" fmla="*/ 106 w 144"/>
                  <a:gd name="T55" fmla="*/ 139 h 165"/>
                  <a:gd name="T56" fmla="*/ 111 w 144"/>
                  <a:gd name="T57" fmla="*/ 151 h 165"/>
                  <a:gd name="T58" fmla="*/ 97 w 144"/>
                  <a:gd name="T59" fmla="*/ 159 h 165"/>
                  <a:gd name="T60" fmla="*/ 80 w 144"/>
                  <a:gd name="T61" fmla="*/ 163 h 165"/>
                  <a:gd name="T62" fmla="*/ 26 w 144"/>
                  <a:gd name="T63" fmla="*/ 148 h 165"/>
                  <a:gd name="T64" fmla="*/ 2 w 144"/>
                  <a:gd name="T65" fmla="*/ 92 h 165"/>
                  <a:gd name="T66" fmla="*/ 17 w 144"/>
                  <a:gd name="T67" fmla="*/ 31 h 165"/>
                  <a:gd name="T68" fmla="*/ 67 w 144"/>
                  <a:gd name="T69" fmla="*/ 3 h 165"/>
                  <a:gd name="T70" fmla="*/ 120 w 144"/>
                  <a:gd name="T71" fmla="*/ 18 h 165"/>
                  <a:gd name="T72" fmla="*/ 143 w 144"/>
                  <a:gd name="T73" fmla="*/ 72 h 165"/>
                  <a:gd name="T74" fmla="*/ 58 w 144"/>
                  <a:gd name="T75" fmla="*/ 90 h 165"/>
                  <a:gd name="T76" fmla="*/ 62 w 144"/>
                  <a:gd name="T77" fmla="*/ 107 h 165"/>
                  <a:gd name="T78" fmla="*/ 70 w 144"/>
                  <a:gd name="T79" fmla="*/ 111 h 165"/>
                  <a:gd name="T80" fmla="*/ 79 w 144"/>
                  <a:gd name="T81" fmla="*/ 108 h 165"/>
                  <a:gd name="T82" fmla="*/ 85 w 144"/>
                  <a:gd name="T83" fmla="*/ 99 h 165"/>
                  <a:gd name="T84" fmla="*/ 85 w 144"/>
                  <a:gd name="T85" fmla="*/ 98 h 165"/>
                  <a:gd name="T86" fmla="*/ 85 w 144"/>
                  <a:gd name="T87" fmla="*/ 98 h 165"/>
                  <a:gd name="T88" fmla="*/ 83 w 144"/>
                  <a:gd name="T89" fmla="*/ 55 h 165"/>
                  <a:gd name="T90" fmla="*/ 79 w 144"/>
                  <a:gd name="T91" fmla="*/ 55 h 165"/>
                  <a:gd name="T92" fmla="*/ 75 w 144"/>
                  <a:gd name="T93" fmla="*/ 55 h 165"/>
                  <a:gd name="T94" fmla="*/ 62 w 144"/>
                  <a:gd name="T95" fmla="*/ 65 h 165"/>
                  <a:gd name="T96" fmla="*/ 58 w 144"/>
                  <a:gd name="T97" fmla="*/ 9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65">
                    <a:moveTo>
                      <a:pt x="143" y="72"/>
                    </a:moveTo>
                    <a:cubicBezTo>
                      <a:pt x="144" y="84"/>
                      <a:pt x="142" y="95"/>
                      <a:pt x="136" y="105"/>
                    </a:cubicBezTo>
                    <a:cubicBezTo>
                      <a:pt x="130" y="115"/>
                      <a:pt x="121" y="121"/>
                      <a:pt x="107" y="122"/>
                    </a:cubicBezTo>
                    <a:cubicBezTo>
                      <a:pt x="103" y="123"/>
                      <a:pt x="99" y="122"/>
                      <a:pt x="95" y="120"/>
                    </a:cubicBezTo>
                    <a:cubicBezTo>
                      <a:pt x="92" y="118"/>
                      <a:pt x="89" y="115"/>
                      <a:pt x="87" y="110"/>
                    </a:cubicBezTo>
                    <a:cubicBezTo>
                      <a:pt x="85" y="115"/>
                      <a:pt x="83" y="119"/>
                      <a:pt x="79" y="122"/>
                    </a:cubicBezTo>
                    <a:cubicBezTo>
                      <a:pt x="76" y="125"/>
                      <a:pt x="72" y="126"/>
                      <a:pt x="67" y="127"/>
                    </a:cubicBezTo>
                    <a:cubicBezTo>
                      <a:pt x="59" y="128"/>
                      <a:pt x="52" y="125"/>
                      <a:pt x="47" y="119"/>
                    </a:cubicBezTo>
                    <a:cubicBezTo>
                      <a:pt x="42" y="113"/>
                      <a:pt x="39" y="104"/>
                      <a:pt x="39" y="93"/>
                    </a:cubicBezTo>
                    <a:cubicBezTo>
                      <a:pt x="39" y="78"/>
                      <a:pt x="42" y="66"/>
                      <a:pt x="47" y="57"/>
                    </a:cubicBezTo>
                    <a:cubicBezTo>
                      <a:pt x="53" y="47"/>
                      <a:pt x="61" y="42"/>
                      <a:pt x="70" y="41"/>
                    </a:cubicBezTo>
                    <a:cubicBezTo>
                      <a:pt x="77" y="40"/>
                      <a:pt x="82" y="40"/>
                      <a:pt x="86" y="41"/>
                    </a:cubicBezTo>
                    <a:cubicBezTo>
                      <a:pt x="90" y="42"/>
                      <a:pt x="95" y="44"/>
                      <a:pt x="100" y="46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101"/>
                      <a:pt x="103" y="105"/>
                      <a:pt x="104" y="107"/>
                    </a:cubicBezTo>
                    <a:cubicBezTo>
                      <a:pt x="106" y="109"/>
                      <a:pt x="107" y="109"/>
                      <a:pt x="110" y="109"/>
                    </a:cubicBezTo>
                    <a:cubicBezTo>
                      <a:pt x="116" y="108"/>
                      <a:pt x="121" y="105"/>
                      <a:pt x="124" y="98"/>
                    </a:cubicBezTo>
                    <a:cubicBezTo>
                      <a:pt x="127" y="91"/>
                      <a:pt x="129" y="83"/>
                      <a:pt x="128" y="74"/>
                    </a:cubicBezTo>
                    <a:cubicBezTo>
                      <a:pt x="126" y="54"/>
                      <a:pt x="121" y="39"/>
                      <a:pt x="111" y="28"/>
                    </a:cubicBezTo>
                    <a:cubicBezTo>
                      <a:pt x="101" y="18"/>
                      <a:pt x="87" y="14"/>
                      <a:pt x="69" y="16"/>
                    </a:cubicBezTo>
                    <a:cubicBezTo>
                      <a:pt x="52" y="18"/>
                      <a:pt x="39" y="26"/>
                      <a:pt x="30" y="39"/>
                    </a:cubicBezTo>
                    <a:cubicBezTo>
                      <a:pt x="21" y="52"/>
                      <a:pt x="17" y="69"/>
                      <a:pt x="19" y="90"/>
                    </a:cubicBezTo>
                    <a:cubicBezTo>
                      <a:pt x="20" y="110"/>
                      <a:pt x="26" y="125"/>
                      <a:pt x="37" y="136"/>
                    </a:cubicBezTo>
                    <a:cubicBezTo>
                      <a:pt x="47" y="146"/>
                      <a:pt x="61" y="151"/>
                      <a:pt x="79" y="149"/>
                    </a:cubicBezTo>
                    <a:cubicBezTo>
                      <a:pt x="84" y="148"/>
                      <a:pt x="88" y="147"/>
                      <a:pt x="93" y="145"/>
                    </a:cubicBezTo>
                    <a:cubicBezTo>
                      <a:pt x="98" y="143"/>
                      <a:pt x="103" y="141"/>
                      <a:pt x="106" y="139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7" y="154"/>
                      <a:pt x="103" y="157"/>
                      <a:pt x="97" y="159"/>
                    </a:cubicBezTo>
                    <a:cubicBezTo>
                      <a:pt x="91" y="161"/>
                      <a:pt x="86" y="162"/>
                      <a:pt x="80" y="163"/>
                    </a:cubicBezTo>
                    <a:cubicBezTo>
                      <a:pt x="58" y="165"/>
                      <a:pt x="39" y="160"/>
                      <a:pt x="26" y="148"/>
                    </a:cubicBezTo>
                    <a:cubicBezTo>
                      <a:pt x="12" y="135"/>
                      <a:pt x="4" y="116"/>
                      <a:pt x="2" y="92"/>
                    </a:cubicBezTo>
                    <a:cubicBezTo>
                      <a:pt x="0" y="67"/>
                      <a:pt x="5" y="47"/>
                      <a:pt x="17" y="31"/>
                    </a:cubicBezTo>
                    <a:cubicBezTo>
                      <a:pt x="29" y="15"/>
                      <a:pt x="45" y="6"/>
                      <a:pt x="67" y="3"/>
                    </a:cubicBezTo>
                    <a:cubicBezTo>
                      <a:pt x="89" y="0"/>
                      <a:pt x="107" y="5"/>
                      <a:pt x="120" y="18"/>
                    </a:cubicBezTo>
                    <a:cubicBezTo>
                      <a:pt x="134" y="30"/>
                      <a:pt x="141" y="48"/>
                      <a:pt x="143" y="72"/>
                    </a:cubicBezTo>
                    <a:moveTo>
                      <a:pt x="58" y="90"/>
                    </a:moveTo>
                    <a:cubicBezTo>
                      <a:pt x="59" y="98"/>
                      <a:pt x="60" y="103"/>
                      <a:pt x="62" y="107"/>
                    </a:cubicBezTo>
                    <a:cubicBezTo>
                      <a:pt x="64" y="110"/>
                      <a:pt x="67" y="112"/>
                      <a:pt x="70" y="111"/>
                    </a:cubicBezTo>
                    <a:cubicBezTo>
                      <a:pt x="73" y="111"/>
                      <a:pt x="76" y="110"/>
                      <a:pt x="79" y="108"/>
                    </a:cubicBezTo>
                    <a:cubicBezTo>
                      <a:pt x="81" y="106"/>
                      <a:pt x="83" y="103"/>
                      <a:pt x="85" y="99"/>
                    </a:cubicBezTo>
                    <a:cubicBezTo>
                      <a:pt x="85" y="99"/>
                      <a:pt x="85" y="99"/>
                      <a:pt x="85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2" y="55"/>
                      <a:pt x="81" y="55"/>
                      <a:pt x="79" y="55"/>
                    </a:cubicBezTo>
                    <a:cubicBezTo>
                      <a:pt x="78" y="55"/>
                      <a:pt x="77" y="55"/>
                      <a:pt x="75" y="55"/>
                    </a:cubicBezTo>
                    <a:cubicBezTo>
                      <a:pt x="69" y="56"/>
                      <a:pt x="64" y="59"/>
                      <a:pt x="62" y="65"/>
                    </a:cubicBezTo>
                    <a:cubicBezTo>
                      <a:pt x="59" y="71"/>
                      <a:pt x="58" y="79"/>
                      <a:pt x="58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176"/>
              <p:cNvSpPr/>
              <p:nvPr/>
            </p:nvSpPr>
            <p:spPr bwMode="auto">
              <a:xfrm>
                <a:off x="3023" y="1841"/>
                <a:ext cx="56" cy="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77"/>
              <p:cNvSpPr/>
              <p:nvPr/>
            </p:nvSpPr>
            <p:spPr bwMode="auto">
              <a:xfrm>
                <a:off x="3017" y="1926"/>
                <a:ext cx="67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78"/>
              <p:cNvSpPr/>
              <p:nvPr/>
            </p:nvSpPr>
            <p:spPr bwMode="auto">
              <a:xfrm>
                <a:off x="2992" y="1823"/>
                <a:ext cx="116" cy="187"/>
              </a:xfrm>
              <a:custGeom>
                <a:avLst/>
                <a:gdLst>
                  <a:gd name="T0" fmla="*/ 0 w 114"/>
                  <a:gd name="T1" fmla="*/ 185 h 185"/>
                  <a:gd name="T2" fmla="*/ 114 w 114"/>
                  <a:gd name="T3" fmla="*/ 185 h 185"/>
                  <a:gd name="T4" fmla="*/ 114 w 114"/>
                  <a:gd name="T5" fmla="*/ 0 h 185"/>
                  <a:gd name="T6" fmla="*/ 0 w 114"/>
                  <a:gd name="T7" fmla="*/ 0 h 185"/>
                  <a:gd name="T8" fmla="*/ 0 w 114"/>
                  <a:gd name="T9" fmla="*/ 185 h 185"/>
                  <a:gd name="T10" fmla="*/ 57 w 114"/>
                  <a:gd name="T11" fmla="*/ 11 h 185"/>
                  <a:gd name="T12" fmla="*/ 91 w 114"/>
                  <a:gd name="T13" fmla="*/ 45 h 185"/>
                  <a:gd name="T14" fmla="*/ 57 w 114"/>
                  <a:gd name="T15" fmla="*/ 79 h 185"/>
                  <a:gd name="T16" fmla="*/ 23 w 114"/>
                  <a:gd name="T17" fmla="*/ 45 h 185"/>
                  <a:gd name="T18" fmla="*/ 57 w 114"/>
                  <a:gd name="T19" fmla="*/ 11 h 185"/>
                  <a:gd name="T20" fmla="*/ 57 w 114"/>
                  <a:gd name="T21" fmla="*/ 174 h 185"/>
                  <a:gd name="T22" fmla="*/ 18 w 114"/>
                  <a:gd name="T23" fmla="*/ 135 h 185"/>
                  <a:gd name="T24" fmla="*/ 57 w 114"/>
                  <a:gd name="T25" fmla="*/ 96 h 185"/>
                  <a:gd name="T26" fmla="*/ 96 w 114"/>
                  <a:gd name="T27" fmla="*/ 135 h 185"/>
                  <a:gd name="T28" fmla="*/ 57 w 114"/>
                  <a:gd name="T29" fmla="*/ 17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85">
                    <a:moveTo>
                      <a:pt x="0" y="185"/>
                    </a:move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5"/>
                    </a:lnTo>
                    <a:close/>
                    <a:moveTo>
                      <a:pt x="57" y="11"/>
                    </a:moveTo>
                    <a:cubicBezTo>
                      <a:pt x="76" y="11"/>
                      <a:pt x="91" y="27"/>
                      <a:pt x="91" y="45"/>
                    </a:cubicBezTo>
                    <a:cubicBezTo>
                      <a:pt x="91" y="64"/>
                      <a:pt x="76" y="79"/>
                      <a:pt x="57" y="79"/>
                    </a:cubicBezTo>
                    <a:cubicBezTo>
                      <a:pt x="38" y="79"/>
                      <a:pt x="23" y="64"/>
                      <a:pt x="23" y="45"/>
                    </a:cubicBezTo>
                    <a:cubicBezTo>
                      <a:pt x="23" y="27"/>
                      <a:pt x="38" y="11"/>
                      <a:pt x="57" y="11"/>
                    </a:cubicBezTo>
                    <a:moveTo>
                      <a:pt x="57" y="174"/>
                    </a:moveTo>
                    <a:cubicBezTo>
                      <a:pt x="36" y="174"/>
                      <a:pt x="18" y="157"/>
                      <a:pt x="18" y="135"/>
                    </a:cubicBezTo>
                    <a:cubicBezTo>
                      <a:pt x="18" y="114"/>
                      <a:pt x="36" y="96"/>
                      <a:pt x="57" y="96"/>
                    </a:cubicBezTo>
                    <a:cubicBezTo>
                      <a:pt x="79" y="96"/>
                      <a:pt x="96" y="114"/>
                      <a:pt x="96" y="135"/>
                    </a:cubicBezTo>
                    <a:cubicBezTo>
                      <a:pt x="96" y="157"/>
                      <a:pt x="79" y="174"/>
                      <a:pt x="57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179"/>
              <p:cNvSpPr/>
              <p:nvPr/>
            </p:nvSpPr>
            <p:spPr bwMode="auto">
              <a:xfrm>
                <a:off x="2467" y="849"/>
                <a:ext cx="55" cy="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180"/>
              <p:cNvSpPr/>
              <p:nvPr/>
            </p:nvSpPr>
            <p:spPr bwMode="auto">
              <a:xfrm>
                <a:off x="2462" y="934"/>
                <a:ext cx="66" cy="6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81"/>
              <p:cNvSpPr/>
              <p:nvPr/>
            </p:nvSpPr>
            <p:spPr bwMode="auto">
              <a:xfrm>
                <a:off x="2437" y="831"/>
                <a:ext cx="116" cy="187"/>
              </a:xfrm>
              <a:custGeom>
                <a:avLst/>
                <a:gdLst>
                  <a:gd name="T0" fmla="*/ 0 w 114"/>
                  <a:gd name="T1" fmla="*/ 185 h 185"/>
                  <a:gd name="T2" fmla="*/ 114 w 114"/>
                  <a:gd name="T3" fmla="*/ 185 h 185"/>
                  <a:gd name="T4" fmla="*/ 114 w 114"/>
                  <a:gd name="T5" fmla="*/ 0 h 185"/>
                  <a:gd name="T6" fmla="*/ 0 w 114"/>
                  <a:gd name="T7" fmla="*/ 0 h 185"/>
                  <a:gd name="T8" fmla="*/ 0 w 114"/>
                  <a:gd name="T9" fmla="*/ 185 h 185"/>
                  <a:gd name="T10" fmla="*/ 57 w 114"/>
                  <a:gd name="T11" fmla="*/ 11 h 185"/>
                  <a:gd name="T12" fmla="*/ 91 w 114"/>
                  <a:gd name="T13" fmla="*/ 45 h 185"/>
                  <a:gd name="T14" fmla="*/ 57 w 114"/>
                  <a:gd name="T15" fmla="*/ 79 h 185"/>
                  <a:gd name="T16" fmla="*/ 23 w 114"/>
                  <a:gd name="T17" fmla="*/ 45 h 185"/>
                  <a:gd name="T18" fmla="*/ 57 w 114"/>
                  <a:gd name="T19" fmla="*/ 11 h 185"/>
                  <a:gd name="T20" fmla="*/ 57 w 114"/>
                  <a:gd name="T21" fmla="*/ 174 h 185"/>
                  <a:gd name="T22" fmla="*/ 18 w 114"/>
                  <a:gd name="T23" fmla="*/ 135 h 185"/>
                  <a:gd name="T24" fmla="*/ 57 w 114"/>
                  <a:gd name="T25" fmla="*/ 96 h 185"/>
                  <a:gd name="T26" fmla="*/ 96 w 114"/>
                  <a:gd name="T27" fmla="*/ 135 h 185"/>
                  <a:gd name="T28" fmla="*/ 57 w 114"/>
                  <a:gd name="T29" fmla="*/ 17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85">
                    <a:moveTo>
                      <a:pt x="0" y="185"/>
                    </a:move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5"/>
                    </a:lnTo>
                    <a:close/>
                    <a:moveTo>
                      <a:pt x="57" y="11"/>
                    </a:moveTo>
                    <a:cubicBezTo>
                      <a:pt x="76" y="11"/>
                      <a:pt x="91" y="26"/>
                      <a:pt x="91" y="45"/>
                    </a:cubicBezTo>
                    <a:cubicBezTo>
                      <a:pt x="91" y="64"/>
                      <a:pt x="76" y="79"/>
                      <a:pt x="57" y="79"/>
                    </a:cubicBezTo>
                    <a:cubicBezTo>
                      <a:pt x="38" y="79"/>
                      <a:pt x="23" y="64"/>
                      <a:pt x="23" y="45"/>
                    </a:cubicBezTo>
                    <a:cubicBezTo>
                      <a:pt x="23" y="26"/>
                      <a:pt x="38" y="11"/>
                      <a:pt x="57" y="11"/>
                    </a:cubicBezTo>
                    <a:moveTo>
                      <a:pt x="57" y="174"/>
                    </a:moveTo>
                    <a:cubicBezTo>
                      <a:pt x="35" y="174"/>
                      <a:pt x="18" y="156"/>
                      <a:pt x="18" y="135"/>
                    </a:cubicBezTo>
                    <a:cubicBezTo>
                      <a:pt x="18" y="113"/>
                      <a:pt x="35" y="96"/>
                      <a:pt x="57" y="96"/>
                    </a:cubicBezTo>
                    <a:cubicBezTo>
                      <a:pt x="78" y="96"/>
                      <a:pt x="96" y="113"/>
                      <a:pt x="96" y="135"/>
                    </a:cubicBezTo>
                    <a:cubicBezTo>
                      <a:pt x="96" y="156"/>
                      <a:pt x="78" y="174"/>
                      <a:pt x="57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82"/>
              <p:cNvSpPr/>
              <p:nvPr/>
            </p:nvSpPr>
            <p:spPr bwMode="auto">
              <a:xfrm>
                <a:off x="3157" y="1786"/>
                <a:ext cx="161" cy="165"/>
              </a:xfrm>
              <a:custGeom>
                <a:avLst/>
                <a:gdLst>
                  <a:gd name="T0" fmla="*/ 125 w 161"/>
                  <a:gd name="T1" fmla="*/ 45 h 165"/>
                  <a:gd name="T2" fmla="*/ 125 w 161"/>
                  <a:gd name="T3" fmla="*/ 5 h 165"/>
                  <a:gd name="T4" fmla="*/ 107 w 161"/>
                  <a:gd name="T5" fmla="*/ 5 h 165"/>
                  <a:gd name="T6" fmla="*/ 107 w 161"/>
                  <a:gd name="T7" fmla="*/ 27 h 165"/>
                  <a:gd name="T8" fmla="*/ 81 w 161"/>
                  <a:gd name="T9" fmla="*/ 0 h 165"/>
                  <a:gd name="T10" fmla="*/ 0 w 161"/>
                  <a:gd name="T11" fmla="*/ 81 h 165"/>
                  <a:gd name="T12" fmla="*/ 19 w 161"/>
                  <a:gd name="T13" fmla="*/ 81 h 165"/>
                  <a:gd name="T14" fmla="*/ 19 w 161"/>
                  <a:gd name="T15" fmla="*/ 165 h 165"/>
                  <a:gd name="T16" fmla="*/ 62 w 161"/>
                  <a:gd name="T17" fmla="*/ 165 h 165"/>
                  <a:gd name="T18" fmla="*/ 62 w 161"/>
                  <a:gd name="T19" fmla="*/ 114 h 165"/>
                  <a:gd name="T20" fmla="*/ 99 w 161"/>
                  <a:gd name="T21" fmla="*/ 114 h 165"/>
                  <a:gd name="T22" fmla="*/ 99 w 161"/>
                  <a:gd name="T23" fmla="*/ 165 h 165"/>
                  <a:gd name="T24" fmla="*/ 142 w 161"/>
                  <a:gd name="T25" fmla="*/ 165 h 165"/>
                  <a:gd name="T26" fmla="*/ 142 w 161"/>
                  <a:gd name="T27" fmla="*/ 81 h 165"/>
                  <a:gd name="T28" fmla="*/ 161 w 161"/>
                  <a:gd name="T29" fmla="*/ 81 h 165"/>
                  <a:gd name="T30" fmla="*/ 125 w 161"/>
                  <a:gd name="T31" fmla="*/ 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165">
                    <a:moveTo>
                      <a:pt x="125" y="45"/>
                    </a:moveTo>
                    <a:lnTo>
                      <a:pt x="125" y="5"/>
                    </a:lnTo>
                    <a:lnTo>
                      <a:pt x="107" y="5"/>
                    </a:lnTo>
                    <a:lnTo>
                      <a:pt x="107" y="27"/>
                    </a:lnTo>
                    <a:lnTo>
                      <a:pt x="81" y="0"/>
                    </a:lnTo>
                    <a:lnTo>
                      <a:pt x="0" y="81"/>
                    </a:lnTo>
                    <a:lnTo>
                      <a:pt x="19" y="81"/>
                    </a:lnTo>
                    <a:lnTo>
                      <a:pt x="19" y="165"/>
                    </a:lnTo>
                    <a:lnTo>
                      <a:pt x="62" y="165"/>
                    </a:lnTo>
                    <a:lnTo>
                      <a:pt x="62" y="114"/>
                    </a:lnTo>
                    <a:lnTo>
                      <a:pt x="99" y="114"/>
                    </a:lnTo>
                    <a:lnTo>
                      <a:pt x="99" y="165"/>
                    </a:lnTo>
                    <a:lnTo>
                      <a:pt x="142" y="165"/>
                    </a:lnTo>
                    <a:lnTo>
                      <a:pt x="142" y="81"/>
                    </a:lnTo>
                    <a:lnTo>
                      <a:pt x="161" y="81"/>
                    </a:lnTo>
                    <a:lnTo>
                      <a:pt x="125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83"/>
              <p:cNvSpPr/>
              <p:nvPr/>
            </p:nvSpPr>
            <p:spPr bwMode="auto">
              <a:xfrm>
                <a:off x="2573" y="445"/>
                <a:ext cx="158" cy="143"/>
              </a:xfrm>
              <a:custGeom>
                <a:avLst/>
                <a:gdLst>
                  <a:gd name="T0" fmla="*/ 120 w 156"/>
                  <a:gd name="T1" fmla="*/ 0 h 141"/>
                  <a:gd name="T2" fmla="*/ 85 w 156"/>
                  <a:gd name="T3" fmla="*/ 30 h 141"/>
                  <a:gd name="T4" fmla="*/ 42 w 156"/>
                  <a:gd name="T5" fmla="*/ 30 h 141"/>
                  <a:gd name="T6" fmla="*/ 22 w 156"/>
                  <a:gd name="T7" fmla="*/ 15 h 141"/>
                  <a:gd name="T8" fmla="*/ 0 w 156"/>
                  <a:gd name="T9" fmla="*/ 37 h 141"/>
                  <a:gd name="T10" fmla="*/ 22 w 156"/>
                  <a:gd name="T11" fmla="*/ 59 h 141"/>
                  <a:gd name="T12" fmla="*/ 42 w 156"/>
                  <a:gd name="T13" fmla="*/ 43 h 141"/>
                  <a:gd name="T14" fmla="*/ 85 w 156"/>
                  <a:gd name="T15" fmla="*/ 43 h 141"/>
                  <a:gd name="T16" fmla="*/ 105 w 156"/>
                  <a:gd name="T17" fmla="*/ 68 h 141"/>
                  <a:gd name="T18" fmla="*/ 97 w 156"/>
                  <a:gd name="T19" fmla="*/ 97 h 141"/>
                  <a:gd name="T20" fmla="*/ 76 w 156"/>
                  <a:gd name="T21" fmla="*/ 119 h 141"/>
                  <a:gd name="T22" fmla="*/ 98 w 156"/>
                  <a:gd name="T23" fmla="*/ 141 h 141"/>
                  <a:gd name="T24" fmla="*/ 120 w 156"/>
                  <a:gd name="T25" fmla="*/ 119 h 141"/>
                  <a:gd name="T26" fmla="*/ 110 w 156"/>
                  <a:gd name="T27" fmla="*/ 100 h 141"/>
                  <a:gd name="T28" fmla="*/ 117 w 156"/>
                  <a:gd name="T29" fmla="*/ 71 h 141"/>
                  <a:gd name="T30" fmla="*/ 120 w 156"/>
                  <a:gd name="T31" fmla="*/ 71 h 141"/>
                  <a:gd name="T32" fmla="*/ 156 w 156"/>
                  <a:gd name="T33" fmla="*/ 36 h 141"/>
                  <a:gd name="T34" fmla="*/ 120 w 156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41">
                    <a:moveTo>
                      <a:pt x="120" y="0"/>
                    </a:moveTo>
                    <a:cubicBezTo>
                      <a:pt x="102" y="0"/>
                      <a:pt x="88" y="13"/>
                      <a:pt x="85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39" y="22"/>
                      <a:pt x="31" y="15"/>
                      <a:pt x="22" y="15"/>
                    </a:cubicBezTo>
                    <a:cubicBezTo>
                      <a:pt x="10" y="15"/>
                      <a:pt x="0" y="25"/>
                      <a:pt x="0" y="37"/>
                    </a:cubicBezTo>
                    <a:cubicBezTo>
                      <a:pt x="0" y="49"/>
                      <a:pt x="10" y="59"/>
                      <a:pt x="22" y="59"/>
                    </a:cubicBezTo>
                    <a:cubicBezTo>
                      <a:pt x="32" y="59"/>
                      <a:pt x="40" y="52"/>
                      <a:pt x="42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7" y="54"/>
                      <a:pt x="95" y="63"/>
                      <a:pt x="105" y="68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86" y="98"/>
                      <a:pt x="76" y="107"/>
                      <a:pt x="76" y="119"/>
                    </a:cubicBezTo>
                    <a:cubicBezTo>
                      <a:pt x="76" y="131"/>
                      <a:pt x="86" y="141"/>
                      <a:pt x="98" y="141"/>
                    </a:cubicBezTo>
                    <a:cubicBezTo>
                      <a:pt x="110" y="141"/>
                      <a:pt x="120" y="131"/>
                      <a:pt x="120" y="119"/>
                    </a:cubicBezTo>
                    <a:cubicBezTo>
                      <a:pt x="120" y="111"/>
                      <a:pt x="116" y="104"/>
                      <a:pt x="110" y="100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18" y="71"/>
                      <a:pt x="119" y="71"/>
                      <a:pt x="120" y="71"/>
                    </a:cubicBezTo>
                    <a:cubicBezTo>
                      <a:pt x="140" y="71"/>
                      <a:pt x="156" y="55"/>
                      <a:pt x="156" y="36"/>
                    </a:cubicBezTo>
                    <a:cubicBezTo>
                      <a:pt x="156" y="16"/>
                      <a:pt x="140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84"/>
              <p:cNvSpPr/>
              <p:nvPr/>
            </p:nvSpPr>
            <p:spPr bwMode="auto">
              <a:xfrm>
                <a:off x="3038" y="746"/>
                <a:ext cx="139" cy="162"/>
              </a:xfrm>
              <a:custGeom>
                <a:avLst/>
                <a:gdLst>
                  <a:gd name="T0" fmla="*/ 14 w 137"/>
                  <a:gd name="T1" fmla="*/ 94 h 160"/>
                  <a:gd name="T2" fmla="*/ 60 w 137"/>
                  <a:gd name="T3" fmla="*/ 97 h 160"/>
                  <a:gd name="T4" fmla="*/ 91 w 137"/>
                  <a:gd name="T5" fmla="*/ 126 h 160"/>
                  <a:gd name="T6" fmla="*/ 95 w 137"/>
                  <a:gd name="T7" fmla="*/ 151 h 160"/>
                  <a:gd name="T8" fmla="*/ 126 w 137"/>
                  <a:gd name="T9" fmla="*/ 151 h 160"/>
                  <a:gd name="T10" fmla="*/ 126 w 137"/>
                  <a:gd name="T11" fmla="*/ 120 h 160"/>
                  <a:gd name="T12" fmla="*/ 100 w 137"/>
                  <a:gd name="T13" fmla="*/ 117 h 160"/>
                  <a:gd name="T14" fmla="*/ 69 w 137"/>
                  <a:gd name="T15" fmla="*/ 88 h 160"/>
                  <a:gd name="T16" fmla="*/ 73 w 137"/>
                  <a:gd name="T17" fmla="*/ 56 h 160"/>
                  <a:gd name="T18" fmla="*/ 98 w 137"/>
                  <a:gd name="T19" fmla="*/ 40 h 160"/>
                  <a:gd name="T20" fmla="*/ 129 w 137"/>
                  <a:gd name="T21" fmla="*/ 39 h 160"/>
                  <a:gd name="T22" fmla="*/ 128 w 137"/>
                  <a:gd name="T23" fmla="*/ 8 h 160"/>
                  <a:gd name="T24" fmla="*/ 97 w 137"/>
                  <a:gd name="T25" fmla="*/ 8 h 160"/>
                  <a:gd name="T26" fmla="*/ 92 w 137"/>
                  <a:gd name="T27" fmla="*/ 29 h 160"/>
                  <a:gd name="T28" fmla="*/ 66 w 137"/>
                  <a:gd name="T29" fmla="*/ 45 h 160"/>
                  <a:gd name="T30" fmla="*/ 64 w 137"/>
                  <a:gd name="T31" fmla="*/ 43 h 160"/>
                  <a:gd name="T32" fmla="*/ 14 w 137"/>
                  <a:gd name="T33" fmla="*/ 43 h 160"/>
                  <a:gd name="T34" fmla="*/ 14 w 137"/>
                  <a:gd name="T35" fmla="*/ 9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7" h="160">
                    <a:moveTo>
                      <a:pt x="14" y="94"/>
                    </a:moveTo>
                    <a:cubicBezTo>
                      <a:pt x="27" y="106"/>
                      <a:pt x="46" y="107"/>
                      <a:pt x="60" y="97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87" y="134"/>
                      <a:pt x="88" y="145"/>
                      <a:pt x="95" y="151"/>
                    </a:cubicBezTo>
                    <a:cubicBezTo>
                      <a:pt x="104" y="160"/>
                      <a:pt x="118" y="159"/>
                      <a:pt x="126" y="151"/>
                    </a:cubicBezTo>
                    <a:cubicBezTo>
                      <a:pt x="134" y="142"/>
                      <a:pt x="134" y="129"/>
                      <a:pt x="126" y="120"/>
                    </a:cubicBezTo>
                    <a:cubicBezTo>
                      <a:pt x="119" y="113"/>
                      <a:pt x="108" y="112"/>
                      <a:pt x="100" y="117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75" y="78"/>
                      <a:pt x="77" y="66"/>
                      <a:pt x="73" y="56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107" y="48"/>
                      <a:pt x="120" y="47"/>
                      <a:pt x="129" y="39"/>
                    </a:cubicBezTo>
                    <a:cubicBezTo>
                      <a:pt x="137" y="30"/>
                      <a:pt x="137" y="16"/>
                      <a:pt x="128" y="8"/>
                    </a:cubicBezTo>
                    <a:cubicBezTo>
                      <a:pt x="119" y="0"/>
                      <a:pt x="106" y="0"/>
                      <a:pt x="97" y="8"/>
                    </a:cubicBezTo>
                    <a:cubicBezTo>
                      <a:pt x="92" y="14"/>
                      <a:pt x="90" y="22"/>
                      <a:pt x="92" y="29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5" y="44"/>
                      <a:pt x="65" y="43"/>
                      <a:pt x="64" y="43"/>
                    </a:cubicBezTo>
                    <a:cubicBezTo>
                      <a:pt x="50" y="29"/>
                      <a:pt x="27" y="29"/>
                      <a:pt x="14" y="43"/>
                    </a:cubicBezTo>
                    <a:cubicBezTo>
                      <a:pt x="0" y="57"/>
                      <a:pt x="0" y="80"/>
                      <a:pt x="14" y="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85"/>
              <p:cNvSpPr/>
              <p:nvPr/>
            </p:nvSpPr>
            <p:spPr bwMode="auto">
              <a:xfrm>
                <a:off x="2323" y="1109"/>
                <a:ext cx="155" cy="232"/>
              </a:xfrm>
              <a:custGeom>
                <a:avLst/>
                <a:gdLst>
                  <a:gd name="T0" fmla="*/ 23 w 153"/>
                  <a:gd name="T1" fmla="*/ 229 h 229"/>
                  <a:gd name="T2" fmla="*/ 17 w 153"/>
                  <a:gd name="T3" fmla="*/ 227 h 229"/>
                  <a:gd name="T4" fmla="*/ 3 w 153"/>
                  <a:gd name="T5" fmla="*/ 205 h 229"/>
                  <a:gd name="T6" fmla="*/ 78 w 153"/>
                  <a:gd name="T7" fmla="*/ 57 h 229"/>
                  <a:gd name="T8" fmla="*/ 97 w 153"/>
                  <a:gd name="T9" fmla="*/ 56 h 229"/>
                  <a:gd name="T10" fmla="*/ 105 w 153"/>
                  <a:gd name="T11" fmla="*/ 69 h 229"/>
                  <a:gd name="T12" fmla="*/ 47 w 153"/>
                  <a:gd name="T13" fmla="*/ 181 h 229"/>
                  <a:gd name="T14" fmla="*/ 38 w 153"/>
                  <a:gd name="T15" fmla="*/ 182 h 229"/>
                  <a:gd name="T16" fmla="*/ 37 w 153"/>
                  <a:gd name="T17" fmla="*/ 173 h 229"/>
                  <a:gd name="T18" fmla="*/ 93 w 153"/>
                  <a:gd name="T19" fmla="*/ 71 h 229"/>
                  <a:gd name="T20" fmla="*/ 90 w 153"/>
                  <a:gd name="T21" fmla="*/ 66 h 229"/>
                  <a:gd name="T22" fmla="*/ 84 w 153"/>
                  <a:gd name="T23" fmla="*/ 68 h 229"/>
                  <a:gd name="T24" fmla="*/ 16 w 153"/>
                  <a:gd name="T25" fmla="*/ 204 h 229"/>
                  <a:gd name="T26" fmla="*/ 21 w 153"/>
                  <a:gd name="T27" fmla="*/ 215 h 229"/>
                  <a:gd name="T28" fmla="*/ 99 w 153"/>
                  <a:gd name="T29" fmla="*/ 116 h 229"/>
                  <a:gd name="T30" fmla="*/ 115 w 153"/>
                  <a:gd name="T31" fmla="*/ 15 h 229"/>
                  <a:gd name="T32" fmla="*/ 101 w 153"/>
                  <a:gd name="T33" fmla="*/ 15 h 229"/>
                  <a:gd name="T34" fmla="*/ 15 w 153"/>
                  <a:gd name="T35" fmla="*/ 137 h 229"/>
                  <a:gd name="T36" fmla="*/ 7 w 153"/>
                  <a:gd name="T37" fmla="*/ 141 h 229"/>
                  <a:gd name="T38" fmla="*/ 3 w 153"/>
                  <a:gd name="T39" fmla="*/ 132 h 229"/>
                  <a:gd name="T40" fmla="*/ 96 w 153"/>
                  <a:gd name="T41" fmla="*/ 3 h 229"/>
                  <a:gd name="T42" fmla="*/ 121 w 153"/>
                  <a:gd name="T43" fmla="*/ 4 h 229"/>
                  <a:gd name="T44" fmla="*/ 111 w 153"/>
                  <a:gd name="T45" fmla="*/ 122 h 229"/>
                  <a:gd name="T46" fmla="*/ 23 w 153"/>
                  <a:gd name="T4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" h="229">
                    <a:moveTo>
                      <a:pt x="23" y="229"/>
                    </a:moveTo>
                    <a:cubicBezTo>
                      <a:pt x="21" y="229"/>
                      <a:pt x="19" y="228"/>
                      <a:pt x="17" y="227"/>
                    </a:cubicBezTo>
                    <a:cubicBezTo>
                      <a:pt x="11" y="225"/>
                      <a:pt x="4" y="220"/>
                      <a:pt x="3" y="205"/>
                    </a:cubicBezTo>
                    <a:cubicBezTo>
                      <a:pt x="0" y="164"/>
                      <a:pt x="49" y="74"/>
                      <a:pt x="78" y="57"/>
                    </a:cubicBezTo>
                    <a:cubicBezTo>
                      <a:pt x="87" y="51"/>
                      <a:pt x="93" y="53"/>
                      <a:pt x="97" y="56"/>
                    </a:cubicBezTo>
                    <a:cubicBezTo>
                      <a:pt x="102" y="59"/>
                      <a:pt x="104" y="63"/>
                      <a:pt x="105" y="69"/>
                    </a:cubicBezTo>
                    <a:cubicBezTo>
                      <a:pt x="110" y="101"/>
                      <a:pt x="53" y="173"/>
                      <a:pt x="47" y="181"/>
                    </a:cubicBezTo>
                    <a:cubicBezTo>
                      <a:pt x="44" y="184"/>
                      <a:pt x="40" y="185"/>
                      <a:pt x="38" y="182"/>
                    </a:cubicBezTo>
                    <a:cubicBezTo>
                      <a:pt x="35" y="180"/>
                      <a:pt x="34" y="176"/>
                      <a:pt x="37" y="173"/>
                    </a:cubicBezTo>
                    <a:cubicBezTo>
                      <a:pt x="60" y="144"/>
                      <a:pt x="96" y="91"/>
                      <a:pt x="93" y="71"/>
                    </a:cubicBezTo>
                    <a:cubicBezTo>
                      <a:pt x="92" y="68"/>
                      <a:pt x="91" y="67"/>
                      <a:pt x="90" y="66"/>
                    </a:cubicBezTo>
                    <a:cubicBezTo>
                      <a:pt x="89" y="65"/>
                      <a:pt x="85" y="67"/>
                      <a:pt x="84" y="68"/>
                    </a:cubicBezTo>
                    <a:cubicBezTo>
                      <a:pt x="59" y="83"/>
                      <a:pt x="13" y="168"/>
                      <a:pt x="16" y="204"/>
                    </a:cubicBezTo>
                    <a:cubicBezTo>
                      <a:pt x="17" y="214"/>
                      <a:pt x="20" y="215"/>
                      <a:pt x="21" y="215"/>
                    </a:cubicBezTo>
                    <a:cubicBezTo>
                      <a:pt x="34" y="220"/>
                      <a:pt x="71" y="178"/>
                      <a:pt x="99" y="116"/>
                    </a:cubicBezTo>
                    <a:cubicBezTo>
                      <a:pt x="123" y="64"/>
                      <a:pt x="129" y="23"/>
                      <a:pt x="115" y="15"/>
                    </a:cubicBezTo>
                    <a:cubicBezTo>
                      <a:pt x="111" y="13"/>
                      <a:pt x="106" y="13"/>
                      <a:pt x="101" y="15"/>
                    </a:cubicBezTo>
                    <a:cubicBezTo>
                      <a:pt x="69" y="27"/>
                      <a:pt x="28" y="107"/>
                      <a:pt x="15" y="137"/>
                    </a:cubicBezTo>
                    <a:cubicBezTo>
                      <a:pt x="14" y="141"/>
                      <a:pt x="10" y="142"/>
                      <a:pt x="7" y="141"/>
                    </a:cubicBezTo>
                    <a:cubicBezTo>
                      <a:pt x="4" y="139"/>
                      <a:pt x="2" y="136"/>
                      <a:pt x="3" y="132"/>
                    </a:cubicBezTo>
                    <a:cubicBezTo>
                      <a:pt x="5" y="128"/>
                      <a:pt x="53" y="19"/>
                      <a:pt x="96" y="3"/>
                    </a:cubicBezTo>
                    <a:cubicBezTo>
                      <a:pt x="105" y="0"/>
                      <a:pt x="113" y="0"/>
                      <a:pt x="121" y="4"/>
                    </a:cubicBezTo>
                    <a:cubicBezTo>
                      <a:pt x="153" y="21"/>
                      <a:pt x="121" y="98"/>
                      <a:pt x="111" y="122"/>
                    </a:cubicBezTo>
                    <a:cubicBezTo>
                      <a:pt x="90" y="167"/>
                      <a:pt x="52" y="229"/>
                      <a:pt x="23" y="2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86"/>
              <p:cNvSpPr/>
              <p:nvPr/>
            </p:nvSpPr>
            <p:spPr bwMode="auto">
              <a:xfrm>
                <a:off x="2772" y="1764"/>
                <a:ext cx="213" cy="197"/>
              </a:xfrm>
              <a:custGeom>
                <a:avLst/>
                <a:gdLst>
                  <a:gd name="T0" fmla="*/ 15 w 211"/>
                  <a:gd name="T1" fmla="*/ 185 h 195"/>
                  <a:gd name="T2" fmla="*/ 9 w 211"/>
                  <a:gd name="T3" fmla="*/ 181 h 195"/>
                  <a:gd name="T4" fmla="*/ 4 w 211"/>
                  <a:gd name="T5" fmla="*/ 156 h 195"/>
                  <a:gd name="T6" fmla="*/ 128 w 211"/>
                  <a:gd name="T7" fmla="*/ 44 h 195"/>
                  <a:gd name="T8" fmla="*/ 146 w 211"/>
                  <a:gd name="T9" fmla="*/ 50 h 195"/>
                  <a:gd name="T10" fmla="*/ 149 w 211"/>
                  <a:gd name="T11" fmla="*/ 66 h 195"/>
                  <a:gd name="T12" fmla="*/ 54 w 211"/>
                  <a:gd name="T13" fmla="*/ 149 h 195"/>
                  <a:gd name="T14" fmla="*/ 45 w 211"/>
                  <a:gd name="T15" fmla="*/ 147 h 195"/>
                  <a:gd name="T16" fmla="*/ 47 w 211"/>
                  <a:gd name="T17" fmla="*/ 138 h 195"/>
                  <a:gd name="T18" fmla="*/ 136 w 211"/>
                  <a:gd name="T19" fmla="*/ 63 h 195"/>
                  <a:gd name="T20" fmla="*/ 136 w 211"/>
                  <a:gd name="T21" fmla="*/ 58 h 195"/>
                  <a:gd name="T22" fmla="*/ 130 w 211"/>
                  <a:gd name="T23" fmla="*/ 57 h 195"/>
                  <a:gd name="T24" fmla="*/ 17 w 211"/>
                  <a:gd name="T25" fmla="*/ 160 h 195"/>
                  <a:gd name="T26" fmla="*/ 18 w 211"/>
                  <a:gd name="T27" fmla="*/ 172 h 195"/>
                  <a:gd name="T28" fmla="*/ 126 w 211"/>
                  <a:gd name="T29" fmla="*/ 107 h 195"/>
                  <a:gd name="T30" fmla="*/ 177 w 211"/>
                  <a:gd name="T31" fmla="*/ 19 h 195"/>
                  <a:gd name="T32" fmla="*/ 164 w 211"/>
                  <a:gd name="T33" fmla="*/ 14 h 195"/>
                  <a:gd name="T34" fmla="*/ 40 w 211"/>
                  <a:gd name="T35" fmla="*/ 97 h 195"/>
                  <a:gd name="T36" fmla="*/ 31 w 211"/>
                  <a:gd name="T37" fmla="*/ 97 h 195"/>
                  <a:gd name="T38" fmla="*/ 31 w 211"/>
                  <a:gd name="T39" fmla="*/ 88 h 195"/>
                  <a:gd name="T40" fmla="*/ 165 w 211"/>
                  <a:gd name="T41" fmla="*/ 1 h 195"/>
                  <a:gd name="T42" fmla="*/ 187 w 211"/>
                  <a:gd name="T43" fmla="*/ 11 h 195"/>
                  <a:gd name="T44" fmla="*/ 135 w 211"/>
                  <a:gd name="T45" fmla="*/ 117 h 195"/>
                  <a:gd name="T46" fmla="*/ 15 w 211"/>
                  <a:gd name="T47" fmla="*/ 18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1" h="195">
                    <a:moveTo>
                      <a:pt x="15" y="185"/>
                    </a:moveTo>
                    <a:cubicBezTo>
                      <a:pt x="13" y="184"/>
                      <a:pt x="11" y="183"/>
                      <a:pt x="9" y="181"/>
                    </a:cubicBezTo>
                    <a:cubicBezTo>
                      <a:pt x="5" y="177"/>
                      <a:pt x="0" y="170"/>
                      <a:pt x="4" y="156"/>
                    </a:cubicBezTo>
                    <a:cubicBezTo>
                      <a:pt x="16" y="116"/>
                      <a:pt x="94" y="50"/>
                      <a:pt x="128" y="44"/>
                    </a:cubicBezTo>
                    <a:cubicBezTo>
                      <a:pt x="138" y="42"/>
                      <a:pt x="144" y="47"/>
                      <a:pt x="146" y="50"/>
                    </a:cubicBezTo>
                    <a:cubicBezTo>
                      <a:pt x="149" y="55"/>
                      <a:pt x="150" y="60"/>
                      <a:pt x="149" y="66"/>
                    </a:cubicBezTo>
                    <a:cubicBezTo>
                      <a:pt x="142" y="97"/>
                      <a:pt x="63" y="144"/>
                      <a:pt x="54" y="149"/>
                    </a:cubicBezTo>
                    <a:cubicBezTo>
                      <a:pt x="51" y="151"/>
                      <a:pt x="47" y="150"/>
                      <a:pt x="45" y="147"/>
                    </a:cubicBezTo>
                    <a:cubicBezTo>
                      <a:pt x="43" y="144"/>
                      <a:pt x="44" y="140"/>
                      <a:pt x="47" y="138"/>
                    </a:cubicBezTo>
                    <a:cubicBezTo>
                      <a:pt x="79" y="119"/>
                      <a:pt x="132" y="82"/>
                      <a:pt x="136" y="63"/>
                    </a:cubicBezTo>
                    <a:cubicBezTo>
                      <a:pt x="137" y="60"/>
                      <a:pt x="136" y="59"/>
                      <a:pt x="136" y="58"/>
                    </a:cubicBezTo>
                    <a:cubicBezTo>
                      <a:pt x="135" y="56"/>
                      <a:pt x="131" y="57"/>
                      <a:pt x="130" y="57"/>
                    </a:cubicBezTo>
                    <a:cubicBezTo>
                      <a:pt x="101" y="62"/>
                      <a:pt x="27" y="125"/>
                      <a:pt x="17" y="160"/>
                    </a:cubicBezTo>
                    <a:cubicBezTo>
                      <a:pt x="14" y="168"/>
                      <a:pt x="17" y="171"/>
                      <a:pt x="18" y="172"/>
                    </a:cubicBezTo>
                    <a:cubicBezTo>
                      <a:pt x="28" y="181"/>
                      <a:pt x="77" y="155"/>
                      <a:pt x="126" y="107"/>
                    </a:cubicBezTo>
                    <a:cubicBezTo>
                      <a:pt x="167" y="68"/>
                      <a:pt x="188" y="31"/>
                      <a:pt x="177" y="19"/>
                    </a:cubicBezTo>
                    <a:cubicBezTo>
                      <a:pt x="174" y="16"/>
                      <a:pt x="170" y="14"/>
                      <a:pt x="164" y="14"/>
                    </a:cubicBezTo>
                    <a:cubicBezTo>
                      <a:pt x="130" y="13"/>
                      <a:pt x="63" y="73"/>
                      <a:pt x="40" y="97"/>
                    </a:cubicBezTo>
                    <a:cubicBezTo>
                      <a:pt x="38" y="99"/>
                      <a:pt x="34" y="100"/>
                      <a:pt x="31" y="97"/>
                    </a:cubicBezTo>
                    <a:cubicBezTo>
                      <a:pt x="29" y="95"/>
                      <a:pt x="29" y="90"/>
                      <a:pt x="31" y="88"/>
                    </a:cubicBezTo>
                    <a:cubicBezTo>
                      <a:pt x="35" y="84"/>
                      <a:pt x="118" y="0"/>
                      <a:pt x="165" y="1"/>
                    </a:cubicBezTo>
                    <a:cubicBezTo>
                      <a:pt x="174" y="1"/>
                      <a:pt x="181" y="4"/>
                      <a:pt x="187" y="11"/>
                    </a:cubicBezTo>
                    <a:cubicBezTo>
                      <a:pt x="211" y="38"/>
                      <a:pt x="153" y="99"/>
                      <a:pt x="135" y="117"/>
                    </a:cubicBezTo>
                    <a:cubicBezTo>
                      <a:pt x="100" y="151"/>
                      <a:pt x="41" y="195"/>
                      <a:pt x="15" y="1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87"/>
              <p:cNvSpPr/>
              <p:nvPr/>
            </p:nvSpPr>
            <p:spPr bwMode="auto">
              <a:xfrm>
                <a:off x="3052" y="935"/>
                <a:ext cx="150" cy="249"/>
              </a:xfrm>
              <a:custGeom>
                <a:avLst/>
                <a:gdLst>
                  <a:gd name="T0" fmla="*/ 128 w 148"/>
                  <a:gd name="T1" fmla="*/ 239 h 246"/>
                  <a:gd name="T2" fmla="*/ 123 w 148"/>
                  <a:gd name="T3" fmla="*/ 242 h 246"/>
                  <a:gd name="T4" fmla="*/ 98 w 148"/>
                  <a:gd name="T5" fmla="*/ 236 h 246"/>
                  <a:gd name="T6" fmla="*/ 45 w 148"/>
                  <a:gd name="T7" fmla="*/ 79 h 246"/>
                  <a:gd name="T8" fmla="*/ 58 w 148"/>
                  <a:gd name="T9" fmla="*/ 64 h 246"/>
                  <a:gd name="T10" fmla="*/ 73 w 148"/>
                  <a:gd name="T11" fmla="*/ 68 h 246"/>
                  <a:gd name="T12" fmla="*/ 111 w 148"/>
                  <a:gd name="T13" fmla="*/ 189 h 246"/>
                  <a:gd name="T14" fmla="*/ 106 w 148"/>
                  <a:gd name="T15" fmla="*/ 196 h 246"/>
                  <a:gd name="T16" fmla="*/ 99 w 148"/>
                  <a:gd name="T17" fmla="*/ 190 h 246"/>
                  <a:gd name="T18" fmla="*/ 66 w 148"/>
                  <a:gd name="T19" fmla="*/ 78 h 246"/>
                  <a:gd name="T20" fmla="*/ 61 w 148"/>
                  <a:gd name="T21" fmla="*/ 76 h 246"/>
                  <a:gd name="T22" fmla="*/ 58 w 148"/>
                  <a:gd name="T23" fmla="*/ 82 h 246"/>
                  <a:gd name="T24" fmla="*/ 106 w 148"/>
                  <a:gd name="T25" fmla="*/ 227 h 246"/>
                  <a:gd name="T26" fmla="*/ 118 w 148"/>
                  <a:gd name="T27" fmla="*/ 231 h 246"/>
                  <a:gd name="T28" fmla="*/ 102 w 148"/>
                  <a:gd name="T29" fmla="*/ 105 h 246"/>
                  <a:gd name="T30" fmla="*/ 42 w 148"/>
                  <a:gd name="T31" fmla="*/ 23 h 246"/>
                  <a:gd name="T32" fmla="*/ 32 w 148"/>
                  <a:gd name="T33" fmla="*/ 33 h 246"/>
                  <a:gd name="T34" fmla="*/ 58 w 148"/>
                  <a:gd name="T35" fmla="*/ 180 h 246"/>
                  <a:gd name="T36" fmla="*/ 54 w 148"/>
                  <a:gd name="T37" fmla="*/ 188 h 246"/>
                  <a:gd name="T38" fmla="*/ 46 w 148"/>
                  <a:gd name="T39" fmla="*/ 184 h 246"/>
                  <a:gd name="T40" fmla="*/ 20 w 148"/>
                  <a:gd name="T41" fmla="*/ 27 h 246"/>
                  <a:gd name="T42" fmla="*/ 38 w 148"/>
                  <a:gd name="T43" fmla="*/ 11 h 246"/>
                  <a:gd name="T44" fmla="*/ 114 w 148"/>
                  <a:gd name="T45" fmla="*/ 101 h 246"/>
                  <a:gd name="T46" fmla="*/ 128 w 148"/>
                  <a:gd name="T47" fmla="*/ 23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246">
                    <a:moveTo>
                      <a:pt x="128" y="239"/>
                    </a:moveTo>
                    <a:cubicBezTo>
                      <a:pt x="127" y="240"/>
                      <a:pt x="125" y="241"/>
                      <a:pt x="123" y="242"/>
                    </a:cubicBezTo>
                    <a:cubicBezTo>
                      <a:pt x="117" y="245"/>
                      <a:pt x="108" y="246"/>
                      <a:pt x="98" y="236"/>
                    </a:cubicBezTo>
                    <a:cubicBezTo>
                      <a:pt x="66" y="209"/>
                      <a:pt x="37" y="111"/>
                      <a:pt x="45" y="79"/>
                    </a:cubicBezTo>
                    <a:cubicBezTo>
                      <a:pt x="48" y="68"/>
                      <a:pt x="54" y="65"/>
                      <a:pt x="58" y="64"/>
                    </a:cubicBezTo>
                    <a:cubicBezTo>
                      <a:pt x="63" y="63"/>
                      <a:pt x="69" y="64"/>
                      <a:pt x="73" y="68"/>
                    </a:cubicBezTo>
                    <a:cubicBezTo>
                      <a:pt x="99" y="87"/>
                      <a:pt x="110" y="178"/>
                      <a:pt x="111" y="189"/>
                    </a:cubicBezTo>
                    <a:cubicBezTo>
                      <a:pt x="112" y="192"/>
                      <a:pt x="109" y="195"/>
                      <a:pt x="106" y="196"/>
                    </a:cubicBezTo>
                    <a:cubicBezTo>
                      <a:pt x="102" y="196"/>
                      <a:pt x="99" y="194"/>
                      <a:pt x="99" y="190"/>
                    </a:cubicBezTo>
                    <a:cubicBezTo>
                      <a:pt x="94" y="153"/>
                      <a:pt x="82" y="90"/>
                      <a:pt x="66" y="78"/>
                    </a:cubicBezTo>
                    <a:cubicBezTo>
                      <a:pt x="63" y="76"/>
                      <a:pt x="62" y="76"/>
                      <a:pt x="61" y="76"/>
                    </a:cubicBezTo>
                    <a:cubicBezTo>
                      <a:pt x="59" y="77"/>
                      <a:pt x="58" y="81"/>
                      <a:pt x="58" y="82"/>
                    </a:cubicBezTo>
                    <a:cubicBezTo>
                      <a:pt x="50" y="110"/>
                      <a:pt x="78" y="203"/>
                      <a:pt x="106" y="227"/>
                    </a:cubicBezTo>
                    <a:cubicBezTo>
                      <a:pt x="113" y="233"/>
                      <a:pt x="117" y="231"/>
                      <a:pt x="118" y="231"/>
                    </a:cubicBezTo>
                    <a:cubicBezTo>
                      <a:pt x="130" y="225"/>
                      <a:pt x="126" y="169"/>
                      <a:pt x="102" y="105"/>
                    </a:cubicBezTo>
                    <a:cubicBezTo>
                      <a:pt x="82" y="52"/>
                      <a:pt x="58" y="18"/>
                      <a:pt x="42" y="23"/>
                    </a:cubicBezTo>
                    <a:cubicBezTo>
                      <a:pt x="38" y="25"/>
                      <a:pt x="34" y="28"/>
                      <a:pt x="32" y="33"/>
                    </a:cubicBezTo>
                    <a:cubicBezTo>
                      <a:pt x="17" y="64"/>
                      <a:pt x="46" y="149"/>
                      <a:pt x="58" y="180"/>
                    </a:cubicBezTo>
                    <a:cubicBezTo>
                      <a:pt x="59" y="183"/>
                      <a:pt x="58" y="187"/>
                      <a:pt x="54" y="188"/>
                    </a:cubicBezTo>
                    <a:cubicBezTo>
                      <a:pt x="51" y="189"/>
                      <a:pt x="47" y="188"/>
                      <a:pt x="46" y="184"/>
                    </a:cubicBezTo>
                    <a:cubicBezTo>
                      <a:pt x="44" y="180"/>
                      <a:pt x="0" y="69"/>
                      <a:pt x="20" y="27"/>
                    </a:cubicBezTo>
                    <a:cubicBezTo>
                      <a:pt x="24" y="19"/>
                      <a:pt x="30" y="13"/>
                      <a:pt x="38" y="11"/>
                    </a:cubicBezTo>
                    <a:cubicBezTo>
                      <a:pt x="74" y="0"/>
                      <a:pt x="105" y="77"/>
                      <a:pt x="114" y="101"/>
                    </a:cubicBezTo>
                    <a:cubicBezTo>
                      <a:pt x="132" y="147"/>
                      <a:pt x="148" y="219"/>
                      <a:pt x="128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88"/>
              <p:cNvSpPr/>
              <p:nvPr/>
            </p:nvSpPr>
            <p:spPr bwMode="auto">
              <a:xfrm>
                <a:off x="1358" y="188"/>
                <a:ext cx="46" cy="46"/>
              </a:xfrm>
              <a:custGeom>
                <a:avLst/>
                <a:gdLst>
                  <a:gd name="T0" fmla="*/ 42 w 45"/>
                  <a:gd name="T1" fmla="*/ 27 h 45"/>
                  <a:gd name="T2" fmla="*/ 17 w 45"/>
                  <a:gd name="T3" fmla="*/ 42 h 45"/>
                  <a:gd name="T4" fmla="*/ 2 w 45"/>
                  <a:gd name="T5" fmla="*/ 18 h 45"/>
                  <a:gd name="T6" fmla="*/ 27 w 45"/>
                  <a:gd name="T7" fmla="*/ 2 h 45"/>
                  <a:gd name="T8" fmla="*/ 42 w 45"/>
                  <a:gd name="T9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27"/>
                    </a:moveTo>
                    <a:cubicBezTo>
                      <a:pt x="39" y="38"/>
                      <a:pt x="28" y="45"/>
                      <a:pt x="17" y="42"/>
                    </a:cubicBezTo>
                    <a:cubicBezTo>
                      <a:pt x="6" y="40"/>
                      <a:pt x="0" y="29"/>
                      <a:pt x="2" y="18"/>
                    </a:cubicBezTo>
                    <a:cubicBezTo>
                      <a:pt x="5" y="7"/>
                      <a:pt x="16" y="0"/>
                      <a:pt x="27" y="2"/>
                    </a:cubicBezTo>
                    <a:cubicBezTo>
                      <a:pt x="38" y="5"/>
                      <a:pt x="45" y="16"/>
                      <a:pt x="42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89"/>
              <p:cNvSpPr/>
              <p:nvPr/>
            </p:nvSpPr>
            <p:spPr bwMode="auto">
              <a:xfrm>
                <a:off x="1388" y="111"/>
                <a:ext cx="100" cy="135"/>
              </a:xfrm>
              <a:custGeom>
                <a:avLst/>
                <a:gdLst>
                  <a:gd name="T0" fmla="*/ 68 w 99"/>
                  <a:gd name="T1" fmla="*/ 129 h 133"/>
                  <a:gd name="T2" fmla="*/ 85 w 99"/>
                  <a:gd name="T3" fmla="*/ 133 h 133"/>
                  <a:gd name="T4" fmla="*/ 4 w 99"/>
                  <a:gd name="T5" fmla="*/ 0 h 133"/>
                  <a:gd name="T6" fmla="*/ 0 w 99"/>
                  <a:gd name="T7" fmla="*/ 18 h 133"/>
                  <a:gd name="T8" fmla="*/ 68 w 99"/>
                  <a:gd name="T9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33">
                    <a:moveTo>
                      <a:pt x="68" y="129"/>
                    </a:moveTo>
                    <a:cubicBezTo>
                      <a:pt x="85" y="133"/>
                      <a:pt x="85" y="133"/>
                      <a:pt x="85" y="133"/>
                    </a:cubicBezTo>
                    <a:cubicBezTo>
                      <a:pt x="99" y="74"/>
                      <a:pt x="63" y="14"/>
                      <a:pt x="4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9" y="30"/>
                      <a:pt x="80" y="79"/>
                      <a:pt x="68" y="1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90"/>
              <p:cNvSpPr/>
              <p:nvPr/>
            </p:nvSpPr>
            <p:spPr bwMode="auto">
              <a:xfrm>
                <a:off x="1379" y="148"/>
                <a:ext cx="69" cy="89"/>
              </a:xfrm>
              <a:custGeom>
                <a:avLst/>
                <a:gdLst>
                  <a:gd name="T0" fmla="*/ 4 w 68"/>
                  <a:gd name="T1" fmla="*/ 0 h 88"/>
                  <a:gd name="T2" fmla="*/ 0 w 68"/>
                  <a:gd name="T3" fmla="*/ 18 h 88"/>
                  <a:gd name="T4" fmla="*/ 41 w 68"/>
                  <a:gd name="T5" fmla="*/ 84 h 88"/>
                  <a:gd name="T6" fmla="*/ 59 w 68"/>
                  <a:gd name="T7" fmla="*/ 88 h 88"/>
                  <a:gd name="T8" fmla="*/ 4 w 68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8">
                    <a:moveTo>
                      <a:pt x="4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0" y="25"/>
                      <a:pt x="48" y="55"/>
                      <a:pt x="41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8" y="49"/>
                      <a:pt x="44" y="1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91"/>
              <p:cNvSpPr/>
              <p:nvPr/>
            </p:nvSpPr>
            <p:spPr bwMode="auto">
              <a:xfrm>
                <a:off x="2922" y="662"/>
                <a:ext cx="45" cy="45"/>
              </a:xfrm>
              <a:custGeom>
                <a:avLst/>
                <a:gdLst>
                  <a:gd name="T0" fmla="*/ 42 w 45"/>
                  <a:gd name="T1" fmla="*/ 28 h 45"/>
                  <a:gd name="T2" fmla="*/ 18 w 45"/>
                  <a:gd name="T3" fmla="*/ 43 h 45"/>
                  <a:gd name="T4" fmla="*/ 3 w 45"/>
                  <a:gd name="T5" fmla="*/ 18 h 45"/>
                  <a:gd name="T6" fmla="*/ 27 w 45"/>
                  <a:gd name="T7" fmla="*/ 3 h 45"/>
                  <a:gd name="T8" fmla="*/ 42 w 45"/>
                  <a:gd name="T9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28"/>
                    </a:moveTo>
                    <a:cubicBezTo>
                      <a:pt x="40" y="39"/>
                      <a:pt x="29" y="45"/>
                      <a:pt x="18" y="43"/>
                    </a:cubicBezTo>
                    <a:cubicBezTo>
                      <a:pt x="7" y="40"/>
                      <a:pt x="0" y="29"/>
                      <a:pt x="3" y="18"/>
                    </a:cubicBezTo>
                    <a:cubicBezTo>
                      <a:pt x="5" y="7"/>
                      <a:pt x="16" y="0"/>
                      <a:pt x="27" y="3"/>
                    </a:cubicBezTo>
                    <a:cubicBezTo>
                      <a:pt x="38" y="6"/>
                      <a:pt x="45" y="17"/>
                      <a:pt x="42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92"/>
              <p:cNvSpPr/>
              <p:nvPr/>
            </p:nvSpPr>
            <p:spPr bwMode="auto">
              <a:xfrm>
                <a:off x="2951" y="586"/>
                <a:ext cx="101" cy="133"/>
              </a:xfrm>
              <a:custGeom>
                <a:avLst/>
                <a:gdLst>
                  <a:gd name="T0" fmla="*/ 68 w 100"/>
                  <a:gd name="T1" fmla="*/ 128 h 132"/>
                  <a:gd name="T2" fmla="*/ 86 w 100"/>
                  <a:gd name="T3" fmla="*/ 132 h 132"/>
                  <a:gd name="T4" fmla="*/ 4 w 100"/>
                  <a:gd name="T5" fmla="*/ 0 h 132"/>
                  <a:gd name="T6" fmla="*/ 0 w 100"/>
                  <a:gd name="T7" fmla="*/ 17 h 132"/>
                  <a:gd name="T8" fmla="*/ 68 w 100"/>
                  <a:gd name="T9" fmla="*/ 12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32">
                    <a:moveTo>
                      <a:pt x="68" y="128"/>
                    </a:moveTo>
                    <a:cubicBezTo>
                      <a:pt x="86" y="132"/>
                      <a:pt x="86" y="132"/>
                      <a:pt x="86" y="132"/>
                    </a:cubicBezTo>
                    <a:cubicBezTo>
                      <a:pt x="100" y="73"/>
                      <a:pt x="63" y="14"/>
                      <a:pt x="4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9" y="29"/>
                      <a:pt x="80" y="79"/>
                      <a:pt x="68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93"/>
              <p:cNvSpPr/>
              <p:nvPr/>
            </p:nvSpPr>
            <p:spPr bwMode="auto">
              <a:xfrm>
                <a:off x="2942" y="622"/>
                <a:ext cx="69" cy="89"/>
              </a:xfrm>
              <a:custGeom>
                <a:avLst/>
                <a:gdLst>
                  <a:gd name="T0" fmla="*/ 5 w 68"/>
                  <a:gd name="T1" fmla="*/ 0 h 88"/>
                  <a:gd name="T2" fmla="*/ 0 w 68"/>
                  <a:gd name="T3" fmla="*/ 17 h 88"/>
                  <a:gd name="T4" fmla="*/ 41 w 68"/>
                  <a:gd name="T5" fmla="*/ 84 h 88"/>
                  <a:gd name="T6" fmla="*/ 59 w 68"/>
                  <a:gd name="T7" fmla="*/ 88 h 88"/>
                  <a:gd name="T8" fmla="*/ 5 w 68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8">
                    <a:moveTo>
                      <a:pt x="5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0" y="24"/>
                      <a:pt x="49" y="54"/>
                      <a:pt x="41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8" y="49"/>
                      <a:pt x="44" y="9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94"/>
              <p:cNvSpPr/>
              <p:nvPr/>
            </p:nvSpPr>
            <p:spPr bwMode="auto">
              <a:xfrm>
                <a:off x="2049" y="938"/>
                <a:ext cx="134" cy="110"/>
              </a:xfrm>
              <a:custGeom>
                <a:avLst/>
                <a:gdLst>
                  <a:gd name="T0" fmla="*/ 127 w 132"/>
                  <a:gd name="T1" fmla="*/ 18 h 108"/>
                  <a:gd name="T2" fmla="*/ 33 w 132"/>
                  <a:gd name="T3" fmla="*/ 1 h 108"/>
                  <a:gd name="T4" fmla="*/ 26 w 132"/>
                  <a:gd name="T5" fmla="*/ 6 h 108"/>
                  <a:gd name="T6" fmla="*/ 31 w 132"/>
                  <a:gd name="T7" fmla="*/ 12 h 108"/>
                  <a:gd name="T8" fmla="*/ 106 w 132"/>
                  <a:gd name="T9" fmla="*/ 26 h 108"/>
                  <a:gd name="T10" fmla="*/ 4 w 132"/>
                  <a:gd name="T11" fmla="*/ 67 h 108"/>
                  <a:gd name="T12" fmla="*/ 1 w 132"/>
                  <a:gd name="T13" fmla="*/ 75 h 108"/>
                  <a:gd name="T14" fmla="*/ 9 w 132"/>
                  <a:gd name="T15" fmla="*/ 78 h 108"/>
                  <a:gd name="T16" fmla="*/ 110 w 132"/>
                  <a:gd name="T17" fmla="*/ 36 h 108"/>
                  <a:gd name="T18" fmla="*/ 66 w 132"/>
                  <a:gd name="T19" fmla="*/ 98 h 108"/>
                  <a:gd name="T20" fmla="*/ 67 w 132"/>
                  <a:gd name="T21" fmla="*/ 106 h 108"/>
                  <a:gd name="T22" fmla="*/ 73 w 132"/>
                  <a:gd name="T23" fmla="*/ 107 h 108"/>
                  <a:gd name="T24" fmla="*/ 75 w 132"/>
                  <a:gd name="T25" fmla="*/ 105 h 108"/>
                  <a:gd name="T26" fmla="*/ 130 w 132"/>
                  <a:gd name="T27" fmla="*/ 27 h 108"/>
                  <a:gd name="T28" fmla="*/ 131 w 132"/>
                  <a:gd name="T29" fmla="*/ 22 h 108"/>
                  <a:gd name="T30" fmla="*/ 127 w 132"/>
                  <a:gd name="T31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08">
                    <a:moveTo>
                      <a:pt x="127" y="18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0" y="0"/>
                      <a:pt x="27" y="2"/>
                      <a:pt x="26" y="6"/>
                    </a:cubicBezTo>
                    <a:cubicBezTo>
                      <a:pt x="26" y="9"/>
                      <a:pt x="28" y="12"/>
                      <a:pt x="31" y="12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" y="68"/>
                      <a:pt x="0" y="72"/>
                      <a:pt x="1" y="75"/>
                    </a:cubicBezTo>
                    <a:cubicBezTo>
                      <a:pt x="2" y="77"/>
                      <a:pt x="6" y="79"/>
                      <a:pt x="9" y="78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4" y="101"/>
                      <a:pt x="65" y="105"/>
                      <a:pt x="67" y="106"/>
                    </a:cubicBezTo>
                    <a:cubicBezTo>
                      <a:pt x="69" y="108"/>
                      <a:pt x="71" y="108"/>
                      <a:pt x="73" y="107"/>
                    </a:cubicBezTo>
                    <a:cubicBezTo>
                      <a:pt x="74" y="107"/>
                      <a:pt x="74" y="106"/>
                      <a:pt x="75" y="105"/>
                    </a:cubicBezTo>
                    <a:cubicBezTo>
                      <a:pt x="130" y="27"/>
                      <a:pt x="130" y="27"/>
                      <a:pt x="130" y="27"/>
                    </a:cubicBezTo>
                    <a:cubicBezTo>
                      <a:pt x="132" y="25"/>
                      <a:pt x="132" y="23"/>
                      <a:pt x="131" y="22"/>
                    </a:cubicBezTo>
                    <a:cubicBezTo>
                      <a:pt x="130" y="20"/>
                      <a:pt x="129" y="19"/>
                      <a:pt x="127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95"/>
              <p:cNvSpPr/>
              <p:nvPr/>
            </p:nvSpPr>
            <p:spPr bwMode="auto">
              <a:xfrm>
                <a:off x="1711" y="1054"/>
                <a:ext cx="108" cy="132"/>
              </a:xfrm>
              <a:custGeom>
                <a:avLst/>
                <a:gdLst>
                  <a:gd name="T0" fmla="*/ 90 w 107"/>
                  <a:gd name="T1" fmla="*/ 126 h 131"/>
                  <a:gd name="T2" fmla="*/ 106 w 107"/>
                  <a:gd name="T3" fmla="*/ 32 h 131"/>
                  <a:gd name="T4" fmla="*/ 102 w 107"/>
                  <a:gd name="T5" fmla="*/ 26 h 131"/>
                  <a:gd name="T6" fmla="*/ 95 w 107"/>
                  <a:gd name="T7" fmla="*/ 30 h 131"/>
                  <a:gd name="T8" fmla="*/ 82 w 107"/>
                  <a:gd name="T9" fmla="*/ 105 h 131"/>
                  <a:gd name="T10" fmla="*/ 40 w 107"/>
                  <a:gd name="T11" fmla="*/ 5 h 131"/>
                  <a:gd name="T12" fmla="*/ 32 w 107"/>
                  <a:gd name="T13" fmla="*/ 1 h 131"/>
                  <a:gd name="T14" fmla="*/ 29 w 107"/>
                  <a:gd name="T15" fmla="*/ 9 h 131"/>
                  <a:gd name="T16" fmla="*/ 72 w 107"/>
                  <a:gd name="T17" fmla="*/ 110 h 131"/>
                  <a:gd name="T18" fmla="*/ 9 w 107"/>
                  <a:gd name="T19" fmla="*/ 67 h 131"/>
                  <a:gd name="T20" fmla="*/ 1 w 107"/>
                  <a:gd name="T21" fmla="*/ 68 h 131"/>
                  <a:gd name="T22" fmla="*/ 1 w 107"/>
                  <a:gd name="T23" fmla="*/ 73 h 131"/>
                  <a:gd name="T24" fmla="*/ 3 w 107"/>
                  <a:gd name="T25" fmla="*/ 76 h 131"/>
                  <a:gd name="T26" fmla="*/ 81 w 107"/>
                  <a:gd name="T27" fmla="*/ 130 h 131"/>
                  <a:gd name="T28" fmla="*/ 87 w 107"/>
                  <a:gd name="T29" fmla="*/ 131 h 131"/>
                  <a:gd name="T30" fmla="*/ 90 w 107"/>
                  <a:gd name="T31" fmla="*/ 12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1">
                    <a:moveTo>
                      <a:pt x="90" y="126"/>
                    </a:moveTo>
                    <a:cubicBezTo>
                      <a:pt x="106" y="32"/>
                      <a:pt x="106" y="32"/>
                      <a:pt x="106" y="32"/>
                    </a:cubicBezTo>
                    <a:cubicBezTo>
                      <a:pt x="107" y="29"/>
                      <a:pt x="105" y="26"/>
                      <a:pt x="102" y="26"/>
                    </a:cubicBezTo>
                    <a:cubicBezTo>
                      <a:pt x="98" y="25"/>
                      <a:pt x="96" y="27"/>
                      <a:pt x="95" y="30"/>
                    </a:cubicBezTo>
                    <a:cubicBezTo>
                      <a:pt x="82" y="105"/>
                      <a:pt x="82" y="105"/>
                      <a:pt x="82" y="10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2"/>
                      <a:pt x="35" y="0"/>
                      <a:pt x="32" y="1"/>
                    </a:cubicBezTo>
                    <a:cubicBezTo>
                      <a:pt x="29" y="3"/>
                      <a:pt x="28" y="6"/>
                      <a:pt x="29" y="9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7" y="65"/>
                      <a:pt x="3" y="65"/>
                      <a:pt x="1" y="68"/>
                    </a:cubicBezTo>
                    <a:cubicBezTo>
                      <a:pt x="0" y="70"/>
                      <a:pt x="0" y="72"/>
                      <a:pt x="1" y="73"/>
                    </a:cubicBezTo>
                    <a:cubicBezTo>
                      <a:pt x="1" y="74"/>
                      <a:pt x="2" y="75"/>
                      <a:pt x="3" y="76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3" y="131"/>
                      <a:pt x="85" y="131"/>
                      <a:pt x="87" y="131"/>
                    </a:cubicBezTo>
                    <a:cubicBezTo>
                      <a:pt x="89" y="130"/>
                      <a:pt x="90" y="128"/>
                      <a:pt x="90" y="1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96"/>
              <p:cNvSpPr/>
              <p:nvPr/>
            </p:nvSpPr>
            <p:spPr bwMode="auto">
              <a:xfrm>
                <a:off x="2589" y="1400"/>
                <a:ext cx="109" cy="134"/>
              </a:xfrm>
              <a:custGeom>
                <a:avLst/>
                <a:gdLst>
                  <a:gd name="T0" fmla="*/ 89 w 107"/>
                  <a:gd name="T1" fmla="*/ 127 h 132"/>
                  <a:gd name="T2" fmla="*/ 106 w 107"/>
                  <a:gd name="T3" fmla="*/ 33 h 132"/>
                  <a:gd name="T4" fmla="*/ 102 w 107"/>
                  <a:gd name="T5" fmla="*/ 27 h 132"/>
                  <a:gd name="T6" fmla="*/ 95 w 107"/>
                  <a:gd name="T7" fmla="*/ 31 h 132"/>
                  <a:gd name="T8" fmla="*/ 82 w 107"/>
                  <a:gd name="T9" fmla="*/ 106 h 132"/>
                  <a:gd name="T10" fmla="*/ 40 w 107"/>
                  <a:gd name="T11" fmla="*/ 5 h 132"/>
                  <a:gd name="T12" fmla="*/ 33 w 107"/>
                  <a:gd name="T13" fmla="*/ 2 h 132"/>
                  <a:gd name="T14" fmla="*/ 30 w 107"/>
                  <a:gd name="T15" fmla="*/ 9 h 132"/>
                  <a:gd name="T16" fmla="*/ 71 w 107"/>
                  <a:gd name="T17" fmla="*/ 111 h 132"/>
                  <a:gd name="T18" fmla="*/ 9 w 107"/>
                  <a:gd name="T19" fmla="*/ 66 h 132"/>
                  <a:gd name="T20" fmla="*/ 1 w 107"/>
                  <a:gd name="T21" fmla="*/ 68 h 132"/>
                  <a:gd name="T22" fmla="*/ 0 w 107"/>
                  <a:gd name="T23" fmla="*/ 73 h 132"/>
                  <a:gd name="T24" fmla="*/ 2 w 107"/>
                  <a:gd name="T25" fmla="*/ 76 h 132"/>
                  <a:gd name="T26" fmla="*/ 80 w 107"/>
                  <a:gd name="T27" fmla="*/ 131 h 132"/>
                  <a:gd name="T28" fmla="*/ 86 w 107"/>
                  <a:gd name="T29" fmla="*/ 132 h 132"/>
                  <a:gd name="T30" fmla="*/ 89 w 107"/>
                  <a:gd name="T31" fmla="*/ 12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2">
                    <a:moveTo>
                      <a:pt x="89" y="127"/>
                    </a:moveTo>
                    <a:cubicBezTo>
                      <a:pt x="106" y="33"/>
                      <a:pt x="106" y="33"/>
                      <a:pt x="106" y="33"/>
                    </a:cubicBezTo>
                    <a:cubicBezTo>
                      <a:pt x="107" y="30"/>
                      <a:pt x="105" y="27"/>
                      <a:pt x="102" y="27"/>
                    </a:cubicBezTo>
                    <a:cubicBezTo>
                      <a:pt x="99" y="26"/>
                      <a:pt x="96" y="28"/>
                      <a:pt x="95" y="31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2"/>
                      <a:pt x="36" y="0"/>
                      <a:pt x="33" y="2"/>
                    </a:cubicBezTo>
                    <a:cubicBezTo>
                      <a:pt x="30" y="3"/>
                      <a:pt x="29" y="6"/>
                      <a:pt x="30" y="9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5"/>
                      <a:pt x="3" y="65"/>
                      <a:pt x="1" y="68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1" y="74"/>
                      <a:pt x="1" y="75"/>
                      <a:pt x="2" y="76"/>
                    </a:cubicBezTo>
                    <a:cubicBezTo>
                      <a:pt x="80" y="131"/>
                      <a:pt x="80" y="131"/>
                      <a:pt x="80" y="131"/>
                    </a:cubicBezTo>
                    <a:cubicBezTo>
                      <a:pt x="82" y="132"/>
                      <a:pt x="84" y="132"/>
                      <a:pt x="86" y="132"/>
                    </a:cubicBezTo>
                    <a:cubicBezTo>
                      <a:pt x="88" y="131"/>
                      <a:pt x="89" y="129"/>
                      <a:pt x="89" y="1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97"/>
              <p:cNvSpPr/>
              <p:nvPr/>
            </p:nvSpPr>
            <p:spPr bwMode="auto">
              <a:xfrm>
                <a:off x="2225" y="1332"/>
                <a:ext cx="102" cy="103"/>
              </a:xfrm>
              <a:custGeom>
                <a:avLst/>
                <a:gdLst>
                  <a:gd name="T0" fmla="*/ 97 w 101"/>
                  <a:gd name="T1" fmla="*/ 83 h 101"/>
                  <a:gd name="T2" fmla="*/ 64 w 101"/>
                  <a:gd name="T3" fmla="*/ 50 h 101"/>
                  <a:gd name="T4" fmla="*/ 97 w 101"/>
                  <a:gd name="T5" fmla="*/ 17 h 101"/>
                  <a:gd name="T6" fmla="*/ 97 w 101"/>
                  <a:gd name="T7" fmla="*/ 4 h 101"/>
                  <a:gd name="T8" fmla="*/ 84 w 101"/>
                  <a:gd name="T9" fmla="*/ 4 h 101"/>
                  <a:gd name="T10" fmla="*/ 51 w 101"/>
                  <a:gd name="T11" fmla="*/ 37 h 101"/>
                  <a:gd name="T12" fmla="*/ 17 w 101"/>
                  <a:gd name="T13" fmla="*/ 4 h 101"/>
                  <a:gd name="T14" fmla="*/ 4 w 101"/>
                  <a:gd name="T15" fmla="*/ 4 h 101"/>
                  <a:gd name="T16" fmla="*/ 4 w 101"/>
                  <a:gd name="T17" fmla="*/ 17 h 101"/>
                  <a:gd name="T18" fmla="*/ 37 w 101"/>
                  <a:gd name="T19" fmla="*/ 50 h 101"/>
                  <a:gd name="T20" fmla="*/ 4 w 101"/>
                  <a:gd name="T21" fmla="*/ 83 h 101"/>
                  <a:gd name="T22" fmla="*/ 4 w 101"/>
                  <a:gd name="T23" fmla="*/ 97 h 101"/>
                  <a:gd name="T24" fmla="*/ 17 w 101"/>
                  <a:gd name="T25" fmla="*/ 97 h 101"/>
                  <a:gd name="T26" fmla="*/ 51 w 101"/>
                  <a:gd name="T27" fmla="*/ 64 h 101"/>
                  <a:gd name="T28" fmla="*/ 84 w 101"/>
                  <a:gd name="T29" fmla="*/ 97 h 101"/>
                  <a:gd name="T30" fmla="*/ 97 w 101"/>
                  <a:gd name="T31" fmla="*/ 97 h 101"/>
                  <a:gd name="T32" fmla="*/ 97 w 101"/>
                  <a:gd name="T33" fmla="*/ 8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1">
                    <a:moveTo>
                      <a:pt x="97" y="83"/>
                    </a:moveTo>
                    <a:cubicBezTo>
                      <a:pt x="64" y="50"/>
                      <a:pt x="64" y="50"/>
                      <a:pt x="64" y="50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101" y="14"/>
                      <a:pt x="101" y="8"/>
                      <a:pt x="97" y="4"/>
                    </a:cubicBezTo>
                    <a:cubicBezTo>
                      <a:pt x="93" y="0"/>
                      <a:pt x="87" y="0"/>
                      <a:pt x="84" y="4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7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0" y="87"/>
                      <a:pt x="0" y="93"/>
                      <a:pt x="4" y="97"/>
                    </a:cubicBezTo>
                    <a:cubicBezTo>
                      <a:pt x="8" y="101"/>
                      <a:pt x="14" y="101"/>
                      <a:pt x="17" y="97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7" y="101"/>
                      <a:pt x="93" y="101"/>
                      <a:pt x="97" y="97"/>
                    </a:cubicBezTo>
                    <a:cubicBezTo>
                      <a:pt x="101" y="93"/>
                      <a:pt x="101" y="87"/>
                      <a:pt x="97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98"/>
              <p:cNvSpPr/>
              <p:nvPr/>
            </p:nvSpPr>
            <p:spPr bwMode="auto">
              <a:xfrm>
                <a:off x="2667" y="976"/>
                <a:ext cx="133" cy="132"/>
              </a:xfrm>
              <a:custGeom>
                <a:avLst/>
                <a:gdLst>
                  <a:gd name="T0" fmla="*/ 122 w 131"/>
                  <a:gd name="T1" fmla="*/ 71 h 131"/>
                  <a:gd name="T2" fmla="*/ 77 w 131"/>
                  <a:gd name="T3" fmla="*/ 59 h 131"/>
                  <a:gd name="T4" fmla="*/ 89 w 131"/>
                  <a:gd name="T5" fmla="*/ 14 h 131"/>
                  <a:gd name="T6" fmla="*/ 82 w 131"/>
                  <a:gd name="T7" fmla="*/ 2 h 131"/>
                  <a:gd name="T8" fmla="*/ 70 w 131"/>
                  <a:gd name="T9" fmla="*/ 9 h 131"/>
                  <a:gd name="T10" fmla="*/ 59 w 131"/>
                  <a:gd name="T11" fmla="*/ 54 h 131"/>
                  <a:gd name="T12" fmla="*/ 13 w 131"/>
                  <a:gd name="T13" fmla="*/ 42 h 131"/>
                  <a:gd name="T14" fmla="*/ 2 w 131"/>
                  <a:gd name="T15" fmla="*/ 49 h 131"/>
                  <a:gd name="T16" fmla="*/ 9 w 131"/>
                  <a:gd name="T17" fmla="*/ 61 h 131"/>
                  <a:gd name="T18" fmla="*/ 54 w 131"/>
                  <a:gd name="T19" fmla="*/ 72 h 131"/>
                  <a:gd name="T20" fmla="*/ 42 w 131"/>
                  <a:gd name="T21" fmla="*/ 118 h 131"/>
                  <a:gd name="T22" fmla="*/ 49 w 131"/>
                  <a:gd name="T23" fmla="*/ 129 h 131"/>
                  <a:gd name="T24" fmla="*/ 61 w 131"/>
                  <a:gd name="T25" fmla="*/ 122 h 131"/>
                  <a:gd name="T26" fmla="*/ 72 w 131"/>
                  <a:gd name="T27" fmla="*/ 77 h 131"/>
                  <a:gd name="T28" fmla="*/ 118 w 131"/>
                  <a:gd name="T29" fmla="*/ 89 h 131"/>
                  <a:gd name="T30" fmla="*/ 129 w 131"/>
                  <a:gd name="T31" fmla="*/ 82 h 131"/>
                  <a:gd name="T32" fmla="*/ 122 w 131"/>
                  <a:gd name="T33" fmla="*/ 7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131">
                    <a:moveTo>
                      <a:pt x="122" y="71"/>
                    </a:moveTo>
                    <a:cubicBezTo>
                      <a:pt x="77" y="59"/>
                      <a:pt x="77" y="59"/>
                      <a:pt x="77" y="59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0" y="8"/>
                      <a:pt x="87" y="3"/>
                      <a:pt x="82" y="2"/>
                    </a:cubicBezTo>
                    <a:cubicBezTo>
                      <a:pt x="77" y="0"/>
                      <a:pt x="72" y="4"/>
                      <a:pt x="70" y="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8" y="41"/>
                      <a:pt x="3" y="44"/>
                      <a:pt x="2" y="49"/>
                    </a:cubicBezTo>
                    <a:cubicBezTo>
                      <a:pt x="0" y="54"/>
                      <a:pt x="3" y="59"/>
                      <a:pt x="9" y="6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1" y="123"/>
                      <a:pt x="44" y="128"/>
                      <a:pt x="49" y="129"/>
                    </a:cubicBezTo>
                    <a:cubicBezTo>
                      <a:pt x="54" y="131"/>
                      <a:pt x="59" y="128"/>
                      <a:pt x="61" y="122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3" y="90"/>
                      <a:pt x="128" y="87"/>
                      <a:pt x="129" y="82"/>
                    </a:cubicBezTo>
                    <a:cubicBezTo>
                      <a:pt x="131" y="77"/>
                      <a:pt x="128" y="72"/>
                      <a:pt x="122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99"/>
              <p:cNvSpPr/>
              <p:nvPr/>
            </p:nvSpPr>
            <p:spPr bwMode="auto">
              <a:xfrm>
                <a:off x="2883" y="833"/>
                <a:ext cx="85" cy="98"/>
              </a:xfrm>
              <a:custGeom>
                <a:avLst/>
                <a:gdLst>
                  <a:gd name="T0" fmla="*/ 0 w 85"/>
                  <a:gd name="T1" fmla="*/ 0 h 98"/>
                  <a:gd name="T2" fmla="*/ 85 w 85"/>
                  <a:gd name="T3" fmla="*/ 49 h 98"/>
                  <a:gd name="T4" fmla="*/ 0 w 85"/>
                  <a:gd name="T5" fmla="*/ 98 h 98"/>
                  <a:gd name="T6" fmla="*/ 0 w 85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8">
                    <a:moveTo>
                      <a:pt x="0" y="0"/>
                    </a:moveTo>
                    <a:lnTo>
                      <a:pt x="85" y="49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200"/>
              <p:cNvSpPr/>
              <p:nvPr/>
            </p:nvSpPr>
            <p:spPr bwMode="auto">
              <a:xfrm>
                <a:off x="2835" y="803"/>
                <a:ext cx="159" cy="157"/>
              </a:xfrm>
              <a:custGeom>
                <a:avLst/>
                <a:gdLst>
                  <a:gd name="T0" fmla="*/ 78 w 156"/>
                  <a:gd name="T1" fmla="*/ 14 h 155"/>
                  <a:gd name="T2" fmla="*/ 141 w 156"/>
                  <a:gd name="T3" fmla="*/ 78 h 155"/>
                  <a:gd name="T4" fmla="*/ 78 w 156"/>
                  <a:gd name="T5" fmla="*/ 141 h 155"/>
                  <a:gd name="T6" fmla="*/ 15 w 156"/>
                  <a:gd name="T7" fmla="*/ 78 h 155"/>
                  <a:gd name="T8" fmla="*/ 78 w 156"/>
                  <a:gd name="T9" fmla="*/ 14 h 155"/>
                  <a:gd name="T10" fmla="*/ 78 w 156"/>
                  <a:gd name="T11" fmla="*/ 0 h 155"/>
                  <a:gd name="T12" fmla="*/ 0 w 156"/>
                  <a:gd name="T13" fmla="*/ 78 h 155"/>
                  <a:gd name="T14" fmla="*/ 78 w 156"/>
                  <a:gd name="T15" fmla="*/ 155 h 155"/>
                  <a:gd name="T16" fmla="*/ 156 w 156"/>
                  <a:gd name="T17" fmla="*/ 78 h 155"/>
                  <a:gd name="T18" fmla="*/ 78 w 156"/>
                  <a:gd name="T1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5">
                    <a:moveTo>
                      <a:pt x="78" y="14"/>
                    </a:moveTo>
                    <a:cubicBezTo>
                      <a:pt x="113" y="14"/>
                      <a:pt x="141" y="43"/>
                      <a:pt x="141" y="78"/>
                    </a:cubicBezTo>
                    <a:cubicBezTo>
                      <a:pt x="141" y="113"/>
                      <a:pt x="113" y="141"/>
                      <a:pt x="78" y="141"/>
                    </a:cubicBezTo>
                    <a:cubicBezTo>
                      <a:pt x="43" y="141"/>
                      <a:pt x="15" y="113"/>
                      <a:pt x="15" y="78"/>
                    </a:cubicBezTo>
                    <a:cubicBezTo>
                      <a:pt x="15" y="43"/>
                      <a:pt x="43" y="14"/>
                      <a:pt x="78" y="14"/>
                    </a:cubicBezTo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121"/>
                      <a:pt x="35" y="155"/>
                      <a:pt x="78" y="155"/>
                    </a:cubicBezTo>
                    <a:cubicBezTo>
                      <a:pt x="121" y="155"/>
                      <a:pt x="156" y="121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01"/>
              <p:cNvSpPr/>
              <p:nvPr/>
            </p:nvSpPr>
            <p:spPr bwMode="auto">
              <a:xfrm>
                <a:off x="1369" y="725"/>
                <a:ext cx="99" cy="90"/>
              </a:xfrm>
              <a:custGeom>
                <a:avLst/>
                <a:gdLst>
                  <a:gd name="T0" fmla="*/ 57 w 99"/>
                  <a:gd name="T1" fmla="*/ 0 h 90"/>
                  <a:gd name="T2" fmla="*/ 99 w 99"/>
                  <a:gd name="T3" fmla="*/ 90 h 90"/>
                  <a:gd name="T4" fmla="*/ 0 w 99"/>
                  <a:gd name="T5" fmla="*/ 81 h 90"/>
                  <a:gd name="T6" fmla="*/ 57 w 99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0">
                    <a:moveTo>
                      <a:pt x="57" y="0"/>
                    </a:moveTo>
                    <a:lnTo>
                      <a:pt x="99" y="90"/>
                    </a:lnTo>
                    <a:lnTo>
                      <a:pt x="0" y="8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202"/>
              <p:cNvSpPr/>
              <p:nvPr/>
            </p:nvSpPr>
            <p:spPr bwMode="auto">
              <a:xfrm>
                <a:off x="1334" y="695"/>
                <a:ext cx="179" cy="178"/>
              </a:xfrm>
              <a:custGeom>
                <a:avLst/>
                <a:gdLst>
                  <a:gd name="T0" fmla="*/ 125 w 177"/>
                  <a:gd name="T1" fmla="*/ 36 h 176"/>
                  <a:gd name="T2" fmla="*/ 141 w 177"/>
                  <a:gd name="T3" fmla="*/ 124 h 176"/>
                  <a:gd name="T4" fmla="*/ 52 w 177"/>
                  <a:gd name="T5" fmla="*/ 140 h 176"/>
                  <a:gd name="T6" fmla="*/ 37 w 177"/>
                  <a:gd name="T7" fmla="*/ 52 h 176"/>
                  <a:gd name="T8" fmla="*/ 125 w 177"/>
                  <a:gd name="T9" fmla="*/ 36 h 176"/>
                  <a:gd name="T10" fmla="*/ 133 w 177"/>
                  <a:gd name="T11" fmla="*/ 24 h 176"/>
                  <a:gd name="T12" fmla="*/ 25 w 177"/>
                  <a:gd name="T13" fmla="*/ 43 h 176"/>
                  <a:gd name="T14" fmla="*/ 44 w 177"/>
                  <a:gd name="T15" fmla="*/ 152 h 176"/>
                  <a:gd name="T16" fmla="*/ 152 w 177"/>
                  <a:gd name="T17" fmla="*/ 133 h 176"/>
                  <a:gd name="T18" fmla="*/ 133 w 177"/>
                  <a:gd name="T19" fmla="*/ 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6">
                    <a:moveTo>
                      <a:pt x="125" y="36"/>
                    </a:moveTo>
                    <a:cubicBezTo>
                      <a:pt x="154" y="56"/>
                      <a:pt x="161" y="96"/>
                      <a:pt x="141" y="124"/>
                    </a:cubicBezTo>
                    <a:cubicBezTo>
                      <a:pt x="121" y="153"/>
                      <a:pt x="81" y="160"/>
                      <a:pt x="52" y="140"/>
                    </a:cubicBezTo>
                    <a:cubicBezTo>
                      <a:pt x="24" y="120"/>
                      <a:pt x="17" y="80"/>
                      <a:pt x="37" y="52"/>
                    </a:cubicBezTo>
                    <a:cubicBezTo>
                      <a:pt x="57" y="23"/>
                      <a:pt x="96" y="16"/>
                      <a:pt x="125" y="36"/>
                    </a:cubicBezTo>
                    <a:moveTo>
                      <a:pt x="133" y="24"/>
                    </a:moveTo>
                    <a:cubicBezTo>
                      <a:pt x="98" y="0"/>
                      <a:pt x="50" y="8"/>
                      <a:pt x="25" y="43"/>
                    </a:cubicBezTo>
                    <a:cubicBezTo>
                      <a:pt x="0" y="79"/>
                      <a:pt x="9" y="127"/>
                      <a:pt x="44" y="152"/>
                    </a:cubicBezTo>
                    <a:cubicBezTo>
                      <a:pt x="79" y="176"/>
                      <a:pt x="128" y="168"/>
                      <a:pt x="152" y="133"/>
                    </a:cubicBezTo>
                    <a:cubicBezTo>
                      <a:pt x="177" y="97"/>
                      <a:pt x="169" y="49"/>
                      <a:pt x="133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203"/>
              <p:cNvSpPr/>
              <p:nvPr/>
            </p:nvSpPr>
            <p:spPr bwMode="auto">
              <a:xfrm>
                <a:off x="3199" y="1522"/>
                <a:ext cx="134" cy="199"/>
              </a:xfrm>
              <a:custGeom>
                <a:avLst/>
                <a:gdLst>
                  <a:gd name="T0" fmla="*/ 123 w 132"/>
                  <a:gd name="T1" fmla="*/ 152 h 197"/>
                  <a:gd name="T2" fmla="*/ 107 w 132"/>
                  <a:gd name="T3" fmla="*/ 108 h 197"/>
                  <a:gd name="T4" fmla="*/ 71 w 132"/>
                  <a:gd name="T5" fmla="*/ 87 h 197"/>
                  <a:gd name="T6" fmla="*/ 71 w 132"/>
                  <a:gd name="T7" fmla="*/ 86 h 197"/>
                  <a:gd name="T8" fmla="*/ 132 w 132"/>
                  <a:gd name="T9" fmla="*/ 31 h 197"/>
                  <a:gd name="T10" fmla="*/ 131 w 132"/>
                  <a:gd name="T11" fmla="*/ 12 h 197"/>
                  <a:gd name="T12" fmla="*/ 111 w 132"/>
                  <a:gd name="T13" fmla="*/ 40 h 197"/>
                  <a:gd name="T14" fmla="*/ 94 w 132"/>
                  <a:gd name="T15" fmla="*/ 4 h 197"/>
                  <a:gd name="T16" fmla="*/ 71 w 132"/>
                  <a:gd name="T17" fmla="*/ 37 h 197"/>
                  <a:gd name="T18" fmla="*/ 54 w 132"/>
                  <a:gd name="T19" fmla="*/ 0 h 197"/>
                  <a:gd name="T20" fmla="*/ 31 w 132"/>
                  <a:gd name="T21" fmla="*/ 33 h 197"/>
                  <a:gd name="T22" fmla="*/ 16 w 132"/>
                  <a:gd name="T23" fmla="*/ 2 h 197"/>
                  <a:gd name="T24" fmla="*/ 12 w 132"/>
                  <a:gd name="T25" fmla="*/ 20 h 197"/>
                  <a:gd name="T26" fmla="*/ 62 w 132"/>
                  <a:gd name="T27" fmla="*/ 85 h 197"/>
                  <a:gd name="T28" fmla="*/ 62 w 132"/>
                  <a:gd name="T29" fmla="*/ 86 h 197"/>
                  <a:gd name="T30" fmla="*/ 23 w 132"/>
                  <a:gd name="T31" fmla="*/ 101 h 197"/>
                  <a:gd name="T32" fmla="*/ 0 w 132"/>
                  <a:gd name="T33" fmla="*/ 142 h 197"/>
                  <a:gd name="T34" fmla="*/ 44 w 132"/>
                  <a:gd name="T35" fmla="*/ 126 h 197"/>
                  <a:gd name="T36" fmla="*/ 61 w 132"/>
                  <a:gd name="T37" fmla="*/ 103 h 197"/>
                  <a:gd name="T38" fmla="*/ 53 w 132"/>
                  <a:gd name="T39" fmla="*/ 197 h 197"/>
                  <a:gd name="T40" fmla="*/ 62 w 132"/>
                  <a:gd name="T41" fmla="*/ 197 h 197"/>
                  <a:gd name="T42" fmla="*/ 70 w 132"/>
                  <a:gd name="T43" fmla="*/ 104 h 197"/>
                  <a:gd name="T44" fmla="*/ 82 w 132"/>
                  <a:gd name="T45" fmla="*/ 129 h 197"/>
                  <a:gd name="T46" fmla="*/ 123 w 132"/>
                  <a:gd name="T47" fmla="*/ 15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197">
                    <a:moveTo>
                      <a:pt x="123" y="152"/>
                    </a:moveTo>
                    <a:cubicBezTo>
                      <a:pt x="123" y="152"/>
                      <a:pt x="123" y="127"/>
                      <a:pt x="107" y="108"/>
                    </a:cubicBezTo>
                    <a:cubicBezTo>
                      <a:pt x="96" y="95"/>
                      <a:pt x="79" y="89"/>
                      <a:pt x="71" y="87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102" y="86"/>
                      <a:pt x="129" y="62"/>
                      <a:pt x="132" y="31"/>
                    </a:cubicBezTo>
                    <a:cubicBezTo>
                      <a:pt x="132" y="24"/>
                      <a:pt x="132" y="18"/>
                      <a:pt x="131" y="12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8"/>
                      <a:pt x="12" y="14"/>
                      <a:pt x="12" y="20"/>
                    </a:cubicBezTo>
                    <a:cubicBezTo>
                      <a:pt x="9" y="52"/>
                      <a:pt x="31" y="80"/>
                      <a:pt x="62" y="85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54" y="87"/>
                      <a:pt x="36" y="90"/>
                      <a:pt x="23" y="101"/>
                    </a:cubicBezTo>
                    <a:cubicBezTo>
                      <a:pt x="4" y="117"/>
                      <a:pt x="0" y="142"/>
                      <a:pt x="0" y="142"/>
                    </a:cubicBezTo>
                    <a:cubicBezTo>
                      <a:pt x="0" y="142"/>
                      <a:pt x="25" y="142"/>
                      <a:pt x="44" y="126"/>
                    </a:cubicBezTo>
                    <a:cubicBezTo>
                      <a:pt x="52" y="119"/>
                      <a:pt x="57" y="111"/>
                      <a:pt x="61" y="103"/>
                    </a:cubicBezTo>
                    <a:cubicBezTo>
                      <a:pt x="53" y="197"/>
                      <a:pt x="53" y="197"/>
                      <a:pt x="53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72" y="112"/>
                      <a:pt x="76" y="121"/>
                      <a:pt x="82" y="129"/>
                    </a:cubicBezTo>
                    <a:cubicBezTo>
                      <a:pt x="98" y="148"/>
                      <a:pt x="123" y="152"/>
                      <a:pt x="123" y="1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204"/>
              <p:cNvSpPr/>
              <p:nvPr/>
            </p:nvSpPr>
            <p:spPr bwMode="auto">
              <a:xfrm>
                <a:off x="1853" y="1035"/>
                <a:ext cx="155" cy="229"/>
              </a:xfrm>
              <a:custGeom>
                <a:avLst/>
                <a:gdLst>
                  <a:gd name="T0" fmla="*/ 141 w 153"/>
                  <a:gd name="T1" fmla="*/ 174 h 226"/>
                  <a:gd name="T2" fmla="*/ 123 w 153"/>
                  <a:gd name="T3" fmla="*/ 124 h 226"/>
                  <a:gd name="T4" fmla="*/ 82 w 153"/>
                  <a:gd name="T5" fmla="*/ 99 h 226"/>
                  <a:gd name="T6" fmla="*/ 82 w 153"/>
                  <a:gd name="T7" fmla="*/ 98 h 226"/>
                  <a:gd name="T8" fmla="*/ 152 w 153"/>
                  <a:gd name="T9" fmla="*/ 35 h 226"/>
                  <a:gd name="T10" fmla="*/ 151 w 153"/>
                  <a:gd name="T11" fmla="*/ 14 h 226"/>
                  <a:gd name="T12" fmla="*/ 128 w 153"/>
                  <a:gd name="T13" fmla="*/ 46 h 226"/>
                  <a:gd name="T14" fmla="*/ 108 w 153"/>
                  <a:gd name="T15" fmla="*/ 4 h 226"/>
                  <a:gd name="T16" fmla="*/ 82 w 153"/>
                  <a:gd name="T17" fmla="*/ 42 h 226"/>
                  <a:gd name="T18" fmla="*/ 62 w 153"/>
                  <a:gd name="T19" fmla="*/ 0 h 226"/>
                  <a:gd name="T20" fmla="*/ 36 w 153"/>
                  <a:gd name="T21" fmla="*/ 38 h 226"/>
                  <a:gd name="T22" fmla="*/ 19 w 153"/>
                  <a:gd name="T23" fmla="*/ 2 h 226"/>
                  <a:gd name="T24" fmla="*/ 14 w 153"/>
                  <a:gd name="T25" fmla="*/ 23 h 226"/>
                  <a:gd name="T26" fmla="*/ 72 w 153"/>
                  <a:gd name="T27" fmla="*/ 97 h 226"/>
                  <a:gd name="T28" fmla="*/ 72 w 153"/>
                  <a:gd name="T29" fmla="*/ 98 h 226"/>
                  <a:gd name="T30" fmla="*/ 26 w 153"/>
                  <a:gd name="T31" fmla="*/ 116 h 226"/>
                  <a:gd name="T32" fmla="*/ 0 w 153"/>
                  <a:gd name="T33" fmla="*/ 162 h 226"/>
                  <a:gd name="T34" fmla="*/ 51 w 153"/>
                  <a:gd name="T35" fmla="*/ 144 h 226"/>
                  <a:gd name="T36" fmla="*/ 70 w 153"/>
                  <a:gd name="T37" fmla="*/ 118 h 226"/>
                  <a:gd name="T38" fmla="*/ 61 w 153"/>
                  <a:gd name="T39" fmla="*/ 226 h 226"/>
                  <a:gd name="T40" fmla="*/ 71 w 153"/>
                  <a:gd name="T41" fmla="*/ 226 h 226"/>
                  <a:gd name="T42" fmla="*/ 80 w 153"/>
                  <a:gd name="T43" fmla="*/ 119 h 226"/>
                  <a:gd name="T44" fmla="*/ 95 w 153"/>
                  <a:gd name="T45" fmla="*/ 148 h 226"/>
                  <a:gd name="T46" fmla="*/ 141 w 153"/>
                  <a:gd name="T47" fmla="*/ 17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" h="226">
                    <a:moveTo>
                      <a:pt x="141" y="174"/>
                    </a:moveTo>
                    <a:cubicBezTo>
                      <a:pt x="141" y="174"/>
                      <a:pt x="141" y="145"/>
                      <a:pt x="123" y="124"/>
                    </a:cubicBezTo>
                    <a:cubicBezTo>
                      <a:pt x="110" y="108"/>
                      <a:pt x="91" y="101"/>
                      <a:pt x="82" y="99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118" y="98"/>
                      <a:pt x="149" y="71"/>
                      <a:pt x="152" y="35"/>
                    </a:cubicBezTo>
                    <a:cubicBezTo>
                      <a:pt x="153" y="27"/>
                      <a:pt x="152" y="20"/>
                      <a:pt x="151" y="14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8"/>
                      <a:pt x="14" y="15"/>
                      <a:pt x="14" y="23"/>
                    </a:cubicBezTo>
                    <a:cubicBezTo>
                      <a:pt x="11" y="59"/>
                      <a:pt x="36" y="91"/>
                      <a:pt x="72" y="97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62" y="99"/>
                      <a:pt x="42" y="103"/>
                      <a:pt x="26" y="116"/>
                    </a:cubicBezTo>
                    <a:cubicBezTo>
                      <a:pt x="5" y="134"/>
                      <a:pt x="0" y="162"/>
                      <a:pt x="0" y="162"/>
                    </a:cubicBezTo>
                    <a:cubicBezTo>
                      <a:pt x="0" y="162"/>
                      <a:pt x="29" y="162"/>
                      <a:pt x="51" y="144"/>
                    </a:cubicBezTo>
                    <a:cubicBezTo>
                      <a:pt x="60" y="137"/>
                      <a:pt x="66" y="127"/>
                      <a:pt x="70" y="118"/>
                    </a:cubicBezTo>
                    <a:cubicBezTo>
                      <a:pt x="61" y="226"/>
                      <a:pt x="61" y="226"/>
                      <a:pt x="61" y="226"/>
                    </a:cubicBezTo>
                    <a:cubicBezTo>
                      <a:pt x="71" y="226"/>
                      <a:pt x="71" y="226"/>
                      <a:pt x="71" y="226"/>
                    </a:cubicBezTo>
                    <a:cubicBezTo>
                      <a:pt x="80" y="119"/>
                      <a:pt x="80" y="119"/>
                      <a:pt x="80" y="119"/>
                    </a:cubicBezTo>
                    <a:cubicBezTo>
                      <a:pt x="83" y="128"/>
                      <a:pt x="87" y="139"/>
                      <a:pt x="95" y="148"/>
                    </a:cubicBezTo>
                    <a:cubicBezTo>
                      <a:pt x="113" y="169"/>
                      <a:pt x="141" y="174"/>
                      <a:pt x="141" y="1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05"/>
              <p:cNvSpPr/>
              <p:nvPr/>
            </p:nvSpPr>
            <p:spPr bwMode="auto">
              <a:xfrm>
                <a:off x="3028" y="1538"/>
                <a:ext cx="156" cy="207"/>
              </a:xfrm>
              <a:custGeom>
                <a:avLst/>
                <a:gdLst>
                  <a:gd name="T0" fmla="*/ 50 w 156"/>
                  <a:gd name="T1" fmla="*/ 180 h 207"/>
                  <a:gd name="T2" fmla="*/ 50 w 156"/>
                  <a:gd name="T3" fmla="*/ 180 h 207"/>
                  <a:gd name="T4" fmla="*/ 156 w 156"/>
                  <a:gd name="T5" fmla="*/ 29 h 207"/>
                  <a:gd name="T6" fmla="*/ 115 w 156"/>
                  <a:gd name="T7" fmla="*/ 0 h 207"/>
                  <a:gd name="T8" fmla="*/ 8 w 156"/>
                  <a:gd name="T9" fmla="*/ 151 h 207"/>
                  <a:gd name="T10" fmla="*/ 8 w 156"/>
                  <a:gd name="T11" fmla="*/ 151 h 207"/>
                  <a:gd name="T12" fmla="*/ 0 w 156"/>
                  <a:gd name="T13" fmla="*/ 207 h 207"/>
                  <a:gd name="T14" fmla="*/ 0 w 156"/>
                  <a:gd name="T15" fmla="*/ 207 h 207"/>
                  <a:gd name="T16" fmla="*/ 0 w 156"/>
                  <a:gd name="T17" fmla="*/ 207 h 207"/>
                  <a:gd name="T18" fmla="*/ 17 w 156"/>
                  <a:gd name="T19" fmla="*/ 198 h 207"/>
                  <a:gd name="T20" fmla="*/ 50 w 156"/>
                  <a:gd name="T21" fmla="*/ 180 h 207"/>
                  <a:gd name="T22" fmla="*/ 43 w 156"/>
                  <a:gd name="T23" fmla="*/ 179 h 207"/>
                  <a:gd name="T24" fmla="*/ 14 w 156"/>
                  <a:gd name="T25" fmla="*/ 194 h 207"/>
                  <a:gd name="T26" fmla="*/ 6 w 156"/>
                  <a:gd name="T27" fmla="*/ 189 h 207"/>
                  <a:gd name="T28" fmla="*/ 11 w 156"/>
                  <a:gd name="T29" fmla="*/ 157 h 207"/>
                  <a:gd name="T30" fmla="*/ 43 w 156"/>
                  <a:gd name="T31" fmla="*/ 17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207">
                    <a:moveTo>
                      <a:pt x="50" y="180"/>
                    </a:moveTo>
                    <a:lnTo>
                      <a:pt x="50" y="180"/>
                    </a:lnTo>
                    <a:lnTo>
                      <a:pt x="156" y="29"/>
                    </a:lnTo>
                    <a:lnTo>
                      <a:pt x="115" y="0"/>
                    </a:lnTo>
                    <a:lnTo>
                      <a:pt x="8" y="151"/>
                    </a:lnTo>
                    <a:lnTo>
                      <a:pt x="8" y="151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7" y="198"/>
                    </a:lnTo>
                    <a:lnTo>
                      <a:pt x="50" y="180"/>
                    </a:lnTo>
                    <a:close/>
                    <a:moveTo>
                      <a:pt x="43" y="179"/>
                    </a:moveTo>
                    <a:lnTo>
                      <a:pt x="14" y="194"/>
                    </a:lnTo>
                    <a:lnTo>
                      <a:pt x="6" y="189"/>
                    </a:lnTo>
                    <a:lnTo>
                      <a:pt x="11" y="157"/>
                    </a:lnTo>
                    <a:lnTo>
                      <a:pt x="43" y="1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06"/>
              <p:cNvSpPr/>
              <p:nvPr/>
            </p:nvSpPr>
            <p:spPr bwMode="auto">
              <a:xfrm>
                <a:off x="2589" y="1222"/>
                <a:ext cx="87" cy="100"/>
              </a:xfrm>
              <a:custGeom>
                <a:avLst/>
                <a:gdLst>
                  <a:gd name="T0" fmla="*/ 87 w 87"/>
                  <a:gd name="T1" fmla="*/ 0 h 100"/>
                  <a:gd name="T2" fmla="*/ 40 w 87"/>
                  <a:gd name="T3" fmla="*/ 27 h 100"/>
                  <a:gd name="T4" fmla="*/ 0 w 87"/>
                  <a:gd name="T5" fmla="*/ 27 h 100"/>
                  <a:gd name="T6" fmla="*/ 0 w 87"/>
                  <a:gd name="T7" fmla="*/ 49 h 100"/>
                  <a:gd name="T8" fmla="*/ 0 w 87"/>
                  <a:gd name="T9" fmla="*/ 51 h 100"/>
                  <a:gd name="T10" fmla="*/ 0 w 87"/>
                  <a:gd name="T11" fmla="*/ 51 h 100"/>
                  <a:gd name="T12" fmla="*/ 0 w 87"/>
                  <a:gd name="T13" fmla="*/ 73 h 100"/>
                  <a:gd name="T14" fmla="*/ 40 w 87"/>
                  <a:gd name="T15" fmla="*/ 73 h 100"/>
                  <a:gd name="T16" fmla="*/ 87 w 87"/>
                  <a:gd name="T17" fmla="*/ 100 h 100"/>
                  <a:gd name="T18" fmla="*/ 87 w 87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00">
                    <a:moveTo>
                      <a:pt x="87" y="0"/>
                    </a:moveTo>
                    <a:lnTo>
                      <a:pt x="40" y="27"/>
                    </a:lnTo>
                    <a:lnTo>
                      <a:pt x="0" y="2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40" y="73"/>
                    </a:lnTo>
                    <a:lnTo>
                      <a:pt x="87" y="10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07"/>
              <p:cNvSpPr/>
              <p:nvPr/>
            </p:nvSpPr>
            <p:spPr bwMode="auto">
              <a:xfrm>
                <a:off x="2684" y="1225"/>
                <a:ext cx="28" cy="94"/>
              </a:xfrm>
              <a:custGeom>
                <a:avLst/>
                <a:gdLst>
                  <a:gd name="T0" fmla="*/ 0 w 27"/>
                  <a:gd name="T1" fmla="*/ 0 h 93"/>
                  <a:gd name="T2" fmla="*/ 0 w 27"/>
                  <a:gd name="T3" fmla="*/ 6 h 93"/>
                  <a:gd name="T4" fmla="*/ 22 w 27"/>
                  <a:gd name="T5" fmla="*/ 47 h 93"/>
                  <a:gd name="T6" fmla="*/ 0 w 27"/>
                  <a:gd name="T7" fmla="*/ 87 h 93"/>
                  <a:gd name="T8" fmla="*/ 0 w 27"/>
                  <a:gd name="T9" fmla="*/ 93 h 93"/>
                  <a:gd name="T10" fmla="*/ 27 w 27"/>
                  <a:gd name="T11" fmla="*/ 47 h 93"/>
                  <a:gd name="T12" fmla="*/ 0 w 27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93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3" y="15"/>
                      <a:pt x="22" y="30"/>
                      <a:pt x="22" y="47"/>
                    </a:cubicBezTo>
                    <a:cubicBezTo>
                      <a:pt x="22" y="63"/>
                      <a:pt x="13" y="78"/>
                      <a:pt x="0" y="8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6" y="84"/>
                      <a:pt x="27" y="67"/>
                      <a:pt x="27" y="47"/>
                    </a:cubicBezTo>
                    <a:cubicBezTo>
                      <a:pt x="27" y="27"/>
                      <a:pt x="16" y="9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08"/>
              <p:cNvSpPr/>
              <p:nvPr/>
            </p:nvSpPr>
            <p:spPr bwMode="auto">
              <a:xfrm>
                <a:off x="2700" y="1214"/>
                <a:ext cx="33" cy="116"/>
              </a:xfrm>
              <a:custGeom>
                <a:avLst/>
                <a:gdLst>
                  <a:gd name="T0" fmla="*/ 0 w 33"/>
                  <a:gd name="T1" fmla="*/ 0 h 115"/>
                  <a:gd name="T2" fmla="*/ 0 w 33"/>
                  <a:gd name="T3" fmla="*/ 8 h 115"/>
                  <a:gd name="T4" fmla="*/ 27 w 33"/>
                  <a:gd name="T5" fmla="*/ 58 h 115"/>
                  <a:gd name="T6" fmla="*/ 0 w 33"/>
                  <a:gd name="T7" fmla="*/ 107 h 115"/>
                  <a:gd name="T8" fmla="*/ 0 w 33"/>
                  <a:gd name="T9" fmla="*/ 115 h 115"/>
                  <a:gd name="T10" fmla="*/ 33 w 33"/>
                  <a:gd name="T11" fmla="*/ 58 h 115"/>
                  <a:gd name="T12" fmla="*/ 0 w 33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15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6" y="18"/>
                      <a:pt x="27" y="37"/>
                      <a:pt x="27" y="58"/>
                    </a:cubicBezTo>
                    <a:cubicBezTo>
                      <a:pt x="27" y="78"/>
                      <a:pt x="16" y="97"/>
                      <a:pt x="0" y="107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0" y="104"/>
                      <a:pt x="33" y="82"/>
                      <a:pt x="33" y="58"/>
                    </a:cubicBezTo>
                    <a:cubicBezTo>
                      <a:pt x="33" y="33"/>
                      <a:pt x="20" y="1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09"/>
              <p:cNvSpPr/>
              <p:nvPr/>
            </p:nvSpPr>
            <p:spPr bwMode="auto">
              <a:xfrm>
                <a:off x="1357" y="351"/>
                <a:ext cx="111" cy="104"/>
              </a:xfrm>
              <a:custGeom>
                <a:avLst/>
                <a:gdLst>
                  <a:gd name="T0" fmla="*/ 46 w 111"/>
                  <a:gd name="T1" fmla="*/ 104 h 104"/>
                  <a:gd name="T2" fmla="*/ 75 w 111"/>
                  <a:gd name="T3" fmla="*/ 58 h 104"/>
                  <a:gd name="T4" fmla="*/ 111 w 111"/>
                  <a:gd name="T5" fmla="*/ 40 h 104"/>
                  <a:gd name="T6" fmla="*/ 101 w 111"/>
                  <a:gd name="T7" fmla="*/ 20 h 104"/>
                  <a:gd name="T8" fmla="*/ 101 w 111"/>
                  <a:gd name="T9" fmla="*/ 20 h 104"/>
                  <a:gd name="T10" fmla="*/ 101 w 111"/>
                  <a:gd name="T11" fmla="*/ 20 h 104"/>
                  <a:gd name="T12" fmla="*/ 91 w 111"/>
                  <a:gd name="T13" fmla="*/ 0 h 104"/>
                  <a:gd name="T14" fmla="*/ 55 w 111"/>
                  <a:gd name="T15" fmla="*/ 18 h 104"/>
                  <a:gd name="T16" fmla="*/ 0 w 111"/>
                  <a:gd name="T17" fmla="*/ 15 h 104"/>
                  <a:gd name="T18" fmla="*/ 46 w 111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04">
                    <a:moveTo>
                      <a:pt x="46" y="104"/>
                    </a:moveTo>
                    <a:lnTo>
                      <a:pt x="75" y="58"/>
                    </a:lnTo>
                    <a:lnTo>
                      <a:pt x="111" y="4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1" y="0"/>
                    </a:lnTo>
                    <a:lnTo>
                      <a:pt x="55" y="18"/>
                    </a:lnTo>
                    <a:lnTo>
                      <a:pt x="0" y="15"/>
                    </a:lnTo>
                    <a:lnTo>
                      <a:pt x="46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10"/>
              <p:cNvSpPr/>
              <p:nvPr/>
            </p:nvSpPr>
            <p:spPr bwMode="auto">
              <a:xfrm>
                <a:off x="1339" y="372"/>
                <a:ext cx="55" cy="84"/>
              </a:xfrm>
              <a:custGeom>
                <a:avLst/>
                <a:gdLst>
                  <a:gd name="T0" fmla="*/ 54 w 54"/>
                  <a:gd name="T1" fmla="*/ 83 h 83"/>
                  <a:gd name="T2" fmla="*/ 52 w 54"/>
                  <a:gd name="T3" fmla="*/ 77 h 83"/>
                  <a:gd name="T4" fmla="*/ 14 w 54"/>
                  <a:gd name="T5" fmla="*/ 51 h 83"/>
                  <a:gd name="T6" fmla="*/ 15 w 54"/>
                  <a:gd name="T7" fmla="*/ 6 h 83"/>
                  <a:gd name="T8" fmla="*/ 12 w 54"/>
                  <a:gd name="T9" fmla="*/ 0 h 83"/>
                  <a:gd name="T10" fmla="*/ 9 w 54"/>
                  <a:gd name="T11" fmla="*/ 54 h 83"/>
                  <a:gd name="T12" fmla="*/ 54 w 54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3">
                    <a:moveTo>
                      <a:pt x="54" y="83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36" y="76"/>
                      <a:pt x="21" y="66"/>
                      <a:pt x="14" y="51"/>
                    </a:cubicBezTo>
                    <a:cubicBezTo>
                      <a:pt x="6" y="36"/>
                      <a:pt x="7" y="19"/>
                      <a:pt x="15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" y="15"/>
                      <a:pt x="0" y="36"/>
                      <a:pt x="9" y="54"/>
                    </a:cubicBezTo>
                    <a:cubicBezTo>
                      <a:pt x="18" y="72"/>
                      <a:pt x="36" y="82"/>
                      <a:pt x="54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11"/>
              <p:cNvSpPr/>
              <p:nvPr/>
            </p:nvSpPr>
            <p:spPr bwMode="auto">
              <a:xfrm>
                <a:off x="1318" y="369"/>
                <a:ext cx="68" cy="104"/>
              </a:xfrm>
              <a:custGeom>
                <a:avLst/>
                <a:gdLst>
                  <a:gd name="T0" fmla="*/ 67 w 67"/>
                  <a:gd name="T1" fmla="*/ 103 h 103"/>
                  <a:gd name="T2" fmla="*/ 64 w 67"/>
                  <a:gd name="T3" fmla="*/ 96 h 103"/>
                  <a:gd name="T4" fmla="*/ 17 w 67"/>
                  <a:gd name="T5" fmla="*/ 63 h 103"/>
                  <a:gd name="T6" fmla="*/ 19 w 67"/>
                  <a:gd name="T7" fmla="*/ 7 h 103"/>
                  <a:gd name="T8" fmla="*/ 15 w 67"/>
                  <a:gd name="T9" fmla="*/ 0 h 103"/>
                  <a:gd name="T10" fmla="*/ 11 w 67"/>
                  <a:gd name="T11" fmla="*/ 66 h 103"/>
                  <a:gd name="T12" fmla="*/ 67 w 67"/>
                  <a:gd name="T13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03">
                    <a:moveTo>
                      <a:pt x="67" y="103"/>
                    </a:moveTo>
                    <a:cubicBezTo>
                      <a:pt x="64" y="96"/>
                      <a:pt x="64" y="96"/>
                      <a:pt x="64" y="96"/>
                    </a:cubicBezTo>
                    <a:cubicBezTo>
                      <a:pt x="44" y="94"/>
                      <a:pt x="26" y="82"/>
                      <a:pt x="17" y="63"/>
                    </a:cubicBezTo>
                    <a:cubicBezTo>
                      <a:pt x="7" y="45"/>
                      <a:pt x="9" y="24"/>
                      <a:pt x="19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" y="19"/>
                      <a:pt x="0" y="44"/>
                      <a:pt x="11" y="66"/>
                    </a:cubicBezTo>
                    <a:cubicBezTo>
                      <a:pt x="22" y="89"/>
                      <a:pt x="44" y="102"/>
                      <a:pt x="67" y="1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12"/>
              <p:cNvSpPr/>
              <p:nvPr/>
            </p:nvSpPr>
            <p:spPr bwMode="auto">
              <a:xfrm>
                <a:off x="2519" y="1609"/>
                <a:ext cx="67" cy="67"/>
              </a:xfrm>
              <a:custGeom>
                <a:avLst/>
                <a:gdLst>
                  <a:gd name="T0" fmla="*/ 28 w 66"/>
                  <a:gd name="T1" fmla="*/ 3 h 66"/>
                  <a:gd name="T2" fmla="*/ 3 w 66"/>
                  <a:gd name="T3" fmla="*/ 38 h 66"/>
                  <a:gd name="T4" fmla="*/ 38 w 66"/>
                  <a:gd name="T5" fmla="*/ 63 h 66"/>
                  <a:gd name="T6" fmla="*/ 63 w 66"/>
                  <a:gd name="T7" fmla="*/ 28 h 66"/>
                  <a:gd name="T8" fmla="*/ 28 w 66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28" y="3"/>
                    </a:moveTo>
                    <a:cubicBezTo>
                      <a:pt x="11" y="6"/>
                      <a:pt x="0" y="21"/>
                      <a:pt x="3" y="38"/>
                    </a:cubicBezTo>
                    <a:cubicBezTo>
                      <a:pt x="5" y="55"/>
                      <a:pt x="21" y="66"/>
                      <a:pt x="38" y="63"/>
                    </a:cubicBezTo>
                    <a:cubicBezTo>
                      <a:pt x="54" y="60"/>
                      <a:pt x="66" y="45"/>
                      <a:pt x="63" y="28"/>
                    </a:cubicBezTo>
                    <a:cubicBezTo>
                      <a:pt x="60" y="12"/>
                      <a:pt x="44" y="0"/>
                      <a:pt x="2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213"/>
              <p:cNvSpPr/>
              <p:nvPr/>
            </p:nvSpPr>
            <p:spPr bwMode="auto">
              <a:xfrm>
                <a:off x="2447" y="1570"/>
                <a:ext cx="166" cy="142"/>
              </a:xfrm>
              <a:custGeom>
                <a:avLst/>
                <a:gdLst>
                  <a:gd name="T0" fmla="*/ 140 w 163"/>
                  <a:gd name="T1" fmla="*/ 10 h 140"/>
                  <a:gd name="T2" fmla="*/ 133 w 163"/>
                  <a:gd name="T3" fmla="*/ 12 h 140"/>
                  <a:gd name="T4" fmla="*/ 132 w 163"/>
                  <a:gd name="T5" fmla="*/ 5 h 140"/>
                  <a:gd name="T6" fmla="*/ 126 w 163"/>
                  <a:gd name="T7" fmla="*/ 0 h 140"/>
                  <a:gd name="T8" fmla="*/ 107 w 163"/>
                  <a:gd name="T9" fmla="*/ 4 h 140"/>
                  <a:gd name="T10" fmla="*/ 102 w 163"/>
                  <a:gd name="T11" fmla="*/ 10 h 140"/>
                  <a:gd name="T12" fmla="*/ 103 w 163"/>
                  <a:gd name="T13" fmla="*/ 17 h 140"/>
                  <a:gd name="T14" fmla="*/ 6 w 163"/>
                  <a:gd name="T15" fmla="*/ 33 h 140"/>
                  <a:gd name="T16" fmla="*/ 1 w 163"/>
                  <a:gd name="T17" fmla="*/ 39 h 140"/>
                  <a:gd name="T18" fmla="*/ 17 w 163"/>
                  <a:gd name="T19" fmla="*/ 134 h 140"/>
                  <a:gd name="T20" fmla="*/ 23 w 163"/>
                  <a:gd name="T21" fmla="*/ 139 h 140"/>
                  <a:gd name="T22" fmla="*/ 158 w 163"/>
                  <a:gd name="T23" fmla="*/ 117 h 140"/>
                  <a:gd name="T24" fmla="*/ 162 w 163"/>
                  <a:gd name="T25" fmla="*/ 110 h 140"/>
                  <a:gd name="T26" fmla="*/ 147 w 163"/>
                  <a:gd name="T27" fmla="*/ 15 h 140"/>
                  <a:gd name="T28" fmla="*/ 140 w 163"/>
                  <a:gd name="T29" fmla="*/ 10 h 140"/>
                  <a:gd name="T30" fmla="*/ 45 w 163"/>
                  <a:gd name="T31" fmla="*/ 49 h 140"/>
                  <a:gd name="T32" fmla="*/ 40 w 163"/>
                  <a:gd name="T33" fmla="*/ 56 h 140"/>
                  <a:gd name="T34" fmla="*/ 19 w 163"/>
                  <a:gd name="T35" fmla="*/ 60 h 140"/>
                  <a:gd name="T36" fmla="*/ 12 w 163"/>
                  <a:gd name="T37" fmla="*/ 55 h 140"/>
                  <a:gd name="T38" fmla="*/ 11 w 163"/>
                  <a:gd name="T39" fmla="*/ 47 h 140"/>
                  <a:gd name="T40" fmla="*/ 16 w 163"/>
                  <a:gd name="T41" fmla="*/ 41 h 140"/>
                  <a:gd name="T42" fmla="*/ 37 w 163"/>
                  <a:gd name="T43" fmla="*/ 37 h 140"/>
                  <a:gd name="T44" fmla="*/ 44 w 163"/>
                  <a:gd name="T45" fmla="*/ 42 h 140"/>
                  <a:gd name="T46" fmla="*/ 45 w 163"/>
                  <a:gd name="T47" fmla="*/ 49 h 140"/>
                  <a:gd name="T48" fmla="*/ 110 w 163"/>
                  <a:gd name="T49" fmla="*/ 107 h 140"/>
                  <a:gd name="T50" fmla="*/ 68 w 163"/>
                  <a:gd name="T51" fmla="*/ 77 h 140"/>
                  <a:gd name="T52" fmla="*/ 98 w 163"/>
                  <a:gd name="T53" fmla="*/ 35 h 140"/>
                  <a:gd name="T54" fmla="*/ 139 w 163"/>
                  <a:gd name="T55" fmla="*/ 65 h 140"/>
                  <a:gd name="T56" fmla="*/ 110 w 163"/>
                  <a:gd name="T57" fmla="*/ 10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3" h="140">
                    <a:moveTo>
                      <a:pt x="140" y="10"/>
                    </a:move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2" y="2"/>
                      <a:pt x="129" y="0"/>
                      <a:pt x="126" y="0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4" y="4"/>
                      <a:pt x="102" y="7"/>
                      <a:pt x="102" y="10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" y="33"/>
                      <a:pt x="0" y="36"/>
                      <a:pt x="1" y="39"/>
                    </a:cubicBezTo>
                    <a:cubicBezTo>
                      <a:pt x="17" y="134"/>
                      <a:pt x="17" y="134"/>
                      <a:pt x="17" y="134"/>
                    </a:cubicBezTo>
                    <a:cubicBezTo>
                      <a:pt x="17" y="137"/>
                      <a:pt x="20" y="140"/>
                      <a:pt x="23" y="139"/>
                    </a:cubicBezTo>
                    <a:cubicBezTo>
                      <a:pt x="158" y="117"/>
                      <a:pt x="158" y="117"/>
                      <a:pt x="158" y="117"/>
                    </a:cubicBezTo>
                    <a:cubicBezTo>
                      <a:pt x="161" y="116"/>
                      <a:pt x="163" y="113"/>
                      <a:pt x="162" y="110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2"/>
                      <a:pt x="143" y="10"/>
                      <a:pt x="140" y="10"/>
                    </a:cubicBezTo>
                    <a:moveTo>
                      <a:pt x="45" y="49"/>
                    </a:moveTo>
                    <a:cubicBezTo>
                      <a:pt x="46" y="53"/>
                      <a:pt x="44" y="56"/>
                      <a:pt x="40" y="56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6" y="60"/>
                      <a:pt x="13" y="58"/>
                      <a:pt x="12" y="55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4"/>
                      <a:pt x="13" y="41"/>
                      <a:pt x="16" y="41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0" y="37"/>
                      <a:pt x="43" y="39"/>
                      <a:pt x="44" y="42"/>
                    </a:cubicBezTo>
                    <a:lnTo>
                      <a:pt x="45" y="49"/>
                    </a:lnTo>
                    <a:close/>
                    <a:moveTo>
                      <a:pt x="110" y="107"/>
                    </a:moveTo>
                    <a:cubicBezTo>
                      <a:pt x="90" y="110"/>
                      <a:pt x="71" y="97"/>
                      <a:pt x="68" y="77"/>
                    </a:cubicBezTo>
                    <a:cubicBezTo>
                      <a:pt x="65" y="57"/>
                      <a:pt x="78" y="39"/>
                      <a:pt x="98" y="35"/>
                    </a:cubicBezTo>
                    <a:cubicBezTo>
                      <a:pt x="117" y="32"/>
                      <a:pt x="136" y="45"/>
                      <a:pt x="139" y="65"/>
                    </a:cubicBezTo>
                    <a:cubicBezTo>
                      <a:pt x="143" y="85"/>
                      <a:pt x="129" y="104"/>
                      <a:pt x="110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214"/>
              <p:cNvSpPr/>
              <p:nvPr/>
            </p:nvSpPr>
            <p:spPr bwMode="auto">
              <a:xfrm>
                <a:off x="3227" y="2067"/>
                <a:ext cx="66" cy="67"/>
              </a:xfrm>
              <a:custGeom>
                <a:avLst/>
                <a:gdLst>
                  <a:gd name="T0" fmla="*/ 28 w 66"/>
                  <a:gd name="T1" fmla="*/ 3 h 66"/>
                  <a:gd name="T2" fmla="*/ 3 w 66"/>
                  <a:gd name="T3" fmla="*/ 38 h 66"/>
                  <a:gd name="T4" fmla="*/ 38 w 66"/>
                  <a:gd name="T5" fmla="*/ 63 h 66"/>
                  <a:gd name="T6" fmla="*/ 63 w 66"/>
                  <a:gd name="T7" fmla="*/ 28 h 66"/>
                  <a:gd name="T8" fmla="*/ 28 w 66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28" y="3"/>
                    </a:moveTo>
                    <a:cubicBezTo>
                      <a:pt x="11" y="6"/>
                      <a:pt x="0" y="22"/>
                      <a:pt x="3" y="38"/>
                    </a:cubicBezTo>
                    <a:cubicBezTo>
                      <a:pt x="6" y="55"/>
                      <a:pt x="21" y="66"/>
                      <a:pt x="38" y="63"/>
                    </a:cubicBezTo>
                    <a:cubicBezTo>
                      <a:pt x="54" y="61"/>
                      <a:pt x="66" y="45"/>
                      <a:pt x="63" y="28"/>
                    </a:cubicBezTo>
                    <a:cubicBezTo>
                      <a:pt x="60" y="12"/>
                      <a:pt x="45" y="0"/>
                      <a:pt x="2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215"/>
              <p:cNvSpPr/>
              <p:nvPr/>
            </p:nvSpPr>
            <p:spPr bwMode="auto">
              <a:xfrm>
                <a:off x="3156" y="2028"/>
                <a:ext cx="164" cy="142"/>
              </a:xfrm>
              <a:custGeom>
                <a:avLst/>
                <a:gdLst>
                  <a:gd name="T0" fmla="*/ 139 w 162"/>
                  <a:gd name="T1" fmla="*/ 11 h 140"/>
                  <a:gd name="T2" fmla="*/ 133 w 162"/>
                  <a:gd name="T3" fmla="*/ 12 h 140"/>
                  <a:gd name="T4" fmla="*/ 132 w 162"/>
                  <a:gd name="T5" fmla="*/ 5 h 140"/>
                  <a:gd name="T6" fmla="*/ 125 w 162"/>
                  <a:gd name="T7" fmla="*/ 1 h 140"/>
                  <a:gd name="T8" fmla="*/ 106 w 162"/>
                  <a:gd name="T9" fmla="*/ 4 h 140"/>
                  <a:gd name="T10" fmla="*/ 101 w 162"/>
                  <a:gd name="T11" fmla="*/ 10 h 140"/>
                  <a:gd name="T12" fmla="*/ 102 w 162"/>
                  <a:gd name="T13" fmla="*/ 17 h 140"/>
                  <a:gd name="T14" fmla="*/ 5 w 162"/>
                  <a:gd name="T15" fmla="*/ 33 h 140"/>
                  <a:gd name="T16" fmla="*/ 0 w 162"/>
                  <a:gd name="T17" fmla="*/ 39 h 140"/>
                  <a:gd name="T18" fmla="*/ 16 w 162"/>
                  <a:gd name="T19" fmla="*/ 134 h 140"/>
                  <a:gd name="T20" fmla="*/ 22 w 162"/>
                  <a:gd name="T21" fmla="*/ 139 h 140"/>
                  <a:gd name="T22" fmla="*/ 157 w 162"/>
                  <a:gd name="T23" fmla="*/ 117 h 140"/>
                  <a:gd name="T24" fmla="*/ 162 w 162"/>
                  <a:gd name="T25" fmla="*/ 110 h 140"/>
                  <a:gd name="T26" fmla="*/ 146 w 162"/>
                  <a:gd name="T27" fmla="*/ 15 h 140"/>
                  <a:gd name="T28" fmla="*/ 139 w 162"/>
                  <a:gd name="T29" fmla="*/ 11 h 140"/>
                  <a:gd name="T30" fmla="*/ 44 w 162"/>
                  <a:gd name="T31" fmla="*/ 50 h 140"/>
                  <a:gd name="T32" fmla="*/ 40 w 162"/>
                  <a:gd name="T33" fmla="*/ 56 h 140"/>
                  <a:gd name="T34" fmla="*/ 18 w 162"/>
                  <a:gd name="T35" fmla="*/ 60 h 140"/>
                  <a:gd name="T36" fmla="*/ 12 w 162"/>
                  <a:gd name="T37" fmla="*/ 55 h 140"/>
                  <a:gd name="T38" fmla="*/ 10 w 162"/>
                  <a:gd name="T39" fmla="*/ 47 h 140"/>
                  <a:gd name="T40" fmla="*/ 15 w 162"/>
                  <a:gd name="T41" fmla="*/ 41 h 140"/>
                  <a:gd name="T42" fmla="*/ 37 w 162"/>
                  <a:gd name="T43" fmla="*/ 37 h 140"/>
                  <a:gd name="T44" fmla="*/ 43 w 162"/>
                  <a:gd name="T45" fmla="*/ 42 h 140"/>
                  <a:gd name="T46" fmla="*/ 44 w 162"/>
                  <a:gd name="T47" fmla="*/ 50 h 140"/>
                  <a:gd name="T48" fmla="*/ 109 w 162"/>
                  <a:gd name="T49" fmla="*/ 107 h 140"/>
                  <a:gd name="T50" fmla="*/ 67 w 162"/>
                  <a:gd name="T51" fmla="*/ 77 h 140"/>
                  <a:gd name="T52" fmla="*/ 97 w 162"/>
                  <a:gd name="T53" fmla="*/ 35 h 140"/>
                  <a:gd name="T54" fmla="*/ 139 w 162"/>
                  <a:gd name="T55" fmla="*/ 65 h 140"/>
                  <a:gd name="T56" fmla="*/ 109 w 162"/>
                  <a:gd name="T57" fmla="*/ 10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2" h="140">
                    <a:moveTo>
                      <a:pt x="139" y="11"/>
                    </a:move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1" y="2"/>
                      <a:pt x="128" y="0"/>
                      <a:pt x="125" y="1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3" y="4"/>
                      <a:pt x="101" y="7"/>
                      <a:pt x="101" y="10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6"/>
                      <a:pt x="0" y="39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8"/>
                      <a:pt x="19" y="140"/>
                      <a:pt x="22" y="139"/>
                    </a:cubicBezTo>
                    <a:cubicBezTo>
                      <a:pt x="157" y="117"/>
                      <a:pt x="157" y="117"/>
                      <a:pt x="157" y="117"/>
                    </a:cubicBezTo>
                    <a:cubicBezTo>
                      <a:pt x="160" y="116"/>
                      <a:pt x="162" y="113"/>
                      <a:pt x="162" y="110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5" y="12"/>
                      <a:pt x="142" y="10"/>
                      <a:pt x="139" y="11"/>
                    </a:cubicBezTo>
                    <a:moveTo>
                      <a:pt x="44" y="50"/>
                    </a:moveTo>
                    <a:cubicBezTo>
                      <a:pt x="45" y="53"/>
                      <a:pt x="43" y="56"/>
                      <a:pt x="40" y="56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5" y="60"/>
                      <a:pt x="12" y="58"/>
                      <a:pt x="12" y="55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4"/>
                      <a:pt x="12" y="41"/>
                      <a:pt x="15" y="41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0" y="37"/>
                      <a:pt x="43" y="39"/>
                      <a:pt x="43" y="42"/>
                    </a:cubicBezTo>
                    <a:lnTo>
                      <a:pt x="44" y="50"/>
                    </a:lnTo>
                    <a:close/>
                    <a:moveTo>
                      <a:pt x="109" y="107"/>
                    </a:moveTo>
                    <a:cubicBezTo>
                      <a:pt x="89" y="110"/>
                      <a:pt x="70" y="97"/>
                      <a:pt x="67" y="77"/>
                    </a:cubicBezTo>
                    <a:cubicBezTo>
                      <a:pt x="64" y="57"/>
                      <a:pt x="77" y="39"/>
                      <a:pt x="97" y="35"/>
                    </a:cubicBezTo>
                    <a:cubicBezTo>
                      <a:pt x="117" y="32"/>
                      <a:pt x="135" y="46"/>
                      <a:pt x="139" y="65"/>
                    </a:cubicBezTo>
                    <a:cubicBezTo>
                      <a:pt x="142" y="85"/>
                      <a:pt x="129" y="104"/>
                      <a:pt x="109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216"/>
              <p:cNvSpPr/>
              <p:nvPr/>
            </p:nvSpPr>
            <p:spPr bwMode="auto">
              <a:xfrm>
                <a:off x="1971" y="711"/>
                <a:ext cx="112" cy="146"/>
              </a:xfrm>
              <a:custGeom>
                <a:avLst/>
                <a:gdLst>
                  <a:gd name="T0" fmla="*/ 112 w 112"/>
                  <a:gd name="T1" fmla="*/ 0 h 146"/>
                  <a:gd name="T2" fmla="*/ 6 w 112"/>
                  <a:gd name="T3" fmla="*/ 0 h 146"/>
                  <a:gd name="T4" fmla="*/ 0 w 112"/>
                  <a:gd name="T5" fmla="*/ 0 h 146"/>
                  <a:gd name="T6" fmla="*/ 0 w 112"/>
                  <a:gd name="T7" fmla="*/ 146 h 146"/>
                  <a:gd name="T8" fmla="*/ 6 w 112"/>
                  <a:gd name="T9" fmla="*/ 146 h 146"/>
                  <a:gd name="T10" fmla="*/ 6 w 112"/>
                  <a:gd name="T11" fmla="*/ 70 h 146"/>
                  <a:gd name="T12" fmla="*/ 112 w 112"/>
                  <a:gd name="T13" fmla="*/ 70 h 146"/>
                  <a:gd name="T14" fmla="*/ 72 w 112"/>
                  <a:gd name="T15" fmla="*/ 35 h 146"/>
                  <a:gd name="T16" fmla="*/ 112 w 112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46">
                    <a:moveTo>
                      <a:pt x="1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46"/>
                    </a:lnTo>
                    <a:lnTo>
                      <a:pt x="6" y="146"/>
                    </a:lnTo>
                    <a:lnTo>
                      <a:pt x="6" y="70"/>
                    </a:lnTo>
                    <a:lnTo>
                      <a:pt x="112" y="70"/>
                    </a:lnTo>
                    <a:lnTo>
                      <a:pt x="72" y="35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217"/>
              <p:cNvSpPr/>
              <p:nvPr/>
            </p:nvSpPr>
            <p:spPr bwMode="auto">
              <a:xfrm>
                <a:off x="2393" y="1346"/>
                <a:ext cx="137" cy="138"/>
              </a:xfrm>
              <a:custGeom>
                <a:avLst/>
                <a:gdLst>
                  <a:gd name="T0" fmla="*/ 0 w 137"/>
                  <a:gd name="T1" fmla="*/ 59 h 138"/>
                  <a:gd name="T2" fmla="*/ 137 w 137"/>
                  <a:gd name="T3" fmla="*/ 0 h 138"/>
                  <a:gd name="T4" fmla="*/ 78 w 137"/>
                  <a:gd name="T5" fmla="*/ 138 h 138"/>
                  <a:gd name="T6" fmla="*/ 67 w 137"/>
                  <a:gd name="T7" fmla="*/ 71 h 138"/>
                  <a:gd name="T8" fmla="*/ 0 w 137"/>
                  <a:gd name="T9" fmla="*/ 5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8">
                    <a:moveTo>
                      <a:pt x="0" y="59"/>
                    </a:moveTo>
                    <a:lnTo>
                      <a:pt x="137" y="0"/>
                    </a:lnTo>
                    <a:lnTo>
                      <a:pt x="78" y="138"/>
                    </a:lnTo>
                    <a:lnTo>
                      <a:pt x="67" y="71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218"/>
              <p:cNvSpPr/>
              <p:nvPr/>
            </p:nvSpPr>
            <p:spPr bwMode="auto">
              <a:xfrm>
                <a:off x="2525" y="1033"/>
                <a:ext cx="128" cy="176"/>
              </a:xfrm>
              <a:custGeom>
                <a:avLst/>
                <a:gdLst>
                  <a:gd name="T0" fmla="*/ 63 w 126"/>
                  <a:gd name="T1" fmla="*/ 0 h 173"/>
                  <a:gd name="T2" fmla="*/ 0 w 126"/>
                  <a:gd name="T3" fmla="*/ 62 h 173"/>
                  <a:gd name="T4" fmla="*/ 63 w 126"/>
                  <a:gd name="T5" fmla="*/ 173 h 173"/>
                  <a:gd name="T6" fmla="*/ 126 w 126"/>
                  <a:gd name="T7" fmla="*/ 62 h 173"/>
                  <a:gd name="T8" fmla="*/ 63 w 126"/>
                  <a:gd name="T9" fmla="*/ 0 h 173"/>
                  <a:gd name="T10" fmla="*/ 63 w 126"/>
                  <a:gd name="T11" fmla="*/ 115 h 173"/>
                  <a:gd name="T12" fmla="*/ 10 w 126"/>
                  <a:gd name="T13" fmla="*/ 62 h 173"/>
                  <a:gd name="T14" fmla="*/ 63 w 126"/>
                  <a:gd name="T15" fmla="*/ 9 h 173"/>
                  <a:gd name="T16" fmla="*/ 116 w 126"/>
                  <a:gd name="T17" fmla="*/ 62 h 173"/>
                  <a:gd name="T18" fmla="*/ 63 w 126"/>
                  <a:gd name="T19" fmla="*/ 11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73">
                    <a:moveTo>
                      <a:pt x="63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73"/>
                      <a:pt x="63" y="173"/>
                    </a:cubicBezTo>
                    <a:cubicBezTo>
                      <a:pt x="98" y="173"/>
                      <a:pt x="126" y="97"/>
                      <a:pt x="126" y="62"/>
                    </a:cubicBezTo>
                    <a:cubicBezTo>
                      <a:pt x="126" y="28"/>
                      <a:pt x="98" y="0"/>
                      <a:pt x="63" y="0"/>
                    </a:cubicBezTo>
                    <a:moveTo>
                      <a:pt x="63" y="115"/>
                    </a:moveTo>
                    <a:cubicBezTo>
                      <a:pt x="34" y="115"/>
                      <a:pt x="10" y="91"/>
                      <a:pt x="10" y="62"/>
                    </a:cubicBezTo>
                    <a:cubicBezTo>
                      <a:pt x="10" y="33"/>
                      <a:pt x="34" y="9"/>
                      <a:pt x="63" y="9"/>
                    </a:cubicBezTo>
                    <a:cubicBezTo>
                      <a:pt x="92" y="9"/>
                      <a:pt x="116" y="33"/>
                      <a:pt x="116" y="62"/>
                    </a:cubicBezTo>
                    <a:cubicBezTo>
                      <a:pt x="116" y="91"/>
                      <a:pt x="92" y="115"/>
                      <a:pt x="63" y="1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219"/>
              <p:cNvSpPr/>
              <p:nvPr/>
            </p:nvSpPr>
            <p:spPr bwMode="auto">
              <a:xfrm>
                <a:off x="1556" y="864"/>
                <a:ext cx="243" cy="148"/>
              </a:xfrm>
              <a:custGeom>
                <a:avLst/>
                <a:gdLst>
                  <a:gd name="T0" fmla="*/ 235 w 240"/>
                  <a:gd name="T1" fmla="*/ 33 h 146"/>
                  <a:gd name="T2" fmla="*/ 200 w 240"/>
                  <a:gd name="T3" fmla="*/ 11 h 146"/>
                  <a:gd name="T4" fmla="*/ 179 w 240"/>
                  <a:gd name="T5" fmla="*/ 32 h 146"/>
                  <a:gd name="T6" fmla="*/ 157 w 240"/>
                  <a:gd name="T7" fmla="*/ 29 h 146"/>
                  <a:gd name="T8" fmla="*/ 100 w 240"/>
                  <a:gd name="T9" fmla="*/ 5 h 146"/>
                  <a:gd name="T10" fmla="*/ 65 w 240"/>
                  <a:gd name="T11" fmla="*/ 30 h 146"/>
                  <a:gd name="T12" fmla="*/ 42 w 240"/>
                  <a:gd name="T13" fmla="*/ 28 h 146"/>
                  <a:gd name="T14" fmla="*/ 15 w 240"/>
                  <a:gd name="T15" fmla="*/ 70 h 146"/>
                  <a:gd name="T16" fmla="*/ 18 w 240"/>
                  <a:gd name="T17" fmla="*/ 78 h 146"/>
                  <a:gd name="T18" fmla="*/ 3 w 240"/>
                  <a:gd name="T19" fmla="*/ 114 h 146"/>
                  <a:gd name="T20" fmla="*/ 45 w 240"/>
                  <a:gd name="T21" fmla="*/ 140 h 146"/>
                  <a:gd name="T22" fmla="*/ 58 w 240"/>
                  <a:gd name="T23" fmla="*/ 134 h 146"/>
                  <a:gd name="T24" fmla="*/ 92 w 240"/>
                  <a:gd name="T25" fmla="*/ 143 h 146"/>
                  <a:gd name="T26" fmla="*/ 122 w 240"/>
                  <a:gd name="T27" fmla="*/ 116 h 146"/>
                  <a:gd name="T28" fmla="*/ 150 w 240"/>
                  <a:gd name="T29" fmla="*/ 123 h 146"/>
                  <a:gd name="T30" fmla="*/ 174 w 240"/>
                  <a:gd name="T31" fmla="*/ 98 h 146"/>
                  <a:gd name="T32" fmla="*/ 192 w 240"/>
                  <a:gd name="T33" fmla="*/ 84 h 146"/>
                  <a:gd name="T34" fmla="*/ 219 w 240"/>
                  <a:gd name="T35" fmla="*/ 100 h 146"/>
                  <a:gd name="T36" fmla="*/ 237 w 240"/>
                  <a:gd name="T37" fmla="*/ 73 h 146"/>
                  <a:gd name="T38" fmla="*/ 228 w 240"/>
                  <a:gd name="T39" fmla="*/ 59 h 146"/>
                  <a:gd name="T40" fmla="*/ 235 w 240"/>
                  <a:gd name="T41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0" h="146">
                    <a:moveTo>
                      <a:pt x="235" y="33"/>
                    </a:moveTo>
                    <a:cubicBezTo>
                      <a:pt x="232" y="17"/>
                      <a:pt x="216" y="7"/>
                      <a:pt x="200" y="11"/>
                    </a:cubicBezTo>
                    <a:cubicBezTo>
                      <a:pt x="189" y="13"/>
                      <a:pt x="181" y="22"/>
                      <a:pt x="179" y="32"/>
                    </a:cubicBezTo>
                    <a:cubicBezTo>
                      <a:pt x="172" y="29"/>
                      <a:pt x="165" y="28"/>
                      <a:pt x="157" y="29"/>
                    </a:cubicBezTo>
                    <a:cubicBezTo>
                      <a:pt x="145" y="10"/>
                      <a:pt x="123" y="0"/>
                      <a:pt x="100" y="5"/>
                    </a:cubicBezTo>
                    <a:cubicBezTo>
                      <a:pt x="85" y="9"/>
                      <a:pt x="73" y="18"/>
                      <a:pt x="65" y="30"/>
                    </a:cubicBezTo>
                    <a:cubicBezTo>
                      <a:pt x="58" y="27"/>
                      <a:pt x="50" y="26"/>
                      <a:pt x="42" y="28"/>
                    </a:cubicBezTo>
                    <a:cubicBezTo>
                      <a:pt x="23" y="32"/>
                      <a:pt x="11" y="51"/>
                      <a:pt x="15" y="70"/>
                    </a:cubicBezTo>
                    <a:cubicBezTo>
                      <a:pt x="16" y="73"/>
                      <a:pt x="17" y="76"/>
                      <a:pt x="18" y="78"/>
                    </a:cubicBezTo>
                    <a:cubicBezTo>
                      <a:pt x="6" y="86"/>
                      <a:pt x="0" y="100"/>
                      <a:pt x="3" y="114"/>
                    </a:cubicBezTo>
                    <a:cubicBezTo>
                      <a:pt x="8" y="133"/>
                      <a:pt x="26" y="144"/>
                      <a:pt x="45" y="140"/>
                    </a:cubicBezTo>
                    <a:cubicBezTo>
                      <a:pt x="49" y="139"/>
                      <a:pt x="54" y="137"/>
                      <a:pt x="58" y="134"/>
                    </a:cubicBezTo>
                    <a:cubicBezTo>
                      <a:pt x="67" y="142"/>
                      <a:pt x="80" y="146"/>
                      <a:pt x="92" y="143"/>
                    </a:cubicBezTo>
                    <a:cubicBezTo>
                      <a:pt x="107" y="140"/>
                      <a:pt x="118" y="129"/>
                      <a:pt x="122" y="116"/>
                    </a:cubicBezTo>
                    <a:cubicBezTo>
                      <a:pt x="129" y="123"/>
                      <a:pt x="139" y="125"/>
                      <a:pt x="150" y="123"/>
                    </a:cubicBezTo>
                    <a:cubicBezTo>
                      <a:pt x="162" y="120"/>
                      <a:pt x="172" y="110"/>
                      <a:pt x="174" y="98"/>
                    </a:cubicBezTo>
                    <a:cubicBezTo>
                      <a:pt x="181" y="96"/>
                      <a:pt x="188" y="91"/>
                      <a:pt x="192" y="84"/>
                    </a:cubicBezTo>
                    <a:cubicBezTo>
                      <a:pt x="196" y="96"/>
                      <a:pt x="207" y="103"/>
                      <a:pt x="219" y="100"/>
                    </a:cubicBezTo>
                    <a:cubicBezTo>
                      <a:pt x="232" y="97"/>
                      <a:pt x="240" y="85"/>
                      <a:pt x="237" y="73"/>
                    </a:cubicBezTo>
                    <a:cubicBezTo>
                      <a:pt x="236" y="67"/>
                      <a:pt x="232" y="62"/>
                      <a:pt x="228" y="59"/>
                    </a:cubicBezTo>
                    <a:cubicBezTo>
                      <a:pt x="234" y="52"/>
                      <a:pt x="237" y="43"/>
                      <a:pt x="23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220"/>
              <p:cNvSpPr/>
              <p:nvPr/>
            </p:nvSpPr>
            <p:spPr bwMode="auto">
              <a:xfrm>
                <a:off x="2176" y="435"/>
                <a:ext cx="199" cy="103"/>
              </a:xfrm>
              <a:custGeom>
                <a:avLst/>
                <a:gdLst>
                  <a:gd name="T0" fmla="*/ 187 w 199"/>
                  <a:gd name="T1" fmla="*/ 90 h 103"/>
                  <a:gd name="T2" fmla="*/ 12 w 199"/>
                  <a:gd name="T3" fmla="*/ 90 h 103"/>
                  <a:gd name="T4" fmla="*/ 12 w 199"/>
                  <a:gd name="T5" fmla="*/ 13 h 103"/>
                  <a:gd name="T6" fmla="*/ 187 w 199"/>
                  <a:gd name="T7" fmla="*/ 13 h 103"/>
                  <a:gd name="T8" fmla="*/ 187 w 199"/>
                  <a:gd name="T9" fmla="*/ 90 h 103"/>
                  <a:gd name="T10" fmla="*/ 199 w 199"/>
                  <a:gd name="T11" fmla="*/ 0 h 103"/>
                  <a:gd name="T12" fmla="*/ 0 w 199"/>
                  <a:gd name="T13" fmla="*/ 0 h 103"/>
                  <a:gd name="T14" fmla="*/ 0 w 199"/>
                  <a:gd name="T15" fmla="*/ 103 h 103"/>
                  <a:gd name="T16" fmla="*/ 199 w 199"/>
                  <a:gd name="T17" fmla="*/ 103 h 103"/>
                  <a:gd name="T18" fmla="*/ 199 w 199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03">
                    <a:moveTo>
                      <a:pt x="187" y="90"/>
                    </a:moveTo>
                    <a:lnTo>
                      <a:pt x="12" y="90"/>
                    </a:lnTo>
                    <a:lnTo>
                      <a:pt x="12" y="13"/>
                    </a:lnTo>
                    <a:lnTo>
                      <a:pt x="187" y="13"/>
                    </a:lnTo>
                    <a:lnTo>
                      <a:pt x="187" y="90"/>
                    </a:lnTo>
                    <a:close/>
                    <a:moveTo>
                      <a:pt x="199" y="0"/>
                    </a:moveTo>
                    <a:lnTo>
                      <a:pt x="0" y="0"/>
                    </a:lnTo>
                    <a:lnTo>
                      <a:pt x="0" y="103"/>
                    </a:lnTo>
                    <a:lnTo>
                      <a:pt x="199" y="103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Rectangle 221"/>
              <p:cNvSpPr/>
              <p:nvPr/>
            </p:nvSpPr>
            <p:spPr bwMode="auto">
              <a:xfrm>
                <a:off x="2335" y="452"/>
                <a:ext cx="21" cy="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Rectangle 222"/>
              <p:cNvSpPr/>
              <p:nvPr/>
            </p:nvSpPr>
            <p:spPr bwMode="auto">
              <a:xfrm>
                <a:off x="2306" y="452"/>
                <a:ext cx="22" cy="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Rectangle 223"/>
              <p:cNvSpPr/>
              <p:nvPr/>
            </p:nvSpPr>
            <p:spPr bwMode="auto">
              <a:xfrm>
                <a:off x="2276" y="452"/>
                <a:ext cx="22" cy="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Rectangle 224"/>
              <p:cNvSpPr/>
              <p:nvPr/>
            </p:nvSpPr>
            <p:spPr bwMode="auto">
              <a:xfrm>
                <a:off x="2248" y="452"/>
                <a:ext cx="21" cy="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225"/>
              <p:cNvSpPr/>
              <p:nvPr/>
            </p:nvSpPr>
            <p:spPr bwMode="auto">
              <a:xfrm>
                <a:off x="1537" y="230"/>
                <a:ext cx="126" cy="177"/>
              </a:xfrm>
              <a:custGeom>
                <a:avLst/>
                <a:gdLst>
                  <a:gd name="T0" fmla="*/ 125 w 125"/>
                  <a:gd name="T1" fmla="*/ 21 h 175"/>
                  <a:gd name="T2" fmla="*/ 85 w 125"/>
                  <a:gd name="T3" fmla="*/ 21 h 175"/>
                  <a:gd name="T4" fmla="*/ 85 w 125"/>
                  <a:gd name="T5" fmla="*/ 10 h 175"/>
                  <a:gd name="T6" fmla="*/ 75 w 125"/>
                  <a:gd name="T7" fmla="*/ 0 h 175"/>
                  <a:gd name="T8" fmla="*/ 50 w 125"/>
                  <a:gd name="T9" fmla="*/ 0 h 175"/>
                  <a:gd name="T10" fmla="*/ 40 w 125"/>
                  <a:gd name="T11" fmla="*/ 10 h 175"/>
                  <a:gd name="T12" fmla="*/ 40 w 125"/>
                  <a:gd name="T13" fmla="*/ 21 h 175"/>
                  <a:gd name="T14" fmla="*/ 0 w 125"/>
                  <a:gd name="T15" fmla="*/ 21 h 175"/>
                  <a:gd name="T16" fmla="*/ 0 w 125"/>
                  <a:gd name="T17" fmla="*/ 40 h 175"/>
                  <a:gd name="T18" fmla="*/ 8 w 125"/>
                  <a:gd name="T19" fmla="*/ 40 h 175"/>
                  <a:gd name="T20" fmla="*/ 8 w 125"/>
                  <a:gd name="T21" fmla="*/ 169 h 175"/>
                  <a:gd name="T22" fmla="*/ 14 w 125"/>
                  <a:gd name="T23" fmla="*/ 175 h 175"/>
                  <a:gd name="T24" fmla="*/ 111 w 125"/>
                  <a:gd name="T25" fmla="*/ 175 h 175"/>
                  <a:gd name="T26" fmla="*/ 117 w 125"/>
                  <a:gd name="T27" fmla="*/ 169 h 175"/>
                  <a:gd name="T28" fmla="*/ 117 w 125"/>
                  <a:gd name="T29" fmla="*/ 40 h 175"/>
                  <a:gd name="T30" fmla="*/ 125 w 125"/>
                  <a:gd name="T31" fmla="*/ 40 h 175"/>
                  <a:gd name="T32" fmla="*/ 125 w 125"/>
                  <a:gd name="T33" fmla="*/ 21 h 175"/>
                  <a:gd name="T34" fmla="*/ 46 w 125"/>
                  <a:gd name="T35" fmla="*/ 10 h 175"/>
                  <a:gd name="T36" fmla="*/ 50 w 125"/>
                  <a:gd name="T37" fmla="*/ 7 h 175"/>
                  <a:gd name="T38" fmla="*/ 75 w 125"/>
                  <a:gd name="T39" fmla="*/ 7 h 175"/>
                  <a:gd name="T40" fmla="*/ 79 w 125"/>
                  <a:gd name="T41" fmla="*/ 10 h 175"/>
                  <a:gd name="T42" fmla="*/ 79 w 125"/>
                  <a:gd name="T43" fmla="*/ 21 h 175"/>
                  <a:gd name="T44" fmla="*/ 46 w 125"/>
                  <a:gd name="T45" fmla="*/ 21 h 175"/>
                  <a:gd name="T46" fmla="*/ 46 w 125"/>
                  <a:gd name="T47" fmla="*/ 10 h 175"/>
                  <a:gd name="T48" fmla="*/ 27 w 125"/>
                  <a:gd name="T49" fmla="*/ 120 h 175"/>
                  <a:gd name="T50" fmla="*/ 25 w 125"/>
                  <a:gd name="T51" fmla="*/ 120 h 175"/>
                  <a:gd name="T52" fmla="*/ 19 w 125"/>
                  <a:gd name="T53" fmla="*/ 114 h 175"/>
                  <a:gd name="T54" fmla="*/ 19 w 125"/>
                  <a:gd name="T55" fmla="*/ 40 h 175"/>
                  <a:gd name="T56" fmla="*/ 33 w 125"/>
                  <a:gd name="T57" fmla="*/ 40 h 175"/>
                  <a:gd name="T58" fmla="*/ 33 w 125"/>
                  <a:gd name="T59" fmla="*/ 114 h 175"/>
                  <a:gd name="T60" fmla="*/ 27 w 125"/>
                  <a:gd name="T61" fmla="*/ 120 h 175"/>
                  <a:gd name="T62" fmla="*/ 51 w 125"/>
                  <a:gd name="T63" fmla="*/ 120 h 175"/>
                  <a:gd name="T64" fmla="*/ 50 w 125"/>
                  <a:gd name="T65" fmla="*/ 120 h 175"/>
                  <a:gd name="T66" fmla="*/ 43 w 125"/>
                  <a:gd name="T67" fmla="*/ 114 h 175"/>
                  <a:gd name="T68" fmla="*/ 43 w 125"/>
                  <a:gd name="T69" fmla="*/ 40 h 175"/>
                  <a:gd name="T70" fmla="*/ 58 w 125"/>
                  <a:gd name="T71" fmla="*/ 40 h 175"/>
                  <a:gd name="T72" fmla="*/ 58 w 125"/>
                  <a:gd name="T73" fmla="*/ 114 h 175"/>
                  <a:gd name="T74" fmla="*/ 51 w 125"/>
                  <a:gd name="T75" fmla="*/ 120 h 175"/>
                  <a:gd name="T76" fmla="*/ 75 w 125"/>
                  <a:gd name="T77" fmla="*/ 120 h 175"/>
                  <a:gd name="T78" fmla="*/ 74 w 125"/>
                  <a:gd name="T79" fmla="*/ 120 h 175"/>
                  <a:gd name="T80" fmla="*/ 67 w 125"/>
                  <a:gd name="T81" fmla="*/ 114 h 175"/>
                  <a:gd name="T82" fmla="*/ 67 w 125"/>
                  <a:gd name="T83" fmla="*/ 40 h 175"/>
                  <a:gd name="T84" fmla="*/ 82 w 125"/>
                  <a:gd name="T85" fmla="*/ 40 h 175"/>
                  <a:gd name="T86" fmla="*/ 82 w 125"/>
                  <a:gd name="T87" fmla="*/ 114 h 175"/>
                  <a:gd name="T88" fmla="*/ 75 w 125"/>
                  <a:gd name="T89" fmla="*/ 120 h 175"/>
                  <a:gd name="T90" fmla="*/ 106 w 125"/>
                  <a:gd name="T91" fmla="*/ 114 h 175"/>
                  <a:gd name="T92" fmla="*/ 100 w 125"/>
                  <a:gd name="T93" fmla="*/ 120 h 175"/>
                  <a:gd name="T94" fmla="*/ 98 w 125"/>
                  <a:gd name="T95" fmla="*/ 120 h 175"/>
                  <a:gd name="T96" fmla="*/ 92 w 125"/>
                  <a:gd name="T97" fmla="*/ 114 h 175"/>
                  <a:gd name="T98" fmla="*/ 92 w 125"/>
                  <a:gd name="T99" fmla="*/ 40 h 175"/>
                  <a:gd name="T100" fmla="*/ 106 w 125"/>
                  <a:gd name="T101" fmla="*/ 40 h 175"/>
                  <a:gd name="T102" fmla="*/ 106 w 125"/>
                  <a:gd name="T103" fmla="*/ 11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5" h="175">
                    <a:moveTo>
                      <a:pt x="125" y="21"/>
                    </a:move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5"/>
                      <a:pt x="81" y="0"/>
                      <a:pt x="7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4" y="0"/>
                      <a:pt x="40" y="5"/>
                      <a:pt x="40" y="10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2"/>
                      <a:pt x="11" y="175"/>
                      <a:pt x="14" y="175"/>
                    </a:cubicBezTo>
                    <a:cubicBezTo>
                      <a:pt x="111" y="175"/>
                      <a:pt x="111" y="175"/>
                      <a:pt x="111" y="175"/>
                    </a:cubicBezTo>
                    <a:cubicBezTo>
                      <a:pt x="114" y="175"/>
                      <a:pt x="117" y="172"/>
                      <a:pt x="117" y="169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25" y="40"/>
                      <a:pt x="125" y="40"/>
                      <a:pt x="125" y="40"/>
                    </a:cubicBezTo>
                    <a:lnTo>
                      <a:pt x="125" y="21"/>
                    </a:lnTo>
                    <a:close/>
                    <a:moveTo>
                      <a:pt x="46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7" y="7"/>
                      <a:pt x="79" y="8"/>
                      <a:pt x="79" y="10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46" y="21"/>
                      <a:pt x="46" y="21"/>
                      <a:pt x="46" y="21"/>
                    </a:cubicBezTo>
                    <a:lnTo>
                      <a:pt x="46" y="10"/>
                    </a:lnTo>
                    <a:close/>
                    <a:moveTo>
                      <a:pt x="27" y="120"/>
                    </a:moveTo>
                    <a:cubicBezTo>
                      <a:pt x="25" y="120"/>
                      <a:pt x="25" y="120"/>
                      <a:pt x="25" y="120"/>
                    </a:cubicBezTo>
                    <a:cubicBezTo>
                      <a:pt x="22" y="120"/>
                      <a:pt x="19" y="118"/>
                      <a:pt x="19" y="114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8"/>
                      <a:pt x="30" y="120"/>
                      <a:pt x="27" y="120"/>
                    </a:cubicBezTo>
                    <a:moveTo>
                      <a:pt x="51" y="120"/>
                    </a:moveTo>
                    <a:cubicBezTo>
                      <a:pt x="50" y="120"/>
                      <a:pt x="50" y="120"/>
                      <a:pt x="50" y="120"/>
                    </a:cubicBezTo>
                    <a:cubicBezTo>
                      <a:pt x="46" y="120"/>
                      <a:pt x="43" y="118"/>
                      <a:pt x="43" y="114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8" y="118"/>
                      <a:pt x="55" y="120"/>
                      <a:pt x="51" y="120"/>
                    </a:cubicBezTo>
                    <a:moveTo>
                      <a:pt x="75" y="120"/>
                    </a:moveTo>
                    <a:cubicBezTo>
                      <a:pt x="74" y="120"/>
                      <a:pt x="74" y="120"/>
                      <a:pt x="74" y="120"/>
                    </a:cubicBezTo>
                    <a:cubicBezTo>
                      <a:pt x="70" y="120"/>
                      <a:pt x="67" y="118"/>
                      <a:pt x="67" y="114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8"/>
                      <a:pt x="79" y="120"/>
                      <a:pt x="75" y="120"/>
                    </a:cubicBezTo>
                    <a:moveTo>
                      <a:pt x="106" y="114"/>
                    </a:moveTo>
                    <a:cubicBezTo>
                      <a:pt x="106" y="118"/>
                      <a:pt x="103" y="120"/>
                      <a:pt x="100" y="120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5" y="120"/>
                      <a:pt x="92" y="118"/>
                      <a:pt x="92" y="114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106" y="40"/>
                      <a:pt x="106" y="40"/>
                      <a:pt x="106" y="40"/>
                    </a:cubicBezTo>
                    <a:lnTo>
                      <a:pt x="106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226"/>
              <p:cNvSpPr/>
              <p:nvPr/>
            </p:nvSpPr>
            <p:spPr bwMode="auto">
              <a:xfrm>
                <a:off x="1765" y="654"/>
                <a:ext cx="134" cy="184"/>
              </a:xfrm>
              <a:custGeom>
                <a:avLst/>
                <a:gdLst>
                  <a:gd name="T0" fmla="*/ 133 w 133"/>
                  <a:gd name="T1" fmla="*/ 29 h 181"/>
                  <a:gd name="T2" fmla="*/ 93 w 133"/>
                  <a:gd name="T3" fmla="*/ 24 h 181"/>
                  <a:gd name="T4" fmla="*/ 95 w 133"/>
                  <a:gd name="T5" fmla="*/ 14 h 181"/>
                  <a:gd name="T6" fmla="*/ 86 w 133"/>
                  <a:gd name="T7" fmla="*/ 3 h 181"/>
                  <a:gd name="T8" fmla="*/ 60 w 133"/>
                  <a:gd name="T9" fmla="*/ 0 h 181"/>
                  <a:gd name="T10" fmla="*/ 50 w 133"/>
                  <a:gd name="T11" fmla="*/ 9 h 181"/>
                  <a:gd name="T12" fmla="*/ 49 w 133"/>
                  <a:gd name="T13" fmla="*/ 19 h 181"/>
                  <a:gd name="T14" fmla="*/ 9 w 133"/>
                  <a:gd name="T15" fmla="*/ 15 h 181"/>
                  <a:gd name="T16" fmla="*/ 7 w 133"/>
                  <a:gd name="T17" fmla="*/ 34 h 181"/>
                  <a:gd name="T18" fmla="*/ 15 w 133"/>
                  <a:gd name="T19" fmla="*/ 35 h 181"/>
                  <a:gd name="T20" fmla="*/ 0 w 133"/>
                  <a:gd name="T21" fmla="*/ 163 h 181"/>
                  <a:gd name="T22" fmla="*/ 6 w 133"/>
                  <a:gd name="T23" fmla="*/ 170 h 181"/>
                  <a:gd name="T24" fmla="*/ 102 w 133"/>
                  <a:gd name="T25" fmla="*/ 181 h 181"/>
                  <a:gd name="T26" fmla="*/ 109 w 133"/>
                  <a:gd name="T27" fmla="*/ 175 h 181"/>
                  <a:gd name="T28" fmla="*/ 123 w 133"/>
                  <a:gd name="T29" fmla="*/ 47 h 181"/>
                  <a:gd name="T30" fmla="*/ 131 w 133"/>
                  <a:gd name="T31" fmla="*/ 48 h 181"/>
                  <a:gd name="T32" fmla="*/ 133 w 133"/>
                  <a:gd name="T33" fmla="*/ 29 h 181"/>
                  <a:gd name="T34" fmla="*/ 56 w 133"/>
                  <a:gd name="T35" fmla="*/ 9 h 181"/>
                  <a:gd name="T36" fmla="*/ 60 w 133"/>
                  <a:gd name="T37" fmla="*/ 7 h 181"/>
                  <a:gd name="T38" fmla="*/ 85 w 133"/>
                  <a:gd name="T39" fmla="*/ 9 h 181"/>
                  <a:gd name="T40" fmla="*/ 88 w 133"/>
                  <a:gd name="T41" fmla="*/ 13 h 181"/>
                  <a:gd name="T42" fmla="*/ 87 w 133"/>
                  <a:gd name="T43" fmla="*/ 24 h 181"/>
                  <a:gd name="T44" fmla="*/ 55 w 133"/>
                  <a:gd name="T45" fmla="*/ 20 h 181"/>
                  <a:gd name="T46" fmla="*/ 56 w 133"/>
                  <a:gd name="T47" fmla="*/ 9 h 181"/>
                  <a:gd name="T48" fmla="*/ 25 w 133"/>
                  <a:gd name="T49" fmla="*/ 117 h 181"/>
                  <a:gd name="T50" fmla="*/ 23 w 133"/>
                  <a:gd name="T51" fmla="*/ 117 h 181"/>
                  <a:gd name="T52" fmla="*/ 17 w 133"/>
                  <a:gd name="T53" fmla="*/ 110 h 181"/>
                  <a:gd name="T54" fmla="*/ 25 w 133"/>
                  <a:gd name="T55" fmla="*/ 36 h 181"/>
                  <a:gd name="T56" fmla="*/ 40 w 133"/>
                  <a:gd name="T57" fmla="*/ 38 h 181"/>
                  <a:gd name="T58" fmla="*/ 32 w 133"/>
                  <a:gd name="T59" fmla="*/ 111 h 181"/>
                  <a:gd name="T60" fmla="*/ 25 w 133"/>
                  <a:gd name="T61" fmla="*/ 117 h 181"/>
                  <a:gd name="T62" fmla="*/ 49 w 133"/>
                  <a:gd name="T63" fmla="*/ 120 h 181"/>
                  <a:gd name="T64" fmla="*/ 47 w 133"/>
                  <a:gd name="T65" fmla="*/ 119 h 181"/>
                  <a:gd name="T66" fmla="*/ 41 w 133"/>
                  <a:gd name="T67" fmla="*/ 112 h 181"/>
                  <a:gd name="T68" fmla="*/ 50 w 133"/>
                  <a:gd name="T69" fmla="*/ 39 h 181"/>
                  <a:gd name="T70" fmla="*/ 64 w 133"/>
                  <a:gd name="T71" fmla="*/ 41 h 181"/>
                  <a:gd name="T72" fmla="*/ 56 w 133"/>
                  <a:gd name="T73" fmla="*/ 114 h 181"/>
                  <a:gd name="T74" fmla="*/ 49 w 133"/>
                  <a:gd name="T75" fmla="*/ 120 h 181"/>
                  <a:gd name="T76" fmla="*/ 73 w 133"/>
                  <a:gd name="T77" fmla="*/ 122 h 181"/>
                  <a:gd name="T78" fmla="*/ 71 w 133"/>
                  <a:gd name="T79" fmla="*/ 122 h 181"/>
                  <a:gd name="T80" fmla="*/ 66 w 133"/>
                  <a:gd name="T81" fmla="*/ 115 h 181"/>
                  <a:gd name="T82" fmla="*/ 74 w 133"/>
                  <a:gd name="T83" fmla="*/ 42 h 181"/>
                  <a:gd name="T84" fmla="*/ 88 w 133"/>
                  <a:gd name="T85" fmla="*/ 43 h 181"/>
                  <a:gd name="T86" fmla="*/ 80 w 133"/>
                  <a:gd name="T87" fmla="*/ 117 h 181"/>
                  <a:gd name="T88" fmla="*/ 73 w 133"/>
                  <a:gd name="T89" fmla="*/ 122 h 181"/>
                  <a:gd name="T90" fmla="*/ 104 w 133"/>
                  <a:gd name="T91" fmla="*/ 119 h 181"/>
                  <a:gd name="T92" fmla="*/ 97 w 133"/>
                  <a:gd name="T93" fmla="*/ 125 h 181"/>
                  <a:gd name="T94" fmla="*/ 95 w 133"/>
                  <a:gd name="T95" fmla="*/ 125 h 181"/>
                  <a:gd name="T96" fmla="*/ 90 w 133"/>
                  <a:gd name="T97" fmla="*/ 118 h 181"/>
                  <a:gd name="T98" fmla="*/ 98 w 133"/>
                  <a:gd name="T99" fmla="*/ 44 h 181"/>
                  <a:gd name="T100" fmla="*/ 112 w 133"/>
                  <a:gd name="T101" fmla="*/ 46 h 181"/>
                  <a:gd name="T102" fmla="*/ 104 w 133"/>
                  <a:gd name="T103" fmla="*/ 11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3" h="181">
                    <a:moveTo>
                      <a:pt x="133" y="29"/>
                    </a:moveTo>
                    <a:cubicBezTo>
                      <a:pt x="93" y="24"/>
                      <a:pt x="93" y="24"/>
                      <a:pt x="93" y="2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8"/>
                      <a:pt x="91" y="4"/>
                      <a:pt x="86" y="3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5" y="0"/>
                      <a:pt x="50" y="3"/>
                      <a:pt x="50" y="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7"/>
                      <a:pt x="2" y="170"/>
                      <a:pt x="6" y="170"/>
                    </a:cubicBezTo>
                    <a:cubicBezTo>
                      <a:pt x="102" y="181"/>
                      <a:pt x="102" y="181"/>
                      <a:pt x="102" y="181"/>
                    </a:cubicBezTo>
                    <a:cubicBezTo>
                      <a:pt x="105" y="181"/>
                      <a:pt x="108" y="179"/>
                      <a:pt x="109" y="175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31" y="48"/>
                      <a:pt x="131" y="48"/>
                      <a:pt x="131" y="48"/>
                    </a:cubicBezTo>
                    <a:lnTo>
                      <a:pt x="133" y="29"/>
                    </a:lnTo>
                    <a:close/>
                    <a:moveTo>
                      <a:pt x="56" y="9"/>
                    </a:moveTo>
                    <a:cubicBezTo>
                      <a:pt x="56" y="8"/>
                      <a:pt x="58" y="6"/>
                      <a:pt x="60" y="7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7" y="10"/>
                      <a:pt x="88" y="11"/>
                      <a:pt x="88" y="1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55" y="20"/>
                      <a:pt x="55" y="20"/>
                      <a:pt x="55" y="20"/>
                    </a:cubicBezTo>
                    <a:lnTo>
                      <a:pt x="56" y="9"/>
                    </a:lnTo>
                    <a:close/>
                    <a:moveTo>
                      <a:pt x="25" y="117"/>
                    </a:moveTo>
                    <a:cubicBezTo>
                      <a:pt x="23" y="117"/>
                      <a:pt x="23" y="117"/>
                      <a:pt x="23" y="117"/>
                    </a:cubicBezTo>
                    <a:cubicBezTo>
                      <a:pt x="19" y="116"/>
                      <a:pt x="17" y="113"/>
                      <a:pt x="17" y="11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15"/>
                      <a:pt x="28" y="117"/>
                      <a:pt x="25" y="117"/>
                    </a:cubicBezTo>
                    <a:moveTo>
                      <a:pt x="49" y="120"/>
                    </a:moveTo>
                    <a:cubicBezTo>
                      <a:pt x="47" y="119"/>
                      <a:pt x="47" y="119"/>
                      <a:pt x="47" y="119"/>
                    </a:cubicBezTo>
                    <a:cubicBezTo>
                      <a:pt x="44" y="119"/>
                      <a:pt x="41" y="116"/>
                      <a:pt x="41" y="112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5" y="117"/>
                      <a:pt x="52" y="120"/>
                      <a:pt x="49" y="120"/>
                    </a:cubicBezTo>
                    <a:moveTo>
                      <a:pt x="73" y="122"/>
                    </a:moveTo>
                    <a:cubicBezTo>
                      <a:pt x="71" y="122"/>
                      <a:pt x="71" y="122"/>
                      <a:pt x="71" y="122"/>
                    </a:cubicBezTo>
                    <a:cubicBezTo>
                      <a:pt x="68" y="122"/>
                      <a:pt x="65" y="118"/>
                      <a:pt x="66" y="115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0" y="117"/>
                      <a:pt x="80" y="117"/>
                      <a:pt x="80" y="117"/>
                    </a:cubicBezTo>
                    <a:cubicBezTo>
                      <a:pt x="79" y="120"/>
                      <a:pt x="76" y="123"/>
                      <a:pt x="73" y="122"/>
                    </a:cubicBezTo>
                    <a:moveTo>
                      <a:pt x="104" y="119"/>
                    </a:moveTo>
                    <a:cubicBezTo>
                      <a:pt x="104" y="123"/>
                      <a:pt x="100" y="125"/>
                      <a:pt x="97" y="125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2" y="124"/>
                      <a:pt x="89" y="121"/>
                      <a:pt x="90" y="118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112" y="46"/>
                      <a:pt x="112" y="46"/>
                      <a:pt x="112" y="46"/>
                    </a:cubicBezTo>
                    <a:lnTo>
                      <a:pt x="104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227"/>
              <p:cNvSpPr/>
              <p:nvPr/>
            </p:nvSpPr>
            <p:spPr bwMode="auto">
              <a:xfrm>
                <a:off x="2826" y="2032"/>
                <a:ext cx="210" cy="151"/>
              </a:xfrm>
              <a:custGeom>
                <a:avLst/>
                <a:gdLst>
                  <a:gd name="T0" fmla="*/ 176 w 207"/>
                  <a:gd name="T1" fmla="*/ 24 h 149"/>
                  <a:gd name="T2" fmla="*/ 164 w 207"/>
                  <a:gd name="T3" fmla="*/ 38 h 149"/>
                  <a:gd name="T4" fmla="*/ 150 w 207"/>
                  <a:gd name="T5" fmla="*/ 0 h 149"/>
                  <a:gd name="T6" fmla="*/ 99 w 207"/>
                  <a:gd name="T7" fmla="*/ 18 h 149"/>
                  <a:gd name="T8" fmla="*/ 110 w 207"/>
                  <a:gd name="T9" fmla="*/ 32 h 149"/>
                  <a:gd name="T10" fmla="*/ 98 w 207"/>
                  <a:gd name="T11" fmla="*/ 60 h 149"/>
                  <a:gd name="T12" fmla="*/ 71 w 207"/>
                  <a:gd name="T13" fmla="*/ 46 h 149"/>
                  <a:gd name="T14" fmla="*/ 71 w 207"/>
                  <a:gd name="T15" fmla="*/ 28 h 149"/>
                  <a:gd name="T16" fmla="*/ 20 w 207"/>
                  <a:gd name="T17" fmla="*/ 47 h 149"/>
                  <a:gd name="T18" fmla="*/ 34 w 207"/>
                  <a:gd name="T19" fmla="*/ 84 h 149"/>
                  <a:gd name="T20" fmla="*/ 16 w 207"/>
                  <a:gd name="T21" fmla="*/ 82 h 149"/>
                  <a:gd name="T22" fmla="*/ 4 w 207"/>
                  <a:gd name="T23" fmla="*/ 110 h 149"/>
                  <a:gd name="T24" fmla="*/ 31 w 207"/>
                  <a:gd name="T25" fmla="*/ 125 h 149"/>
                  <a:gd name="T26" fmla="*/ 44 w 207"/>
                  <a:gd name="T27" fmla="*/ 112 h 149"/>
                  <a:gd name="T28" fmla="*/ 57 w 207"/>
                  <a:gd name="T29" fmla="*/ 149 h 149"/>
                  <a:gd name="T30" fmla="*/ 108 w 207"/>
                  <a:gd name="T31" fmla="*/ 131 h 149"/>
                  <a:gd name="T32" fmla="*/ 97 w 207"/>
                  <a:gd name="T33" fmla="*/ 118 h 149"/>
                  <a:gd name="T34" fmla="*/ 109 w 207"/>
                  <a:gd name="T35" fmla="*/ 89 h 149"/>
                  <a:gd name="T36" fmla="*/ 136 w 207"/>
                  <a:gd name="T37" fmla="*/ 104 h 149"/>
                  <a:gd name="T38" fmla="*/ 136 w 207"/>
                  <a:gd name="T39" fmla="*/ 121 h 149"/>
                  <a:gd name="T40" fmla="*/ 187 w 207"/>
                  <a:gd name="T41" fmla="*/ 103 h 149"/>
                  <a:gd name="T42" fmla="*/ 174 w 207"/>
                  <a:gd name="T43" fmla="*/ 65 h 149"/>
                  <a:gd name="T44" fmla="*/ 191 w 207"/>
                  <a:gd name="T45" fmla="*/ 67 h 149"/>
                  <a:gd name="T46" fmla="*/ 203 w 207"/>
                  <a:gd name="T47" fmla="*/ 39 h 149"/>
                  <a:gd name="T48" fmla="*/ 176 w 207"/>
                  <a:gd name="T49" fmla="*/ 2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7" h="149">
                    <a:moveTo>
                      <a:pt x="176" y="24"/>
                    </a:moveTo>
                    <a:cubicBezTo>
                      <a:pt x="170" y="26"/>
                      <a:pt x="166" y="32"/>
                      <a:pt x="164" y="38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4" y="21"/>
                      <a:pt x="108" y="26"/>
                      <a:pt x="110" y="32"/>
                    </a:cubicBezTo>
                    <a:cubicBezTo>
                      <a:pt x="114" y="44"/>
                      <a:pt x="109" y="56"/>
                      <a:pt x="98" y="60"/>
                    </a:cubicBezTo>
                    <a:cubicBezTo>
                      <a:pt x="88" y="64"/>
                      <a:pt x="76" y="57"/>
                      <a:pt x="71" y="46"/>
                    </a:cubicBezTo>
                    <a:cubicBezTo>
                      <a:pt x="69" y="40"/>
                      <a:pt x="69" y="34"/>
                      <a:pt x="71" y="2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29" y="81"/>
                      <a:pt x="22" y="80"/>
                      <a:pt x="16" y="82"/>
                    </a:cubicBezTo>
                    <a:cubicBezTo>
                      <a:pt x="5" y="86"/>
                      <a:pt x="0" y="99"/>
                      <a:pt x="4" y="110"/>
                    </a:cubicBezTo>
                    <a:cubicBezTo>
                      <a:pt x="9" y="122"/>
                      <a:pt x="21" y="129"/>
                      <a:pt x="31" y="125"/>
                    </a:cubicBezTo>
                    <a:cubicBezTo>
                      <a:pt x="38" y="123"/>
                      <a:pt x="42" y="118"/>
                      <a:pt x="44" y="112"/>
                    </a:cubicBezTo>
                    <a:cubicBezTo>
                      <a:pt x="57" y="149"/>
                      <a:pt x="57" y="149"/>
                      <a:pt x="57" y="149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03" y="128"/>
                      <a:pt x="99" y="124"/>
                      <a:pt x="97" y="118"/>
                    </a:cubicBezTo>
                    <a:cubicBezTo>
                      <a:pt x="93" y="106"/>
                      <a:pt x="98" y="93"/>
                      <a:pt x="109" y="89"/>
                    </a:cubicBezTo>
                    <a:cubicBezTo>
                      <a:pt x="120" y="85"/>
                      <a:pt x="132" y="92"/>
                      <a:pt x="136" y="104"/>
                    </a:cubicBezTo>
                    <a:cubicBezTo>
                      <a:pt x="138" y="110"/>
                      <a:pt x="138" y="116"/>
                      <a:pt x="136" y="121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179" y="68"/>
                      <a:pt x="185" y="70"/>
                      <a:pt x="191" y="67"/>
                    </a:cubicBezTo>
                    <a:cubicBezTo>
                      <a:pt x="202" y="64"/>
                      <a:pt x="207" y="51"/>
                      <a:pt x="203" y="39"/>
                    </a:cubicBezTo>
                    <a:cubicBezTo>
                      <a:pt x="199" y="27"/>
                      <a:pt x="187" y="20"/>
                      <a:pt x="17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228"/>
              <p:cNvSpPr/>
              <p:nvPr/>
            </p:nvSpPr>
            <p:spPr bwMode="auto">
              <a:xfrm>
                <a:off x="1329" y="510"/>
                <a:ext cx="211" cy="152"/>
              </a:xfrm>
              <a:custGeom>
                <a:avLst/>
                <a:gdLst>
                  <a:gd name="T0" fmla="*/ 176 w 208"/>
                  <a:gd name="T1" fmla="*/ 25 h 150"/>
                  <a:gd name="T2" fmla="*/ 164 w 208"/>
                  <a:gd name="T3" fmla="*/ 38 h 150"/>
                  <a:gd name="T4" fmla="*/ 151 w 208"/>
                  <a:gd name="T5" fmla="*/ 0 h 150"/>
                  <a:gd name="T6" fmla="*/ 99 w 208"/>
                  <a:gd name="T7" fmla="*/ 19 h 150"/>
                  <a:gd name="T8" fmla="*/ 110 w 208"/>
                  <a:gd name="T9" fmla="*/ 32 h 150"/>
                  <a:gd name="T10" fmla="*/ 99 w 208"/>
                  <a:gd name="T11" fmla="*/ 60 h 150"/>
                  <a:gd name="T12" fmla="*/ 72 w 208"/>
                  <a:gd name="T13" fmla="*/ 46 h 150"/>
                  <a:gd name="T14" fmla="*/ 72 w 208"/>
                  <a:gd name="T15" fmla="*/ 29 h 150"/>
                  <a:gd name="T16" fmla="*/ 21 w 208"/>
                  <a:gd name="T17" fmla="*/ 47 h 150"/>
                  <a:gd name="T18" fmla="*/ 34 w 208"/>
                  <a:gd name="T19" fmla="*/ 85 h 150"/>
                  <a:gd name="T20" fmla="*/ 16 w 208"/>
                  <a:gd name="T21" fmla="*/ 82 h 150"/>
                  <a:gd name="T22" fmla="*/ 5 w 208"/>
                  <a:gd name="T23" fmla="*/ 111 h 150"/>
                  <a:gd name="T24" fmla="*/ 32 w 208"/>
                  <a:gd name="T25" fmla="*/ 125 h 150"/>
                  <a:gd name="T26" fmla="*/ 44 w 208"/>
                  <a:gd name="T27" fmla="*/ 112 h 150"/>
                  <a:gd name="T28" fmla="*/ 58 w 208"/>
                  <a:gd name="T29" fmla="*/ 150 h 150"/>
                  <a:gd name="T30" fmla="*/ 109 w 208"/>
                  <a:gd name="T31" fmla="*/ 131 h 150"/>
                  <a:gd name="T32" fmla="*/ 98 w 208"/>
                  <a:gd name="T33" fmla="*/ 118 h 150"/>
                  <a:gd name="T34" fmla="*/ 109 w 208"/>
                  <a:gd name="T35" fmla="*/ 89 h 150"/>
                  <a:gd name="T36" fmla="*/ 136 w 208"/>
                  <a:gd name="T37" fmla="*/ 104 h 150"/>
                  <a:gd name="T38" fmla="*/ 136 w 208"/>
                  <a:gd name="T39" fmla="*/ 121 h 150"/>
                  <a:gd name="T40" fmla="*/ 187 w 208"/>
                  <a:gd name="T41" fmla="*/ 103 h 150"/>
                  <a:gd name="T42" fmla="*/ 174 w 208"/>
                  <a:gd name="T43" fmla="*/ 65 h 150"/>
                  <a:gd name="T44" fmla="*/ 192 w 208"/>
                  <a:gd name="T45" fmla="*/ 68 h 150"/>
                  <a:gd name="T46" fmla="*/ 203 w 208"/>
                  <a:gd name="T47" fmla="*/ 39 h 150"/>
                  <a:gd name="T48" fmla="*/ 176 w 208"/>
                  <a:gd name="T49" fmla="*/ 2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8" h="150">
                    <a:moveTo>
                      <a:pt x="176" y="25"/>
                    </a:moveTo>
                    <a:cubicBezTo>
                      <a:pt x="170" y="27"/>
                      <a:pt x="166" y="32"/>
                      <a:pt x="164" y="38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4" y="21"/>
                      <a:pt x="108" y="26"/>
                      <a:pt x="110" y="32"/>
                    </a:cubicBezTo>
                    <a:cubicBezTo>
                      <a:pt x="115" y="44"/>
                      <a:pt x="110" y="57"/>
                      <a:pt x="99" y="60"/>
                    </a:cubicBezTo>
                    <a:cubicBezTo>
                      <a:pt x="88" y="64"/>
                      <a:pt x="76" y="58"/>
                      <a:pt x="72" y="46"/>
                    </a:cubicBezTo>
                    <a:cubicBezTo>
                      <a:pt x="70" y="40"/>
                      <a:pt x="70" y="34"/>
                      <a:pt x="72" y="2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29" y="81"/>
                      <a:pt x="22" y="80"/>
                      <a:pt x="16" y="82"/>
                    </a:cubicBezTo>
                    <a:cubicBezTo>
                      <a:pt x="6" y="86"/>
                      <a:pt x="0" y="99"/>
                      <a:pt x="5" y="111"/>
                    </a:cubicBezTo>
                    <a:cubicBezTo>
                      <a:pt x="9" y="123"/>
                      <a:pt x="21" y="129"/>
                      <a:pt x="32" y="125"/>
                    </a:cubicBezTo>
                    <a:cubicBezTo>
                      <a:pt x="38" y="123"/>
                      <a:pt x="42" y="118"/>
                      <a:pt x="44" y="112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109" y="131"/>
                      <a:pt x="109" y="131"/>
                      <a:pt x="109" y="131"/>
                    </a:cubicBezTo>
                    <a:cubicBezTo>
                      <a:pt x="104" y="129"/>
                      <a:pt x="100" y="124"/>
                      <a:pt x="98" y="118"/>
                    </a:cubicBezTo>
                    <a:cubicBezTo>
                      <a:pt x="93" y="106"/>
                      <a:pt x="99" y="93"/>
                      <a:pt x="109" y="89"/>
                    </a:cubicBezTo>
                    <a:cubicBezTo>
                      <a:pt x="120" y="86"/>
                      <a:pt x="132" y="92"/>
                      <a:pt x="136" y="104"/>
                    </a:cubicBezTo>
                    <a:cubicBezTo>
                      <a:pt x="139" y="110"/>
                      <a:pt x="138" y="116"/>
                      <a:pt x="136" y="121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179" y="69"/>
                      <a:pt x="186" y="70"/>
                      <a:pt x="192" y="68"/>
                    </a:cubicBezTo>
                    <a:cubicBezTo>
                      <a:pt x="203" y="64"/>
                      <a:pt x="208" y="51"/>
                      <a:pt x="203" y="39"/>
                    </a:cubicBezTo>
                    <a:cubicBezTo>
                      <a:pt x="199" y="27"/>
                      <a:pt x="187" y="21"/>
                      <a:pt x="176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229"/>
              <p:cNvSpPr/>
              <p:nvPr/>
            </p:nvSpPr>
            <p:spPr bwMode="auto">
              <a:xfrm>
                <a:off x="3079" y="1265"/>
                <a:ext cx="102" cy="203"/>
              </a:xfrm>
              <a:custGeom>
                <a:avLst/>
                <a:gdLst>
                  <a:gd name="T0" fmla="*/ 95 w 101"/>
                  <a:gd name="T1" fmla="*/ 0 h 200"/>
                  <a:gd name="T2" fmla="*/ 6 w 101"/>
                  <a:gd name="T3" fmla="*/ 0 h 200"/>
                  <a:gd name="T4" fmla="*/ 0 w 101"/>
                  <a:gd name="T5" fmla="*/ 6 h 200"/>
                  <a:gd name="T6" fmla="*/ 0 w 101"/>
                  <a:gd name="T7" fmla="*/ 194 h 200"/>
                  <a:gd name="T8" fmla="*/ 6 w 101"/>
                  <a:gd name="T9" fmla="*/ 200 h 200"/>
                  <a:gd name="T10" fmla="*/ 95 w 101"/>
                  <a:gd name="T11" fmla="*/ 200 h 200"/>
                  <a:gd name="T12" fmla="*/ 101 w 101"/>
                  <a:gd name="T13" fmla="*/ 194 h 200"/>
                  <a:gd name="T14" fmla="*/ 101 w 101"/>
                  <a:gd name="T15" fmla="*/ 6 h 200"/>
                  <a:gd name="T16" fmla="*/ 95 w 101"/>
                  <a:gd name="T17" fmla="*/ 0 h 200"/>
                  <a:gd name="T18" fmla="*/ 50 w 101"/>
                  <a:gd name="T19" fmla="*/ 181 h 200"/>
                  <a:gd name="T20" fmla="*/ 20 w 101"/>
                  <a:gd name="T21" fmla="*/ 150 h 200"/>
                  <a:gd name="T22" fmla="*/ 50 w 101"/>
                  <a:gd name="T23" fmla="*/ 119 h 200"/>
                  <a:gd name="T24" fmla="*/ 81 w 101"/>
                  <a:gd name="T25" fmla="*/ 150 h 200"/>
                  <a:gd name="T26" fmla="*/ 50 w 101"/>
                  <a:gd name="T27" fmla="*/ 181 h 200"/>
                  <a:gd name="T28" fmla="*/ 96 w 101"/>
                  <a:gd name="T29" fmla="*/ 94 h 200"/>
                  <a:gd name="T30" fmla="*/ 89 w 101"/>
                  <a:gd name="T31" fmla="*/ 100 h 200"/>
                  <a:gd name="T32" fmla="*/ 11 w 101"/>
                  <a:gd name="T33" fmla="*/ 100 h 200"/>
                  <a:gd name="T34" fmla="*/ 5 w 101"/>
                  <a:gd name="T35" fmla="*/ 94 h 200"/>
                  <a:gd name="T36" fmla="*/ 5 w 101"/>
                  <a:gd name="T37" fmla="*/ 12 h 200"/>
                  <a:gd name="T38" fmla="*/ 11 w 101"/>
                  <a:gd name="T39" fmla="*/ 6 h 200"/>
                  <a:gd name="T40" fmla="*/ 89 w 101"/>
                  <a:gd name="T41" fmla="*/ 6 h 200"/>
                  <a:gd name="T42" fmla="*/ 96 w 101"/>
                  <a:gd name="T43" fmla="*/ 12 h 200"/>
                  <a:gd name="T44" fmla="*/ 96 w 101"/>
                  <a:gd name="T45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200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197"/>
                      <a:pt x="3" y="200"/>
                      <a:pt x="6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98" y="200"/>
                      <a:pt x="101" y="197"/>
                      <a:pt x="101" y="194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moveTo>
                      <a:pt x="50" y="181"/>
                    </a:moveTo>
                    <a:cubicBezTo>
                      <a:pt x="33" y="181"/>
                      <a:pt x="20" y="167"/>
                      <a:pt x="20" y="150"/>
                    </a:cubicBezTo>
                    <a:cubicBezTo>
                      <a:pt x="20" y="133"/>
                      <a:pt x="33" y="119"/>
                      <a:pt x="50" y="119"/>
                    </a:cubicBezTo>
                    <a:cubicBezTo>
                      <a:pt x="67" y="119"/>
                      <a:pt x="81" y="133"/>
                      <a:pt x="81" y="150"/>
                    </a:cubicBezTo>
                    <a:cubicBezTo>
                      <a:pt x="81" y="167"/>
                      <a:pt x="67" y="181"/>
                      <a:pt x="50" y="181"/>
                    </a:cubicBezTo>
                    <a:moveTo>
                      <a:pt x="96" y="94"/>
                    </a:moveTo>
                    <a:cubicBezTo>
                      <a:pt x="96" y="97"/>
                      <a:pt x="93" y="100"/>
                      <a:pt x="89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8" y="100"/>
                      <a:pt x="5" y="97"/>
                      <a:pt x="5" y="9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9"/>
                      <a:pt x="8" y="6"/>
                      <a:pt x="11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93" y="6"/>
                      <a:pt x="96" y="9"/>
                      <a:pt x="96" y="12"/>
                    </a:cubicBezTo>
                    <a:lnTo>
                      <a:pt x="96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Oval 230"/>
              <p:cNvSpPr/>
              <p:nvPr/>
            </p:nvSpPr>
            <p:spPr bwMode="auto">
              <a:xfrm>
                <a:off x="3111" y="1399"/>
                <a:ext cx="37" cy="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231"/>
              <p:cNvSpPr/>
              <p:nvPr/>
            </p:nvSpPr>
            <p:spPr bwMode="auto">
              <a:xfrm>
                <a:off x="1871" y="864"/>
                <a:ext cx="118" cy="120"/>
              </a:xfrm>
              <a:custGeom>
                <a:avLst/>
                <a:gdLst>
                  <a:gd name="T0" fmla="*/ 101 w 117"/>
                  <a:gd name="T1" fmla="*/ 73 h 118"/>
                  <a:gd name="T2" fmla="*/ 117 w 117"/>
                  <a:gd name="T3" fmla="*/ 73 h 118"/>
                  <a:gd name="T4" fmla="*/ 117 w 117"/>
                  <a:gd name="T5" fmla="*/ 45 h 118"/>
                  <a:gd name="T6" fmla="*/ 101 w 117"/>
                  <a:gd name="T7" fmla="*/ 45 h 118"/>
                  <a:gd name="T8" fmla="*/ 99 w 117"/>
                  <a:gd name="T9" fmla="*/ 38 h 118"/>
                  <a:gd name="T10" fmla="*/ 110 w 117"/>
                  <a:gd name="T11" fmla="*/ 28 h 118"/>
                  <a:gd name="T12" fmla="*/ 90 w 117"/>
                  <a:gd name="T13" fmla="*/ 8 h 118"/>
                  <a:gd name="T14" fmla="*/ 79 w 117"/>
                  <a:gd name="T15" fmla="*/ 19 h 118"/>
                  <a:gd name="T16" fmla="*/ 72 w 117"/>
                  <a:gd name="T17" fmla="*/ 16 h 118"/>
                  <a:gd name="T18" fmla="*/ 72 w 117"/>
                  <a:gd name="T19" fmla="*/ 0 h 118"/>
                  <a:gd name="T20" fmla="*/ 44 w 117"/>
                  <a:gd name="T21" fmla="*/ 0 h 118"/>
                  <a:gd name="T22" fmla="*/ 44 w 117"/>
                  <a:gd name="T23" fmla="*/ 0 h 118"/>
                  <a:gd name="T24" fmla="*/ 44 w 117"/>
                  <a:gd name="T25" fmla="*/ 16 h 118"/>
                  <a:gd name="T26" fmla="*/ 38 w 117"/>
                  <a:gd name="T27" fmla="*/ 19 h 118"/>
                  <a:gd name="T28" fmla="*/ 27 w 117"/>
                  <a:gd name="T29" fmla="*/ 8 h 118"/>
                  <a:gd name="T30" fmla="*/ 7 w 117"/>
                  <a:gd name="T31" fmla="*/ 28 h 118"/>
                  <a:gd name="T32" fmla="*/ 18 w 117"/>
                  <a:gd name="T33" fmla="*/ 38 h 118"/>
                  <a:gd name="T34" fmla="*/ 15 w 117"/>
                  <a:gd name="T35" fmla="*/ 45 h 118"/>
                  <a:gd name="T36" fmla="*/ 0 w 117"/>
                  <a:gd name="T37" fmla="*/ 45 h 118"/>
                  <a:gd name="T38" fmla="*/ 0 w 117"/>
                  <a:gd name="T39" fmla="*/ 73 h 118"/>
                  <a:gd name="T40" fmla="*/ 15 w 117"/>
                  <a:gd name="T41" fmla="*/ 73 h 118"/>
                  <a:gd name="T42" fmla="*/ 18 w 117"/>
                  <a:gd name="T43" fmla="*/ 80 h 118"/>
                  <a:gd name="T44" fmla="*/ 7 w 117"/>
                  <a:gd name="T45" fmla="*/ 91 h 118"/>
                  <a:gd name="T46" fmla="*/ 27 w 117"/>
                  <a:gd name="T47" fmla="*/ 110 h 118"/>
                  <a:gd name="T48" fmla="*/ 38 w 117"/>
                  <a:gd name="T49" fmla="*/ 99 h 118"/>
                  <a:gd name="T50" fmla="*/ 44 w 117"/>
                  <a:gd name="T51" fmla="*/ 102 h 118"/>
                  <a:gd name="T52" fmla="*/ 44 w 117"/>
                  <a:gd name="T53" fmla="*/ 118 h 118"/>
                  <a:gd name="T54" fmla="*/ 72 w 117"/>
                  <a:gd name="T55" fmla="*/ 118 h 118"/>
                  <a:gd name="T56" fmla="*/ 72 w 117"/>
                  <a:gd name="T57" fmla="*/ 102 h 118"/>
                  <a:gd name="T58" fmla="*/ 79 w 117"/>
                  <a:gd name="T59" fmla="*/ 99 h 118"/>
                  <a:gd name="T60" fmla="*/ 90 w 117"/>
                  <a:gd name="T61" fmla="*/ 110 h 118"/>
                  <a:gd name="T62" fmla="*/ 110 w 117"/>
                  <a:gd name="T63" fmla="*/ 91 h 118"/>
                  <a:gd name="T64" fmla="*/ 99 w 117"/>
                  <a:gd name="T65" fmla="*/ 80 h 118"/>
                  <a:gd name="T66" fmla="*/ 101 w 117"/>
                  <a:gd name="T67" fmla="*/ 73 h 118"/>
                  <a:gd name="T68" fmla="*/ 58 w 117"/>
                  <a:gd name="T69" fmla="*/ 85 h 118"/>
                  <a:gd name="T70" fmla="*/ 33 w 117"/>
                  <a:gd name="T71" fmla="*/ 59 h 118"/>
                  <a:gd name="T72" fmla="*/ 58 w 117"/>
                  <a:gd name="T73" fmla="*/ 33 h 118"/>
                  <a:gd name="T74" fmla="*/ 84 w 117"/>
                  <a:gd name="T75" fmla="*/ 59 h 118"/>
                  <a:gd name="T76" fmla="*/ 58 w 117"/>
                  <a:gd name="T77" fmla="*/ 8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18">
                    <a:moveTo>
                      <a:pt x="101" y="73"/>
                    </a:moveTo>
                    <a:cubicBezTo>
                      <a:pt x="117" y="73"/>
                      <a:pt x="117" y="73"/>
                      <a:pt x="117" y="73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1" y="43"/>
                      <a:pt x="100" y="41"/>
                      <a:pt x="99" y="3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7" y="18"/>
                      <a:pt x="74" y="17"/>
                      <a:pt x="72" y="1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7"/>
                      <a:pt x="40" y="18"/>
                      <a:pt x="38" y="1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41"/>
                      <a:pt x="16" y="43"/>
                      <a:pt x="15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6" y="75"/>
                      <a:pt x="17" y="77"/>
                      <a:pt x="18" y="80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100"/>
                      <a:pt x="42" y="101"/>
                      <a:pt x="44" y="102"/>
                    </a:cubicBezTo>
                    <a:cubicBezTo>
                      <a:pt x="44" y="118"/>
                      <a:pt x="44" y="118"/>
                      <a:pt x="44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4" y="101"/>
                      <a:pt x="77" y="100"/>
                      <a:pt x="79" y="99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0" y="77"/>
                      <a:pt x="101" y="75"/>
                      <a:pt x="101" y="73"/>
                    </a:cubicBezTo>
                    <a:moveTo>
                      <a:pt x="58" y="85"/>
                    </a:moveTo>
                    <a:cubicBezTo>
                      <a:pt x="44" y="85"/>
                      <a:pt x="33" y="73"/>
                      <a:pt x="33" y="59"/>
                    </a:cubicBezTo>
                    <a:cubicBezTo>
                      <a:pt x="33" y="45"/>
                      <a:pt x="44" y="33"/>
                      <a:pt x="58" y="33"/>
                    </a:cubicBezTo>
                    <a:cubicBezTo>
                      <a:pt x="72" y="33"/>
                      <a:pt x="84" y="45"/>
                      <a:pt x="84" y="59"/>
                    </a:cubicBezTo>
                    <a:cubicBezTo>
                      <a:pt x="84" y="73"/>
                      <a:pt x="72" y="85"/>
                      <a:pt x="58" y="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232"/>
              <p:cNvSpPr/>
              <p:nvPr/>
            </p:nvSpPr>
            <p:spPr bwMode="auto">
              <a:xfrm>
                <a:off x="2610" y="872"/>
                <a:ext cx="118" cy="119"/>
              </a:xfrm>
              <a:custGeom>
                <a:avLst/>
                <a:gdLst>
                  <a:gd name="T0" fmla="*/ 101 w 117"/>
                  <a:gd name="T1" fmla="*/ 72 h 117"/>
                  <a:gd name="T2" fmla="*/ 117 w 117"/>
                  <a:gd name="T3" fmla="*/ 72 h 117"/>
                  <a:gd name="T4" fmla="*/ 117 w 117"/>
                  <a:gd name="T5" fmla="*/ 44 h 117"/>
                  <a:gd name="T6" fmla="*/ 101 w 117"/>
                  <a:gd name="T7" fmla="*/ 44 h 117"/>
                  <a:gd name="T8" fmla="*/ 99 w 117"/>
                  <a:gd name="T9" fmla="*/ 38 h 117"/>
                  <a:gd name="T10" fmla="*/ 110 w 117"/>
                  <a:gd name="T11" fmla="*/ 27 h 117"/>
                  <a:gd name="T12" fmla="*/ 90 w 117"/>
                  <a:gd name="T13" fmla="*/ 7 h 117"/>
                  <a:gd name="T14" fmla="*/ 79 w 117"/>
                  <a:gd name="T15" fmla="*/ 18 h 117"/>
                  <a:gd name="T16" fmla="*/ 72 w 117"/>
                  <a:gd name="T17" fmla="*/ 15 h 117"/>
                  <a:gd name="T18" fmla="*/ 72 w 117"/>
                  <a:gd name="T19" fmla="*/ 0 h 117"/>
                  <a:gd name="T20" fmla="*/ 44 w 117"/>
                  <a:gd name="T21" fmla="*/ 0 h 117"/>
                  <a:gd name="T22" fmla="*/ 44 w 117"/>
                  <a:gd name="T23" fmla="*/ 0 h 117"/>
                  <a:gd name="T24" fmla="*/ 44 w 117"/>
                  <a:gd name="T25" fmla="*/ 15 h 117"/>
                  <a:gd name="T26" fmla="*/ 38 w 117"/>
                  <a:gd name="T27" fmla="*/ 18 h 117"/>
                  <a:gd name="T28" fmla="*/ 27 w 117"/>
                  <a:gd name="T29" fmla="*/ 7 h 117"/>
                  <a:gd name="T30" fmla="*/ 7 w 117"/>
                  <a:gd name="T31" fmla="*/ 27 h 117"/>
                  <a:gd name="T32" fmla="*/ 18 w 117"/>
                  <a:gd name="T33" fmla="*/ 38 h 117"/>
                  <a:gd name="T34" fmla="*/ 15 w 117"/>
                  <a:gd name="T35" fmla="*/ 44 h 117"/>
                  <a:gd name="T36" fmla="*/ 0 w 117"/>
                  <a:gd name="T37" fmla="*/ 44 h 117"/>
                  <a:gd name="T38" fmla="*/ 0 w 117"/>
                  <a:gd name="T39" fmla="*/ 72 h 117"/>
                  <a:gd name="T40" fmla="*/ 15 w 117"/>
                  <a:gd name="T41" fmla="*/ 72 h 117"/>
                  <a:gd name="T42" fmla="*/ 18 w 117"/>
                  <a:gd name="T43" fmla="*/ 79 h 117"/>
                  <a:gd name="T44" fmla="*/ 7 w 117"/>
                  <a:gd name="T45" fmla="*/ 90 h 117"/>
                  <a:gd name="T46" fmla="*/ 27 w 117"/>
                  <a:gd name="T47" fmla="*/ 110 h 117"/>
                  <a:gd name="T48" fmla="*/ 38 w 117"/>
                  <a:gd name="T49" fmla="*/ 99 h 117"/>
                  <a:gd name="T50" fmla="*/ 44 w 117"/>
                  <a:gd name="T51" fmla="*/ 101 h 117"/>
                  <a:gd name="T52" fmla="*/ 44 w 117"/>
                  <a:gd name="T53" fmla="*/ 117 h 117"/>
                  <a:gd name="T54" fmla="*/ 72 w 117"/>
                  <a:gd name="T55" fmla="*/ 117 h 117"/>
                  <a:gd name="T56" fmla="*/ 72 w 117"/>
                  <a:gd name="T57" fmla="*/ 101 h 117"/>
                  <a:gd name="T58" fmla="*/ 79 w 117"/>
                  <a:gd name="T59" fmla="*/ 99 h 117"/>
                  <a:gd name="T60" fmla="*/ 90 w 117"/>
                  <a:gd name="T61" fmla="*/ 110 h 117"/>
                  <a:gd name="T62" fmla="*/ 110 w 117"/>
                  <a:gd name="T63" fmla="*/ 90 h 117"/>
                  <a:gd name="T64" fmla="*/ 99 w 117"/>
                  <a:gd name="T65" fmla="*/ 79 h 117"/>
                  <a:gd name="T66" fmla="*/ 101 w 117"/>
                  <a:gd name="T67" fmla="*/ 72 h 117"/>
                  <a:gd name="T68" fmla="*/ 58 w 117"/>
                  <a:gd name="T69" fmla="*/ 84 h 117"/>
                  <a:gd name="T70" fmla="*/ 33 w 117"/>
                  <a:gd name="T71" fmla="*/ 58 h 117"/>
                  <a:gd name="T72" fmla="*/ 58 w 117"/>
                  <a:gd name="T73" fmla="*/ 33 h 117"/>
                  <a:gd name="T74" fmla="*/ 84 w 117"/>
                  <a:gd name="T75" fmla="*/ 58 h 117"/>
                  <a:gd name="T76" fmla="*/ 58 w 117"/>
                  <a:gd name="T77" fmla="*/ 8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17">
                    <a:moveTo>
                      <a:pt x="101" y="72"/>
                    </a:moveTo>
                    <a:cubicBezTo>
                      <a:pt x="117" y="72"/>
                      <a:pt x="117" y="72"/>
                      <a:pt x="117" y="72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2"/>
                      <a:pt x="100" y="40"/>
                      <a:pt x="99" y="38"/>
                    </a:cubicBezTo>
                    <a:cubicBezTo>
                      <a:pt x="110" y="27"/>
                      <a:pt x="110" y="27"/>
                      <a:pt x="110" y="2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17"/>
                      <a:pt x="75" y="16"/>
                      <a:pt x="72" y="15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0" y="17"/>
                      <a:pt x="38" y="1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40"/>
                      <a:pt x="16" y="42"/>
                      <a:pt x="15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6" y="74"/>
                      <a:pt x="17" y="77"/>
                      <a:pt x="18" y="7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100"/>
                      <a:pt x="42" y="101"/>
                      <a:pt x="44" y="101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5" y="101"/>
                      <a:pt x="77" y="100"/>
                      <a:pt x="79" y="99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00" y="77"/>
                      <a:pt x="101" y="74"/>
                      <a:pt x="101" y="72"/>
                    </a:cubicBezTo>
                    <a:moveTo>
                      <a:pt x="58" y="84"/>
                    </a:moveTo>
                    <a:cubicBezTo>
                      <a:pt x="44" y="84"/>
                      <a:pt x="33" y="72"/>
                      <a:pt x="33" y="58"/>
                    </a:cubicBezTo>
                    <a:cubicBezTo>
                      <a:pt x="33" y="44"/>
                      <a:pt x="44" y="33"/>
                      <a:pt x="58" y="33"/>
                    </a:cubicBezTo>
                    <a:cubicBezTo>
                      <a:pt x="73" y="33"/>
                      <a:pt x="84" y="44"/>
                      <a:pt x="84" y="58"/>
                    </a:cubicBezTo>
                    <a:cubicBezTo>
                      <a:pt x="84" y="72"/>
                      <a:pt x="73" y="84"/>
                      <a:pt x="58" y="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233"/>
              <p:cNvSpPr/>
              <p:nvPr/>
            </p:nvSpPr>
            <p:spPr bwMode="auto">
              <a:xfrm>
                <a:off x="1717" y="529"/>
                <a:ext cx="118" cy="118"/>
              </a:xfrm>
              <a:custGeom>
                <a:avLst/>
                <a:gdLst>
                  <a:gd name="T0" fmla="*/ 101 w 117"/>
                  <a:gd name="T1" fmla="*/ 72 h 117"/>
                  <a:gd name="T2" fmla="*/ 117 w 117"/>
                  <a:gd name="T3" fmla="*/ 72 h 117"/>
                  <a:gd name="T4" fmla="*/ 117 w 117"/>
                  <a:gd name="T5" fmla="*/ 44 h 117"/>
                  <a:gd name="T6" fmla="*/ 101 w 117"/>
                  <a:gd name="T7" fmla="*/ 44 h 117"/>
                  <a:gd name="T8" fmla="*/ 99 w 117"/>
                  <a:gd name="T9" fmla="*/ 38 h 117"/>
                  <a:gd name="T10" fmla="*/ 109 w 117"/>
                  <a:gd name="T11" fmla="*/ 27 h 117"/>
                  <a:gd name="T12" fmla="*/ 90 w 117"/>
                  <a:gd name="T13" fmla="*/ 7 h 117"/>
                  <a:gd name="T14" fmla="*/ 79 w 117"/>
                  <a:gd name="T15" fmla="*/ 18 h 117"/>
                  <a:gd name="T16" fmla="*/ 72 w 117"/>
                  <a:gd name="T17" fmla="*/ 15 h 117"/>
                  <a:gd name="T18" fmla="*/ 72 w 117"/>
                  <a:gd name="T19" fmla="*/ 0 h 117"/>
                  <a:gd name="T20" fmla="*/ 44 w 117"/>
                  <a:gd name="T21" fmla="*/ 0 h 117"/>
                  <a:gd name="T22" fmla="*/ 44 w 117"/>
                  <a:gd name="T23" fmla="*/ 0 h 117"/>
                  <a:gd name="T24" fmla="*/ 44 w 117"/>
                  <a:gd name="T25" fmla="*/ 15 h 117"/>
                  <a:gd name="T26" fmla="*/ 38 w 117"/>
                  <a:gd name="T27" fmla="*/ 18 h 117"/>
                  <a:gd name="T28" fmla="*/ 27 w 117"/>
                  <a:gd name="T29" fmla="*/ 7 h 117"/>
                  <a:gd name="T30" fmla="*/ 7 w 117"/>
                  <a:gd name="T31" fmla="*/ 27 h 117"/>
                  <a:gd name="T32" fmla="*/ 18 w 117"/>
                  <a:gd name="T33" fmla="*/ 38 h 117"/>
                  <a:gd name="T34" fmla="*/ 15 w 117"/>
                  <a:gd name="T35" fmla="*/ 44 h 117"/>
                  <a:gd name="T36" fmla="*/ 0 w 117"/>
                  <a:gd name="T37" fmla="*/ 44 h 117"/>
                  <a:gd name="T38" fmla="*/ 0 w 117"/>
                  <a:gd name="T39" fmla="*/ 72 h 117"/>
                  <a:gd name="T40" fmla="*/ 15 w 117"/>
                  <a:gd name="T41" fmla="*/ 72 h 117"/>
                  <a:gd name="T42" fmla="*/ 18 w 117"/>
                  <a:gd name="T43" fmla="*/ 79 h 117"/>
                  <a:gd name="T44" fmla="*/ 7 w 117"/>
                  <a:gd name="T45" fmla="*/ 90 h 117"/>
                  <a:gd name="T46" fmla="*/ 27 w 117"/>
                  <a:gd name="T47" fmla="*/ 109 h 117"/>
                  <a:gd name="T48" fmla="*/ 38 w 117"/>
                  <a:gd name="T49" fmla="*/ 99 h 117"/>
                  <a:gd name="T50" fmla="*/ 44 w 117"/>
                  <a:gd name="T51" fmla="*/ 101 h 117"/>
                  <a:gd name="T52" fmla="*/ 44 w 117"/>
                  <a:gd name="T53" fmla="*/ 117 h 117"/>
                  <a:gd name="T54" fmla="*/ 72 w 117"/>
                  <a:gd name="T55" fmla="*/ 117 h 117"/>
                  <a:gd name="T56" fmla="*/ 72 w 117"/>
                  <a:gd name="T57" fmla="*/ 101 h 117"/>
                  <a:gd name="T58" fmla="*/ 79 w 117"/>
                  <a:gd name="T59" fmla="*/ 99 h 117"/>
                  <a:gd name="T60" fmla="*/ 90 w 117"/>
                  <a:gd name="T61" fmla="*/ 109 h 117"/>
                  <a:gd name="T62" fmla="*/ 109 w 117"/>
                  <a:gd name="T63" fmla="*/ 90 h 117"/>
                  <a:gd name="T64" fmla="*/ 99 w 117"/>
                  <a:gd name="T65" fmla="*/ 79 h 117"/>
                  <a:gd name="T66" fmla="*/ 101 w 117"/>
                  <a:gd name="T67" fmla="*/ 72 h 117"/>
                  <a:gd name="T68" fmla="*/ 58 w 117"/>
                  <a:gd name="T69" fmla="*/ 84 h 117"/>
                  <a:gd name="T70" fmla="*/ 33 w 117"/>
                  <a:gd name="T71" fmla="*/ 58 h 117"/>
                  <a:gd name="T72" fmla="*/ 58 w 117"/>
                  <a:gd name="T73" fmla="*/ 33 h 117"/>
                  <a:gd name="T74" fmla="*/ 84 w 117"/>
                  <a:gd name="T75" fmla="*/ 58 h 117"/>
                  <a:gd name="T76" fmla="*/ 58 w 117"/>
                  <a:gd name="T77" fmla="*/ 8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7" h="117">
                    <a:moveTo>
                      <a:pt x="101" y="72"/>
                    </a:moveTo>
                    <a:cubicBezTo>
                      <a:pt x="117" y="72"/>
                      <a:pt x="117" y="72"/>
                      <a:pt x="117" y="72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2"/>
                      <a:pt x="100" y="40"/>
                      <a:pt x="99" y="38"/>
                    </a:cubicBezTo>
                    <a:cubicBezTo>
                      <a:pt x="109" y="27"/>
                      <a:pt x="109" y="27"/>
                      <a:pt x="109" y="2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17"/>
                      <a:pt x="74" y="16"/>
                      <a:pt x="72" y="15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6"/>
                      <a:pt x="40" y="17"/>
                      <a:pt x="38" y="1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40"/>
                      <a:pt x="16" y="42"/>
                      <a:pt x="15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6" y="74"/>
                      <a:pt x="17" y="77"/>
                      <a:pt x="18" y="79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0" y="100"/>
                      <a:pt x="42" y="100"/>
                      <a:pt x="44" y="101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4" y="100"/>
                      <a:pt x="77" y="100"/>
                      <a:pt x="79" y="99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00" y="77"/>
                      <a:pt x="101" y="74"/>
                      <a:pt x="101" y="72"/>
                    </a:cubicBezTo>
                    <a:moveTo>
                      <a:pt x="58" y="84"/>
                    </a:moveTo>
                    <a:cubicBezTo>
                      <a:pt x="44" y="84"/>
                      <a:pt x="33" y="72"/>
                      <a:pt x="33" y="58"/>
                    </a:cubicBezTo>
                    <a:cubicBezTo>
                      <a:pt x="33" y="44"/>
                      <a:pt x="44" y="33"/>
                      <a:pt x="58" y="33"/>
                    </a:cubicBezTo>
                    <a:cubicBezTo>
                      <a:pt x="72" y="33"/>
                      <a:pt x="84" y="44"/>
                      <a:pt x="84" y="58"/>
                    </a:cubicBezTo>
                    <a:cubicBezTo>
                      <a:pt x="84" y="72"/>
                      <a:pt x="72" y="84"/>
                      <a:pt x="58" y="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234"/>
              <p:cNvSpPr/>
              <p:nvPr/>
            </p:nvSpPr>
            <p:spPr bwMode="auto">
              <a:xfrm>
                <a:off x="2698" y="1597"/>
                <a:ext cx="97" cy="172"/>
              </a:xfrm>
              <a:custGeom>
                <a:avLst/>
                <a:gdLst>
                  <a:gd name="T0" fmla="*/ 92 w 96"/>
                  <a:gd name="T1" fmla="*/ 70 h 170"/>
                  <a:gd name="T2" fmla="*/ 82 w 96"/>
                  <a:gd name="T3" fmla="*/ 70 h 170"/>
                  <a:gd name="T4" fmla="*/ 69 w 96"/>
                  <a:gd name="T5" fmla="*/ 14 h 170"/>
                  <a:gd name="T6" fmla="*/ 80 w 96"/>
                  <a:gd name="T7" fmla="*/ 14 h 170"/>
                  <a:gd name="T8" fmla="*/ 85 w 96"/>
                  <a:gd name="T9" fmla="*/ 10 h 170"/>
                  <a:gd name="T10" fmla="*/ 85 w 96"/>
                  <a:gd name="T11" fmla="*/ 4 h 170"/>
                  <a:gd name="T12" fmla="*/ 80 w 96"/>
                  <a:gd name="T13" fmla="*/ 0 h 170"/>
                  <a:gd name="T14" fmla="*/ 16 w 96"/>
                  <a:gd name="T15" fmla="*/ 0 h 170"/>
                  <a:gd name="T16" fmla="*/ 12 w 96"/>
                  <a:gd name="T17" fmla="*/ 4 h 170"/>
                  <a:gd name="T18" fmla="*/ 12 w 96"/>
                  <a:gd name="T19" fmla="*/ 10 h 170"/>
                  <a:gd name="T20" fmla="*/ 16 w 96"/>
                  <a:gd name="T21" fmla="*/ 14 h 170"/>
                  <a:gd name="T22" fmla="*/ 27 w 96"/>
                  <a:gd name="T23" fmla="*/ 14 h 170"/>
                  <a:gd name="T24" fmla="*/ 14 w 96"/>
                  <a:gd name="T25" fmla="*/ 70 h 170"/>
                  <a:gd name="T26" fmla="*/ 4 w 96"/>
                  <a:gd name="T27" fmla="*/ 70 h 170"/>
                  <a:gd name="T28" fmla="*/ 0 w 96"/>
                  <a:gd name="T29" fmla="*/ 74 h 170"/>
                  <a:gd name="T30" fmla="*/ 0 w 96"/>
                  <a:gd name="T31" fmla="*/ 85 h 170"/>
                  <a:gd name="T32" fmla="*/ 4 w 96"/>
                  <a:gd name="T33" fmla="*/ 89 h 170"/>
                  <a:gd name="T34" fmla="*/ 44 w 96"/>
                  <a:gd name="T35" fmla="*/ 89 h 170"/>
                  <a:gd name="T36" fmla="*/ 44 w 96"/>
                  <a:gd name="T37" fmla="*/ 107 h 170"/>
                  <a:gd name="T38" fmla="*/ 44 w 96"/>
                  <a:gd name="T39" fmla="*/ 150 h 170"/>
                  <a:gd name="T40" fmla="*/ 44 w 96"/>
                  <a:gd name="T41" fmla="*/ 154 h 170"/>
                  <a:gd name="T42" fmla="*/ 45 w 96"/>
                  <a:gd name="T43" fmla="*/ 158 h 170"/>
                  <a:gd name="T44" fmla="*/ 46 w 96"/>
                  <a:gd name="T45" fmla="*/ 164 h 170"/>
                  <a:gd name="T46" fmla="*/ 48 w 96"/>
                  <a:gd name="T47" fmla="*/ 170 h 170"/>
                  <a:gd name="T48" fmla="*/ 50 w 96"/>
                  <a:gd name="T49" fmla="*/ 164 h 170"/>
                  <a:gd name="T50" fmla="*/ 51 w 96"/>
                  <a:gd name="T51" fmla="*/ 158 h 170"/>
                  <a:gd name="T52" fmla="*/ 52 w 96"/>
                  <a:gd name="T53" fmla="*/ 154 h 170"/>
                  <a:gd name="T54" fmla="*/ 52 w 96"/>
                  <a:gd name="T55" fmla="*/ 150 h 170"/>
                  <a:gd name="T56" fmla="*/ 52 w 96"/>
                  <a:gd name="T57" fmla="*/ 107 h 170"/>
                  <a:gd name="T58" fmla="*/ 52 w 96"/>
                  <a:gd name="T59" fmla="*/ 89 h 170"/>
                  <a:gd name="T60" fmla="*/ 92 w 96"/>
                  <a:gd name="T61" fmla="*/ 89 h 170"/>
                  <a:gd name="T62" fmla="*/ 96 w 96"/>
                  <a:gd name="T63" fmla="*/ 85 h 170"/>
                  <a:gd name="T64" fmla="*/ 96 w 96"/>
                  <a:gd name="T65" fmla="*/ 74 h 170"/>
                  <a:gd name="T66" fmla="*/ 92 w 96"/>
                  <a:gd name="T67" fmla="*/ 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170">
                    <a:moveTo>
                      <a:pt x="92" y="70"/>
                    </a:moveTo>
                    <a:cubicBezTo>
                      <a:pt x="82" y="70"/>
                      <a:pt x="82" y="70"/>
                      <a:pt x="82" y="70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3" y="14"/>
                      <a:pt x="85" y="12"/>
                      <a:pt x="85" y="10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3" y="0"/>
                      <a:pt x="8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2" y="2"/>
                      <a:pt x="12" y="4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2"/>
                      <a:pt x="13" y="14"/>
                      <a:pt x="16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0"/>
                      <a:pt x="0" y="72"/>
                      <a:pt x="0" y="7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7"/>
                      <a:pt x="2" y="89"/>
                      <a:pt x="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4" y="152"/>
                      <a:pt x="44" y="153"/>
                      <a:pt x="44" y="154"/>
                    </a:cubicBezTo>
                    <a:cubicBezTo>
                      <a:pt x="44" y="156"/>
                      <a:pt x="45" y="157"/>
                      <a:pt x="45" y="158"/>
                    </a:cubicBezTo>
                    <a:cubicBezTo>
                      <a:pt x="45" y="161"/>
                      <a:pt x="46" y="163"/>
                      <a:pt x="46" y="164"/>
                    </a:cubicBezTo>
                    <a:cubicBezTo>
                      <a:pt x="47" y="168"/>
                      <a:pt x="48" y="170"/>
                      <a:pt x="48" y="170"/>
                    </a:cubicBezTo>
                    <a:cubicBezTo>
                      <a:pt x="48" y="170"/>
                      <a:pt x="49" y="168"/>
                      <a:pt x="50" y="164"/>
                    </a:cubicBezTo>
                    <a:cubicBezTo>
                      <a:pt x="50" y="163"/>
                      <a:pt x="51" y="161"/>
                      <a:pt x="51" y="158"/>
                    </a:cubicBezTo>
                    <a:cubicBezTo>
                      <a:pt x="52" y="157"/>
                      <a:pt x="52" y="156"/>
                      <a:pt x="52" y="154"/>
                    </a:cubicBezTo>
                    <a:cubicBezTo>
                      <a:pt x="53" y="153"/>
                      <a:pt x="52" y="152"/>
                      <a:pt x="52" y="150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92" y="89"/>
                      <a:pt x="92" y="89"/>
                      <a:pt x="92" y="89"/>
                    </a:cubicBezTo>
                    <a:cubicBezTo>
                      <a:pt x="94" y="89"/>
                      <a:pt x="96" y="87"/>
                      <a:pt x="96" y="85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6" y="72"/>
                      <a:pt x="94" y="70"/>
                      <a:pt x="92" y="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235"/>
              <p:cNvSpPr/>
              <p:nvPr/>
            </p:nvSpPr>
            <p:spPr bwMode="auto">
              <a:xfrm>
                <a:off x="2007" y="1162"/>
                <a:ext cx="219" cy="220"/>
              </a:xfrm>
              <a:custGeom>
                <a:avLst/>
                <a:gdLst>
                  <a:gd name="T0" fmla="*/ 170 w 216"/>
                  <a:gd name="T1" fmla="*/ 67 h 217"/>
                  <a:gd name="T2" fmla="*/ 169 w 216"/>
                  <a:gd name="T3" fmla="*/ 66 h 217"/>
                  <a:gd name="T4" fmla="*/ 169 w 216"/>
                  <a:gd name="T5" fmla="*/ 66 h 217"/>
                  <a:gd name="T6" fmla="*/ 105 w 216"/>
                  <a:gd name="T7" fmla="*/ 2 h 217"/>
                  <a:gd name="T8" fmla="*/ 100 w 216"/>
                  <a:gd name="T9" fmla="*/ 2 h 217"/>
                  <a:gd name="T10" fmla="*/ 1 w 216"/>
                  <a:gd name="T11" fmla="*/ 100 h 217"/>
                  <a:gd name="T12" fmla="*/ 1 w 216"/>
                  <a:gd name="T13" fmla="*/ 105 h 217"/>
                  <a:gd name="T14" fmla="*/ 66 w 216"/>
                  <a:gd name="T15" fmla="*/ 170 h 217"/>
                  <a:gd name="T16" fmla="*/ 66 w 216"/>
                  <a:gd name="T17" fmla="*/ 170 h 217"/>
                  <a:gd name="T18" fmla="*/ 66 w 216"/>
                  <a:gd name="T19" fmla="*/ 170 h 217"/>
                  <a:gd name="T20" fmla="*/ 60 w 216"/>
                  <a:gd name="T21" fmla="*/ 215 h 217"/>
                  <a:gd name="T22" fmla="*/ 65 w 216"/>
                  <a:gd name="T23" fmla="*/ 215 h 217"/>
                  <a:gd name="T24" fmla="*/ 215 w 216"/>
                  <a:gd name="T25" fmla="*/ 66 h 217"/>
                  <a:gd name="T26" fmla="*/ 215 w 216"/>
                  <a:gd name="T27" fmla="*/ 61 h 217"/>
                  <a:gd name="T28" fmla="*/ 170 w 216"/>
                  <a:gd name="T29" fmla="*/ 67 h 217"/>
                  <a:gd name="T30" fmla="*/ 14 w 216"/>
                  <a:gd name="T31" fmla="*/ 103 h 217"/>
                  <a:gd name="T32" fmla="*/ 102 w 216"/>
                  <a:gd name="T33" fmla="*/ 15 h 217"/>
                  <a:gd name="T34" fmla="*/ 156 w 216"/>
                  <a:gd name="T35" fmla="*/ 69 h 217"/>
                  <a:gd name="T36" fmla="*/ 68 w 216"/>
                  <a:gd name="T37" fmla="*/ 157 h 217"/>
                  <a:gd name="T38" fmla="*/ 14 w 216"/>
                  <a:gd name="T39" fmla="*/ 10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17">
                    <a:moveTo>
                      <a:pt x="170" y="67"/>
                    </a:moveTo>
                    <a:cubicBezTo>
                      <a:pt x="170" y="67"/>
                      <a:pt x="169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3" y="0"/>
                      <a:pt x="101" y="0"/>
                      <a:pt x="100" y="2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0" y="101"/>
                      <a:pt x="0" y="104"/>
                      <a:pt x="1" y="105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215"/>
                      <a:pt x="60" y="215"/>
                      <a:pt x="60" y="215"/>
                    </a:cubicBezTo>
                    <a:cubicBezTo>
                      <a:pt x="62" y="217"/>
                      <a:pt x="64" y="217"/>
                      <a:pt x="65" y="215"/>
                    </a:cubicBezTo>
                    <a:cubicBezTo>
                      <a:pt x="215" y="66"/>
                      <a:pt x="215" y="66"/>
                      <a:pt x="215" y="66"/>
                    </a:cubicBezTo>
                    <a:cubicBezTo>
                      <a:pt x="216" y="64"/>
                      <a:pt x="216" y="62"/>
                      <a:pt x="215" y="61"/>
                    </a:cubicBezTo>
                    <a:lnTo>
                      <a:pt x="170" y="67"/>
                    </a:lnTo>
                    <a:close/>
                    <a:moveTo>
                      <a:pt x="14" y="103"/>
                    </a:moveTo>
                    <a:cubicBezTo>
                      <a:pt x="102" y="15"/>
                      <a:pt x="102" y="15"/>
                      <a:pt x="102" y="15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68" y="157"/>
                      <a:pt x="68" y="157"/>
                      <a:pt x="68" y="157"/>
                    </a:cubicBezTo>
                    <a:lnTo>
                      <a:pt x="1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236"/>
              <p:cNvSpPr/>
              <p:nvPr/>
            </p:nvSpPr>
            <p:spPr bwMode="auto">
              <a:xfrm>
                <a:off x="2165" y="629"/>
                <a:ext cx="182" cy="184"/>
              </a:xfrm>
              <a:custGeom>
                <a:avLst/>
                <a:gdLst>
                  <a:gd name="T0" fmla="*/ 142 w 180"/>
                  <a:gd name="T1" fmla="*/ 56 h 181"/>
                  <a:gd name="T2" fmla="*/ 141 w 180"/>
                  <a:gd name="T3" fmla="*/ 56 h 181"/>
                  <a:gd name="T4" fmla="*/ 141 w 180"/>
                  <a:gd name="T5" fmla="*/ 55 h 181"/>
                  <a:gd name="T6" fmla="*/ 87 w 180"/>
                  <a:gd name="T7" fmla="*/ 2 h 181"/>
                  <a:gd name="T8" fmla="*/ 83 w 180"/>
                  <a:gd name="T9" fmla="*/ 2 h 181"/>
                  <a:gd name="T10" fmla="*/ 1 w 180"/>
                  <a:gd name="T11" fmla="*/ 83 h 181"/>
                  <a:gd name="T12" fmla="*/ 1 w 180"/>
                  <a:gd name="T13" fmla="*/ 88 h 181"/>
                  <a:gd name="T14" fmla="*/ 55 w 180"/>
                  <a:gd name="T15" fmla="*/ 141 h 181"/>
                  <a:gd name="T16" fmla="*/ 55 w 180"/>
                  <a:gd name="T17" fmla="*/ 142 h 181"/>
                  <a:gd name="T18" fmla="*/ 55 w 180"/>
                  <a:gd name="T19" fmla="*/ 142 h 181"/>
                  <a:gd name="T20" fmla="*/ 50 w 180"/>
                  <a:gd name="T21" fmla="*/ 180 h 181"/>
                  <a:gd name="T22" fmla="*/ 55 w 180"/>
                  <a:gd name="T23" fmla="*/ 180 h 181"/>
                  <a:gd name="T24" fmla="*/ 179 w 180"/>
                  <a:gd name="T25" fmla="*/ 55 h 181"/>
                  <a:gd name="T26" fmla="*/ 179 w 180"/>
                  <a:gd name="T27" fmla="*/ 51 h 181"/>
                  <a:gd name="T28" fmla="*/ 142 w 180"/>
                  <a:gd name="T29" fmla="*/ 56 h 181"/>
                  <a:gd name="T30" fmla="*/ 12 w 180"/>
                  <a:gd name="T31" fmla="*/ 86 h 181"/>
                  <a:gd name="T32" fmla="*/ 85 w 180"/>
                  <a:gd name="T33" fmla="*/ 12 h 181"/>
                  <a:gd name="T34" fmla="*/ 130 w 180"/>
                  <a:gd name="T35" fmla="*/ 57 h 181"/>
                  <a:gd name="T36" fmla="*/ 57 w 180"/>
                  <a:gd name="T37" fmla="*/ 131 h 181"/>
                  <a:gd name="T38" fmla="*/ 12 w 180"/>
                  <a:gd name="T39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181">
                    <a:moveTo>
                      <a:pt x="142" y="56"/>
                    </a:moveTo>
                    <a:cubicBezTo>
                      <a:pt x="141" y="56"/>
                      <a:pt x="141" y="56"/>
                      <a:pt x="141" y="56"/>
                    </a:cubicBezTo>
                    <a:cubicBezTo>
                      <a:pt x="141" y="55"/>
                      <a:pt x="141" y="55"/>
                      <a:pt x="141" y="55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6" y="0"/>
                      <a:pt x="84" y="0"/>
                      <a:pt x="83" y="2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5"/>
                      <a:pt x="0" y="87"/>
                      <a:pt x="1" y="88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55" y="141"/>
                      <a:pt x="55" y="141"/>
                      <a:pt x="55" y="142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2" y="181"/>
                      <a:pt x="53" y="181"/>
                      <a:pt x="55" y="180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2"/>
                      <a:pt x="179" y="51"/>
                    </a:cubicBezTo>
                    <a:lnTo>
                      <a:pt x="142" y="56"/>
                    </a:lnTo>
                    <a:close/>
                    <a:moveTo>
                      <a:pt x="12" y="86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57" y="131"/>
                      <a:pt x="57" y="131"/>
                      <a:pt x="57" y="131"/>
                    </a:cubicBezTo>
                    <a:lnTo>
                      <a:pt x="12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237"/>
              <p:cNvSpPr/>
              <p:nvPr/>
            </p:nvSpPr>
            <p:spPr bwMode="auto">
              <a:xfrm>
                <a:off x="1320" y="938"/>
                <a:ext cx="185" cy="110"/>
              </a:xfrm>
              <a:custGeom>
                <a:avLst/>
                <a:gdLst>
                  <a:gd name="T0" fmla="*/ 152 w 183"/>
                  <a:gd name="T1" fmla="*/ 80 h 108"/>
                  <a:gd name="T2" fmla="*/ 152 w 183"/>
                  <a:gd name="T3" fmla="*/ 79 h 108"/>
                  <a:gd name="T4" fmla="*/ 152 w 183"/>
                  <a:gd name="T5" fmla="*/ 79 h 108"/>
                  <a:gd name="T6" fmla="*/ 151 w 183"/>
                  <a:gd name="T7" fmla="*/ 3 h 108"/>
                  <a:gd name="T8" fmla="*/ 148 w 183"/>
                  <a:gd name="T9" fmla="*/ 0 h 108"/>
                  <a:gd name="T10" fmla="*/ 32 w 183"/>
                  <a:gd name="T11" fmla="*/ 2 h 108"/>
                  <a:gd name="T12" fmla="*/ 29 w 183"/>
                  <a:gd name="T13" fmla="*/ 5 h 108"/>
                  <a:gd name="T14" fmla="*/ 30 w 183"/>
                  <a:gd name="T15" fmla="*/ 81 h 108"/>
                  <a:gd name="T16" fmla="*/ 30 w 183"/>
                  <a:gd name="T17" fmla="*/ 81 h 108"/>
                  <a:gd name="T18" fmla="*/ 30 w 183"/>
                  <a:gd name="T19" fmla="*/ 81 h 108"/>
                  <a:gd name="T20" fmla="*/ 0 w 183"/>
                  <a:gd name="T21" fmla="*/ 105 h 108"/>
                  <a:gd name="T22" fmla="*/ 3 w 183"/>
                  <a:gd name="T23" fmla="*/ 108 h 108"/>
                  <a:gd name="T24" fmla="*/ 180 w 183"/>
                  <a:gd name="T25" fmla="*/ 106 h 108"/>
                  <a:gd name="T26" fmla="*/ 183 w 183"/>
                  <a:gd name="T27" fmla="*/ 103 h 108"/>
                  <a:gd name="T28" fmla="*/ 152 w 183"/>
                  <a:gd name="T29" fmla="*/ 80 h 108"/>
                  <a:gd name="T30" fmla="*/ 38 w 183"/>
                  <a:gd name="T31" fmla="*/ 11 h 108"/>
                  <a:gd name="T32" fmla="*/ 142 w 183"/>
                  <a:gd name="T33" fmla="*/ 9 h 108"/>
                  <a:gd name="T34" fmla="*/ 143 w 183"/>
                  <a:gd name="T35" fmla="*/ 73 h 108"/>
                  <a:gd name="T36" fmla="*/ 39 w 183"/>
                  <a:gd name="T37" fmla="*/ 75 h 108"/>
                  <a:gd name="T38" fmla="*/ 38 w 183"/>
                  <a:gd name="T39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108">
                    <a:moveTo>
                      <a:pt x="152" y="80"/>
                    </a:moveTo>
                    <a:cubicBezTo>
                      <a:pt x="152" y="80"/>
                      <a:pt x="152" y="80"/>
                      <a:pt x="152" y="79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2"/>
                      <a:pt x="150" y="0"/>
                      <a:pt x="148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1" y="2"/>
                      <a:pt x="29" y="3"/>
                      <a:pt x="29" y="5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8"/>
                      <a:pt x="3" y="108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1" y="106"/>
                      <a:pt x="183" y="104"/>
                      <a:pt x="183" y="103"/>
                    </a:cubicBezTo>
                    <a:lnTo>
                      <a:pt x="152" y="80"/>
                    </a:lnTo>
                    <a:close/>
                    <a:moveTo>
                      <a:pt x="38" y="11"/>
                    </a:moveTo>
                    <a:cubicBezTo>
                      <a:pt x="142" y="9"/>
                      <a:pt x="142" y="9"/>
                      <a:pt x="142" y="9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39" y="75"/>
                      <a:pt x="39" y="75"/>
                      <a:pt x="39" y="75"/>
                    </a:cubicBezTo>
                    <a:lnTo>
                      <a:pt x="38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125" name="文本框 124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7" name="矩形 126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1816101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494338" y="3394075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0364" y="2674939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2D78B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标题文字添加此处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B2D78B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1789" y="3470275"/>
            <a:ext cx="4645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480b846-656f-4ae3-9ca3-905d8d1c9fc0"/>
          <p:cNvGrpSpPr>
            <a:grpSpLocks noChangeAspect="1"/>
          </p:cNvGrpSpPr>
          <p:nvPr/>
        </p:nvGrpSpPr>
        <p:grpSpPr>
          <a:xfrm>
            <a:off x="751439" y="790235"/>
            <a:ext cx="10965439" cy="6167154"/>
            <a:chOff x="751439" y="790235"/>
            <a:chExt cx="10965439" cy="6167154"/>
          </a:xfrm>
        </p:grpSpPr>
        <p:grpSp>
          <p:nvGrpSpPr>
            <p:cNvPr id="4" name="Group 1"/>
            <p:cNvGrpSpPr/>
            <p:nvPr/>
          </p:nvGrpSpPr>
          <p:grpSpPr>
            <a:xfrm>
              <a:off x="3690967" y="790235"/>
              <a:ext cx="4990078" cy="6167154"/>
              <a:chOff x="4439816" y="1700807"/>
              <a:chExt cx="3492389" cy="4316181"/>
            </a:xfrm>
          </p:grpSpPr>
          <p:sp>
            <p:nvSpPr>
              <p:cNvPr id="17" name="Freeform: Shape 16"/>
              <p:cNvSpPr/>
              <p:nvPr/>
            </p:nvSpPr>
            <p:spPr bwMode="auto">
              <a:xfrm>
                <a:off x="6082434" y="1700807"/>
                <a:ext cx="202433" cy="4316181"/>
              </a:xfrm>
              <a:custGeom>
                <a:avLst/>
                <a:gdLst>
                  <a:gd name="T0" fmla="*/ 0 w 109"/>
                  <a:gd name="T1" fmla="*/ 2268 h 2288"/>
                  <a:gd name="T2" fmla="*/ 0 w 109"/>
                  <a:gd name="T3" fmla="*/ 27 h 2288"/>
                  <a:gd name="T4" fmla="*/ 109 w 109"/>
                  <a:gd name="T5" fmla="*/ 27 h 2288"/>
                  <a:gd name="T6" fmla="*/ 109 w 109"/>
                  <a:gd name="T7" fmla="*/ 2268 h 2288"/>
                  <a:gd name="T8" fmla="*/ 0 w 109"/>
                  <a:gd name="T9" fmla="*/ 2268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288">
                    <a:moveTo>
                      <a:pt x="0" y="2268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50" y="0"/>
                      <a:pt x="109" y="27"/>
                    </a:cubicBezTo>
                    <a:cubicBezTo>
                      <a:pt x="109" y="2268"/>
                      <a:pt x="109" y="2268"/>
                      <a:pt x="109" y="2268"/>
                    </a:cubicBezTo>
                    <a:cubicBezTo>
                      <a:pt x="109" y="2268"/>
                      <a:pt x="64" y="2288"/>
                      <a:pt x="0" y="22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23"/>
              <p:cNvGrpSpPr/>
              <p:nvPr/>
            </p:nvGrpSpPr>
            <p:grpSpPr>
              <a:xfrm>
                <a:off x="5333317" y="2089515"/>
                <a:ext cx="719823" cy="366189"/>
                <a:chOff x="3925888" y="1576388"/>
                <a:chExt cx="546100" cy="277813"/>
              </a:xfrm>
            </p:grpSpPr>
            <p:sp>
              <p:nvSpPr>
                <p:cNvPr id="36" name="Freeform: Shape 7"/>
                <p:cNvSpPr/>
                <p:nvPr/>
              </p:nvSpPr>
              <p:spPr bwMode="auto">
                <a:xfrm>
                  <a:off x="3925888" y="1576388"/>
                  <a:ext cx="546100" cy="260350"/>
                </a:xfrm>
                <a:custGeom>
                  <a:avLst/>
                  <a:gdLst>
                    <a:gd name="T0" fmla="*/ 344 w 344"/>
                    <a:gd name="T1" fmla="*/ 0 h 164"/>
                    <a:gd name="T2" fmla="*/ 344 w 344"/>
                    <a:gd name="T3" fmla="*/ 164 h 164"/>
                    <a:gd name="T4" fmla="*/ 72 w 344"/>
                    <a:gd name="T5" fmla="*/ 157 h 164"/>
                    <a:gd name="T6" fmla="*/ 0 w 344"/>
                    <a:gd name="T7" fmla="*/ 87 h 164"/>
                    <a:gd name="T8" fmla="*/ 74 w 344"/>
                    <a:gd name="T9" fmla="*/ 13 h 164"/>
                    <a:gd name="T10" fmla="*/ 344 w 344"/>
                    <a:gd name="T1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164">
                      <a:moveTo>
                        <a:pt x="344" y="0"/>
                      </a:moveTo>
                      <a:lnTo>
                        <a:pt x="344" y="164"/>
                      </a:lnTo>
                      <a:lnTo>
                        <a:pt x="72" y="157"/>
                      </a:lnTo>
                      <a:lnTo>
                        <a:pt x="0" y="87"/>
                      </a:lnTo>
                      <a:lnTo>
                        <a:pt x="74" y="13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8"/>
                <p:cNvSpPr/>
                <p:nvPr/>
              </p:nvSpPr>
              <p:spPr bwMode="auto">
                <a:xfrm>
                  <a:off x="3925888" y="1714501"/>
                  <a:ext cx="546100" cy="139700"/>
                </a:xfrm>
                <a:custGeom>
                  <a:avLst/>
                  <a:gdLst>
                    <a:gd name="T0" fmla="*/ 344 w 344"/>
                    <a:gd name="T1" fmla="*/ 77 h 88"/>
                    <a:gd name="T2" fmla="*/ 344 w 344"/>
                    <a:gd name="T3" fmla="*/ 88 h 88"/>
                    <a:gd name="T4" fmla="*/ 67 w 344"/>
                    <a:gd name="T5" fmla="*/ 77 h 88"/>
                    <a:gd name="T6" fmla="*/ 0 w 344"/>
                    <a:gd name="T7" fmla="*/ 17 h 88"/>
                    <a:gd name="T8" fmla="*/ 0 w 344"/>
                    <a:gd name="T9" fmla="*/ 0 h 88"/>
                    <a:gd name="T10" fmla="*/ 71 w 344"/>
                    <a:gd name="T11" fmla="*/ 68 h 88"/>
                    <a:gd name="T12" fmla="*/ 344 w 344"/>
                    <a:gd name="T13" fmla="*/ 7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4" h="88">
                      <a:moveTo>
                        <a:pt x="344" y="77"/>
                      </a:moveTo>
                      <a:lnTo>
                        <a:pt x="344" y="88"/>
                      </a:lnTo>
                      <a:lnTo>
                        <a:pt x="67" y="7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71" y="68"/>
                      </a:lnTo>
                      <a:lnTo>
                        <a:pt x="344" y="7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9" name="Freeform: Shape 9"/>
              <p:cNvSpPr/>
              <p:nvPr/>
            </p:nvSpPr>
            <p:spPr bwMode="auto">
              <a:xfrm>
                <a:off x="6053139" y="2012093"/>
                <a:ext cx="263656" cy="525219"/>
              </a:xfrm>
              <a:custGeom>
                <a:avLst/>
                <a:gdLst>
                  <a:gd name="T0" fmla="*/ 0 w 150"/>
                  <a:gd name="T1" fmla="*/ 289 h 301"/>
                  <a:gd name="T2" fmla="*/ 150 w 150"/>
                  <a:gd name="T3" fmla="*/ 289 h 301"/>
                  <a:gd name="T4" fmla="*/ 150 w 150"/>
                  <a:gd name="T5" fmla="*/ 15 h 301"/>
                  <a:gd name="T6" fmla="*/ 0 w 150"/>
                  <a:gd name="T7" fmla="*/ 15 h 301"/>
                  <a:gd name="T8" fmla="*/ 0 w 150"/>
                  <a:gd name="T9" fmla="*/ 28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01">
                    <a:moveTo>
                      <a:pt x="0" y="289"/>
                    </a:moveTo>
                    <a:cubicBezTo>
                      <a:pt x="0" y="289"/>
                      <a:pt x="81" y="301"/>
                      <a:pt x="150" y="289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82" y="0"/>
                      <a:pt x="0" y="15"/>
                    </a:cubicBezTo>
                    <a:lnTo>
                      <a:pt x="0" y="2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0" name="Group 2"/>
              <p:cNvGrpSpPr/>
              <p:nvPr/>
            </p:nvGrpSpPr>
            <p:grpSpPr>
              <a:xfrm>
                <a:off x="6316794" y="2878755"/>
                <a:ext cx="912333" cy="372467"/>
                <a:chOff x="6196015" y="2992259"/>
                <a:chExt cx="692151" cy="282576"/>
              </a:xfrm>
            </p:grpSpPr>
            <p:sp>
              <p:nvSpPr>
                <p:cNvPr id="34" name="Freeform: Shape 10"/>
                <p:cNvSpPr/>
                <p:nvPr/>
              </p:nvSpPr>
              <p:spPr bwMode="auto">
                <a:xfrm>
                  <a:off x="6196015" y="2992259"/>
                  <a:ext cx="692151" cy="271463"/>
                </a:xfrm>
                <a:custGeom>
                  <a:avLst/>
                  <a:gdLst>
                    <a:gd name="T0" fmla="*/ 0 w 436"/>
                    <a:gd name="T1" fmla="*/ 0 h 171"/>
                    <a:gd name="T2" fmla="*/ 344 w 436"/>
                    <a:gd name="T3" fmla="*/ 9 h 171"/>
                    <a:gd name="T4" fmla="*/ 436 w 436"/>
                    <a:gd name="T5" fmla="*/ 89 h 171"/>
                    <a:gd name="T6" fmla="*/ 349 w 436"/>
                    <a:gd name="T7" fmla="*/ 157 h 171"/>
                    <a:gd name="T8" fmla="*/ 0 w 436"/>
                    <a:gd name="T9" fmla="*/ 171 h 171"/>
                    <a:gd name="T10" fmla="*/ 0 w 436"/>
                    <a:gd name="T11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6" h="171">
                      <a:moveTo>
                        <a:pt x="0" y="0"/>
                      </a:moveTo>
                      <a:lnTo>
                        <a:pt x="344" y="9"/>
                      </a:lnTo>
                      <a:lnTo>
                        <a:pt x="436" y="89"/>
                      </a:lnTo>
                      <a:lnTo>
                        <a:pt x="349" y="157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11"/>
                <p:cNvSpPr/>
                <p:nvPr/>
              </p:nvSpPr>
              <p:spPr bwMode="auto">
                <a:xfrm>
                  <a:off x="6196015" y="3133547"/>
                  <a:ext cx="692151" cy="141288"/>
                </a:xfrm>
                <a:custGeom>
                  <a:avLst/>
                  <a:gdLst>
                    <a:gd name="T0" fmla="*/ 436 w 436"/>
                    <a:gd name="T1" fmla="*/ 0 h 89"/>
                    <a:gd name="T2" fmla="*/ 436 w 436"/>
                    <a:gd name="T3" fmla="*/ 18 h 89"/>
                    <a:gd name="T4" fmla="*/ 352 w 436"/>
                    <a:gd name="T5" fmla="*/ 82 h 89"/>
                    <a:gd name="T6" fmla="*/ 0 w 436"/>
                    <a:gd name="T7" fmla="*/ 89 h 89"/>
                    <a:gd name="T8" fmla="*/ 0 w 436"/>
                    <a:gd name="T9" fmla="*/ 82 h 89"/>
                    <a:gd name="T10" fmla="*/ 351 w 436"/>
                    <a:gd name="T11" fmla="*/ 67 h 89"/>
                    <a:gd name="T12" fmla="*/ 436 w 436"/>
                    <a:gd name="T1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6" h="89">
                      <a:moveTo>
                        <a:pt x="436" y="0"/>
                      </a:moveTo>
                      <a:lnTo>
                        <a:pt x="436" y="18"/>
                      </a:lnTo>
                      <a:lnTo>
                        <a:pt x="352" y="82"/>
                      </a:lnTo>
                      <a:lnTo>
                        <a:pt x="0" y="89"/>
                      </a:lnTo>
                      <a:lnTo>
                        <a:pt x="0" y="82"/>
                      </a:lnTo>
                      <a:lnTo>
                        <a:pt x="351" y="67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Freeform: Shape 17"/>
              <p:cNvSpPr/>
              <p:nvPr/>
            </p:nvSpPr>
            <p:spPr bwMode="auto">
              <a:xfrm>
                <a:off x="6053139" y="2788780"/>
                <a:ext cx="263656" cy="525219"/>
              </a:xfrm>
              <a:custGeom>
                <a:avLst/>
                <a:gdLst>
                  <a:gd name="T0" fmla="*/ 0 w 150"/>
                  <a:gd name="T1" fmla="*/ 289 h 301"/>
                  <a:gd name="T2" fmla="*/ 150 w 150"/>
                  <a:gd name="T3" fmla="*/ 289 h 301"/>
                  <a:gd name="T4" fmla="*/ 150 w 150"/>
                  <a:gd name="T5" fmla="*/ 15 h 301"/>
                  <a:gd name="T6" fmla="*/ 0 w 150"/>
                  <a:gd name="T7" fmla="*/ 15 h 301"/>
                  <a:gd name="T8" fmla="*/ 0 w 150"/>
                  <a:gd name="T9" fmla="*/ 28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01">
                    <a:moveTo>
                      <a:pt x="0" y="289"/>
                    </a:moveTo>
                    <a:cubicBezTo>
                      <a:pt x="0" y="289"/>
                      <a:pt x="81" y="301"/>
                      <a:pt x="150" y="289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82" y="0"/>
                      <a:pt x="0" y="15"/>
                    </a:cubicBezTo>
                    <a:lnTo>
                      <a:pt x="0" y="2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8"/>
              <p:cNvSpPr/>
              <p:nvPr/>
            </p:nvSpPr>
            <p:spPr bwMode="auto">
              <a:xfrm>
                <a:off x="6053139" y="3676593"/>
                <a:ext cx="263656" cy="525219"/>
              </a:xfrm>
              <a:custGeom>
                <a:avLst/>
                <a:gdLst>
                  <a:gd name="T0" fmla="*/ 0 w 150"/>
                  <a:gd name="T1" fmla="*/ 289 h 301"/>
                  <a:gd name="T2" fmla="*/ 150 w 150"/>
                  <a:gd name="T3" fmla="*/ 289 h 301"/>
                  <a:gd name="T4" fmla="*/ 150 w 150"/>
                  <a:gd name="T5" fmla="*/ 15 h 301"/>
                  <a:gd name="T6" fmla="*/ 0 w 150"/>
                  <a:gd name="T7" fmla="*/ 15 h 301"/>
                  <a:gd name="T8" fmla="*/ 0 w 150"/>
                  <a:gd name="T9" fmla="*/ 28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01">
                    <a:moveTo>
                      <a:pt x="0" y="289"/>
                    </a:moveTo>
                    <a:cubicBezTo>
                      <a:pt x="0" y="289"/>
                      <a:pt x="81" y="301"/>
                      <a:pt x="150" y="289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82" y="0"/>
                      <a:pt x="0" y="15"/>
                    </a:cubicBezTo>
                    <a:lnTo>
                      <a:pt x="0" y="2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20"/>
              <p:cNvGrpSpPr/>
              <p:nvPr/>
            </p:nvGrpSpPr>
            <p:grpSpPr>
              <a:xfrm>
                <a:off x="6272848" y="3647296"/>
                <a:ext cx="1659357" cy="604733"/>
                <a:chOff x="4638675" y="2527301"/>
                <a:chExt cx="1258888" cy="458787"/>
              </a:xfrm>
            </p:grpSpPr>
            <p:sp>
              <p:nvSpPr>
                <p:cNvPr id="32" name="Freeform: Shape 12"/>
                <p:cNvSpPr/>
                <p:nvPr/>
              </p:nvSpPr>
              <p:spPr bwMode="auto">
                <a:xfrm>
                  <a:off x="4638675" y="2527301"/>
                  <a:ext cx="1258888" cy="439738"/>
                </a:xfrm>
                <a:custGeom>
                  <a:avLst/>
                  <a:gdLst>
                    <a:gd name="T0" fmla="*/ 0 w 793"/>
                    <a:gd name="T1" fmla="*/ 43 h 277"/>
                    <a:gd name="T2" fmla="*/ 0 w 793"/>
                    <a:gd name="T3" fmla="*/ 220 h 277"/>
                    <a:gd name="T4" fmla="*/ 626 w 793"/>
                    <a:gd name="T5" fmla="*/ 277 h 277"/>
                    <a:gd name="T6" fmla="*/ 793 w 793"/>
                    <a:gd name="T7" fmla="*/ 145 h 277"/>
                    <a:gd name="T8" fmla="*/ 628 w 793"/>
                    <a:gd name="T9" fmla="*/ 0 h 277"/>
                    <a:gd name="T10" fmla="*/ 0 w 793"/>
                    <a:gd name="T11" fmla="*/ 43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3" h="277">
                      <a:moveTo>
                        <a:pt x="0" y="43"/>
                      </a:moveTo>
                      <a:lnTo>
                        <a:pt x="0" y="220"/>
                      </a:lnTo>
                      <a:lnTo>
                        <a:pt x="626" y="277"/>
                      </a:lnTo>
                      <a:lnTo>
                        <a:pt x="793" y="145"/>
                      </a:lnTo>
                      <a:lnTo>
                        <a:pt x="628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3"/>
                <p:cNvSpPr/>
                <p:nvPr/>
              </p:nvSpPr>
              <p:spPr bwMode="auto">
                <a:xfrm>
                  <a:off x="4638675" y="2757488"/>
                  <a:ext cx="1258888" cy="228600"/>
                </a:xfrm>
                <a:custGeom>
                  <a:avLst/>
                  <a:gdLst>
                    <a:gd name="T0" fmla="*/ 793 w 793"/>
                    <a:gd name="T1" fmla="*/ 0 h 144"/>
                    <a:gd name="T2" fmla="*/ 793 w 793"/>
                    <a:gd name="T3" fmla="*/ 21 h 144"/>
                    <a:gd name="T4" fmla="*/ 627 w 793"/>
                    <a:gd name="T5" fmla="*/ 144 h 144"/>
                    <a:gd name="T6" fmla="*/ 0 w 793"/>
                    <a:gd name="T7" fmla="*/ 92 h 144"/>
                    <a:gd name="T8" fmla="*/ 0 w 793"/>
                    <a:gd name="T9" fmla="*/ 75 h 144"/>
                    <a:gd name="T10" fmla="*/ 627 w 793"/>
                    <a:gd name="T11" fmla="*/ 131 h 144"/>
                    <a:gd name="T12" fmla="*/ 793 w 793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3" h="144">
                      <a:moveTo>
                        <a:pt x="793" y="0"/>
                      </a:moveTo>
                      <a:lnTo>
                        <a:pt x="793" y="21"/>
                      </a:lnTo>
                      <a:lnTo>
                        <a:pt x="627" y="144"/>
                      </a:lnTo>
                      <a:lnTo>
                        <a:pt x="0" y="92"/>
                      </a:lnTo>
                      <a:lnTo>
                        <a:pt x="0" y="75"/>
                      </a:lnTo>
                      <a:lnTo>
                        <a:pt x="627" y="131"/>
                      </a:lnTo>
                      <a:lnTo>
                        <a:pt x="793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Freeform: Shape 19"/>
              <p:cNvSpPr/>
              <p:nvPr/>
            </p:nvSpPr>
            <p:spPr bwMode="auto">
              <a:xfrm>
                <a:off x="6053139" y="4437733"/>
                <a:ext cx="263656" cy="525219"/>
              </a:xfrm>
              <a:custGeom>
                <a:avLst/>
                <a:gdLst>
                  <a:gd name="T0" fmla="*/ 0 w 150"/>
                  <a:gd name="T1" fmla="*/ 289 h 301"/>
                  <a:gd name="T2" fmla="*/ 150 w 150"/>
                  <a:gd name="T3" fmla="*/ 289 h 301"/>
                  <a:gd name="T4" fmla="*/ 150 w 150"/>
                  <a:gd name="T5" fmla="*/ 15 h 301"/>
                  <a:gd name="T6" fmla="*/ 0 w 150"/>
                  <a:gd name="T7" fmla="*/ 15 h 301"/>
                  <a:gd name="T8" fmla="*/ 0 w 150"/>
                  <a:gd name="T9" fmla="*/ 28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301">
                    <a:moveTo>
                      <a:pt x="0" y="289"/>
                    </a:moveTo>
                    <a:cubicBezTo>
                      <a:pt x="0" y="289"/>
                      <a:pt x="81" y="301"/>
                      <a:pt x="150" y="289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82" y="0"/>
                      <a:pt x="0" y="15"/>
                    </a:cubicBezTo>
                    <a:lnTo>
                      <a:pt x="0" y="2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Group 21"/>
              <p:cNvGrpSpPr/>
              <p:nvPr/>
            </p:nvGrpSpPr>
            <p:grpSpPr>
              <a:xfrm>
                <a:off x="4439816" y="4405302"/>
                <a:ext cx="1657264" cy="613103"/>
                <a:chOff x="3248025" y="3009901"/>
                <a:chExt cx="1257300" cy="465137"/>
              </a:xfrm>
            </p:grpSpPr>
            <p:sp>
              <p:nvSpPr>
                <p:cNvPr id="30" name="Freeform: Shape 14"/>
                <p:cNvSpPr/>
                <p:nvPr/>
              </p:nvSpPr>
              <p:spPr bwMode="auto">
                <a:xfrm>
                  <a:off x="3248025" y="3009901"/>
                  <a:ext cx="1257300" cy="446088"/>
                </a:xfrm>
                <a:custGeom>
                  <a:avLst/>
                  <a:gdLst>
                    <a:gd name="T0" fmla="*/ 792 w 792"/>
                    <a:gd name="T1" fmla="*/ 49 h 281"/>
                    <a:gd name="T2" fmla="*/ 792 w 792"/>
                    <a:gd name="T3" fmla="*/ 226 h 281"/>
                    <a:gd name="T4" fmla="*/ 165 w 792"/>
                    <a:gd name="T5" fmla="*/ 281 h 281"/>
                    <a:gd name="T6" fmla="*/ 0 w 792"/>
                    <a:gd name="T7" fmla="*/ 149 h 281"/>
                    <a:gd name="T8" fmla="*/ 167 w 792"/>
                    <a:gd name="T9" fmla="*/ 0 h 281"/>
                    <a:gd name="T10" fmla="*/ 792 w 792"/>
                    <a:gd name="T11" fmla="*/ 49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2" h="281">
                      <a:moveTo>
                        <a:pt x="792" y="49"/>
                      </a:moveTo>
                      <a:lnTo>
                        <a:pt x="792" y="226"/>
                      </a:lnTo>
                      <a:lnTo>
                        <a:pt x="165" y="281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792" y="4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5"/>
                <p:cNvSpPr/>
                <p:nvPr/>
              </p:nvSpPr>
              <p:spPr bwMode="auto">
                <a:xfrm>
                  <a:off x="3248025" y="3246438"/>
                  <a:ext cx="1257300" cy="228600"/>
                </a:xfrm>
                <a:custGeom>
                  <a:avLst/>
                  <a:gdLst>
                    <a:gd name="T0" fmla="*/ 0 w 792"/>
                    <a:gd name="T1" fmla="*/ 0 h 144"/>
                    <a:gd name="T2" fmla="*/ 0 w 792"/>
                    <a:gd name="T3" fmla="*/ 17 h 144"/>
                    <a:gd name="T4" fmla="*/ 163 w 792"/>
                    <a:gd name="T5" fmla="*/ 144 h 144"/>
                    <a:gd name="T6" fmla="*/ 792 w 792"/>
                    <a:gd name="T7" fmla="*/ 87 h 144"/>
                    <a:gd name="T8" fmla="*/ 792 w 792"/>
                    <a:gd name="T9" fmla="*/ 77 h 144"/>
                    <a:gd name="T10" fmla="*/ 164 w 792"/>
                    <a:gd name="T11" fmla="*/ 132 h 144"/>
                    <a:gd name="T12" fmla="*/ 0 w 792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2" h="144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163" y="144"/>
                      </a:lnTo>
                      <a:lnTo>
                        <a:pt x="792" y="87"/>
                      </a:lnTo>
                      <a:lnTo>
                        <a:pt x="792" y="77"/>
                      </a:lnTo>
                      <a:lnTo>
                        <a:pt x="164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6" name="Freeform: Shape 33"/>
              <p:cNvSpPr/>
              <p:nvPr/>
            </p:nvSpPr>
            <p:spPr bwMode="auto">
              <a:xfrm>
                <a:off x="6760152" y="2925844"/>
                <a:ext cx="252272" cy="25227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4"/>
              <p:cNvSpPr/>
              <p:nvPr/>
            </p:nvSpPr>
            <p:spPr bwMode="auto">
              <a:xfrm>
                <a:off x="5483933" y="2147477"/>
                <a:ext cx="248171" cy="248171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5"/>
              <p:cNvSpPr/>
              <p:nvPr/>
            </p:nvSpPr>
            <p:spPr bwMode="auto">
              <a:xfrm>
                <a:off x="4763852" y="4501035"/>
                <a:ext cx="394701" cy="394701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6"/>
              <p:cNvSpPr/>
              <p:nvPr/>
            </p:nvSpPr>
            <p:spPr bwMode="auto">
              <a:xfrm>
                <a:off x="7229127" y="3744203"/>
                <a:ext cx="394701" cy="394701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1956747" y="1345639"/>
              <a:ext cx="2616696" cy="787589"/>
              <a:chOff x="2580232" y="2119820"/>
              <a:chExt cx="2616696" cy="787589"/>
            </a:xfrm>
          </p:grpSpPr>
          <p:sp>
            <p:nvSpPr>
              <p:cNvPr id="15" name="TextBox 38"/>
              <p:cNvSpPr txBox="1"/>
              <p:nvPr/>
            </p:nvSpPr>
            <p:spPr bwMode="auto">
              <a:xfrm>
                <a:off x="2580232" y="2119820"/>
                <a:ext cx="2616696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39"/>
              <p:cNvSpPr txBox="1"/>
              <p:nvPr/>
            </p:nvSpPr>
            <p:spPr bwMode="auto">
              <a:xfrm>
                <a:off x="2580232" y="2335264"/>
                <a:ext cx="2616696" cy="57214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751439" y="4791327"/>
              <a:ext cx="2616696" cy="787589"/>
              <a:chOff x="1714637" y="4583060"/>
              <a:chExt cx="2616696" cy="787589"/>
            </a:xfrm>
          </p:grpSpPr>
          <p:sp>
            <p:nvSpPr>
              <p:cNvPr id="13" name="TextBox 41"/>
              <p:cNvSpPr txBox="1"/>
              <p:nvPr/>
            </p:nvSpPr>
            <p:spPr bwMode="auto">
              <a:xfrm>
                <a:off x="1714637" y="4583060"/>
                <a:ext cx="2616696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42"/>
              <p:cNvSpPr txBox="1"/>
              <p:nvPr/>
            </p:nvSpPr>
            <p:spPr bwMode="auto">
              <a:xfrm>
                <a:off x="1714637" y="4798504"/>
                <a:ext cx="2616696" cy="57214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7" name="Group 5"/>
            <p:cNvGrpSpPr/>
            <p:nvPr/>
          </p:nvGrpSpPr>
          <p:grpSpPr>
            <a:xfrm>
              <a:off x="7958445" y="2373935"/>
              <a:ext cx="2616696" cy="787589"/>
              <a:chOff x="7455781" y="2835302"/>
              <a:chExt cx="2616696" cy="787589"/>
            </a:xfrm>
          </p:grpSpPr>
          <p:sp>
            <p:nvSpPr>
              <p:cNvPr id="11" name="TextBox 44"/>
              <p:cNvSpPr txBox="1"/>
              <p:nvPr/>
            </p:nvSpPr>
            <p:spPr bwMode="auto">
              <a:xfrm>
                <a:off x="7455781" y="2835302"/>
                <a:ext cx="2616696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45"/>
              <p:cNvSpPr txBox="1"/>
              <p:nvPr/>
            </p:nvSpPr>
            <p:spPr bwMode="auto">
              <a:xfrm>
                <a:off x="7455781" y="3050746"/>
                <a:ext cx="2616696" cy="57214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9100182" y="3785892"/>
              <a:ext cx="2616696" cy="787589"/>
              <a:chOff x="8067893" y="3785891"/>
              <a:chExt cx="2616696" cy="787589"/>
            </a:xfrm>
          </p:grpSpPr>
          <p:sp>
            <p:nvSpPr>
              <p:cNvPr id="9" name="TextBox 47"/>
              <p:cNvSpPr txBox="1"/>
              <p:nvPr/>
            </p:nvSpPr>
            <p:spPr bwMode="auto">
              <a:xfrm>
                <a:off x="8067893" y="3785891"/>
                <a:ext cx="2616696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0" name="TextBox 48"/>
              <p:cNvSpPr txBox="1"/>
              <p:nvPr/>
            </p:nvSpPr>
            <p:spPr bwMode="auto">
              <a:xfrm>
                <a:off x="8067893" y="4001335"/>
                <a:ext cx="2616696" cy="57214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fcf57d-715b-4a45-9873-866f39c52934"/>
          <p:cNvGrpSpPr>
            <a:grpSpLocks noChangeAspect="1"/>
          </p:cNvGrpSpPr>
          <p:nvPr/>
        </p:nvGrpSpPr>
        <p:grpSpPr>
          <a:xfrm>
            <a:off x="934991" y="1088737"/>
            <a:ext cx="10267494" cy="5257806"/>
            <a:chOff x="914924" y="789824"/>
            <a:chExt cx="10307627" cy="5278353"/>
          </a:xfrm>
        </p:grpSpPr>
        <p:sp>
          <p:nvSpPr>
            <p:cNvPr id="4" name="矩形 3"/>
            <p:cNvSpPr/>
            <p:nvPr/>
          </p:nvSpPr>
          <p:spPr bwMode="auto">
            <a:xfrm rot="868439" flipH="1">
              <a:off x="380469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矩形 4"/>
            <p:cNvSpPr/>
            <p:nvPr/>
          </p:nvSpPr>
          <p:spPr bwMode="auto">
            <a:xfrm rot="20731561">
              <a:off x="588014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 bwMode="auto">
            <a:xfrm rot="868439" flipH="1">
              <a:off x="7955585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矩形 6"/>
            <p:cNvSpPr/>
            <p:nvPr/>
          </p:nvSpPr>
          <p:spPr bwMode="auto">
            <a:xfrm rot="20731561">
              <a:off x="1729250" y="3306831"/>
              <a:ext cx="2484276" cy="25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85221" y="3206084"/>
              <a:ext cx="1700436" cy="2862093"/>
              <a:chOff x="1085221" y="3206084"/>
              <a:chExt cx="1700436" cy="2862093"/>
            </a:xfrm>
          </p:grpSpPr>
          <p:sp>
            <p:nvSpPr>
              <p:cNvPr id="60" name="矩形 59"/>
              <p:cNvSpPr/>
              <p:nvPr/>
            </p:nvSpPr>
            <p:spPr bwMode="auto">
              <a:xfrm>
                <a:off x="1809424" y="4110583"/>
                <a:ext cx="252028" cy="41910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1085221" y="4367741"/>
                <a:ext cx="1700436" cy="170043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1435584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椭圆 63"/>
              <p:cNvSpPr/>
              <p:nvPr/>
            </p:nvSpPr>
            <p:spPr bwMode="auto">
              <a:xfrm>
                <a:off x="1530794" y="3301294"/>
                <a:ext cx="809289" cy="809289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245783" y="3206084"/>
              <a:ext cx="1700436" cy="2862093"/>
              <a:chOff x="5245783" y="3206084"/>
              <a:chExt cx="1700436" cy="2862093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5969986" y="4110583"/>
                <a:ext cx="252028" cy="4191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5245783" y="4367741"/>
                <a:ext cx="1700436" cy="170043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5596146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5691356" y="3301294"/>
                <a:ext cx="809289" cy="809289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406344" y="3206084"/>
              <a:ext cx="1700436" cy="2862093"/>
              <a:chOff x="9406344" y="3206084"/>
              <a:chExt cx="1700436" cy="2862093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10130547" y="4110583"/>
                <a:ext cx="252028" cy="4191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9406344" y="4367741"/>
                <a:ext cx="1700436" cy="170043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9756707" y="3206084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椭圆 47"/>
              <p:cNvSpPr/>
              <p:nvPr/>
            </p:nvSpPr>
            <p:spPr bwMode="auto">
              <a:xfrm>
                <a:off x="9851917" y="3301294"/>
                <a:ext cx="809289" cy="809289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165502" y="789824"/>
              <a:ext cx="1700436" cy="2862092"/>
              <a:chOff x="3165502" y="789824"/>
              <a:chExt cx="1700436" cy="2862092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3889705" y="2328312"/>
                <a:ext cx="252028" cy="41910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椭圆 36"/>
              <p:cNvSpPr/>
              <p:nvPr/>
            </p:nvSpPr>
            <p:spPr bwMode="auto">
              <a:xfrm>
                <a:off x="3165502" y="789824"/>
                <a:ext cx="1700436" cy="170043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3515865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3611075" y="2747416"/>
                <a:ext cx="809289" cy="809289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326064" y="789824"/>
              <a:ext cx="1700436" cy="2862092"/>
              <a:chOff x="7326064" y="789824"/>
              <a:chExt cx="1700436" cy="2862092"/>
            </a:xfrm>
          </p:grpSpPr>
          <p:sp>
            <p:nvSpPr>
              <p:cNvPr id="28" name="矩形 27"/>
              <p:cNvSpPr/>
              <p:nvPr/>
            </p:nvSpPr>
            <p:spPr bwMode="auto">
              <a:xfrm>
                <a:off x="8050267" y="2328312"/>
                <a:ext cx="252028" cy="41910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椭圆 28"/>
              <p:cNvSpPr/>
              <p:nvPr/>
            </p:nvSpPr>
            <p:spPr bwMode="auto">
              <a:xfrm>
                <a:off x="7326064" y="789824"/>
                <a:ext cx="1700436" cy="170043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>
                <a:off x="7676427" y="2652206"/>
                <a:ext cx="999710" cy="9997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椭圆 31"/>
              <p:cNvSpPr/>
              <p:nvPr/>
            </p:nvSpPr>
            <p:spPr bwMode="auto">
              <a:xfrm>
                <a:off x="7771637" y="2747416"/>
                <a:ext cx="809289" cy="809289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14924" y="2231238"/>
              <a:ext cx="2041029" cy="857260"/>
              <a:chOff x="1732858" y="5001250"/>
              <a:chExt cx="2213143" cy="857260"/>
            </a:xfrm>
          </p:grpSpPr>
          <p:sp>
            <p:nvSpPr>
              <p:cNvPr id="26" name="文本框 9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7" name="文本框 9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81573" y="3863522"/>
              <a:ext cx="2041029" cy="857260"/>
              <a:chOff x="1732858" y="5001250"/>
              <a:chExt cx="2213143" cy="857260"/>
            </a:xfrm>
          </p:grpSpPr>
          <p:sp>
            <p:nvSpPr>
              <p:cNvPr id="24" name="文本框 9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5" name="文本框 9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48222" y="2231238"/>
              <a:ext cx="2041029" cy="857260"/>
              <a:chOff x="1732858" y="5001250"/>
              <a:chExt cx="2213143" cy="857260"/>
            </a:xfrm>
          </p:grpSpPr>
          <p:sp>
            <p:nvSpPr>
              <p:cNvPr id="22" name="文本框 8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3" name="文本框 8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114872" y="3863522"/>
              <a:ext cx="2041029" cy="857260"/>
              <a:chOff x="1732858" y="5001250"/>
              <a:chExt cx="2213143" cy="857260"/>
            </a:xfrm>
          </p:grpSpPr>
          <p:sp>
            <p:nvSpPr>
              <p:cNvPr id="20" name="文本框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1" name="文本框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181522" y="2231238"/>
              <a:ext cx="2041029" cy="857260"/>
              <a:chOff x="1732858" y="5001250"/>
              <a:chExt cx="2213143" cy="857260"/>
            </a:xfrm>
          </p:grpSpPr>
          <p:sp>
            <p:nvSpPr>
              <p:cNvPr id="18" name="文本框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19" name="文本框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69" name="文本框 68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占位符 7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4502"/>
          <a:stretch>
            <a:fillRect/>
          </a:stretch>
        </p:blipFill>
        <p:spPr/>
      </p:pic>
      <p:pic>
        <p:nvPicPr>
          <p:cNvPr id="81" name="图片占位符 8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6791"/>
          <a:stretch>
            <a:fillRect/>
          </a:stretch>
        </p:blipFill>
        <p:spPr/>
      </p:pic>
      <p:pic>
        <p:nvPicPr>
          <p:cNvPr id="79" name="图片占位符 7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r="19538"/>
          <a:stretch>
            <a:fillRect/>
          </a:stretch>
        </p:blipFill>
        <p:spPr/>
      </p:pic>
      <p:pic>
        <p:nvPicPr>
          <p:cNvPr id="83" name="图片占位符 82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>
            <a:fillRect/>
          </a:stretch>
        </p:blipFill>
        <p:spPr/>
      </p:pic>
      <p:pic>
        <p:nvPicPr>
          <p:cNvPr id="85" name="图片占位符 84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26818"/>
          <a:stretch>
            <a:fillRect/>
          </a:stretch>
        </p:blipFill>
        <p:spPr/>
      </p:pic>
      <p:grpSp>
        <p:nvGrpSpPr>
          <p:cNvPr id="3" name="08bc8d41-4573-4b4b-8f33-5b7d73583d5b"/>
          <p:cNvGrpSpPr>
            <a:grpSpLocks noChangeAspect="1"/>
          </p:cNvGrpSpPr>
          <p:nvPr/>
        </p:nvGrpSpPr>
        <p:grpSpPr>
          <a:xfrm>
            <a:off x="3179676" y="612314"/>
            <a:ext cx="5831972" cy="6245690"/>
            <a:chOff x="3179676" y="612314"/>
            <a:chExt cx="5831972" cy="6245690"/>
          </a:xfrm>
        </p:grpSpPr>
        <p:grpSp>
          <p:nvGrpSpPr>
            <p:cNvPr id="9" name="组合 8"/>
            <p:cNvGrpSpPr/>
            <p:nvPr/>
          </p:nvGrpSpPr>
          <p:grpSpPr>
            <a:xfrm>
              <a:off x="3179676" y="2096853"/>
              <a:ext cx="5831972" cy="4761151"/>
              <a:chOff x="3179676" y="2096853"/>
              <a:chExt cx="5831972" cy="4761151"/>
            </a:xfrm>
          </p:grpSpPr>
          <p:sp>
            <p:nvSpPr>
              <p:cNvPr id="10" name="任意多边形: 形状 9"/>
              <p:cNvSpPr/>
              <p:nvPr/>
            </p:nvSpPr>
            <p:spPr bwMode="auto">
              <a:xfrm>
                <a:off x="3179676" y="2096853"/>
                <a:ext cx="5831972" cy="4761151"/>
              </a:xfrm>
              <a:custGeom>
                <a:avLst/>
                <a:gdLst>
                  <a:gd name="connsiteX0" fmla="*/ 704919 w 5831972"/>
                  <a:gd name="connsiteY0" fmla="*/ 0 h 4761151"/>
                  <a:gd name="connsiteX1" fmla="*/ 5125702 w 5831972"/>
                  <a:gd name="connsiteY1" fmla="*/ 0 h 4761151"/>
                  <a:gd name="connsiteX2" fmla="*/ 5808317 w 5831972"/>
                  <a:gd name="connsiteY2" fmla="*/ 682674 h 4761151"/>
                  <a:gd name="connsiteX3" fmla="*/ 5808317 w 5831972"/>
                  <a:gd name="connsiteY3" fmla="*/ 2244038 h 4761151"/>
                  <a:gd name="connsiteX4" fmla="*/ 5809669 w 5831972"/>
                  <a:gd name="connsiteY4" fmla="*/ 2244038 h 4761151"/>
                  <a:gd name="connsiteX5" fmla="*/ 5831972 w 5831972"/>
                  <a:gd name="connsiteY5" fmla="*/ 2266343 h 4761151"/>
                  <a:gd name="connsiteX6" fmla="*/ 5831972 w 5831972"/>
                  <a:gd name="connsiteY6" fmla="*/ 2986869 h 4761151"/>
                  <a:gd name="connsiteX7" fmla="*/ 5809669 w 5831972"/>
                  <a:gd name="connsiteY7" fmla="*/ 3009174 h 4761151"/>
                  <a:gd name="connsiteX8" fmla="*/ 5808317 w 5831972"/>
                  <a:gd name="connsiteY8" fmla="*/ 3009174 h 4761151"/>
                  <a:gd name="connsiteX9" fmla="*/ 5808317 w 5831972"/>
                  <a:gd name="connsiteY9" fmla="*/ 4761151 h 4761151"/>
                  <a:gd name="connsiteX10" fmla="*/ 5554010 w 5831972"/>
                  <a:gd name="connsiteY10" fmla="*/ 4761151 h 4761151"/>
                  <a:gd name="connsiteX11" fmla="*/ 5554010 w 5831972"/>
                  <a:gd name="connsiteY11" fmla="*/ 1007380 h 4761151"/>
                  <a:gd name="connsiteX12" fmla="*/ 278661 w 5831972"/>
                  <a:gd name="connsiteY12" fmla="*/ 1007380 h 4761151"/>
                  <a:gd name="connsiteX13" fmla="*/ 278661 w 5831972"/>
                  <a:gd name="connsiteY13" fmla="*/ 4761151 h 4761151"/>
                  <a:gd name="connsiteX14" fmla="*/ 22303 w 5831972"/>
                  <a:gd name="connsiteY14" fmla="*/ 4761151 h 4761151"/>
                  <a:gd name="connsiteX15" fmla="*/ 22303 w 5831972"/>
                  <a:gd name="connsiteY15" fmla="*/ 3960187 h 4761151"/>
                  <a:gd name="connsiteX16" fmla="*/ 0 w 5831972"/>
                  <a:gd name="connsiteY16" fmla="*/ 3937881 h 4761151"/>
                  <a:gd name="connsiteX17" fmla="*/ 0 w 5831972"/>
                  <a:gd name="connsiteY17" fmla="*/ 3217356 h 4761151"/>
                  <a:gd name="connsiteX18" fmla="*/ 22303 w 5831972"/>
                  <a:gd name="connsiteY18" fmla="*/ 3195052 h 4761151"/>
                  <a:gd name="connsiteX19" fmla="*/ 22303 w 5831972"/>
                  <a:gd name="connsiteY19" fmla="*/ 3009174 h 4761151"/>
                  <a:gd name="connsiteX20" fmla="*/ 0 w 5831972"/>
                  <a:gd name="connsiteY20" fmla="*/ 2986869 h 4761151"/>
                  <a:gd name="connsiteX21" fmla="*/ 0 w 5831972"/>
                  <a:gd name="connsiteY21" fmla="*/ 2266343 h 4761151"/>
                  <a:gd name="connsiteX22" fmla="*/ 22303 w 5831972"/>
                  <a:gd name="connsiteY22" fmla="*/ 2244038 h 4761151"/>
                  <a:gd name="connsiteX23" fmla="*/ 22303 w 5831972"/>
                  <a:gd name="connsiteY23" fmla="*/ 1827675 h 4761151"/>
                  <a:gd name="connsiteX24" fmla="*/ 0 w 5831972"/>
                  <a:gd name="connsiteY24" fmla="*/ 1806045 h 4761151"/>
                  <a:gd name="connsiteX25" fmla="*/ 0 w 5831972"/>
                  <a:gd name="connsiteY25" fmla="*/ 1402524 h 4761151"/>
                  <a:gd name="connsiteX26" fmla="*/ 22303 w 5831972"/>
                  <a:gd name="connsiteY26" fmla="*/ 1380219 h 4761151"/>
                  <a:gd name="connsiteX27" fmla="*/ 22303 w 5831972"/>
                  <a:gd name="connsiteY27" fmla="*/ 682674 h 4761151"/>
                  <a:gd name="connsiteX28" fmla="*/ 704919 w 5831972"/>
                  <a:gd name="connsiteY28" fmla="*/ 0 h 476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31972" h="4761151">
                    <a:moveTo>
                      <a:pt x="704919" y="0"/>
                    </a:moveTo>
                    <a:lnTo>
                      <a:pt x="5125702" y="0"/>
                    </a:lnTo>
                    <a:cubicBezTo>
                      <a:pt x="5502154" y="0"/>
                      <a:pt x="5808317" y="306190"/>
                      <a:pt x="5808317" y="682674"/>
                    </a:cubicBezTo>
                    <a:lnTo>
                      <a:pt x="5808317" y="2244038"/>
                    </a:lnTo>
                    <a:lnTo>
                      <a:pt x="5809669" y="2244038"/>
                    </a:lnTo>
                    <a:cubicBezTo>
                      <a:pt x="5821834" y="2244038"/>
                      <a:pt x="5831972" y="2254178"/>
                      <a:pt x="5831972" y="2266343"/>
                    </a:cubicBezTo>
                    <a:lnTo>
                      <a:pt x="5831972" y="2986869"/>
                    </a:lnTo>
                    <a:cubicBezTo>
                      <a:pt x="5831972" y="2999711"/>
                      <a:pt x="5821834" y="3009174"/>
                      <a:pt x="5809669" y="3009174"/>
                    </a:cubicBezTo>
                    <a:lnTo>
                      <a:pt x="5808317" y="3009174"/>
                    </a:lnTo>
                    <a:lnTo>
                      <a:pt x="5808317" y="4761151"/>
                    </a:lnTo>
                    <a:lnTo>
                      <a:pt x="5554010" y="4761151"/>
                    </a:lnTo>
                    <a:lnTo>
                      <a:pt x="5554010" y="1007380"/>
                    </a:lnTo>
                    <a:lnTo>
                      <a:pt x="278661" y="1007380"/>
                    </a:lnTo>
                    <a:lnTo>
                      <a:pt x="278661" y="4761151"/>
                    </a:lnTo>
                    <a:lnTo>
                      <a:pt x="22303" y="4761151"/>
                    </a:lnTo>
                    <a:lnTo>
                      <a:pt x="22303" y="3960187"/>
                    </a:lnTo>
                    <a:cubicBezTo>
                      <a:pt x="10138" y="3960187"/>
                      <a:pt x="0" y="3950048"/>
                      <a:pt x="0" y="3937881"/>
                    </a:cubicBezTo>
                    <a:lnTo>
                      <a:pt x="0" y="3217356"/>
                    </a:lnTo>
                    <a:cubicBezTo>
                      <a:pt x="0" y="3204514"/>
                      <a:pt x="10138" y="3195052"/>
                      <a:pt x="22303" y="3195052"/>
                    </a:cubicBezTo>
                    <a:lnTo>
                      <a:pt x="22303" y="3009174"/>
                    </a:lnTo>
                    <a:cubicBezTo>
                      <a:pt x="10138" y="3009174"/>
                      <a:pt x="0" y="2999711"/>
                      <a:pt x="0" y="2986869"/>
                    </a:cubicBezTo>
                    <a:lnTo>
                      <a:pt x="0" y="2266343"/>
                    </a:lnTo>
                    <a:cubicBezTo>
                      <a:pt x="0" y="2254178"/>
                      <a:pt x="10138" y="2244038"/>
                      <a:pt x="22303" y="2244038"/>
                    </a:cubicBezTo>
                    <a:lnTo>
                      <a:pt x="22303" y="1827675"/>
                    </a:lnTo>
                    <a:cubicBezTo>
                      <a:pt x="10138" y="1827675"/>
                      <a:pt x="0" y="1818212"/>
                      <a:pt x="0" y="1806045"/>
                    </a:cubicBezTo>
                    <a:lnTo>
                      <a:pt x="0" y="1402524"/>
                    </a:lnTo>
                    <a:cubicBezTo>
                      <a:pt x="0" y="1390358"/>
                      <a:pt x="10138" y="1380219"/>
                      <a:pt x="22303" y="1380219"/>
                    </a:cubicBezTo>
                    <a:lnTo>
                      <a:pt x="22303" y="682674"/>
                    </a:lnTo>
                    <a:cubicBezTo>
                      <a:pt x="22303" y="306190"/>
                      <a:pt x="329143" y="0"/>
                      <a:pt x="704919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/>
              <p:cNvSpPr/>
              <p:nvPr/>
            </p:nvSpPr>
            <p:spPr bwMode="auto">
              <a:xfrm>
                <a:off x="5191454" y="2731677"/>
                <a:ext cx="175845" cy="175845"/>
              </a:xfrm>
              <a:custGeom>
                <a:avLst/>
                <a:gdLst>
                  <a:gd name="T0" fmla="*/ 130 w 260"/>
                  <a:gd name="T1" fmla="*/ 260 h 261"/>
                  <a:gd name="T2" fmla="*/ 0 w 260"/>
                  <a:gd name="T3" fmla="*/ 130 h 261"/>
                  <a:gd name="T4" fmla="*/ 130 w 260"/>
                  <a:gd name="T5" fmla="*/ 0 h 261"/>
                  <a:gd name="T6" fmla="*/ 259 w 260"/>
                  <a:gd name="T7" fmla="*/ 130 h 261"/>
                  <a:gd name="T8" fmla="*/ 130 w 260"/>
                  <a:gd name="T9" fmla="*/ 26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61"/>
                  <a:gd name="T17" fmla="*/ 260 w 260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61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6025968" y="2412775"/>
                <a:ext cx="128158" cy="128156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: 形状 12"/>
              <p:cNvSpPr/>
              <p:nvPr/>
            </p:nvSpPr>
            <p:spPr bwMode="auto">
              <a:xfrm>
                <a:off x="5680241" y="2779364"/>
                <a:ext cx="816631" cy="86433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079776" y="612314"/>
              <a:ext cx="4032448" cy="996780"/>
              <a:chOff x="4079776" y="612314"/>
              <a:chExt cx="4032448" cy="996780"/>
            </a:xfrm>
          </p:grpSpPr>
          <p:sp>
            <p:nvSpPr>
              <p:cNvPr id="6" name="文本框 29"/>
              <p:cNvSpPr txBox="1"/>
              <p:nvPr/>
            </p:nvSpPr>
            <p:spPr>
              <a:xfrm>
                <a:off x="4079776" y="612314"/>
                <a:ext cx="4032448" cy="646331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dist"/>
                <a:r>
                  <a:rPr lang="zh-CN" altLang="en-US" sz="3600" b="1"/>
                  <a:t>标题文本预设</a:t>
                </a:r>
              </a:p>
            </p:txBody>
          </p:sp>
          <p:sp>
            <p:nvSpPr>
              <p:cNvPr id="7" name="文本框 30"/>
              <p:cNvSpPr txBox="1"/>
              <p:nvPr/>
            </p:nvSpPr>
            <p:spPr>
              <a:xfrm>
                <a:off x="4079776" y="1246751"/>
                <a:ext cx="4032448" cy="362343"/>
              </a:xfrm>
              <a:prstGeom prst="rect">
                <a:avLst/>
              </a:prstGeom>
              <a:noFill/>
            </p:spPr>
            <p:txBody>
              <a:bodyPr wrap="square" anchor="ctr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/>
                  <a:t>此部分内容作为文字排版占位显示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ab9f1df-03b2-47b0-9725-ab622c638e23"/>
          <p:cNvGrpSpPr>
            <a:grpSpLocks noChangeAspect="1"/>
          </p:cNvGrpSpPr>
          <p:nvPr/>
        </p:nvGrpSpPr>
        <p:grpSpPr>
          <a:xfrm>
            <a:off x="3044119" y="1282674"/>
            <a:ext cx="6162971" cy="4279927"/>
            <a:chOff x="3044119" y="1282675"/>
            <a:chExt cx="6162971" cy="4279927"/>
          </a:xfrm>
        </p:grpSpPr>
        <p:grpSp>
          <p:nvGrpSpPr>
            <p:cNvPr id="4" name="组合 3"/>
            <p:cNvGrpSpPr/>
            <p:nvPr/>
          </p:nvGrpSpPr>
          <p:grpSpPr>
            <a:xfrm>
              <a:off x="3734767" y="1282675"/>
              <a:ext cx="4658539" cy="4279927"/>
              <a:chOff x="3110634" y="709269"/>
              <a:chExt cx="5906798" cy="5426737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5488076" y="3150641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 rot="16200000">
                <a:off x="6980758" y="2201950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 rot="10800000">
                <a:off x="5552008" y="709269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 rot="5400000">
                <a:off x="4059325" y="1657959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04403" y="2870129"/>
              <a:ext cx="740886" cy="742732"/>
              <a:chOff x="5746699" y="2884815"/>
              <a:chExt cx="712151" cy="713925"/>
            </a:xfrm>
            <a:effectLst/>
          </p:grpSpPr>
          <p:sp>
            <p:nvSpPr>
              <p:cNvPr id="28" name="任意多边形: 形状 27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5997161" y="3069587"/>
                <a:ext cx="191871" cy="345367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237540" y="3241495"/>
              <a:ext cx="740886" cy="744581"/>
              <a:chOff x="5746699" y="2048352"/>
              <a:chExt cx="712151" cy="715702"/>
            </a:xfrm>
            <a:effectLst/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5941326" y="2262120"/>
                <a:ext cx="350166" cy="28780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681304" y="4477368"/>
              <a:ext cx="740886" cy="742732"/>
              <a:chOff x="7851592" y="3089385"/>
              <a:chExt cx="740886" cy="742732"/>
            </a:xfrm>
          </p:grpSpPr>
          <p:sp>
            <p:nvSpPr>
              <p:cNvPr id="24" name="任意多边形: 形状 23"/>
              <p:cNvSpPr/>
              <p:nvPr/>
            </p:nvSpPr>
            <p:spPr bwMode="auto">
              <a:xfrm>
                <a:off x="7851592" y="3089385"/>
                <a:ext cx="740886" cy="742732"/>
              </a:xfrm>
              <a:custGeom>
                <a:avLst/>
                <a:gdLst>
                  <a:gd name="T0" fmla="*/ 1545 w 3090"/>
                  <a:gd name="T1" fmla="*/ 0 h 3090"/>
                  <a:gd name="T2" fmla="*/ 1545 w 3090"/>
                  <a:gd name="T3" fmla="*/ 0 h 3090"/>
                  <a:gd name="T4" fmla="*/ 0 w 3090"/>
                  <a:gd name="T5" fmla="*/ 1544 h 3090"/>
                  <a:gd name="T6" fmla="*/ 1545 w 3090"/>
                  <a:gd name="T7" fmla="*/ 3090 h 3090"/>
                  <a:gd name="T8" fmla="*/ 3090 w 3090"/>
                  <a:gd name="T9" fmla="*/ 1544 h 3090"/>
                  <a:gd name="T10" fmla="*/ 1545 w 3090"/>
                  <a:gd name="T11" fmla="*/ 0 h 3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90" h="3090">
                    <a:moveTo>
                      <a:pt x="1545" y="0"/>
                    </a:moveTo>
                    <a:lnTo>
                      <a:pt x="1545" y="0"/>
                    </a:lnTo>
                    <a:cubicBezTo>
                      <a:pt x="691" y="0"/>
                      <a:pt x="0" y="691"/>
                      <a:pt x="0" y="1544"/>
                    </a:cubicBezTo>
                    <a:cubicBezTo>
                      <a:pt x="0" y="2398"/>
                      <a:pt x="691" y="3090"/>
                      <a:pt x="1545" y="3090"/>
                    </a:cubicBezTo>
                    <a:cubicBezTo>
                      <a:pt x="2398" y="3090"/>
                      <a:pt x="3090" y="2398"/>
                      <a:pt x="3090" y="1544"/>
                    </a:cubicBezTo>
                    <a:cubicBezTo>
                      <a:pt x="3090" y="691"/>
                      <a:pt x="2398" y="0"/>
                      <a:pt x="1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8019874" y="3274411"/>
                <a:ext cx="388375" cy="374251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712919" y="1645531"/>
              <a:ext cx="742734" cy="744581"/>
              <a:chOff x="5746696" y="4552422"/>
              <a:chExt cx="713926" cy="715702"/>
            </a:xfrm>
            <a:effectLst/>
          </p:grpSpPr>
          <p:sp>
            <p:nvSpPr>
              <p:cNvPr id="22" name="任意多边形: 形状 21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749761" y="4662394"/>
              <a:ext cx="2457329" cy="835777"/>
              <a:chOff x="9029821" y="3139323"/>
              <a:chExt cx="2457329" cy="835777"/>
            </a:xfrm>
          </p:grpSpPr>
          <p:sp>
            <p:nvSpPr>
              <p:cNvPr id="20" name="文本框 20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044119" y="1843151"/>
              <a:ext cx="2407615" cy="835777"/>
              <a:chOff x="609599" y="3139323"/>
              <a:chExt cx="2407615" cy="835777"/>
            </a:xfrm>
          </p:grpSpPr>
          <p:sp>
            <p:nvSpPr>
              <p:cNvPr id="18" name="文本框 2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749761" y="2292234"/>
              <a:ext cx="2457329" cy="835777"/>
              <a:chOff x="9029821" y="3139323"/>
              <a:chExt cx="2457329" cy="835777"/>
            </a:xfrm>
          </p:grpSpPr>
          <p:sp>
            <p:nvSpPr>
              <p:cNvPr id="16" name="文本框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044119" y="3826617"/>
              <a:ext cx="2407615" cy="835777"/>
              <a:chOff x="609599" y="3139323"/>
              <a:chExt cx="2407615" cy="835777"/>
            </a:xfrm>
          </p:grpSpPr>
          <p:sp>
            <p:nvSpPr>
              <p:cNvPr id="14" name="文本框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35" name="文本框 34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占位符 4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6791"/>
          <a:stretch>
            <a:fillRect/>
          </a:stretch>
        </p:blipFill>
        <p:spPr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1816101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494338" y="3394075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0364" y="2674939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2D78B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标题文字添加此处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B2D78B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1789" y="3470275"/>
            <a:ext cx="4645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/>
          <p:nvPr/>
        </p:nvGrpSpPr>
        <p:grpSpPr>
          <a:xfrm>
            <a:off x="1163452" y="2044992"/>
            <a:ext cx="4505061" cy="1215612"/>
            <a:chOff x="911424" y="1244624"/>
            <a:chExt cx="4505061" cy="1215612"/>
          </a:xfrm>
        </p:grpSpPr>
        <p:sp>
          <p:nvSpPr>
            <p:cNvPr id="6" name="Freeform: Shape 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7" name="Straight Connector 2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997495" y="13407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10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1" name="TextBox 12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2" name="Group 14"/>
          <p:cNvGrpSpPr/>
          <p:nvPr/>
        </p:nvGrpSpPr>
        <p:grpSpPr>
          <a:xfrm>
            <a:off x="6780076" y="2044992"/>
            <a:ext cx="4505061" cy="1215612"/>
            <a:chOff x="911424" y="1244624"/>
            <a:chExt cx="4505061" cy="1215612"/>
          </a:xfrm>
        </p:grpSpPr>
        <p:sp>
          <p:nvSpPr>
            <p:cNvPr id="13" name="Freeform: Shape 15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Straight Connector 16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7"/>
            <p:cNvSpPr txBox="1"/>
            <p:nvPr/>
          </p:nvSpPr>
          <p:spPr>
            <a:xfrm>
              <a:off x="966237" y="1340768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6" name="Group 18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17" name="TextBox 1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20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9" name="Group 21"/>
          <p:cNvGrpSpPr/>
          <p:nvPr/>
        </p:nvGrpSpPr>
        <p:grpSpPr>
          <a:xfrm>
            <a:off x="1163452" y="3749248"/>
            <a:ext cx="4505061" cy="1215612"/>
            <a:chOff x="911424" y="1244624"/>
            <a:chExt cx="4505061" cy="1215612"/>
          </a:xfrm>
        </p:grpSpPr>
        <p:sp>
          <p:nvSpPr>
            <p:cNvPr id="20" name="Freeform: Shape 22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Straight Connector 23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4"/>
            <p:cNvSpPr txBox="1"/>
            <p:nvPr/>
          </p:nvSpPr>
          <p:spPr>
            <a:xfrm>
              <a:off x="959023" y="1340768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23" name="Group 25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4" name="TextBox 2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2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6" name="Group 28"/>
          <p:cNvGrpSpPr/>
          <p:nvPr/>
        </p:nvGrpSpPr>
        <p:grpSpPr>
          <a:xfrm>
            <a:off x="6780076" y="3749248"/>
            <a:ext cx="4505061" cy="1215612"/>
            <a:chOff x="911424" y="1244624"/>
            <a:chExt cx="4505061" cy="1215612"/>
          </a:xfrm>
        </p:grpSpPr>
        <p:sp>
          <p:nvSpPr>
            <p:cNvPr id="27" name="Freeform: Shape 29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8" name="Straight Connector 30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1"/>
            <p:cNvSpPr txBox="1"/>
            <p:nvPr/>
          </p:nvSpPr>
          <p:spPr>
            <a:xfrm>
              <a:off x="967038" y="1340768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30" name="Group 32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1" name="TextBox 3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TextBox 3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3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4471" y="275777"/>
            <a:ext cx="494387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目录页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8980d0-4893-4a8f-af91-f739313a5d43"/>
          <p:cNvGrpSpPr>
            <a:grpSpLocks noChangeAspect="1"/>
          </p:cNvGrpSpPr>
          <p:nvPr/>
        </p:nvGrpSpPr>
        <p:grpSpPr>
          <a:xfrm>
            <a:off x="1069847" y="1889666"/>
            <a:ext cx="10027365" cy="3197385"/>
            <a:chOff x="1069847" y="1889666"/>
            <a:chExt cx="10027365" cy="3197385"/>
          </a:xfrm>
        </p:grpSpPr>
        <p:sp>
          <p:nvSpPr>
            <p:cNvPr id="4" name="Arrow: Left-Right 4"/>
            <p:cNvSpPr/>
            <p:nvPr/>
          </p:nvSpPr>
          <p:spPr>
            <a:xfrm>
              <a:off x="7233706" y="3442307"/>
              <a:ext cx="481735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Left-Right 5"/>
            <p:cNvSpPr/>
            <p:nvPr/>
          </p:nvSpPr>
          <p:spPr>
            <a:xfrm rot="18900000">
              <a:off x="6993743" y="2848145"/>
              <a:ext cx="554820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row: Left-Right 6"/>
            <p:cNvSpPr/>
            <p:nvPr/>
          </p:nvSpPr>
          <p:spPr>
            <a:xfrm rot="2700000" flipV="1">
              <a:off x="6993743" y="3988068"/>
              <a:ext cx="554820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312788" y="3064595"/>
              <a:ext cx="835781" cy="835780"/>
              <a:chOff x="4528072" y="2352769"/>
              <a:chExt cx="914401" cy="914400"/>
            </a:xfrm>
            <a:effectLst/>
          </p:grpSpPr>
          <p:sp>
            <p:nvSpPr>
              <p:cNvPr id="74" name="Oval 8"/>
              <p:cNvSpPr/>
              <p:nvPr/>
            </p:nvSpPr>
            <p:spPr>
              <a:xfrm>
                <a:off x="4528072" y="2352769"/>
                <a:ext cx="914400" cy="9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TextBox 9"/>
              <p:cNvSpPr txBox="1"/>
              <p:nvPr/>
            </p:nvSpPr>
            <p:spPr>
              <a:xfrm>
                <a:off x="4528073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050">
                    <a:solidFill>
                      <a:srgbClr val="FFFFFF"/>
                    </a:solidFill>
                  </a:rPr>
                  <a:t>标题</a:t>
                </a:r>
              </a:p>
            </p:txBody>
          </p:sp>
          <p:sp>
            <p:nvSpPr>
              <p:cNvPr id="76" name="Freeform: Shape 10"/>
              <p:cNvSpPr/>
              <p:nvPr/>
            </p:nvSpPr>
            <p:spPr bwMode="auto">
              <a:xfrm>
                <a:off x="4851843" y="2563442"/>
                <a:ext cx="280448" cy="240110"/>
              </a:xfrm>
              <a:custGeom>
                <a:avLst/>
                <a:gdLst>
                  <a:gd name="T0" fmla="*/ 259046022 w 21600"/>
                  <a:gd name="T1" fmla="*/ 121588502 h 21600"/>
                  <a:gd name="T2" fmla="*/ 259046022 w 21600"/>
                  <a:gd name="T3" fmla="*/ 105226481 h 21600"/>
                  <a:gd name="T4" fmla="*/ 239823076 w 21600"/>
                  <a:gd name="T5" fmla="*/ 77110490 h 21600"/>
                  <a:gd name="T6" fmla="*/ 186223862 w 21600"/>
                  <a:gd name="T7" fmla="*/ 43829736 h 21600"/>
                  <a:gd name="T8" fmla="*/ 166165689 w 21600"/>
                  <a:gd name="T9" fmla="*/ 29170478 h 21600"/>
                  <a:gd name="T10" fmla="*/ 159655912 w 21600"/>
                  <a:gd name="T11" fmla="*/ 18378005 h 21600"/>
                  <a:gd name="T12" fmla="*/ 159655912 w 21600"/>
                  <a:gd name="T13" fmla="*/ 18306686 h 21600"/>
                  <a:gd name="T14" fmla="*/ 159655912 w 21600"/>
                  <a:gd name="T15" fmla="*/ 0 h 21600"/>
                  <a:gd name="T16" fmla="*/ 126685736 w 21600"/>
                  <a:gd name="T17" fmla="*/ 0 h 21600"/>
                  <a:gd name="T18" fmla="*/ 126685736 w 21600"/>
                  <a:gd name="T19" fmla="*/ 7010 h 21600"/>
                  <a:gd name="T20" fmla="*/ 126685736 w 21600"/>
                  <a:gd name="T21" fmla="*/ 18314449 h 21600"/>
                  <a:gd name="T22" fmla="*/ 126685736 w 21600"/>
                  <a:gd name="T23" fmla="*/ 18385768 h 21600"/>
                  <a:gd name="T24" fmla="*/ 120175960 w 21600"/>
                  <a:gd name="T25" fmla="*/ 29184405 h 21600"/>
                  <a:gd name="T26" fmla="*/ 100117787 w 21600"/>
                  <a:gd name="T27" fmla="*/ 43844509 h 21600"/>
                  <a:gd name="T28" fmla="*/ 46519839 w 21600"/>
                  <a:gd name="T29" fmla="*/ 77117499 h 21600"/>
                  <a:gd name="T30" fmla="*/ 27296893 w 21600"/>
                  <a:gd name="T31" fmla="*/ 105240491 h 21600"/>
                  <a:gd name="T32" fmla="*/ 27296893 w 21600"/>
                  <a:gd name="T33" fmla="*/ 121595512 h 21600"/>
                  <a:gd name="T34" fmla="*/ 0 w 21600"/>
                  <a:gd name="T35" fmla="*/ 121595512 h 21600"/>
                  <a:gd name="T36" fmla="*/ 43483029 w 21600"/>
                  <a:gd name="T37" fmla="*/ 153864397 h 21600"/>
                  <a:gd name="T38" fmla="*/ 86847348 w 21600"/>
                  <a:gd name="T39" fmla="*/ 121595512 h 21600"/>
                  <a:gd name="T40" fmla="*/ 60280664 w 21600"/>
                  <a:gd name="T41" fmla="*/ 121595512 h 21600"/>
                  <a:gd name="T42" fmla="*/ 60280664 w 21600"/>
                  <a:gd name="T43" fmla="*/ 105240491 h 21600"/>
                  <a:gd name="T44" fmla="*/ 60280664 w 21600"/>
                  <a:gd name="T45" fmla="*/ 105147400 h 21600"/>
                  <a:gd name="T46" fmla="*/ 66723773 w 21600"/>
                  <a:gd name="T47" fmla="*/ 94712354 h 21600"/>
                  <a:gd name="T48" fmla="*/ 86835030 w 21600"/>
                  <a:gd name="T49" fmla="*/ 80194969 h 21600"/>
                  <a:gd name="T50" fmla="*/ 126526262 w 21600"/>
                  <a:gd name="T51" fmla="*/ 56480866 h 21600"/>
                  <a:gd name="T52" fmla="*/ 126526262 w 21600"/>
                  <a:gd name="T53" fmla="*/ 121588502 h 21600"/>
                  <a:gd name="T54" fmla="*/ 99693960 w 21600"/>
                  <a:gd name="T55" fmla="*/ 121588502 h 21600"/>
                  <a:gd name="T56" fmla="*/ 143217743 w 21600"/>
                  <a:gd name="T57" fmla="*/ 153864397 h 21600"/>
                  <a:gd name="T58" fmla="*/ 186661273 w 21600"/>
                  <a:gd name="T59" fmla="*/ 121588502 h 21600"/>
                  <a:gd name="T60" fmla="*/ 159510152 w 21600"/>
                  <a:gd name="T61" fmla="*/ 121588502 h 21600"/>
                  <a:gd name="T62" fmla="*/ 159510152 w 21600"/>
                  <a:gd name="T63" fmla="*/ 56274591 h 21600"/>
                  <a:gd name="T64" fmla="*/ 199520215 w 21600"/>
                  <a:gd name="T65" fmla="*/ 80180289 h 21600"/>
                  <a:gd name="T66" fmla="*/ 219631460 w 21600"/>
                  <a:gd name="T67" fmla="*/ 94704591 h 21600"/>
                  <a:gd name="T68" fmla="*/ 226074569 w 21600"/>
                  <a:gd name="T69" fmla="*/ 105140390 h 21600"/>
                  <a:gd name="T70" fmla="*/ 226074569 w 21600"/>
                  <a:gd name="T71" fmla="*/ 105233481 h 21600"/>
                  <a:gd name="T72" fmla="*/ 226074569 w 21600"/>
                  <a:gd name="T73" fmla="*/ 121588502 h 21600"/>
                  <a:gd name="T74" fmla="*/ 199507778 w 21600"/>
                  <a:gd name="T75" fmla="*/ 121588502 h 21600"/>
                  <a:gd name="T76" fmla="*/ 242872215 w 21600"/>
                  <a:gd name="T77" fmla="*/ 153850470 h 21600"/>
                  <a:gd name="T78" fmla="*/ 286355233 w 21600"/>
                  <a:gd name="T79" fmla="*/ 121588502 h 21600"/>
                  <a:gd name="T80" fmla="*/ 259046022 w 21600"/>
                  <a:gd name="T81" fmla="*/ 121588502 h 21600"/>
                  <a:gd name="T82" fmla="*/ 259046022 w 21600"/>
                  <a:gd name="T83" fmla="*/ 121588502 h 216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9540" y="17069"/>
                    </a:moveTo>
                    <a:cubicBezTo>
                      <a:pt x="19540" y="16473"/>
                      <a:pt x="19540" y="15944"/>
                      <a:pt x="19540" y="14772"/>
                    </a:cubicBezTo>
                    <a:cubicBezTo>
                      <a:pt x="19526" y="13214"/>
                      <a:pt x="18865" y="11949"/>
                      <a:pt x="18090" y="10825"/>
                    </a:cubicBezTo>
                    <a:cubicBezTo>
                      <a:pt x="16910" y="9139"/>
                      <a:pt x="15307" y="7618"/>
                      <a:pt x="14047" y="6153"/>
                    </a:cubicBezTo>
                    <a:cubicBezTo>
                      <a:pt x="13419" y="5427"/>
                      <a:pt x="12881" y="4722"/>
                      <a:pt x="12534" y="4095"/>
                    </a:cubicBezTo>
                    <a:cubicBezTo>
                      <a:pt x="12185" y="3471"/>
                      <a:pt x="12043" y="2962"/>
                      <a:pt x="12043" y="2580"/>
                    </a:cubicBezTo>
                    <a:cubicBezTo>
                      <a:pt x="12043" y="2577"/>
                      <a:pt x="12043" y="2573"/>
                      <a:pt x="12043" y="2570"/>
                    </a:cubicBezTo>
                    <a:cubicBezTo>
                      <a:pt x="12043" y="1413"/>
                      <a:pt x="12043" y="589"/>
                      <a:pt x="12043" y="0"/>
                    </a:cubicBezTo>
                    <a:lnTo>
                      <a:pt x="9556" y="0"/>
                    </a:lnTo>
                    <a:cubicBezTo>
                      <a:pt x="9556" y="0"/>
                      <a:pt x="9556" y="1"/>
                      <a:pt x="9556" y="1"/>
                    </a:cubicBezTo>
                    <a:cubicBezTo>
                      <a:pt x="9556" y="591"/>
                      <a:pt x="9556" y="1415"/>
                      <a:pt x="9556" y="2571"/>
                    </a:cubicBezTo>
                    <a:cubicBezTo>
                      <a:pt x="9556" y="2574"/>
                      <a:pt x="9556" y="2578"/>
                      <a:pt x="9556" y="2581"/>
                    </a:cubicBezTo>
                    <a:cubicBezTo>
                      <a:pt x="9556" y="2963"/>
                      <a:pt x="9414" y="3472"/>
                      <a:pt x="9065" y="4097"/>
                    </a:cubicBezTo>
                    <a:cubicBezTo>
                      <a:pt x="8718" y="4723"/>
                      <a:pt x="8180" y="5428"/>
                      <a:pt x="7552" y="6155"/>
                    </a:cubicBezTo>
                    <a:cubicBezTo>
                      <a:pt x="6292" y="7619"/>
                      <a:pt x="4689" y="9140"/>
                      <a:pt x="3509" y="10826"/>
                    </a:cubicBezTo>
                    <a:cubicBezTo>
                      <a:pt x="2734" y="11950"/>
                      <a:pt x="2073" y="13215"/>
                      <a:pt x="2059" y="14774"/>
                    </a:cubicBezTo>
                    <a:cubicBezTo>
                      <a:pt x="2059" y="15946"/>
                      <a:pt x="2059" y="16475"/>
                      <a:pt x="2059" y="17070"/>
                    </a:cubicBezTo>
                    <a:lnTo>
                      <a:pt x="0" y="17070"/>
                    </a:lnTo>
                    <a:lnTo>
                      <a:pt x="3280" y="21600"/>
                    </a:lnTo>
                    <a:lnTo>
                      <a:pt x="6551" y="17070"/>
                    </a:lnTo>
                    <a:lnTo>
                      <a:pt x="4547" y="17070"/>
                    </a:lnTo>
                    <a:cubicBezTo>
                      <a:pt x="4547" y="16475"/>
                      <a:pt x="4547" y="15946"/>
                      <a:pt x="4547" y="14774"/>
                    </a:cubicBezTo>
                    <a:cubicBezTo>
                      <a:pt x="4547" y="14769"/>
                      <a:pt x="4547" y="14765"/>
                      <a:pt x="4547" y="14761"/>
                    </a:cubicBezTo>
                    <a:cubicBezTo>
                      <a:pt x="4547" y="14404"/>
                      <a:pt x="4685" y="13910"/>
                      <a:pt x="5033" y="13296"/>
                    </a:cubicBezTo>
                    <a:cubicBezTo>
                      <a:pt x="5381" y="12679"/>
                      <a:pt x="5919" y="11980"/>
                      <a:pt x="6550" y="11258"/>
                    </a:cubicBezTo>
                    <a:cubicBezTo>
                      <a:pt x="7464" y="10197"/>
                      <a:pt x="8559" y="9102"/>
                      <a:pt x="9544" y="7929"/>
                    </a:cubicBezTo>
                    <a:lnTo>
                      <a:pt x="9544" y="17069"/>
                    </a:lnTo>
                    <a:lnTo>
                      <a:pt x="7520" y="17069"/>
                    </a:lnTo>
                    <a:lnTo>
                      <a:pt x="10803" y="21600"/>
                    </a:lnTo>
                    <a:lnTo>
                      <a:pt x="14080" y="17069"/>
                    </a:lnTo>
                    <a:lnTo>
                      <a:pt x="12032" y="17069"/>
                    </a:lnTo>
                    <a:lnTo>
                      <a:pt x="12032" y="7900"/>
                    </a:lnTo>
                    <a:cubicBezTo>
                      <a:pt x="13023" y="9084"/>
                      <a:pt x="14128" y="10188"/>
                      <a:pt x="15050" y="11256"/>
                    </a:cubicBezTo>
                    <a:cubicBezTo>
                      <a:pt x="15681" y="11979"/>
                      <a:pt x="16219" y="12678"/>
                      <a:pt x="16567" y="13295"/>
                    </a:cubicBezTo>
                    <a:cubicBezTo>
                      <a:pt x="16915" y="13908"/>
                      <a:pt x="17053" y="14403"/>
                      <a:pt x="17053" y="14760"/>
                    </a:cubicBezTo>
                    <a:cubicBezTo>
                      <a:pt x="17053" y="14764"/>
                      <a:pt x="17053" y="14768"/>
                      <a:pt x="17053" y="14773"/>
                    </a:cubicBezTo>
                    <a:cubicBezTo>
                      <a:pt x="17053" y="15945"/>
                      <a:pt x="17053" y="16473"/>
                      <a:pt x="17053" y="17069"/>
                    </a:cubicBezTo>
                    <a:lnTo>
                      <a:pt x="15049" y="17069"/>
                    </a:lnTo>
                    <a:lnTo>
                      <a:pt x="18320" y="21598"/>
                    </a:lnTo>
                    <a:lnTo>
                      <a:pt x="21600" y="17069"/>
                    </a:lnTo>
                    <a:lnTo>
                      <a:pt x="19540" y="17069"/>
                    </a:lnTo>
                    <a:close/>
                    <a:moveTo>
                      <a:pt x="19540" y="1706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1"/>
            <p:cNvGrpSpPr/>
            <p:nvPr/>
          </p:nvGrpSpPr>
          <p:grpSpPr>
            <a:xfrm>
              <a:off x="7415554" y="1921202"/>
              <a:ext cx="835781" cy="835780"/>
              <a:chOff x="5734572" y="1101819"/>
              <a:chExt cx="914401" cy="914400"/>
            </a:xfrm>
            <a:effectLst/>
          </p:grpSpPr>
          <p:sp>
            <p:nvSpPr>
              <p:cNvPr id="68" name="Oval 12"/>
              <p:cNvSpPr/>
              <p:nvPr/>
            </p:nvSpPr>
            <p:spPr>
              <a:xfrm>
                <a:off x="5734572" y="11018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TextBox 13"/>
              <p:cNvSpPr txBox="1"/>
              <p:nvPr/>
            </p:nvSpPr>
            <p:spPr>
              <a:xfrm>
                <a:off x="5734573" y="159502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 defTabSz="914400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000000"/>
                    </a:solidFill>
                  </a:rPr>
                  <a:t>标题</a:t>
                </a:r>
              </a:p>
            </p:txBody>
          </p:sp>
          <p:grpSp>
            <p:nvGrpSpPr>
              <p:cNvPr id="70" name="Group 14"/>
              <p:cNvGrpSpPr/>
              <p:nvPr/>
            </p:nvGrpSpPr>
            <p:grpSpPr bwMode="auto">
              <a:xfrm>
                <a:off x="6020940" y="1331160"/>
                <a:ext cx="341669" cy="165021"/>
                <a:chOff x="0" y="0"/>
                <a:chExt cx="576" cy="277"/>
              </a:xfrm>
              <a:solidFill>
                <a:schemeClr val="tx2"/>
              </a:solidFill>
            </p:grpSpPr>
            <p:sp>
              <p:nvSpPr>
                <p:cNvPr id="71" name="Freeform: Shape 15"/>
                <p:cNvSpPr/>
                <p:nvPr/>
              </p:nvSpPr>
              <p:spPr bwMode="auto">
                <a:xfrm>
                  <a:off x="416" y="72"/>
                  <a:ext cx="160" cy="202"/>
                </a:xfrm>
                <a:custGeom>
                  <a:avLst/>
                  <a:gdLst>
                    <a:gd name="T0" fmla="*/ 0 w 21471"/>
                    <a:gd name="T1" fmla="*/ 0 h 21600"/>
                    <a:gd name="T2" fmla="*/ 0 w 21471"/>
                    <a:gd name="T3" fmla="*/ 0 h 21600"/>
                    <a:gd name="T4" fmla="*/ 0 w 21471"/>
                    <a:gd name="T5" fmla="*/ 0 h 21600"/>
                    <a:gd name="T6" fmla="*/ 0 w 21471"/>
                    <a:gd name="T7" fmla="*/ 0 h 21600"/>
                    <a:gd name="T8" fmla="*/ 0 w 21471"/>
                    <a:gd name="T9" fmla="*/ 0 h 21600"/>
                    <a:gd name="T10" fmla="*/ 0 w 21471"/>
                    <a:gd name="T11" fmla="*/ 0 h 21600"/>
                    <a:gd name="T12" fmla="*/ 0 w 21471"/>
                    <a:gd name="T13" fmla="*/ 0 h 21600"/>
                    <a:gd name="T14" fmla="*/ 0 w 21471"/>
                    <a:gd name="T15" fmla="*/ 0 h 21600"/>
                    <a:gd name="T16" fmla="*/ 0 w 21471"/>
                    <a:gd name="T17" fmla="*/ 0 h 21600"/>
                    <a:gd name="T18" fmla="*/ 0 w 21471"/>
                    <a:gd name="T19" fmla="*/ 0 h 21600"/>
                    <a:gd name="T20" fmla="*/ 0 w 21471"/>
                    <a:gd name="T21" fmla="*/ 0 h 21600"/>
                    <a:gd name="T22" fmla="*/ 0 w 21471"/>
                    <a:gd name="T23" fmla="*/ 0 h 21600"/>
                    <a:gd name="T24" fmla="*/ 0 w 21471"/>
                    <a:gd name="T25" fmla="*/ 0 h 21600"/>
                    <a:gd name="T26" fmla="*/ 0 w 21471"/>
                    <a:gd name="T27" fmla="*/ 0 h 21600"/>
                    <a:gd name="T28" fmla="*/ 0 w 21471"/>
                    <a:gd name="T29" fmla="*/ 0 h 21600"/>
                    <a:gd name="T30" fmla="*/ 0 w 21471"/>
                    <a:gd name="T31" fmla="*/ 0 h 21600"/>
                    <a:gd name="T32" fmla="*/ 0 w 21471"/>
                    <a:gd name="T33" fmla="*/ 0 h 21600"/>
                    <a:gd name="T34" fmla="*/ 0 w 21471"/>
                    <a:gd name="T35" fmla="*/ 0 h 21600"/>
                    <a:gd name="T36" fmla="*/ 0 w 21471"/>
                    <a:gd name="T37" fmla="*/ 0 h 21600"/>
                    <a:gd name="T38" fmla="*/ 0 w 21471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471" h="21600">
                      <a:moveTo>
                        <a:pt x="21471" y="19054"/>
                      </a:moveTo>
                      <a:cubicBezTo>
                        <a:pt x="21471" y="19054"/>
                        <a:pt x="21453" y="17550"/>
                        <a:pt x="17605" y="16182"/>
                      </a:cubicBezTo>
                      <a:cubicBezTo>
                        <a:pt x="15742" y="15518"/>
                        <a:pt x="12975" y="13809"/>
                        <a:pt x="8879" y="13221"/>
                      </a:cubicBezTo>
                      <a:cubicBezTo>
                        <a:pt x="9926" y="12323"/>
                        <a:pt x="10720" y="10919"/>
                        <a:pt x="11535" y="9255"/>
                      </a:cubicBezTo>
                      <a:cubicBezTo>
                        <a:pt x="12007" y="8291"/>
                        <a:pt x="11927" y="7470"/>
                        <a:pt x="11927" y="6301"/>
                      </a:cubicBezTo>
                      <a:cubicBezTo>
                        <a:pt x="11927" y="5435"/>
                        <a:pt x="12129" y="4048"/>
                        <a:pt x="11862" y="3286"/>
                      </a:cubicBezTo>
                      <a:cubicBezTo>
                        <a:pt x="10957" y="711"/>
                        <a:pt x="8675" y="0"/>
                        <a:pt x="6000" y="0"/>
                      </a:cubicBezTo>
                      <a:cubicBezTo>
                        <a:pt x="3324" y="0"/>
                        <a:pt x="1039" y="714"/>
                        <a:pt x="137" y="3295"/>
                      </a:cubicBezTo>
                      <a:cubicBezTo>
                        <a:pt x="-129" y="4055"/>
                        <a:pt x="75" y="5439"/>
                        <a:pt x="75" y="6302"/>
                      </a:cubicBezTo>
                      <a:cubicBezTo>
                        <a:pt x="75" y="7473"/>
                        <a:pt x="-5" y="8298"/>
                        <a:pt x="469" y="9264"/>
                      </a:cubicBezTo>
                      <a:cubicBezTo>
                        <a:pt x="1142" y="10633"/>
                        <a:pt x="1789" y="11815"/>
                        <a:pt x="2574" y="12690"/>
                      </a:cubicBezTo>
                      <a:cubicBezTo>
                        <a:pt x="7111" y="14881"/>
                        <a:pt x="7535" y="17307"/>
                        <a:pt x="7544" y="18077"/>
                      </a:cubicBezTo>
                      <a:lnTo>
                        <a:pt x="7544" y="18090"/>
                      </a:lnTo>
                      <a:lnTo>
                        <a:pt x="7544" y="18102"/>
                      </a:lnTo>
                      <a:lnTo>
                        <a:pt x="7544" y="21597"/>
                      </a:lnTo>
                      <a:lnTo>
                        <a:pt x="7544" y="21600"/>
                      </a:lnTo>
                      <a:lnTo>
                        <a:pt x="21470" y="21599"/>
                      </a:lnTo>
                      <a:lnTo>
                        <a:pt x="21470" y="19054"/>
                      </a:lnTo>
                      <a:lnTo>
                        <a:pt x="21471" y="19054"/>
                      </a:lnTo>
                      <a:close/>
                      <a:moveTo>
                        <a:pt x="21471" y="19054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Freeform: Shape 16"/>
                <p:cNvSpPr/>
                <p:nvPr/>
              </p:nvSpPr>
              <p:spPr bwMode="auto">
                <a:xfrm>
                  <a:off x="0" y="72"/>
                  <a:ext cx="160" cy="202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470" h="21600">
                      <a:moveTo>
                        <a:pt x="13940" y="18086"/>
                      </a:moveTo>
                      <a:lnTo>
                        <a:pt x="13940" y="18072"/>
                      </a:lnTo>
                      <a:cubicBezTo>
                        <a:pt x="13950" y="17309"/>
                        <a:pt x="14371" y="14916"/>
                        <a:pt x="18830" y="12738"/>
                      </a:cubicBezTo>
                      <a:cubicBezTo>
                        <a:pt x="19647" y="11854"/>
                        <a:pt x="20318" y="10647"/>
                        <a:pt x="21003" y="9254"/>
                      </a:cubicBezTo>
                      <a:cubicBezTo>
                        <a:pt x="21477" y="8291"/>
                        <a:pt x="21396" y="7469"/>
                        <a:pt x="21396" y="6300"/>
                      </a:cubicBezTo>
                      <a:cubicBezTo>
                        <a:pt x="21396" y="5435"/>
                        <a:pt x="21600" y="4048"/>
                        <a:pt x="21331" y="3286"/>
                      </a:cubicBezTo>
                      <a:cubicBezTo>
                        <a:pt x="20423" y="711"/>
                        <a:pt x="18134" y="0"/>
                        <a:pt x="15449" y="0"/>
                      </a:cubicBezTo>
                      <a:cubicBezTo>
                        <a:pt x="12763" y="0"/>
                        <a:pt x="10471" y="714"/>
                        <a:pt x="9566" y="3295"/>
                      </a:cubicBezTo>
                      <a:cubicBezTo>
                        <a:pt x="9299" y="4055"/>
                        <a:pt x="9503" y="5438"/>
                        <a:pt x="9503" y="6301"/>
                      </a:cubicBezTo>
                      <a:cubicBezTo>
                        <a:pt x="9503" y="7472"/>
                        <a:pt x="9424" y="8298"/>
                        <a:pt x="9899" y="9263"/>
                      </a:cubicBezTo>
                      <a:cubicBezTo>
                        <a:pt x="10724" y="10935"/>
                        <a:pt x="11507" y="12337"/>
                        <a:pt x="12555" y="13231"/>
                      </a:cubicBezTo>
                      <a:cubicBezTo>
                        <a:pt x="8478" y="13828"/>
                        <a:pt x="5723" y="15526"/>
                        <a:pt x="3864" y="16187"/>
                      </a:cubicBezTo>
                      <a:cubicBezTo>
                        <a:pt x="17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1"/>
                      </a:lnTo>
                      <a:lnTo>
                        <a:pt x="13940" y="18086"/>
                      </a:lnTo>
                      <a:close/>
                      <a:moveTo>
                        <a:pt x="13940" y="18086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Freeform: Shape 17"/>
                <p:cNvSpPr/>
                <p:nvPr/>
              </p:nvSpPr>
              <p:spPr bwMode="auto">
                <a:xfrm>
                  <a:off x="127" y="0"/>
                  <a:ext cx="318" cy="2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1"/>
                      </a:moveTo>
                      <a:cubicBezTo>
                        <a:pt x="17590" y="15518"/>
                        <a:pt x="15654" y="13809"/>
                        <a:pt x="12789" y="13221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9"/>
                        <a:pt x="14876" y="3287"/>
                      </a:cubicBezTo>
                      <a:cubicBezTo>
                        <a:pt x="14244" y="711"/>
                        <a:pt x="12646" y="0"/>
                        <a:pt x="10774" y="0"/>
                      </a:cubicBezTo>
                      <a:cubicBezTo>
                        <a:pt x="8902" y="0"/>
                        <a:pt x="7302" y="714"/>
                        <a:pt x="6671" y="3294"/>
                      </a:cubicBezTo>
                      <a:cubicBezTo>
                        <a:pt x="6485" y="4055"/>
                        <a:pt x="6628" y="5438"/>
                        <a:pt x="6628" y="6300"/>
                      </a:cubicBezTo>
                      <a:cubicBezTo>
                        <a:pt x="6628" y="7474"/>
                        <a:pt x="6572" y="8297"/>
                        <a:pt x="6904" y="9263"/>
                      </a:cubicBezTo>
                      <a:cubicBezTo>
                        <a:pt x="7479" y="10935"/>
                        <a:pt x="8025" y="12336"/>
                        <a:pt x="8756" y="13231"/>
                      </a:cubicBezTo>
                      <a:cubicBezTo>
                        <a:pt x="5913" y="13829"/>
                        <a:pt x="3991" y="15526"/>
                        <a:pt x="2696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1"/>
                      </a:cubicBezTo>
                      <a:close/>
                      <a:moveTo>
                        <a:pt x="18895" y="16181"/>
                      </a:move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Group 18"/>
            <p:cNvGrpSpPr/>
            <p:nvPr/>
          </p:nvGrpSpPr>
          <p:grpSpPr>
            <a:xfrm>
              <a:off x="7833444" y="3064595"/>
              <a:ext cx="835781" cy="835780"/>
              <a:chOff x="6191773" y="2352769"/>
              <a:chExt cx="914401" cy="914400"/>
            </a:xfrm>
            <a:effectLst/>
          </p:grpSpPr>
          <p:sp>
            <p:nvSpPr>
              <p:cNvPr id="62" name="Oval 19"/>
              <p:cNvSpPr/>
              <p:nvPr/>
            </p:nvSpPr>
            <p:spPr>
              <a:xfrm>
                <a:off x="6191773" y="235276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TextBox 20"/>
              <p:cNvSpPr txBox="1"/>
              <p:nvPr/>
            </p:nvSpPr>
            <p:spPr>
              <a:xfrm>
                <a:off x="6191774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 defTabSz="914400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000000"/>
                    </a:solidFill>
                  </a:rPr>
                  <a:t>标题</a:t>
                </a:r>
              </a:p>
            </p:txBody>
          </p:sp>
          <p:grpSp>
            <p:nvGrpSpPr>
              <p:cNvPr id="64" name="Group 21"/>
              <p:cNvGrpSpPr/>
              <p:nvPr/>
            </p:nvGrpSpPr>
            <p:grpSpPr bwMode="auto">
              <a:xfrm>
                <a:off x="6478139" y="2619978"/>
                <a:ext cx="341667" cy="171996"/>
                <a:chOff x="0" y="0"/>
                <a:chExt cx="576" cy="293"/>
              </a:xfrm>
              <a:solidFill>
                <a:schemeClr val="tx2"/>
              </a:solidFill>
            </p:grpSpPr>
            <p:sp>
              <p:nvSpPr>
                <p:cNvPr id="65" name="Freeform: Shape 22"/>
                <p:cNvSpPr/>
                <p:nvPr/>
              </p:nvSpPr>
              <p:spPr bwMode="auto">
                <a:xfrm>
                  <a:off x="0" y="0"/>
                  <a:ext cx="576" cy="23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1600" h="21600">
                      <a:moveTo>
                        <a:pt x="19872" y="8288"/>
                      </a:moveTo>
                      <a:lnTo>
                        <a:pt x="18950" y="8288"/>
                      </a:lnTo>
                      <a:cubicBezTo>
                        <a:pt x="18337" y="5361"/>
                        <a:pt x="16769" y="0"/>
                        <a:pt x="16272" y="0"/>
                      </a:cubicBezTo>
                      <a:lnTo>
                        <a:pt x="8628" y="0"/>
                      </a:lnTo>
                      <a:cubicBezTo>
                        <a:pt x="8131" y="0"/>
                        <a:pt x="5990" y="5361"/>
                        <a:pt x="5146" y="8288"/>
                      </a:cubicBezTo>
                      <a:lnTo>
                        <a:pt x="4128" y="8288"/>
                      </a:lnTo>
                      <a:cubicBezTo>
                        <a:pt x="3505" y="8288"/>
                        <a:pt x="0" y="8700"/>
                        <a:pt x="0" y="12439"/>
                      </a:cubicBezTo>
                      <a:lnTo>
                        <a:pt x="0" y="18890"/>
                      </a:lnTo>
                      <a:cubicBezTo>
                        <a:pt x="0" y="20113"/>
                        <a:pt x="339" y="21134"/>
                        <a:pt x="802" y="21472"/>
                      </a:cubicBezTo>
                      <a:cubicBezTo>
                        <a:pt x="820" y="17204"/>
                        <a:pt x="2270" y="13745"/>
                        <a:pt x="4051" y="13745"/>
                      </a:cubicBezTo>
                      <a:cubicBezTo>
                        <a:pt x="5843" y="13745"/>
                        <a:pt x="7300" y="17247"/>
                        <a:pt x="7300" y="21552"/>
                      </a:cubicBezTo>
                      <a:cubicBezTo>
                        <a:pt x="7300" y="21569"/>
                        <a:pt x="7299" y="21584"/>
                        <a:pt x="7299" y="21600"/>
                      </a:cubicBezTo>
                      <a:lnTo>
                        <a:pt x="14201" y="21600"/>
                      </a:lnTo>
                      <a:cubicBezTo>
                        <a:pt x="14201" y="21584"/>
                        <a:pt x="14200" y="21568"/>
                        <a:pt x="14200" y="21552"/>
                      </a:cubicBezTo>
                      <a:cubicBezTo>
                        <a:pt x="14200" y="17247"/>
                        <a:pt x="15658" y="13745"/>
                        <a:pt x="17450" y="13745"/>
                      </a:cubicBezTo>
                      <a:cubicBezTo>
                        <a:pt x="19241" y="13745"/>
                        <a:pt x="20698" y="17243"/>
                        <a:pt x="20700" y="21545"/>
                      </a:cubicBezTo>
                      <a:cubicBezTo>
                        <a:pt x="21214" y="21289"/>
                        <a:pt x="21600" y="20199"/>
                        <a:pt x="21600" y="18889"/>
                      </a:cubicBezTo>
                      <a:lnTo>
                        <a:pt x="21600" y="11718"/>
                      </a:lnTo>
                      <a:cubicBezTo>
                        <a:pt x="21600" y="10222"/>
                        <a:pt x="20495" y="8288"/>
                        <a:pt x="19872" y="8288"/>
                      </a:cubicBezTo>
                      <a:close/>
                      <a:moveTo>
                        <a:pt x="15715" y="2222"/>
                      </a:moveTo>
                      <a:cubicBezTo>
                        <a:pt x="16112" y="2222"/>
                        <a:pt x="16650" y="4767"/>
                        <a:pt x="17475" y="7799"/>
                      </a:cubicBezTo>
                      <a:lnTo>
                        <a:pt x="13060" y="7799"/>
                      </a:lnTo>
                      <a:lnTo>
                        <a:pt x="13056" y="2222"/>
                      </a:lnTo>
                      <a:lnTo>
                        <a:pt x="15715" y="2222"/>
                      </a:lnTo>
                      <a:close/>
                      <a:moveTo>
                        <a:pt x="9225" y="2222"/>
                      </a:moveTo>
                      <a:lnTo>
                        <a:pt x="11700" y="2222"/>
                      </a:lnTo>
                      <a:lnTo>
                        <a:pt x="11700" y="7799"/>
                      </a:lnTo>
                      <a:lnTo>
                        <a:pt x="6961" y="7799"/>
                      </a:lnTo>
                      <a:cubicBezTo>
                        <a:pt x="7957" y="4930"/>
                        <a:pt x="8827" y="2222"/>
                        <a:pt x="9225" y="2222"/>
                      </a:cubicBezTo>
                      <a:close/>
                      <a:moveTo>
                        <a:pt x="9225" y="2222"/>
                      </a:move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23"/>
                <p:cNvSpPr/>
                <p:nvPr/>
              </p:nvSpPr>
              <p:spPr bwMode="auto">
                <a:xfrm>
                  <a:off x="48" y="184"/>
                  <a:ext cx="109" cy="109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24"/>
                <p:cNvSpPr/>
                <p:nvPr/>
              </p:nvSpPr>
              <p:spPr bwMode="auto">
                <a:xfrm>
                  <a:off x="408" y="184"/>
                  <a:ext cx="109" cy="109"/>
                </a:xfrm>
                <a:custGeom>
                  <a:avLst/>
                  <a:gdLst>
                    <a:gd name="T0" fmla="*/ 0 w 21598"/>
                    <a:gd name="T1" fmla="*/ 0 h 21598"/>
                    <a:gd name="T2" fmla="*/ 0 w 21598"/>
                    <a:gd name="T3" fmla="*/ 0 h 21598"/>
                    <a:gd name="T4" fmla="*/ 0 w 21598"/>
                    <a:gd name="T5" fmla="*/ 0 h 21598"/>
                    <a:gd name="T6" fmla="*/ 0 w 21598"/>
                    <a:gd name="T7" fmla="*/ 0 h 21598"/>
                    <a:gd name="T8" fmla="*/ 0 w 21598"/>
                    <a:gd name="T9" fmla="*/ 0 h 21598"/>
                    <a:gd name="T10" fmla="*/ 0 w 21598"/>
                    <a:gd name="T11" fmla="*/ 0 h 21598"/>
                    <a:gd name="T12" fmla="*/ 0 w 21598"/>
                    <a:gd name="T13" fmla="*/ 0 h 21598"/>
                    <a:gd name="T14" fmla="*/ 0 w 21598"/>
                    <a:gd name="T15" fmla="*/ 0 h 21598"/>
                    <a:gd name="T16" fmla="*/ 0 w 21598"/>
                    <a:gd name="T17" fmla="*/ 0 h 21598"/>
                    <a:gd name="T18" fmla="*/ 0 w 21598"/>
                    <a:gd name="T19" fmla="*/ 0 h 21598"/>
                    <a:gd name="T20" fmla="*/ 0 w 21598"/>
                    <a:gd name="T21" fmla="*/ 0 h 21598"/>
                    <a:gd name="T22" fmla="*/ 0 w 21598"/>
                    <a:gd name="T23" fmla="*/ 0 h 21598"/>
                    <a:gd name="T24" fmla="*/ 0 w 21598"/>
                    <a:gd name="T25" fmla="*/ 0 h 21598"/>
                    <a:gd name="T26" fmla="*/ 0 w 21598"/>
                    <a:gd name="T27" fmla="*/ 0 h 21598"/>
                    <a:gd name="T28" fmla="*/ 0 w 21598"/>
                    <a:gd name="T29" fmla="*/ 0 h 21598"/>
                    <a:gd name="T30" fmla="*/ 0 w 21598"/>
                    <a:gd name="T31" fmla="*/ 0 h 21598"/>
                    <a:gd name="T32" fmla="*/ 0 w 21598"/>
                    <a:gd name="T33" fmla="*/ 0 h 21598"/>
                    <a:gd name="T34" fmla="*/ 0 w 21598"/>
                    <a:gd name="T35" fmla="*/ 0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Group 25"/>
            <p:cNvGrpSpPr/>
            <p:nvPr/>
          </p:nvGrpSpPr>
          <p:grpSpPr>
            <a:xfrm>
              <a:off x="7415554" y="4207989"/>
              <a:ext cx="835781" cy="835780"/>
              <a:chOff x="5734572" y="3603719"/>
              <a:chExt cx="914401" cy="914400"/>
            </a:xfrm>
            <a:effectLst/>
          </p:grpSpPr>
          <p:sp>
            <p:nvSpPr>
              <p:cNvPr id="56" name="Oval 26"/>
              <p:cNvSpPr/>
              <p:nvPr/>
            </p:nvSpPr>
            <p:spPr>
              <a:xfrm>
                <a:off x="5734572" y="36037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TextBox 27"/>
              <p:cNvSpPr txBox="1"/>
              <p:nvPr/>
            </p:nvSpPr>
            <p:spPr>
              <a:xfrm>
                <a:off x="5734573" y="409692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 defTabSz="914400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000000"/>
                    </a:solidFill>
                  </a:rPr>
                  <a:t>标题</a:t>
                </a:r>
              </a:p>
            </p:txBody>
          </p:sp>
          <p:grpSp>
            <p:nvGrpSpPr>
              <p:cNvPr id="58" name="Group 28"/>
              <p:cNvGrpSpPr/>
              <p:nvPr/>
            </p:nvGrpSpPr>
            <p:grpSpPr bwMode="auto">
              <a:xfrm>
                <a:off x="6051418" y="3841523"/>
                <a:ext cx="282368" cy="224744"/>
                <a:chOff x="0" y="0"/>
                <a:chExt cx="576" cy="457"/>
              </a:xfrm>
              <a:solidFill>
                <a:schemeClr val="tx2"/>
              </a:solidFill>
            </p:grpSpPr>
            <p:sp>
              <p:nvSpPr>
                <p:cNvPr id="59" name="Freeform: Shape 29"/>
                <p:cNvSpPr/>
                <p:nvPr/>
              </p:nvSpPr>
              <p:spPr bwMode="auto">
                <a:xfrm>
                  <a:off x="0" y="256"/>
                  <a:ext cx="576" cy="20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3057" y="3767"/>
                      </a:moveTo>
                      <a:lnTo>
                        <a:pt x="13057" y="6344"/>
                      </a:lnTo>
                      <a:lnTo>
                        <a:pt x="12157" y="6344"/>
                      </a:lnTo>
                      <a:lnTo>
                        <a:pt x="9437" y="6344"/>
                      </a:lnTo>
                      <a:lnTo>
                        <a:pt x="8537" y="6344"/>
                      </a:lnTo>
                      <a:lnTo>
                        <a:pt x="8537" y="3767"/>
                      </a:lnTo>
                      <a:lnTo>
                        <a:pt x="8537" y="0"/>
                      </a:lnTo>
                      <a:lnTo>
                        <a:pt x="0" y="0"/>
                      </a:lnTo>
                      <a:lnTo>
                        <a:pt x="0" y="18508"/>
                      </a:lnTo>
                      <a:cubicBezTo>
                        <a:pt x="0" y="20208"/>
                        <a:pt x="486" y="21600"/>
                        <a:pt x="1080" y="21600"/>
                      </a:cubicBezTo>
                      <a:lnTo>
                        <a:pt x="20520" y="21600"/>
                      </a:lnTo>
                      <a:cubicBezTo>
                        <a:pt x="21114" y="21600"/>
                        <a:pt x="21600" y="20209"/>
                        <a:pt x="21600" y="18508"/>
                      </a:cubicBezTo>
                      <a:lnTo>
                        <a:pt x="21600" y="0"/>
                      </a:lnTo>
                      <a:lnTo>
                        <a:pt x="13058" y="0"/>
                      </a:lnTo>
                      <a:lnTo>
                        <a:pt x="13058" y="3767"/>
                      </a:lnTo>
                      <a:lnTo>
                        <a:pt x="13057" y="3767"/>
                      </a:lnTo>
                      <a:close/>
                      <a:moveTo>
                        <a:pt x="13057" y="3767"/>
                      </a:move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30"/>
                <p:cNvSpPr/>
                <p:nvPr/>
              </p:nvSpPr>
              <p:spPr bwMode="auto">
                <a:xfrm>
                  <a:off x="0" y="0"/>
                  <a:ext cx="576" cy="2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8537" y="19498"/>
                      </a:moveTo>
                      <a:lnTo>
                        <a:pt x="8537" y="17154"/>
                      </a:lnTo>
                      <a:lnTo>
                        <a:pt x="9437" y="17154"/>
                      </a:lnTo>
                      <a:lnTo>
                        <a:pt x="12158" y="17154"/>
                      </a:lnTo>
                      <a:lnTo>
                        <a:pt x="13058" y="17154"/>
                      </a:lnTo>
                      <a:lnTo>
                        <a:pt x="13058" y="19498"/>
                      </a:lnTo>
                      <a:lnTo>
                        <a:pt x="13058" y="21600"/>
                      </a:lnTo>
                      <a:lnTo>
                        <a:pt x="21600" y="21600"/>
                      </a:lnTo>
                      <a:lnTo>
                        <a:pt x="21600" y="12207"/>
                      </a:lnTo>
                      <a:cubicBezTo>
                        <a:pt x="21600" y="10661"/>
                        <a:pt x="21114" y="9394"/>
                        <a:pt x="20520" y="9394"/>
                      </a:cubicBezTo>
                      <a:lnTo>
                        <a:pt x="14850" y="9394"/>
                      </a:lnTo>
                      <a:lnTo>
                        <a:pt x="14850" y="2813"/>
                      </a:lnTo>
                      <a:cubicBezTo>
                        <a:pt x="14850" y="1267"/>
                        <a:pt x="14364" y="0"/>
                        <a:pt x="13770" y="0"/>
                      </a:cubicBezTo>
                      <a:lnTo>
                        <a:pt x="7830" y="0"/>
                      </a:lnTo>
                      <a:cubicBezTo>
                        <a:pt x="7236" y="0"/>
                        <a:pt x="6750" y="1266"/>
                        <a:pt x="6750" y="2813"/>
                      </a:cubicBezTo>
                      <a:lnTo>
                        <a:pt x="6750" y="9394"/>
                      </a:lnTo>
                      <a:lnTo>
                        <a:pt x="1080" y="9394"/>
                      </a:lnTo>
                      <a:cubicBezTo>
                        <a:pt x="486" y="9394"/>
                        <a:pt x="0" y="10660"/>
                        <a:pt x="0" y="12207"/>
                      </a:cubicBezTo>
                      <a:lnTo>
                        <a:pt x="0" y="21600"/>
                      </a:lnTo>
                      <a:lnTo>
                        <a:pt x="8537" y="21600"/>
                      </a:lnTo>
                      <a:lnTo>
                        <a:pt x="8537" y="19498"/>
                      </a:lnTo>
                      <a:close/>
                      <a:moveTo>
                        <a:pt x="8550" y="6721"/>
                      </a:moveTo>
                      <a:cubicBezTo>
                        <a:pt x="8550" y="5174"/>
                        <a:pt x="9036" y="3908"/>
                        <a:pt x="9630" y="3908"/>
                      </a:cubicBezTo>
                      <a:lnTo>
                        <a:pt x="11970" y="3908"/>
                      </a:lnTo>
                      <a:cubicBezTo>
                        <a:pt x="12564" y="3908"/>
                        <a:pt x="13050" y="5173"/>
                        <a:pt x="13050" y="6721"/>
                      </a:cubicBezTo>
                      <a:lnTo>
                        <a:pt x="13050" y="9395"/>
                      </a:lnTo>
                      <a:lnTo>
                        <a:pt x="8550" y="9395"/>
                      </a:lnTo>
                      <a:lnTo>
                        <a:pt x="8550" y="6721"/>
                      </a:lnTo>
                      <a:close/>
                      <a:moveTo>
                        <a:pt x="8550" y="6721"/>
                      </a:move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Rectangle 31"/>
                <p:cNvSpPr/>
                <p:nvPr/>
              </p:nvSpPr>
              <p:spPr bwMode="auto">
                <a:xfrm>
                  <a:off x="256" y="200"/>
                  <a:ext cx="72" cy="9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" name="Arrow: Left-Right 32"/>
            <p:cNvSpPr/>
            <p:nvPr/>
          </p:nvSpPr>
          <p:spPr>
            <a:xfrm flipH="1">
              <a:off x="4440990" y="3442305"/>
              <a:ext cx="481735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row: Left-Right 33"/>
            <p:cNvSpPr/>
            <p:nvPr/>
          </p:nvSpPr>
          <p:spPr>
            <a:xfrm rot="2700000" flipH="1">
              <a:off x="4551881" y="2848145"/>
              <a:ext cx="554820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row: Left-Right 34"/>
            <p:cNvSpPr/>
            <p:nvPr/>
          </p:nvSpPr>
          <p:spPr>
            <a:xfrm rot="18900000" flipH="1" flipV="1">
              <a:off x="4551881" y="3988067"/>
              <a:ext cx="554820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Arrow: Left-Right 35"/>
            <p:cNvSpPr/>
            <p:nvPr/>
          </p:nvSpPr>
          <p:spPr>
            <a:xfrm>
              <a:off x="5927799" y="3442307"/>
              <a:ext cx="297452" cy="1461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36"/>
            <p:cNvGrpSpPr/>
            <p:nvPr/>
          </p:nvGrpSpPr>
          <p:grpSpPr>
            <a:xfrm>
              <a:off x="5006882" y="3064594"/>
              <a:ext cx="835780" cy="835780"/>
              <a:chOff x="3099323" y="2352768"/>
              <a:chExt cx="914400" cy="914400"/>
            </a:xfrm>
            <a:effectLst/>
          </p:grpSpPr>
          <p:sp>
            <p:nvSpPr>
              <p:cNvPr id="51" name="Oval 37"/>
              <p:cNvSpPr/>
              <p:nvPr/>
            </p:nvSpPr>
            <p:spPr>
              <a:xfrm>
                <a:off x="3099323" y="2352768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TextBox 38"/>
              <p:cNvSpPr txBox="1"/>
              <p:nvPr/>
            </p:nvSpPr>
            <p:spPr>
              <a:xfrm>
                <a:off x="3099323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FFFFFF"/>
                    </a:solidFill>
                  </a:rPr>
                  <a:t>标题</a:t>
                </a:r>
              </a:p>
            </p:txBody>
          </p:sp>
          <p:grpSp>
            <p:nvGrpSpPr>
              <p:cNvPr id="53" name="Group 39"/>
              <p:cNvGrpSpPr/>
              <p:nvPr/>
            </p:nvGrpSpPr>
            <p:grpSpPr bwMode="auto">
              <a:xfrm>
                <a:off x="3430478" y="2556348"/>
                <a:ext cx="257398" cy="257397"/>
                <a:chOff x="0" y="0"/>
                <a:chExt cx="573" cy="574"/>
              </a:xfrm>
              <a:solidFill>
                <a:schemeClr val="bg1"/>
              </a:solidFill>
            </p:grpSpPr>
            <p:sp>
              <p:nvSpPr>
                <p:cNvPr id="54" name="Freeform: Shape 40"/>
                <p:cNvSpPr/>
                <p:nvPr/>
              </p:nvSpPr>
              <p:spPr bwMode="auto">
                <a:xfrm>
                  <a:off x="0" y="104"/>
                  <a:ext cx="470" cy="4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6781" y="0"/>
                      </a:move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38" y="19282"/>
                      </a:lnTo>
                      <a:lnTo>
                        <a:pt x="7139" y="19281"/>
                      </a:lnTo>
                      <a:lnTo>
                        <a:pt x="7140" y="19281"/>
                      </a:lnTo>
                      <a:lnTo>
                        <a:pt x="7140" y="19280"/>
                      </a:lnTo>
                      <a:lnTo>
                        <a:pt x="21600" y="4819"/>
                      </a:lnTo>
                      <a:lnTo>
                        <a:pt x="16781" y="0"/>
                      </a:lnTo>
                      <a:close/>
                      <a:moveTo>
                        <a:pt x="5635" y="15236"/>
                      </a:moveTo>
                      <a:lnTo>
                        <a:pt x="4841" y="14442"/>
                      </a:lnTo>
                      <a:lnTo>
                        <a:pt x="16794" y="2489"/>
                      </a:lnTo>
                      <a:lnTo>
                        <a:pt x="17588" y="3282"/>
                      </a:lnTo>
                      <a:lnTo>
                        <a:pt x="5635" y="15236"/>
                      </a:lnTo>
                      <a:close/>
                      <a:moveTo>
                        <a:pt x="5635" y="1523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1"/>
                <p:cNvSpPr/>
                <p:nvPr/>
              </p:nvSpPr>
              <p:spPr bwMode="auto">
                <a:xfrm>
                  <a:off x="400" y="0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8577"/>
                      </a:moveTo>
                      <a:lnTo>
                        <a:pt x="8574" y="0"/>
                      </a:lnTo>
                      <a:lnTo>
                        <a:pt x="21600" y="13023"/>
                      </a:lnTo>
                      <a:lnTo>
                        <a:pt x="13026" y="21600"/>
                      </a:lnTo>
                      <a:lnTo>
                        <a:pt x="0" y="8577"/>
                      </a:lnTo>
                      <a:close/>
                      <a:moveTo>
                        <a:pt x="0" y="8577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6" name="Group 42"/>
            <p:cNvGrpSpPr/>
            <p:nvPr/>
          </p:nvGrpSpPr>
          <p:grpSpPr>
            <a:xfrm>
              <a:off x="3857683" y="4207989"/>
              <a:ext cx="835780" cy="835780"/>
              <a:chOff x="1842022" y="3603719"/>
              <a:chExt cx="914400" cy="914400"/>
            </a:xfrm>
            <a:effectLst/>
          </p:grpSpPr>
          <p:sp>
            <p:nvSpPr>
              <p:cNvPr id="46" name="Oval 43"/>
              <p:cNvSpPr/>
              <p:nvPr/>
            </p:nvSpPr>
            <p:spPr>
              <a:xfrm flipH="1">
                <a:off x="1842022" y="36037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TextBox 44"/>
              <p:cNvSpPr txBox="1"/>
              <p:nvPr/>
            </p:nvSpPr>
            <p:spPr>
              <a:xfrm>
                <a:off x="1842022" y="409692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 defTabSz="914400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000000"/>
                    </a:solidFill>
                  </a:rPr>
                  <a:t>标题</a:t>
                </a:r>
              </a:p>
            </p:txBody>
          </p:sp>
          <p:grpSp>
            <p:nvGrpSpPr>
              <p:cNvPr id="48" name="Group 45"/>
              <p:cNvGrpSpPr/>
              <p:nvPr/>
            </p:nvGrpSpPr>
            <p:grpSpPr bwMode="auto">
              <a:xfrm>
                <a:off x="2161272" y="3816830"/>
                <a:ext cx="284290" cy="240109"/>
                <a:chOff x="0" y="0"/>
                <a:chExt cx="581" cy="488"/>
              </a:xfrm>
              <a:solidFill>
                <a:schemeClr val="bg2"/>
              </a:solidFill>
            </p:grpSpPr>
            <p:sp>
              <p:nvSpPr>
                <p:cNvPr id="49" name="Freeform: Shape 46"/>
                <p:cNvSpPr/>
                <p:nvPr/>
              </p:nvSpPr>
              <p:spPr bwMode="auto">
                <a:xfrm>
                  <a:off x="200" y="0"/>
                  <a:ext cx="381" cy="400"/>
                </a:xfrm>
                <a:custGeom>
                  <a:avLst/>
                  <a:gdLst>
                    <a:gd name="T0" fmla="*/ 0 w 21040"/>
                    <a:gd name="T1" fmla="*/ 0 h 20606"/>
                    <a:gd name="T2" fmla="*/ 0 w 21040"/>
                    <a:gd name="T3" fmla="*/ 0 h 20606"/>
                    <a:gd name="T4" fmla="*/ 0 w 21040"/>
                    <a:gd name="T5" fmla="*/ 0 h 20606"/>
                    <a:gd name="T6" fmla="*/ 0 w 21040"/>
                    <a:gd name="T7" fmla="*/ 0 h 20606"/>
                    <a:gd name="T8" fmla="*/ 0 w 21040"/>
                    <a:gd name="T9" fmla="*/ 0 h 20606"/>
                    <a:gd name="T10" fmla="*/ 0 w 21040"/>
                    <a:gd name="T11" fmla="*/ 0 h 20606"/>
                    <a:gd name="T12" fmla="*/ 0 w 21040"/>
                    <a:gd name="T13" fmla="*/ 0 h 20606"/>
                    <a:gd name="T14" fmla="*/ 0 w 21040"/>
                    <a:gd name="T15" fmla="*/ 0 h 20606"/>
                    <a:gd name="T16" fmla="*/ 0 w 21040"/>
                    <a:gd name="T17" fmla="*/ 0 h 20606"/>
                    <a:gd name="T18" fmla="*/ 0 w 21040"/>
                    <a:gd name="T19" fmla="*/ 0 h 20606"/>
                    <a:gd name="T20" fmla="*/ 0 w 21040"/>
                    <a:gd name="T21" fmla="*/ 0 h 206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040" h="20606">
                      <a:moveTo>
                        <a:pt x="20987" y="10157"/>
                      </a:moveTo>
                      <a:cubicBezTo>
                        <a:pt x="21600" y="5281"/>
                        <a:pt x="16771" y="773"/>
                        <a:pt x="10201" y="88"/>
                      </a:cubicBezTo>
                      <a:cubicBezTo>
                        <a:pt x="6178" y="-332"/>
                        <a:pt x="2437" y="782"/>
                        <a:pt x="0" y="2826"/>
                      </a:cubicBezTo>
                      <a:cubicBezTo>
                        <a:pt x="547" y="2777"/>
                        <a:pt x="1097" y="2748"/>
                        <a:pt x="1641" y="2748"/>
                      </a:cubicBezTo>
                      <a:cubicBezTo>
                        <a:pt x="4904" y="2748"/>
                        <a:pt x="8033" y="3641"/>
                        <a:pt x="10451" y="5264"/>
                      </a:cubicBezTo>
                      <a:cubicBezTo>
                        <a:pt x="13013" y="6984"/>
                        <a:pt x="14608" y="9400"/>
                        <a:pt x="14942" y="12067"/>
                      </a:cubicBezTo>
                      <a:cubicBezTo>
                        <a:pt x="15241" y="14439"/>
                        <a:pt x="14503" y="16856"/>
                        <a:pt x="12867" y="18912"/>
                      </a:cubicBezTo>
                      <a:cubicBezTo>
                        <a:pt x="16239" y="21268"/>
                        <a:pt x="19327" y="20635"/>
                        <a:pt x="18610" y="20131"/>
                      </a:cubicBezTo>
                      <a:cubicBezTo>
                        <a:pt x="16607" y="18721"/>
                        <a:pt x="16181" y="17345"/>
                        <a:pt x="16307" y="16265"/>
                      </a:cubicBezTo>
                      <a:cubicBezTo>
                        <a:pt x="18883" y="14899"/>
                        <a:pt x="20664" y="12734"/>
                        <a:pt x="20987" y="10157"/>
                      </a:cubicBezTo>
                      <a:close/>
                      <a:moveTo>
                        <a:pt x="20987" y="10157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47"/>
                <p:cNvSpPr/>
                <p:nvPr/>
              </p:nvSpPr>
              <p:spPr bwMode="auto">
                <a:xfrm>
                  <a:off x="0" y="88"/>
                  <a:ext cx="433" cy="400"/>
                </a:xfrm>
                <a:custGeom>
                  <a:avLst/>
                  <a:gdLst>
                    <a:gd name="T0" fmla="*/ 0 w 20633"/>
                    <a:gd name="T1" fmla="*/ 0 h 21600"/>
                    <a:gd name="T2" fmla="*/ 0 w 20633"/>
                    <a:gd name="T3" fmla="*/ 0 h 21600"/>
                    <a:gd name="T4" fmla="*/ 0 w 20633"/>
                    <a:gd name="T5" fmla="*/ 0 h 21600"/>
                    <a:gd name="T6" fmla="*/ 0 w 20633"/>
                    <a:gd name="T7" fmla="*/ 0 h 21600"/>
                    <a:gd name="T8" fmla="*/ 0 w 20633"/>
                    <a:gd name="T9" fmla="*/ 0 h 21600"/>
                    <a:gd name="T10" fmla="*/ 0 w 20633"/>
                    <a:gd name="T11" fmla="*/ 0 h 21600"/>
                    <a:gd name="T12" fmla="*/ 0 w 20633"/>
                    <a:gd name="T13" fmla="*/ 0 h 21600"/>
                    <a:gd name="T14" fmla="*/ 0 w 20633"/>
                    <a:gd name="T15" fmla="*/ 0 h 21600"/>
                    <a:gd name="T16" fmla="*/ 0 w 20633"/>
                    <a:gd name="T17" fmla="*/ 0 h 21600"/>
                    <a:gd name="T18" fmla="*/ 0 w 20633"/>
                    <a:gd name="T19" fmla="*/ 0 h 21600"/>
                    <a:gd name="T20" fmla="*/ 0 w 20633"/>
                    <a:gd name="T21" fmla="*/ 0 h 21600"/>
                    <a:gd name="T22" fmla="*/ 0 w 20633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33" h="21600">
                      <a:moveTo>
                        <a:pt x="20588" y="8045"/>
                      </a:moveTo>
                      <a:cubicBezTo>
                        <a:pt x="20105" y="3375"/>
                        <a:pt x="15867" y="0"/>
                        <a:pt x="10813" y="0"/>
                      </a:cubicBezTo>
                      <a:cubicBezTo>
                        <a:pt x="10335" y="0"/>
                        <a:pt x="9850" y="30"/>
                        <a:pt x="9360" y="92"/>
                      </a:cubicBezTo>
                      <a:cubicBezTo>
                        <a:pt x="3687" y="811"/>
                        <a:pt x="-483" y="5536"/>
                        <a:pt x="45" y="10647"/>
                      </a:cubicBezTo>
                      <a:cubicBezTo>
                        <a:pt x="325" y="13349"/>
                        <a:pt x="1863" y="15617"/>
                        <a:pt x="4088" y="17049"/>
                      </a:cubicBezTo>
                      <a:cubicBezTo>
                        <a:pt x="4197" y="18181"/>
                        <a:pt x="3829" y="19624"/>
                        <a:pt x="2099" y="21102"/>
                      </a:cubicBezTo>
                      <a:cubicBezTo>
                        <a:pt x="1822" y="21338"/>
                        <a:pt x="2199" y="21600"/>
                        <a:pt x="2959" y="21600"/>
                      </a:cubicBezTo>
                      <a:cubicBezTo>
                        <a:pt x="4145" y="21600"/>
                        <a:pt x="6264" y="20961"/>
                        <a:pt x="8295" y="18585"/>
                      </a:cubicBezTo>
                      <a:cubicBezTo>
                        <a:pt x="8797" y="18655"/>
                        <a:pt x="9311" y="18690"/>
                        <a:pt x="9833" y="18690"/>
                      </a:cubicBezTo>
                      <a:cubicBezTo>
                        <a:pt x="10307" y="18690"/>
                        <a:pt x="10789" y="18661"/>
                        <a:pt x="11274" y="18599"/>
                      </a:cubicBezTo>
                      <a:cubicBezTo>
                        <a:pt x="16947" y="17881"/>
                        <a:pt x="21117" y="13156"/>
                        <a:pt x="20588" y="8045"/>
                      </a:cubicBezTo>
                      <a:close/>
                      <a:moveTo>
                        <a:pt x="20588" y="8045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7" name="Group 48"/>
            <p:cNvGrpSpPr/>
            <p:nvPr/>
          </p:nvGrpSpPr>
          <p:grpSpPr>
            <a:xfrm>
              <a:off x="3857683" y="1921202"/>
              <a:ext cx="835780" cy="835780"/>
              <a:chOff x="1842022" y="1101819"/>
              <a:chExt cx="914400" cy="914400"/>
            </a:xfrm>
            <a:effectLst/>
          </p:grpSpPr>
          <p:sp>
            <p:nvSpPr>
              <p:cNvPr id="43" name="Oval 49"/>
              <p:cNvSpPr/>
              <p:nvPr/>
            </p:nvSpPr>
            <p:spPr>
              <a:xfrm flipH="1">
                <a:off x="1842022" y="110181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TextBox 50"/>
              <p:cNvSpPr txBox="1"/>
              <p:nvPr/>
            </p:nvSpPr>
            <p:spPr>
              <a:xfrm>
                <a:off x="1842022" y="1595021"/>
                <a:ext cx="914400" cy="231913"/>
              </a:xfrm>
              <a:prstGeom prst="rect">
                <a:avLst/>
              </a:prstGeom>
              <a:noFill/>
            </p:spPr>
            <p:txBody>
              <a:bodyPr vert="horz" wrap="none">
                <a:normAutofit fontScale="8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标题</a:t>
                </a:r>
              </a:p>
            </p:txBody>
          </p:sp>
          <p:sp>
            <p:nvSpPr>
              <p:cNvPr id="45" name="Freeform: Shape 51"/>
              <p:cNvSpPr/>
              <p:nvPr/>
            </p:nvSpPr>
            <p:spPr bwMode="auto">
              <a:xfrm>
                <a:off x="2161605" y="1364759"/>
                <a:ext cx="280448" cy="176721"/>
              </a:xfrm>
              <a:custGeom>
                <a:avLst/>
                <a:gdLst>
                  <a:gd name="T0" fmla="*/ 205817445 w 21600"/>
                  <a:gd name="T1" fmla="*/ 12896655 h 21600"/>
                  <a:gd name="T2" fmla="*/ 205817445 w 21600"/>
                  <a:gd name="T3" fmla="*/ 3873124 h 21600"/>
                  <a:gd name="T4" fmla="*/ 190413453 w 21600"/>
                  <a:gd name="T5" fmla="*/ 0 h 21600"/>
                  <a:gd name="T6" fmla="*/ 15405247 w 21600"/>
                  <a:gd name="T7" fmla="*/ 0 h 21600"/>
                  <a:gd name="T8" fmla="*/ 0 w 21600"/>
                  <a:gd name="T9" fmla="*/ 3873124 h 21600"/>
                  <a:gd name="T10" fmla="*/ 0 w 21600"/>
                  <a:gd name="T11" fmla="*/ 41275556 h 21600"/>
                  <a:gd name="T12" fmla="*/ 15405247 w 21600"/>
                  <a:gd name="T13" fmla="*/ 45148680 h 21600"/>
                  <a:gd name="T14" fmla="*/ 190413453 w 21600"/>
                  <a:gd name="T15" fmla="*/ 45148680 h 21600"/>
                  <a:gd name="T16" fmla="*/ 205817445 w 21600"/>
                  <a:gd name="T17" fmla="*/ 41275556 h 21600"/>
                  <a:gd name="T18" fmla="*/ 205817445 w 21600"/>
                  <a:gd name="T19" fmla="*/ 32367006 h 21600"/>
                  <a:gd name="T20" fmla="*/ 205817445 w 21600"/>
                  <a:gd name="T21" fmla="*/ 32488207 h 21600"/>
                  <a:gd name="T22" fmla="*/ 286355233 w 21600"/>
                  <a:gd name="T23" fmla="*/ 41984108 h 21600"/>
                  <a:gd name="T24" fmla="*/ 286355233 w 21600"/>
                  <a:gd name="T25" fmla="*/ 3315119 h 21600"/>
                  <a:gd name="T26" fmla="*/ 205817445 w 21600"/>
                  <a:gd name="T27" fmla="*/ 12896655 h 21600"/>
                  <a:gd name="T28" fmla="*/ 205817445 w 21600"/>
                  <a:gd name="T29" fmla="*/ 128966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525" y="6170"/>
                    </a:moveTo>
                    <a:lnTo>
                      <a:pt x="15525" y="1853"/>
                    </a:lnTo>
                    <a:cubicBezTo>
                      <a:pt x="15525" y="834"/>
                      <a:pt x="15002" y="0"/>
                      <a:pt x="14363" y="0"/>
                    </a:cubicBezTo>
                    <a:lnTo>
                      <a:pt x="1162" y="0"/>
                    </a:lnTo>
                    <a:cubicBezTo>
                      <a:pt x="523" y="0"/>
                      <a:pt x="0" y="834"/>
                      <a:pt x="0" y="1853"/>
                    </a:cubicBezTo>
                    <a:lnTo>
                      <a:pt x="0" y="19747"/>
                    </a:lnTo>
                    <a:cubicBezTo>
                      <a:pt x="0" y="20766"/>
                      <a:pt x="523" y="21600"/>
                      <a:pt x="1162" y="21600"/>
                    </a:cubicBezTo>
                    <a:lnTo>
                      <a:pt x="14363" y="21600"/>
                    </a:lnTo>
                    <a:cubicBezTo>
                      <a:pt x="15002" y="21600"/>
                      <a:pt x="15525" y="20766"/>
                      <a:pt x="15525" y="19747"/>
                    </a:cubicBezTo>
                    <a:lnTo>
                      <a:pt x="15525" y="15485"/>
                    </a:lnTo>
                    <a:lnTo>
                      <a:pt x="15525" y="15543"/>
                    </a:lnTo>
                    <a:lnTo>
                      <a:pt x="21600" y="20086"/>
                    </a:lnTo>
                    <a:lnTo>
                      <a:pt x="21600" y="1586"/>
                    </a:lnTo>
                    <a:lnTo>
                      <a:pt x="15525" y="6170"/>
                    </a:lnTo>
                    <a:close/>
                    <a:moveTo>
                      <a:pt x="15525" y="617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52"/>
            <p:cNvGrpSpPr/>
            <p:nvPr/>
          </p:nvGrpSpPr>
          <p:grpSpPr>
            <a:xfrm>
              <a:off x="3497834" y="3064595"/>
              <a:ext cx="835780" cy="835780"/>
              <a:chOff x="1448323" y="2352769"/>
              <a:chExt cx="914400" cy="914400"/>
            </a:xfrm>
            <a:effectLst/>
          </p:grpSpPr>
          <p:sp>
            <p:nvSpPr>
              <p:cNvPr id="37" name="Oval 53"/>
              <p:cNvSpPr/>
              <p:nvPr/>
            </p:nvSpPr>
            <p:spPr>
              <a:xfrm flipH="1">
                <a:off x="1448323" y="2352769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TextBox 54"/>
              <p:cNvSpPr txBox="1"/>
              <p:nvPr/>
            </p:nvSpPr>
            <p:spPr>
              <a:xfrm>
                <a:off x="1448323" y="2845971"/>
                <a:ext cx="914400" cy="231913"/>
              </a:xfrm>
              <a:prstGeom prst="rect">
                <a:avLst/>
              </a:prstGeom>
            </p:spPr>
            <p:txBody>
              <a:bodyPr vert="horz" wrap="none">
                <a:normAutofit fontScale="85000" lnSpcReduction="20000"/>
              </a:bodyPr>
              <a:lstStyle/>
              <a:p>
                <a:pPr algn="ctr" defTabSz="914400">
                  <a:spcBef>
                    <a:spcPct val="0"/>
                  </a:spcBef>
                </a:pPr>
                <a:r>
                  <a:rPr lang="zh-CN" altLang="en-US" sz="1100">
                    <a:solidFill>
                      <a:srgbClr val="000000"/>
                    </a:solidFill>
                  </a:rPr>
                  <a:t>标题</a:t>
                </a:r>
              </a:p>
            </p:txBody>
          </p:sp>
          <p:grpSp>
            <p:nvGrpSpPr>
              <p:cNvPr id="39" name="Group 55"/>
              <p:cNvGrpSpPr/>
              <p:nvPr/>
            </p:nvGrpSpPr>
            <p:grpSpPr bwMode="auto">
              <a:xfrm>
                <a:off x="1764728" y="2594172"/>
                <a:ext cx="280448" cy="230505"/>
                <a:chOff x="0" y="0"/>
                <a:chExt cx="575" cy="471"/>
              </a:xfrm>
              <a:solidFill>
                <a:schemeClr val="bg2"/>
              </a:solidFill>
            </p:grpSpPr>
            <p:sp>
              <p:nvSpPr>
                <p:cNvPr id="40" name="Freeform: Shape 56"/>
                <p:cNvSpPr/>
                <p:nvPr/>
              </p:nvSpPr>
              <p:spPr bwMode="auto">
                <a:xfrm>
                  <a:off x="0" y="0"/>
                  <a:ext cx="575" cy="360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w 21600"/>
                    <a:gd name="T7" fmla="*/ 0 h 21599"/>
                    <a:gd name="T8" fmla="*/ 0 w 21600"/>
                    <a:gd name="T9" fmla="*/ 0 h 21599"/>
                    <a:gd name="T10" fmla="*/ 0 w 21600"/>
                    <a:gd name="T11" fmla="*/ 0 h 21599"/>
                    <a:gd name="T12" fmla="*/ 0 w 21600"/>
                    <a:gd name="T13" fmla="*/ 0 h 21599"/>
                    <a:gd name="T14" fmla="*/ 0 w 21600"/>
                    <a:gd name="T15" fmla="*/ 0 h 21599"/>
                    <a:gd name="T16" fmla="*/ 0 w 21600"/>
                    <a:gd name="T17" fmla="*/ 0 h 21599"/>
                    <a:gd name="T18" fmla="*/ 0 w 21600"/>
                    <a:gd name="T19" fmla="*/ 0 h 21599"/>
                    <a:gd name="T20" fmla="*/ 0 w 21600"/>
                    <a:gd name="T21" fmla="*/ 0 h 21599"/>
                    <a:gd name="T22" fmla="*/ 0 w 21600"/>
                    <a:gd name="T23" fmla="*/ 0 h 2159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599">
                      <a:moveTo>
                        <a:pt x="10801" y="0"/>
                      </a:moveTo>
                      <a:cubicBezTo>
                        <a:pt x="4862" y="-1"/>
                        <a:pt x="42" y="7647"/>
                        <a:pt x="0" y="17101"/>
                      </a:cubicBezTo>
                      <a:cubicBezTo>
                        <a:pt x="0" y="17119"/>
                        <a:pt x="0" y="20342"/>
                        <a:pt x="0" y="21599"/>
                      </a:cubicBezTo>
                      <a:lnTo>
                        <a:pt x="2161" y="21599"/>
                      </a:lnTo>
                      <a:cubicBezTo>
                        <a:pt x="2161" y="20338"/>
                        <a:pt x="2161" y="17101"/>
                        <a:pt x="2161" y="17068"/>
                      </a:cubicBezTo>
                      <a:cubicBezTo>
                        <a:pt x="2216" y="9539"/>
                        <a:pt x="6069" y="3447"/>
                        <a:pt x="10801" y="3446"/>
                      </a:cubicBezTo>
                      <a:cubicBezTo>
                        <a:pt x="15533" y="3447"/>
                        <a:pt x="19387" y="9545"/>
                        <a:pt x="19439" y="17072"/>
                      </a:cubicBezTo>
                      <a:cubicBezTo>
                        <a:pt x="19439" y="17109"/>
                        <a:pt x="19439" y="20347"/>
                        <a:pt x="19440" y="21599"/>
                      </a:cubicBezTo>
                      <a:lnTo>
                        <a:pt x="21600" y="21599"/>
                      </a:lnTo>
                      <a:cubicBezTo>
                        <a:pt x="21600" y="20341"/>
                        <a:pt x="21600" y="17106"/>
                        <a:pt x="21600" y="17093"/>
                      </a:cubicBezTo>
                      <a:cubicBezTo>
                        <a:pt x="21555" y="7642"/>
                        <a:pt x="16738" y="-1"/>
                        <a:pt x="10801" y="0"/>
                      </a:cubicBezTo>
                      <a:close/>
                      <a:moveTo>
                        <a:pt x="10801" y="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57"/>
                <p:cNvSpPr/>
                <p:nvPr/>
              </p:nvSpPr>
              <p:spPr bwMode="auto">
                <a:xfrm>
                  <a:off x="96" y="256"/>
                  <a:ext cx="83" cy="2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5504" y="0"/>
                      </a:moveTo>
                      <a:lnTo>
                        <a:pt x="6098" y="0"/>
                      </a:lnTo>
                      <a:cubicBezTo>
                        <a:pt x="2743" y="0"/>
                        <a:pt x="0" y="1068"/>
                        <a:pt x="0" y="2372"/>
                      </a:cubicBezTo>
                      <a:lnTo>
                        <a:pt x="0" y="19228"/>
                      </a:lnTo>
                      <a:cubicBezTo>
                        <a:pt x="0" y="20533"/>
                        <a:pt x="2743" y="21600"/>
                        <a:pt x="6098" y="21600"/>
                      </a:cubicBezTo>
                      <a:lnTo>
                        <a:pt x="15504" y="21600"/>
                      </a:lnTo>
                      <a:cubicBezTo>
                        <a:pt x="18859" y="21600"/>
                        <a:pt x="21600" y="20533"/>
                        <a:pt x="21600" y="19228"/>
                      </a:cubicBezTo>
                      <a:lnTo>
                        <a:pt x="21600" y="2372"/>
                      </a:lnTo>
                      <a:cubicBezTo>
                        <a:pt x="21600" y="1068"/>
                        <a:pt x="18859" y="0"/>
                        <a:pt x="15504" y="0"/>
                      </a:cubicBezTo>
                      <a:close/>
                      <a:moveTo>
                        <a:pt x="15504" y="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58"/>
                <p:cNvSpPr/>
                <p:nvPr/>
              </p:nvSpPr>
              <p:spPr bwMode="auto">
                <a:xfrm>
                  <a:off x="392" y="256"/>
                  <a:ext cx="83" cy="2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15502" y="0"/>
                      </a:moveTo>
                      <a:lnTo>
                        <a:pt x="6098" y="0"/>
                      </a:lnTo>
                      <a:cubicBezTo>
                        <a:pt x="2743" y="0"/>
                        <a:pt x="0" y="1068"/>
                        <a:pt x="0" y="2372"/>
                      </a:cubicBezTo>
                      <a:lnTo>
                        <a:pt x="0" y="19228"/>
                      </a:lnTo>
                      <a:cubicBezTo>
                        <a:pt x="0" y="20533"/>
                        <a:pt x="2743" y="21600"/>
                        <a:pt x="6098" y="21600"/>
                      </a:cubicBezTo>
                      <a:lnTo>
                        <a:pt x="15502" y="21600"/>
                      </a:lnTo>
                      <a:cubicBezTo>
                        <a:pt x="18857" y="21600"/>
                        <a:pt x="21600" y="20533"/>
                        <a:pt x="21600" y="19228"/>
                      </a:cubicBezTo>
                      <a:lnTo>
                        <a:pt x="21600" y="2372"/>
                      </a:lnTo>
                      <a:cubicBezTo>
                        <a:pt x="21600" y="1068"/>
                        <a:pt x="18857" y="0"/>
                        <a:pt x="15502" y="0"/>
                      </a:cubicBezTo>
                      <a:close/>
                      <a:moveTo>
                        <a:pt x="15502" y="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Group 62"/>
            <p:cNvGrpSpPr/>
            <p:nvPr/>
          </p:nvGrpSpPr>
          <p:grpSpPr>
            <a:xfrm>
              <a:off x="1429696" y="1889666"/>
              <a:ext cx="2427987" cy="898852"/>
              <a:chOff x="1421123" y="1889665"/>
              <a:chExt cx="2427986" cy="898852"/>
            </a:xfrm>
          </p:grpSpPr>
          <p:sp>
            <p:nvSpPr>
              <p:cNvPr id="35" name="TextBox 66"/>
              <p:cNvSpPr txBox="1"/>
              <p:nvPr/>
            </p:nvSpPr>
            <p:spPr>
              <a:xfrm>
                <a:off x="1421123" y="2310886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36" name="Rectangle 2"/>
              <p:cNvSpPr/>
              <p:nvPr/>
            </p:nvSpPr>
            <p:spPr>
              <a:xfrm>
                <a:off x="1421123" y="1889665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0" name="Group 61"/>
            <p:cNvGrpSpPr/>
            <p:nvPr/>
          </p:nvGrpSpPr>
          <p:grpSpPr>
            <a:xfrm>
              <a:off x="1069847" y="3044815"/>
              <a:ext cx="2427987" cy="898852"/>
              <a:chOff x="1074401" y="3044815"/>
              <a:chExt cx="2427986" cy="898852"/>
            </a:xfrm>
          </p:grpSpPr>
          <p:sp>
            <p:nvSpPr>
              <p:cNvPr id="33" name="TextBox 70"/>
              <p:cNvSpPr txBox="1"/>
              <p:nvPr/>
            </p:nvSpPr>
            <p:spPr>
              <a:xfrm>
                <a:off x="1074401" y="3466036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34" name="Rectangle 73"/>
              <p:cNvSpPr/>
              <p:nvPr/>
            </p:nvSpPr>
            <p:spPr>
              <a:xfrm>
                <a:off x="1074401" y="3044815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1" name="Group 60"/>
            <p:cNvGrpSpPr/>
            <p:nvPr/>
          </p:nvGrpSpPr>
          <p:grpSpPr>
            <a:xfrm>
              <a:off x="1429696" y="4188199"/>
              <a:ext cx="2427987" cy="898852"/>
              <a:chOff x="1421273" y="4188198"/>
              <a:chExt cx="2427986" cy="898852"/>
            </a:xfrm>
          </p:grpSpPr>
          <p:sp>
            <p:nvSpPr>
              <p:cNvPr id="31" name="TextBox 74"/>
              <p:cNvSpPr txBox="1"/>
              <p:nvPr/>
            </p:nvSpPr>
            <p:spPr>
              <a:xfrm>
                <a:off x="1421273" y="4609419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1421273" y="4188198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2" name="Group 76"/>
            <p:cNvGrpSpPr/>
            <p:nvPr/>
          </p:nvGrpSpPr>
          <p:grpSpPr>
            <a:xfrm>
              <a:off x="8251333" y="1889666"/>
              <a:ext cx="2427987" cy="898852"/>
              <a:chOff x="1421123" y="1889665"/>
              <a:chExt cx="2427986" cy="898852"/>
            </a:xfrm>
          </p:grpSpPr>
          <p:sp>
            <p:nvSpPr>
              <p:cNvPr id="29" name="TextBox 77"/>
              <p:cNvSpPr txBox="1"/>
              <p:nvPr/>
            </p:nvSpPr>
            <p:spPr>
              <a:xfrm>
                <a:off x="1421123" y="2310886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30" name="Rectangle 78"/>
              <p:cNvSpPr/>
              <p:nvPr/>
            </p:nvSpPr>
            <p:spPr>
              <a:xfrm>
                <a:off x="1421123" y="1889665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3" name="Group 79"/>
            <p:cNvGrpSpPr/>
            <p:nvPr/>
          </p:nvGrpSpPr>
          <p:grpSpPr>
            <a:xfrm>
              <a:off x="8669225" y="3065965"/>
              <a:ext cx="2427987" cy="898852"/>
              <a:chOff x="1421123" y="1889665"/>
              <a:chExt cx="2427986" cy="898852"/>
            </a:xfrm>
          </p:grpSpPr>
          <p:sp>
            <p:nvSpPr>
              <p:cNvPr id="27" name="TextBox 80"/>
              <p:cNvSpPr txBox="1"/>
              <p:nvPr/>
            </p:nvSpPr>
            <p:spPr>
              <a:xfrm>
                <a:off x="1421123" y="2310886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8" name="Rectangle 81"/>
              <p:cNvSpPr/>
              <p:nvPr/>
            </p:nvSpPr>
            <p:spPr>
              <a:xfrm>
                <a:off x="1421123" y="1889665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4" name="Group 82"/>
            <p:cNvGrpSpPr/>
            <p:nvPr/>
          </p:nvGrpSpPr>
          <p:grpSpPr>
            <a:xfrm>
              <a:off x="8251333" y="4181341"/>
              <a:ext cx="2427987" cy="898852"/>
              <a:chOff x="1421123" y="1889665"/>
              <a:chExt cx="2427986" cy="898852"/>
            </a:xfrm>
          </p:grpSpPr>
          <p:sp>
            <p:nvSpPr>
              <p:cNvPr id="25" name="TextBox 83"/>
              <p:cNvSpPr txBox="1"/>
              <p:nvPr/>
            </p:nvSpPr>
            <p:spPr>
              <a:xfrm>
                <a:off x="1421123" y="2310886"/>
                <a:ext cx="2427986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6" name="Rectangle 84"/>
              <p:cNvSpPr/>
              <p:nvPr/>
            </p:nvSpPr>
            <p:spPr>
              <a:xfrm>
                <a:off x="1421123" y="1889665"/>
                <a:ext cx="2427986" cy="417743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78" name="文本框 77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e3ef95-b5fd-489f-99bc-d6a0f1a08ba3"/>
          <p:cNvGrpSpPr>
            <a:grpSpLocks noChangeAspect="1"/>
          </p:cNvGrpSpPr>
          <p:nvPr/>
        </p:nvGrpSpPr>
        <p:grpSpPr>
          <a:xfrm>
            <a:off x="954040" y="1628800"/>
            <a:ext cx="10269623" cy="3768144"/>
            <a:chOff x="954040" y="1628800"/>
            <a:chExt cx="10269623" cy="3768144"/>
          </a:xfrm>
        </p:grpSpPr>
        <p:grpSp>
          <p:nvGrpSpPr>
            <p:cNvPr id="4" name="组合 3"/>
            <p:cNvGrpSpPr/>
            <p:nvPr/>
          </p:nvGrpSpPr>
          <p:grpSpPr>
            <a:xfrm>
              <a:off x="5663952" y="1628800"/>
              <a:ext cx="5559711" cy="3768144"/>
              <a:chOff x="5668281" y="2011324"/>
              <a:chExt cx="5559711" cy="3768144"/>
            </a:xfrm>
          </p:grpSpPr>
          <p:sp>
            <p:nvSpPr>
              <p:cNvPr id="8" name="任意多边形: 形状 7"/>
              <p:cNvSpPr/>
              <p:nvPr/>
            </p:nvSpPr>
            <p:spPr bwMode="auto">
              <a:xfrm>
                <a:off x="7254980" y="2011324"/>
                <a:ext cx="1024753" cy="751486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任意多边形: 形状 8"/>
              <p:cNvSpPr/>
              <p:nvPr/>
            </p:nvSpPr>
            <p:spPr bwMode="auto">
              <a:xfrm>
                <a:off x="6191310" y="2706847"/>
                <a:ext cx="1432002" cy="1050136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任意多边形: 形状 9"/>
              <p:cNvSpPr/>
              <p:nvPr/>
            </p:nvSpPr>
            <p:spPr bwMode="auto">
              <a:xfrm>
                <a:off x="5668281" y="3429000"/>
                <a:ext cx="427718" cy="313660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/>
              <p:cNvSpPr/>
              <p:nvPr/>
            </p:nvSpPr>
            <p:spPr bwMode="auto">
              <a:xfrm>
                <a:off x="6191310" y="3744990"/>
                <a:ext cx="1778884" cy="1304515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7176063" y="2525228"/>
                <a:ext cx="2464833" cy="1807544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1">
                  <a:alpha val="93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: 形状 12"/>
              <p:cNvSpPr/>
              <p:nvPr/>
            </p:nvSpPr>
            <p:spPr bwMode="auto">
              <a:xfrm>
                <a:off x="8065505" y="4909653"/>
                <a:ext cx="1186110" cy="869815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: 形状 13"/>
              <p:cNvSpPr/>
              <p:nvPr/>
            </p:nvSpPr>
            <p:spPr bwMode="auto">
              <a:xfrm>
                <a:off x="8153400" y="4517887"/>
                <a:ext cx="281796" cy="206651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>
                <a:off x="9434822" y="4420306"/>
                <a:ext cx="857996" cy="629199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9770630" y="3517491"/>
                <a:ext cx="1457362" cy="1068736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9116867" y="2095187"/>
                <a:ext cx="586418" cy="430041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9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9527243" y="2728237"/>
                <a:ext cx="765575" cy="561423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4">
                  <a:alpha val="84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0865304" y="3247154"/>
                <a:ext cx="259896" cy="190591"/>
              </a:xfrm>
              <a:custGeom>
                <a:avLst/>
                <a:gdLst>
                  <a:gd name="T0" fmla="*/ 182 w 182"/>
                  <a:gd name="T1" fmla="*/ 97 h 133"/>
                  <a:gd name="T2" fmla="*/ 171 w 182"/>
                  <a:gd name="T3" fmla="*/ 123 h 133"/>
                  <a:gd name="T4" fmla="*/ 146 w 182"/>
                  <a:gd name="T5" fmla="*/ 133 h 133"/>
                  <a:gd name="T6" fmla="*/ 43 w 182"/>
                  <a:gd name="T7" fmla="*/ 133 h 133"/>
                  <a:gd name="T8" fmla="*/ 13 w 182"/>
                  <a:gd name="T9" fmla="*/ 121 h 133"/>
                  <a:gd name="T10" fmla="*/ 0 w 182"/>
                  <a:gd name="T11" fmla="*/ 91 h 133"/>
                  <a:gd name="T12" fmla="*/ 7 w 182"/>
                  <a:gd name="T13" fmla="*/ 68 h 133"/>
                  <a:gd name="T14" fmla="*/ 25 w 182"/>
                  <a:gd name="T15" fmla="*/ 53 h 133"/>
                  <a:gd name="T16" fmla="*/ 25 w 182"/>
                  <a:gd name="T17" fmla="*/ 49 h 133"/>
                  <a:gd name="T18" fmla="*/ 39 w 182"/>
                  <a:gd name="T19" fmla="*/ 15 h 133"/>
                  <a:gd name="T20" fmla="*/ 73 w 182"/>
                  <a:gd name="T21" fmla="*/ 0 h 133"/>
                  <a:gd name="T22" fmla="*/ 100 w 182"/>
                  <a:gd name="T23" fmla="*/ 9 h 133"/>
                  <a:gd name="T24" fmla="*/ 118 w 182"/>
                  <a:gd name="T25" fmla="*/ 30 h 133"/>
                  <a:gd name="T26" fmla="*/ 134 w 182"/>
                  <a:gd name="T27" fmla="*/ 25 h 133"/>
                  <a:gd name="T28" fmla="*/ 151 w 182"/>
                  <a:gd name="T29" fmla="*/ 32 h 133"/>
                  <a:gd name="T30" fmla="*/ 158 w 182"/>
                  <a:gd name="T31" fmla="*/ 49 h 133"/>
                  <a:gd name="T32" fmla="*/ 154 w 182"/>
                  <a:gd name="T33" fmla="*/ 62 h 133"/>
                  <a:gd name="T34" fmla="*/ 174 w 182"/>
                  <a:gd name="T35" fmla="*/ 74 h 133"/>
                  <a:gd name="T36" fmla="*/ 182 w 182"/>
                  <a:gd name="T3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33">
                    <a:moveTo>
                      <a:pt x="182" y="97"/>
                    </a:moveTo>
                    <a:cubicBezTo>
                      <a:pt x="182" y="107"/>
                      <a:pt x="178" y="116"/>
                      <a:pt x="171" y="123"/>
                    </a:cubicBezTo>
                    <a:cubicBezTo>
                      <a:pt x="164" y="130"/>
                      <a:pt x="156" y="133"/>
                      <a:pt x="14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31" y="133"/>
                      <a:pt x="21" y="129"/>
                      <a:pt x="13" y="121"/>
                    </a:cubicBezTo>
                    <a:cubicBezTo>
                      <a:pt x="5" y="113"/>
                      <a:pt x="0" y="103"/>
                      <a:pt x="0" y="91"/>
                    </a:cubicBezTo>
                    <a:cubicBezTo>
                      <a:pt x="0" y="83"/>
                      <a:pt x="3" y="75"/>
                      <a:pt x="7" y="68"/>
                    </a:cubicBezTo>
                    <a:cubicBezTo>
                      <a:pt x="12" y="61"/>
                      <a:pt x="18" y="56"/>
                      <a:pt x="25" y="53"/>
                    </a:cubicBezTo>
                    <a:cubicBezTo>
                      <a:pt x="25" y="51"/>
                      <a:pt x="25" y="50"/>
                      <a:pt x="25" y="49"/>
                    </a:cubicBezTo>
                    <a:cubicBezTo>
                      <a:pt x="25" y="35"/>
                      <a:pt x="29" y="24"/>
                      <a:pt x="39" y="15"/>
                    </a:cubicBezTo>
                    <a:cubicBezTo>
                      <a:pt x="48" y="5"/>
                      <a:pt x="60" y="0"/>
                      <a:pt x="73" y="0"/>
                    </a:cubicBezTo>
                    <a:cubicBezTo>
                      <a:pt x="83" y="0"/>
                      <a:pt x="92" y="3"/>
                      <a:pt x="100" y="9"/>
                    </a:cubicBezTo>
                    <a:cubicBezTo>
                      <a:pt x="108" y="14"/>
                      <a:pt x="114" y="21"/>
                      <a:pt x="118" y="30"/>
                    </a:cubicBezTo>
                    <a:cubicBezTo>
                      <a:pt x="122" y="26"/>
                      <a:pt x="128" y="25"/>
                      <a:pt x="134" y="25"/>
                    </a:cubicBezTo>
                    <a:cubicBezTo>
                      <a:pt x="140" y="25"/>
                      <a:pt x="146" y="27"/>
                      <a:pt x="151" y="32"/>
                    </a:cubicBezTo>
                    <a:cubicBezTo>
                      <a:pt x="155" y="36"/>
                      <a:pt x="158" y="42"/>
                      <a:pt x="158" y="49"/>
                    </a:cubicBezTo>
                    <a:cubicBezTo>
                      <a:pt x="158" y="53"/>
                      <a:pt x="156" y="58"/>
                      <a:pt x="154" y="62"/>
                    </a:cubicBezTo>
                    <a:cubicBezTo>
                      <a:pt x="162" y="64"/>
                      <a:pt x="169" y="68"/>
                      <a:pt x="174" y="74"/>
                    </a:cubicBezTo>
                    <a:cubicBezTo>
                      <a:pt x="179" y="81"/>
                      <a:pt x="182" y="89"/>
                      <a:pt x="182" y="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289715" y="3572772"/>
                <a:ext cx="223752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2"/>
                    </a:solidFill>
                  </a:rPr>
                  <a:t>此部分内容作为文字排版占位显示（建议使用主题字体）。</a:t>
                </a: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129441" y="2947925"/>
                <a:ext cx="561818" cy="524670"/>
              </a:xfrm>
              <a:custGeom>
                <a:avLst/>
                <a:gdLst>
                  <a:gd name="T0" fmla="*/ 31 w 182"/>
                  <a:gd name="T1" fmla="*/ 97 h 170"/>
                  <a:gd name="T2" fmla="*/ 5 w 182"/>
                  <a:gd name="T3" fmla="*/ 93 h 170"/>
                  <a:gd name="T4" fmla="*/ 12 w 182"/>
                  <a:gd name="T5" fmla="*/ 49 h 170"/>
                  <a:gd name="T6" fmla="*/ 25 w 182"/>
                  <a:gd name="T7" fmla="*/ 55 h 170"/>
                  <a:gd name="T8" fmla="*/ 49 w 182"/>
                  <a:gd name="T9" fmla="*/ 54 h 170"/>
                  <a:gd name="T10" fmla="*/ 56 w 182"/>
                  <a:gd name="T11" fmla="*/ 85 h 170"/>
                  <a:gd name="T12" fmla="*/ 61 w 182"/>
                  <a:gd name="T13" fmla="*/ 24 h 170"/>
                  <a:gd name="T14" fmla="*/ 36 w 182"/>
                  <a:gd name="T15" fmla="*/ 49 h 170"/>
                  <a:gd name="T16" fmla="*/ 12 w 182"/>
                  <a:gd name="T17" fmla="*/ 24 h 170"/>
                  <a:gd name="T18" fmla="*/ 36 w 182"/>
                  <a:gd name="T19" fmla="*/ 0 h 170"/>
                  <a:gd name="T20" fmla="*/ 157 w 182"/>
                  <a:gd name="T21" fmla="*/ 145 h 170"/>
                  <a:gd name="T22" fmla="*/ 132 w 182"/>
                  <a:gd name="T23" fmla="*/ 170 h 170"/>
                  <a:gd name="T24" fmla="*/ 31 w 182"/>
                  <a:gd name="T25" fmla="*/ 163 h 170"/>
                  <a:gd name="T26" fmla="*/ 25 w 182"/>
                  <a:gd name="T27" fmla="*/ 135 h 170"/>
                  <a:gd name="T28" fmla="*/ 28 w 182"/>
                  <a:gd name="T29" fmla="*/ 115 h 170"/>
                  <a:gd name="T30" fmla="*/ 38 w 182"/>
                  <a:gd name="T31" fmla="*/ 98 h 170"/>
                  <a:gd name="T32" fmla="*/ 57 w 182"/>
                  <a:gd name="T33" fmla="*/ 91 h 170"/>
                  <a:gd name="T34" fmla="*/ 68 w 182"/>
                  <a:gd name="T35" fmla="*/ 98 h 170"/>
                  <a:gd name="T36" fmla="*/ 91 w 182"/>
                  <a:gd name="T37" fmla="*/ 104 h 170"/>
                  <a:gd name="T38" fmla="*/ 114 w 182"/>
                  <a:gd name="T39" fmla="*/ 98 h 170"/>
                  <a:gd name="T40" fmla="*/ 125 w 182"/>
                  <a:gd name="T41" fmla="*/ 91 h 170"/>
                  <a:gd name="T42" fmla="*/ 143 w 182"/>
                  <a:gd name="T43" fmla="*/ 98 h 170"/>
                  <a:gd name="T44" fmla="*/ 153 w 182"/>
                  <a:gd name="T45" fmla="*/ 115 h 170"/>
                  <a:gd name="T46" fmla="*/ 157 w 182"/>
                  <a:gd name="T47" fmla="*/ 135 h 170"/>
                  <a:gd name="T48" fmla="*/ 116 w 182"/>
                  <a:gd name="T49" fmla="*/ 35 h 170"/>
                  <a:gd name="T50" fmla="*/ 116 w 182"/>
                  <a:gd name="T51" fmla="*/ 86 h 170"/>
                  <a:gd name="T52" fmla="*/ 65 w 182"/>
                  <a:gd name="T53" fmla="*/ 86 h 170"/>
                  <a:gd name="T54" fmla="*/ 65 w 182"/>
                  <a:gd name="T55" fmla="*/ 35 h 170"/>
                  <a:gd name="T56" fmla="*/ 116 w 182"/>
                  <a:gd name="T57" fmla="*/ 35 h 170"/>
                  <a:gd name="T58" fmla="*/ 169 w 182"/>
                  <a:gd name="T59" fmla="*/ 24 h 170"/>
                  <a:gd name="T60" fmla="*/ 145 w 182"/>
                  <a:gd name="T61" fmla="*/ 49 h 170"/>
                  <a:gd name="T62" fmla="*/ 121 w 182"/>
                  <a:gd name="T63" fmla="*/ 24 h 170"/>
                  <a:gd name="T64" fmla="*/ 145 w 182"/>
                  <a:gd name="T65" fmla="*/ 0 h 170"/>
                  <a:gd name="T66" fmla="*/ 182 w 182"/>
                  <a:gd name="T67" fmla="*/ 82 h 170"/>
                  <a:gd name="T68" fmla="*/ 163 w 182"/>
                  <a:gd name="T69" fmla="*/ 97 h 170"/>
                  <a:gd name="T70" fmla="*/ 125 w 182"/>
                  <a:gd name="T71" fmla="*/ 85 h 170"/>
                  <a:gd name="T72" fmla="*/ 133 w 182"/>
                  <a:gd name="T73" fmla="*/ 54 h 170"/>
                  <a:gd name="T74" fmla="*/ 156 w 182"/>
                  <a:gd name="T75" fmla="*/ 55 h 170"/>
                  <a:gd name="T76" fmla="*/ 170 w 182"/>
                  <a:gd name="T77" fmla="*/ 4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0">
                    <a:moveTo>
                      <a:pt x="56" y="85"/>
                    </a:moveTo>
                    <a:cubicBezTo>
                      <a:pt x="46" y="85"/>
                      <a:pt x="37" y="89"/>
                      <a:pt x="31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3" y="97"/>
                      <a:pt x="9" y="96"/>
                      <a:pt x="5" y="93"/>
                    </a:cubicBezTo>
                    <a:cubicBezTo>
                      <a:pt x="2" y="91"/>
                      <a:pt x="0" y="87"/>
                      <a:pt x="0" y="82"/>
                    </a:cubicBezTo>
                    <a:cubicBezTo>
                      <a:pt x="0" y="60"/>
                      <a:pt x="4" y="49"/>
                      <a:pt x="12" y="49"/>
                    </a:cubicBezTo>
                    <a:cubicBezTo>
                      <a:pt x="12" y="49"/>
                      <a:pt x="13" y="49"/>
                      <a:pt x="16" y="51"/>
                    </a:cubicBezTo>
                    <a:cubicBezTo>
                      <a:pt x="18" y="52"/>
                      <a:pt x="21" y="53"/>
                      <a:pt x="25" y="55"/>
                    </a:cubicBezTo>
                    <a:cubicBezTo>
                      <a:pt x="29" y="56"/>
                      <a:pt x="33" y="57"/>
                      <a:pt x="36" y="57"/>
                    </a:cubicBezTo>
                    <a:cubicBezTo>
                      <a:pt x="41" y="57"/>
                      <a:pt x="45" y="56"/>
                      <a:pt x="49" y="54"/>
                    </a:cubicBezTo>
                    <a:cubicBezTo>
                      <a:pt x="49" y="57"/>
                      <a:pt x="48" y="59"/>
                      <a:pt x="48" y="61"/>
                    </a:cubicBezTo>
                    <a:cubicBezTo>
                      <a:pt x="48" y="69"/>
                      <a:pt x="51" y="78"/>
                      <a:pt x="56" y="85"/>
                    </a:cubicBezTo>
                    <a:close/>
                    <a:moveTo>
                      <a:pt x="53" y="7"/>
                    </a:moveTo>
                    <a:cubicBezTo>
                      <a:pt x="58" y="12"/>
                      <a:pt x="61" y="18"/>
                      <a:pt x="61" y="24"/>
                    </a:cubicBezTo>
                    <a:cubicBezTo>
                      <a:pt x="61" y="31"/>
                      <a:pt x="58" y="37"/>
                      <a:pt x="53" y="42"/>
                    </a:cubicBezTo>
                    <a:cubicBezTo>
                      <a:pt x="49" y="46"/>
                      <a:pt x="43" y="49"/>
                      <a:pt x="36" y="49"/>
                    </a:cubicBezTo>
                    <a:cubicBezTo>
                      <a:pt x="30" y="49"/>
                      <a:pt x="24" y="46"/>
                      <a:pt x="19" y="42"/>
                    </a:cubicBezTo>
                    <a:cubicBezTo>
                      <a:pt x="14" y="37"/>
                      <a:pt x="12" y="31"/>
                      <a:pt x="12" y="24"/>
                    </a:cubicBezTo>
                    <a:cubicBezTo>
                      <a:pt x="12" y="18"/>
                      <a:pt x="14" y="12"/>
                      <a:pt x="19" y="7"/>
                    </a:cubicBezTo>
                    <a:cubicBezTo>
                      <a:pt x="24" y="3"/>
                      <a:pt x="30" y="0"/>
                      <a:pt x="36" y="0"/>
                    </a:cubicBezTo>
                    <a:cubicBezTo>
                      <a:pt x="43" y="0"/>
                      <a:pt x="49" y="3"/>
                      <a:pt x="53" y="7"/>
                    </a:cubicBezTo>
                    <a:close/>
                    <a:moveTo>
                      <a:pt x="157" y="145"/>
                    </a:moveTo>
                    <a:cubicBezTo>
                      <a:pt x="157" y="153"/>
                      <a:pt x="155" y="159"/>
                      <a:pt x="150" y="163"/>
                    </a:cubicBezTo>
                    <a:cubicBezTo>
                      <a:pt x="146" y="167"/>
                      <a:pt x="140" y="170"/>
                      <a:pt x="132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2" y="170"/>
                      <a:pt x="36" y="167"/>
                      <a:pt x="31" y="163"/>
                    </a:cubicBezTo>
                    <a:cubicBezTo>
                      <a:pt x="26" y="159"/>
                      <a:pt x="24" y="153"/>
                      <a:pt x="24" y="145"/>
                    </a:cubicBezTo>
                    <a:cubicBezTo>
                      <a:pt x="24" y="142"/>
                      <a:pt x="24" y="139"/>
                      <a:pt x="25" y="135"/>
                    </a:cubicBezTo>
                    <a:cubicBezTo>
                      <a:pt x="25" y="132"/>
                      <a:pt x="25" y="129"/>
                      <a:pt x="26" y="125"/>
                    </a:cubicBezTo>
                    <a:cubicBezTo>
                      <a:pt x="27" y="121"/>
                      <a:pt x="27" y="118"/>
                      <a:pt x="28" y="115"/>
                    </a:cubicBezTo>
                    <a:cubicBezTo>
                      <a:pt x="29" y="112"/>
                      <a:pt x="31" y="109"/>
                      <a:pt x="32" y="106"/>
                    </a:cubicBezTo>
                    <a:cubicBezTo>
                      <a:pt x="34" y="103"/>
                      <a:pt x="36" y="100"/>
                      <a:pt x="38" y="98"/>
                    </a:cubicBezTo>
                    <a:cubicBezTo>
                      <a:pt x="40" y="96"/>
                      <a:pt x="43" y="94"/>
                      <a:pt x="46" y="93"/>
                    </a:cubicBezTo>
                    <a:cubicBezTo>
                      <a:pt x="50" y="92"/>
                      <a:pt x="53" y="91"/>
                      <a:pt x="57" y="91"/>
                    </a:cubicBezTo>
                    <a:cubicBezTo>
                      <a:pt x="58" y="91"/>
                      <a:pt x="59" y="92"/>
                      <a:pt x="61" y="93"/>
                    </a:cubicBezTo>
                    <a:cubicBezTo>
                      <a:pt x="63" y="94"/>
                      <a:pt x="65" y="96"/>
                      <a:pt x="68" y="98"/>
                    </a:cubicBezTo>
                    <a:cubicBezTo>
                      <a:pt x="70" y="99"/>
                      <a:pt x="74" y="101"/>
                      <a:pt x="78" y="102"/>
                    </a:cubicBezTo>
                    <a:cubicBezTo>
                      <a:pt x="82" y="103"/>
                      <a:pt x="86" y="104"/>
                      <a:pt x="91" y="104"/>
                    </a:cubicBezTo>
                    <a:cubicBezTo>
                      <a:pt x="95" y="104"/>
                      <a:pt x="99" y="103"/>
                      <a:pt x="104" y="102"/>
                    </a:cubicBezTo>
                    <a:cubicBezTo>
                      <a:pt x="108" y="101"/>
                      <a:pt x="111" y="99"/>
                      <a:pt x="114" y="98"/>
                    </a:cubicBezTo>
                    <a:cubicBezTo>
                      <a:pt x="116" y="96"/>
                      <a:pt x="118" y="94"/>
                      <a:pt x="121" y="93"/>
                    </a:cubicBezTo>
                    <a:cubicBezTo>
                      <a:pt x="123" y="92"/>
                      <a:pt x="124" y="91"/>
                      <a:pt x="125" y="91"/>
                    </a:cubicBezTo>
                    <a:cubicBezTo>
                      <a:pt x="128" y="91"/>
                      <a:pt x="132" y="92"/>
                      <a:pt x="135" y="93"/>
                    </a:cubicBezTo>
                    <a:cubicBezTo>
                      <a:pt x="138" y="94"/>
                      <a:pt x="141" y="96"/>
                      <a:pt x="143" y="98"/>
                    </a:cubicBezTo>
                    <a:cubicBezTo>
                      <a:pt x="145" y="100"/>
                      <a:pt x="147" y="103"/>
                      <a:pt x="149" y="106"/>
                    </a:cubicBezTo>
                    <a:cubicBezTo>
                      <a:pt x="151" y="109"/>
                      <a:pt x="152" y="112"/>
                      <a:pt x="153" y="115"/>
                    </a:cubicBezTo>
                    <a:cubicBezTo>
                      <a:pt x="154" y="118"/>
                      <a:pt x="155" y="121"/>
                      <a:pt x="156" y="125"/>
                    </a:cubicBezTo>
                    <a:cubicBezTo>
                      <a:pt x="156" y="129"/>
                      <a:pt x="157" y="132"/>
                      <a:pt x="157" y="135"/>
                    </a:cubicBezTo>
                    <a:cubicBezTo>
                      <a:pt x="157" y="139"/>
                      <a:pt x="157" y="142"/>
                      <a:pt x="157" y="145"/>
                    </a:cubicBezTo>
                    <a:close/>
                    <a:moveTo>
                      <a:pt x="116" y="35"/>
                    </a:moveTo>
                    <a:cubicBezTo>
                      <a:pt x="124" y="42"/>
                      <a:pt x="127" y="51"/>
                      <a:pt x="127" y="61"/>
                    </a:cubicBezTo>
                    <a:cubicBezTo>
                      <a:pt x="127" y="71"/>
                      <a:pt x="124" y="79"/>
                      <a:pt x="116" y="86"/>
                    </a:cubicBezTo>
                    <a:cubicBezTo>
                      <a:pt x="109" y="93"/>
                      <a:pt x="101" y="97"/>
                      <a:pt x="91" y="97"/>
                    </a:cubicBezTo>
                    <a:cubicBezTo>
                      <a:pt x="81" y="97"/>
                      <a:pt x="72" y="93"/>
                      <a:pt x="65" y="86"/>
                    </a:cubicBezTo>
                    <a:cubicBezTo>
                      <a:pt x="58" y="79"/>
                      <a:pt x="54" y="71"/>
                      <a:pt x="54" y="61"/>
                    </a:cubicBezTo>
                    <a:cubicBezTo>
                      <a:pt x="54" y="51"/>
                      <a:pt x="58" y="42"/>
                      <a:pt x="65" y="35"/>
                    </a:cubicBezTo>
                    <a:cubicBezTo>
                      <a:pt x="72" y="28"/>
                      <a:pt x="81" y="24"/>
                      <a:pt x="91" y="24"/>
                    </a:cubicBezTo>
                    <a:cubicBezTo>
                      <a:pt x="101" y="24"/>
                      <a:pt x="109" y="28"/>
                      <a:pt x="116" y="35"/>
                    </a:cubicBezTo>
                    <a:close/>
                    <a:moveTo>
                      <a:pt x="162" y="7"/>
                    </a:moveTo>
                    <a:cubicBezTo>
                      <a:pt x="167" y="12"/>
                      <a:pt x="169" y="18"/>
                      <a:pt x="169" y="24"/>
                    </a:cubicBezTo>
                    <a:cubicBezTo>
                      <a:pt x="169" y="31"/>
                      <a:pt x="167" y="37"/>
                      <a:pt x="162" y="42"/>
                    </a:cubicBezTo>
                    <a:cubicBezTo>
                      <a:pt x="158" y="46"/>
                      <a:pt x="152" y="49"/>
                      <a:pt x="145" y="49"/>
                    </a:cubicBezTo>
                    <a:cubicBezTo>
                      <a:pt x="139" y="49"/>
                      <a:pt x="133" y="46"/>
                      <a:pt x="128" y="42"/>
                    </a:cubicBezTo>
                    <a:cubicBezTo>
                      <a:pt x="123" y="37"/>
                      <a:pt x="121" y="31"/>
                      <a:pt x="121" y="24"/>
                    </a:cubicBezTo>
                    <a:cubicBezTo>
                      <a:pt x="121" y="18"/>
                      <a:pt x="123" y="12"/>
                      <a:pt x="128" y="7"/>
                    </a:cubicBezTo>
                    <a:cubicBezTo>
                      <a:pt x="133" y="3"/>
                      <a:pt x="139" y="0"/>
                      <a:pt x="145" y="0"/>
                    </a:cubicBezTo>
                    <a:cubicBezTo>
                      <a:pt x="152" y="0"/>
                      <a:pt x="158" y="3"/>
                      <a:pt x="162" y="7"/>
                    </a:cubicBezTo>
                    <a:close/>
                    <a:moveTo>
                      <a:pt x="182" y="82"/>
                    </a:moveTo>
                    <a:cubicBezTo>
                      <a:pt x="182" y="87"/>
                      <a:pt x="180" y="91"/>
                      <a:pt x="176" y="93"/>
                    </a:cubicBezTo>
                    <a:cubicBezTo>
                      <a:pt x="173" y="96"/>
                      <a:pt x="168" y="97"/>
                      <a:pt x="163" y="97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44" y="89"/>
                      <a:pt x="136" y="85"/>
                      <a:pt x="125" y="85"/>
                    </a:cubicBezTo>
                    <a:cubicBezTo>
                      <a:pt x="131" y="78"/>
                      <a:pt x="133" y="69"/>
                      <a:pt x="133" y="61"/>
                    </a:cubicBezTo>
                    <a:cubicBezTo>
                      <a:pt x="133" y="59"/>
                      <a:pt x="133" y="57"/>
                      <a:pt x="133" y="54"/>
                    </a:cubicBezTo>
                    <a:cubicBezTo>
                      <a:pt x="137" y="56"/>
                      <a:pt x="141" y="57"/>
                      <a:pt x="145" y="57"/>
                    </a:cubicBezTo>
                    <a:cubicBezTo>
                      <a:pt x="149" y="57"/>
                      <a:pt x="153" y="56"/>
                      <a:pt x="156" y="55"/>
                    </a:cubicBezTo>
                    <a:cubicBezTo>
                      <a:pt x="160" y="53"/>
                      <a:pt x="163" y="52"/>
                      <a:pt x="166" y="51"/>
                    </a:cubicBezTo>
                    <a:cubicBezTo>
                      <a:pt x="168" y="49"/>
                      <a:pt x="169" y="49"/>
                      <a:pt x="170" y="49"/>
                    </a:cubicBezTo>
                    <a:cubicBezTo>
                      <a:pt x="178" y="49"/>
                      <a:pt x="182" y="60"/>
                      <a:pt x="182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23"/>
              <p:cNvSpPr txBox="1"/>
              <p:nvPr/>
            </p:nvSpPr>
            <p:spPr>
              <a:xfrm>
                <a:off x="6603861" y="4563535"/>
                <a:ext cx="723275" cy="307777"/>
              </a:xfrm>
              <a:prstGeom prst="rect">
                <a:avLst/>
              </a:prstGeom>
              <a:noFill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关键词</a:t>
                </a:r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6754936" y="4171565"/>
                <a:ext cx="421127" cy="360964"/>
              </a:xfrm>
              <a:custGeom>
                <a:avLst/>
                <a:gdLst>
                  <a:gd name="T0" fmla="*/ 169 w 169"/>
                  <a:gd name="T1" fmla="*/ 40 h 145"/>
                  <a:gd name="T2" fmla="*/ 169 w 169"/>
                  <a:gd name="T3" fmla="*/ 76 h 145"/>
                  <a:gd name="T4" fmla="*/ 0 w 169"/>
                  <a:gd name="T5" fmla="*/ 76 h 145"/>
                  <a:gd name="T6" fmla="*/ 0 w 169"/>
                  <a:gd name="T7" fmla="*/ 40 h 145"/>
                  <a:gd name="T8" fmla="*/ 4 w 169"/>
                  <a:gd name="T9" fmla="*/ 29 h 145"/>
                  <a:gd name="T10" fmla="*/ 15 w 169"/>
                  <a:gd name="T11" fmla="*/ 24 h 145"/>
                  <a:gd name="T12" fmla="*/ 48 w 169"/>
                  <a:gd name="T13" fmla="*/ 24 h 145"/>
                  <a:gd name="T14" fmla="*/ 48 w 169"/>
                  <a:gd name="T15" fmla="*/ 9 h 145"/>
                  <a:gd name="T16" fmla="*/ 51 w 169"/>
                  <a:gd name="T17" fmla="*/ 3 h 145"/>
                  <a:gd name="T18" fmla="*/ 57 w 169"/>
                  <a:gd name="T19" fmla="*/ 0 h 145"/>
                  <a:gd name="T20" fmla="*/ 112 w 169"/>
                  <a:gd name="T21" fmla="*/ 0 h 145"/>
                  <a:gd name="T22" fmla="*/ 118 w 169"/>
                  <a:gd name="T23" fmla="*/ 3 h 145"/>
                  <a:gd name="T24" fmla="*/ 121 w 169"/>
                  <a:gd name="T25" fmla="*/ 9 h 145"/>
                  <a:gd name="T26" fmla="*/ 121 w 169"/>
                  <a:gd name="T27" fmla="*/ 24 h 145"/>
                  <a:gd name="T28" fmla="*/ 154 w 169"/>
                  <a:gd name="T29" fmla="*/ 24 h 145"/>
                  <a:gd name="T30" fmla="*/ 165 w 169"/>
                  <a:gd name="T31" fmla="*/ 29 h 145"/>
                  <a:gd name="T32" fmla="*/ 169 w 169"/>
                  <a:gd name="T33" fmla="*/ 40 h 145"/>
                  <a:gd name="T34" fmla="*/ 169 w 169"/>
                  <a:gd name="T35" fmla="*/ 85 h 145"/>
                  <a:gd name="T36" fmla="*/ 169 w 169"/>
                  <a:gd name="T37" fmla="*/ 130 h 145"/>
                  <a:gd name="T38" fmla="*/ 165 w 169"/>
                  <a:gd name="T39" fmla="*/ 141 h 145"/>
                  <a:gd name="T40" fmla="*/ 154 w 169"/>
                  <a:gd name="T41" fmla="*/ 145 h 145"/>
                  <a:gd name="T42" fmla="*/ 15 w 169"/>
                  <a:gd name="T43" fmla="*/ 145 h 145"/>
                  <a:gd name="T44" fmla="*/ 4 w 169"/>
                  <a:gd name="T45" fmla="*/ 141 h 145"/>
                  <a:gd name="T46" fmla="*/ 0 w 169"/>
                  <a:gd name="T47" fmla="*/ 130 h 145"/>
                  <a:gd name="T48" fmla="*/ 0 w 169"/>
                  <a:gd name="T49" fmla="*/ 85 h 145"/>
                  <a:gd name="T50" fmla="*/ 63 w 169"/>
                  <a:gd name="T51" fmla="*/ 85 h 145"/>
                  <a:gd name="T52" fmla="*/ 63 w 169"/>
                  <a:gd name="T53" fmla="*/ 100 h 145"/>
                  <a:gd name="T54" fmla="*/ 65 w 169"/>
                  <a:gd name="T55" fmla="*/ 104 h 145"/>
                  <a:gd name="T56" fmla="*/ 69 w 169"/>
                  <a:gd name="T57" fmla="*/ 106 h 145"/>
                  <a:gd name="T58" fmla="*/ 100 w 169"/>
                  <a:gd name="T59" fmla="*/ 106 h 145"/>
                  <a:gd name="T60" fmla="*/ 104 w 169"/>
                  <a:gd name="T61" fmla="*/ 104 h 145"/>
                  <a:gd name="T62" fmla="*/ 106 w 169"/>
                  <a:gd name="T63" fmla="*/ 100 h 145"/>
                  <a:gd name="T64" fmla="*/ 106 w 169"/>
                  <a:gd name="T65" fmla="*/ 85 h 145"/>
                  <a:gd name="T66" fmla="*/ 169 w 169"/>
                  <a:gd name="T67" fmla="*/ 85 h 145"/>
                  <a:gd name="T68" fmla="*/ 60 w 169"/>
                  <a:gd name="T69" fmla="*/ 24 h 145"/>
                  <a:gd name="T70" fmla="*/ 109 w 169"/>
                  <a:gd name="T71" fmla="*/ 24 h 145"/>
                  <a:gd name="T72" fmla="*/ 109 w 169"/>
                  <a:gd name="T73" fmla="*/ 12 h 145"/>
                  <a:gd name="T74" fmla="*/ 60 w 169"/>
                  <a:gd name="T75" fmla="*/ 12 h 145"/>
                  <a:gd name="T76" fmla="*/ 60 w 169"/>
                  <a:gd name="T77" fmla="*/ 24 h 145"/>
                  <a:gd name="T78" fmla="*/ 97 w 169"/>
                  <a:gd name="T79" fmla="*/ 85 h 145"/>
                  <a:gd name="T80" fmla="*/ 97 w 169"/>
                  <a:gd name="T81" fmla="*/ 97 h 145"/>
                  <a:gd name="T82" fmla="*/ 72 w 169"/>
                  <a:gd name="T83" fmla="*/ 97 h 145"/>
                  <a:gd name="T84" fmla="*/ 72 w 169"/>
                  <a:gd name="T85" fmla="*/ 85 h 145"/>
                  <a:gd name="T86" fmla="*/ 97 w 169"/>
                  <a:gd name="T87" fmla="*/ 8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5">
                    <a:moveTo>
                      <a:pt x="169" y="40"/>
                    </a:moveTo>
                    <a:cubicBezTo>
                      <a:pt x="169" y="76"/>
                      <a:pt x="169" y="76"/>
                      <a:pt x="169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5"/>
                      <a:pt x="1" y="32"/>
                      <a:pt x="4" y="29"/>
                    </a:cubicBezTo>
                    <a:cubicBezTo>
                      <a:pt x="7" y="26"/>
                      <a:pt x="11" y="24"/>
                      <a:pt x="15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7"/>
                      <a:pt x="49" y="5"/>
                      <a:pt x="51" y="3"/>
                    </a:cubicBezTo>
                    <a:cubicBezTo>
                      <a:pt x="53" y="1"/>
                      <a:pt x="55" y="0"/>
                      <a:pt x="5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4" y="0"/>
                      <a:pt x="116" y="1"/>
                      <a:pt x="118" y="3"/>
                    </a:cubicBezTo>
                    <a:cubicBezTo>
                      <a:pt x="120" y="5"/>
                      <a:pt x="121" y="7"/>
                      <a:pt x="121" y="9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8" y="24"/>
                      <a:pt x="162" y="26"/>
                      <a:pt x="165" y="29"/>
                    </a:cubicBezTo>
                    <a:cubicBezTo>
                      <a:pt x="168" y="32"/>
                      <a:pt x="169" y="35"/>
                      <a:pt x="169" y="40"/>
                    </a:cubicBezTo>
                    <a:close/>
                    <a:moveTo>
                      <a:pt x="169" y="85"/>
                    </a:moveTo>
                    <a:cubicBezTo>
                      <a:pt x="169" y="130"/>
                      <a:pt x="169" y="130"/>
                      <a:pt x="169" y="130"/>
                    </a:cubicBezTo>
                    <a:cubicBezTo>
                      <a:pt x="169" y="134"/>
                      <a:pt x="168" y="138"/>
                      <a:pt x="165" y="141"/>
                    </a:cubicBezTo>
                    <a:cubicBezTo>
                      <a:pt x="162" y="144"/>
                      <a:pt x="158" y="145"/>
                      <a:pt x="154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1" y="145"/>
                      <a:pt x="7" y="144"/>
                      <a:pt x="4" y="141"/>
                    </a:cubicBezTo>
                    <a:cubicBezTo>
                      <a:pt x="1" y="138"/>
                      <a:pt x="0" y="134"/>
                      <a:pt x="0" y="13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2"/>
                      <a:pt x="64" y="103"/>
                      <a:pt x="65" y="104"/>
                    </a:cubicBezTo>
                    <a:cubicBezTo>
                      <a:pt x="66" y="106"/>
                      <a:pt x="68" y="106"/>
                      <a:pt x="69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3" y="106"/>
                      <a:pt x="104" y="104"/>
                    </a:cubicBezTo>
                    <a:cubicBezTo>
                      <a:pt x="105" y="103"/>
                      <a:pt x="106" y="102"/>
                      <a:pt x="106" y="100"/>
                    </a:cubicBezTo>
                    <a:cubicBezTo>
                      <a:pt x="106" y="85"/>
                      <a:pt x="106" y="85"/>
                      <a:pt x="106" y="85"/>
                    </a:cubicBezTo>
                    <a:lnTo>
                      <a:pt x="169" y="85"/>
                    </a:lnTo>
                    <a:close/>
                    <a:moveTo>
                      <a:pt x="60" y="24"/>
                    </a:move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60" y="12"/>
                      <a:pt x="60" y="12"/>
                      <a:pt x="60" y="12"/>
                    </a:cubicBezTo>
                    <a:lnTo>
                      <a:pt x="60" y="24"/>
                    </a:lnTo>
                    <a:close/>
                    <a:moveTo>
                      <a:pt x="97" y="85"/>
                    </a:moveTo>
                    <a:cubicBezTo>
                      <a:pt x="97" y="97"/>
                      <a:pt x="97" y="97"/>
                      <a:pt x="97" y="97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72" y="85"/>
                      <a:pt x="72" y="85"/>
                      <a:pt x="72" y="85"/>
                    </a:cubicBezTo>
                    <a:lnTo>
                      <a:pt x="97" y="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文本框 25"/>
              <p:cNvSpPr txBox="1"/>
              <p:nvPr/>
            </p:nvSpPr>
            <p:spPr>
              <a:xfrm>
                <a:off x="10137673" y="3998613"/>
                <a:ext cx="723275" cy="307777"/>
              </a:xfrm>
              <a:prstGeom prst="rect">
                <a:avLst/>
              </a:prstGeom>
              <a:noFill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关键词</a:t>
                </a:r>
              </a:p>
            </p:txBody>
          </p:sp>
          <p:sp>
            <p:nvSpPr>
              <p:cNvPr id="25" name="文本框 26"/>
              <p:cNvSpPr txBox="1"/>
              <p:nvPr/>
            </p:nvSpPr>
            <p:spPr>
              <a:xfrm>
                <a:off x="8350629" y="5301419"/>
                <a:ext cx="607859" cy="26161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100">
                    <a:solidFill>
                      <a:schemeClr val="bg2"/>
                    </a:solidFill>
                  </a:rPr>
                  <a:t>关键词</a:t>
                </a:r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9691417" y="4586227"/>
                <a:ext cx="344806" cy="299212"/>
              </a:xfrm>
              <a:custGeom>
                <a:avLst/>
                <a:gdLst>
                  <a:gd name="T0" fmla="*/ 158 w 182"/>
                  <a:gd name="T1" fmla="*/ 24 h 158"/>
                  <a:gd name="T2" fmla="*/ 175 w 182"/>
                  <a:gd name="T3" fmla="*/ 32 h 158"/>
                  <a:gd name="T4" fmla="*/ 182 w 182"/>
                  <a:gd name="T5" fmla="*/ 49 h 158"/>
                  <a:gd name="T6" fmla="*/ 182 w 182"/>
                  <a:gd name="T7" fmla="*/ 133 h 158"/>
                  <a:gd name="T8" fmla="*/ 175 w 182"/>
                  <a:gd name="T9" fmla="*/ 150 h 158"/>
                  <a:gd name="T10" fmla="*/ 158 w 182"/>
                  <a:gd name="T11" fmla="*/ 158 h 158"/>
                  <a:gd name="T12" fmla="*/ 24 w 182"/>
                  <a:gd name="T13" fmla="*/ 158 h 158"/>
                  <a:gd name="T14" fmla="*/ 7 w 182"/>
                  <a:gd name="T15" fmla="*/ 150 h 158"/>
                  <a:gd name="T16" fmla="*/ 0 w 182"/>
                  <a:gd name="T17" fmla="*/ 133 h 158"/>
                  <a:gd name="T18" fmla="*/ 0 w 182"/>
                  <a:gd name="T19" fmla="*/ 49 h 158"/>
                  <a:gd name="T20" fmla="*/ 7 w 182"/>
                  <a:gd name="T21" fmla="*/ 32 h 158"/>
                  <a:gd name="T22" fmla="*/ 24 w 182"/>
                  <a:gd name="T23" fmla="*/ 24 h 158"/>
                  <a:gd name="T24" fmla="*/ 46 w 182"/>
                  <a:gd name="T25" fmla="*/ 24 h 158"/>
                  <a:gd name="T26" fmla="*/ 50 w 182"/>
                  <a:gd name="T27" fmla="*/ 12 h 158"/>
                  <a:gd name="T28" fmla="*/ 57 w 182"/>
                  <a:gd name="T29" fmla="*/ 4 h 158"/>
                  <a:gd name="T30" fmla="*/ 67 w 182"/>
                  <a:gd name="T31" fmla="*/ 0 h 158"/>
                  <a:gd name="T32" fmla="*/ 115 w 182"/>
                  <a:gd name="T33" fmla="*/ 0 h 158"/>
                  <a:gd name="T34" fmla="*/ 125 w 182"/>
                  <a:gd name="T35" fmla="*/ 4 h 158"/>
                  <a:gd name="T36" fmla="*/ 132 w 182"/>
                  <a:gd name="T37" fmla="*/ 12 h 158"/>
                  <a:gd name="T38" fmla="*/ 136 w 182"/>
                  <a:gd name="T39" fmla="*/ 24 h 158"/>
                  <a:gd name="T40" fmla="*/ 158 w 182"/>
                  <a:gd name="T41" fmla="*/ 24 h 158"/>
                  <a:gd name="T42" fmla="*/ 61 w 182"/>
                  <a:gd name="T43" fmla="*/ 121 h 158"/>
                  <a:gd name="T44" fmla="*/ 91 w 182"/>
                  <a:gd name="T45" fmla="*/ 133 h 158"/>
                  <a:gd name="T46" fmla="*/ 121 w 182"/>
                  <a:gd name="T47" fmla="*/ 121 h 158"/>
                  <a:gd name="T48" fmla="*/ 133 w 182"/>
                  <a:gd name="T49" fmla="*/ 91 h 158"/>
                  <a:gd name="T50" fmla="*/ 121 w 182"/>
                  <a:gd name="T51" fmla="*/ 61 h 158"/>
                  <a:gd name="T52" fmla="*/ 91 w 182"/>
                  <a:gd name="T53" fmla="*/ 49 h 158"/>
                  <a:gd name="T54" fmla="*/ 61 w 182"/>
                  <a:gd name="T55" fmla="*/ 61 h 158"/>
                  <a:gd name="T56" fmla="*/ 49 w 182"/>
                  <a:gd name="T57" fmla="*/ 91 h 158"/>
                  <a:gd name="T58" fmla="*/ 61 w 182"/>
                  <a:gd name="T59" fmla="*/ 121 h 158"/>
                  <a:gd name="T60" fmla="*/ 72 w 182"/>
                  <a:gd name="T61" fmla="*/ 72 h 158"/>
                  <a:gd name="T62" fmla="*/ 91 w 182"/>
                  <a:gd name="T63" fmla="*/ 64 h 158"/>
                  <a:gd name="T64" fmla="*/ 110 w 182"/>
                  <a:gd name="T65" fmla="*/ 72 h 158"/>
                  <a:gd name="T66" fmla="*/ 118 w 182"/>
                  <a:gd name="T67" fmla="*/ 91 h 158"/>
                  <a:gd name="T68" fmla="*/ 110 w 182"/>
                  <a:gd name="T69" fmla="*/ 110 h 158"/>
                  <a:gd name="T70" fmla="*/ 91 w 182"/>
                  <a:gd name="T71" fmla="*/ 118 h 158"/>
                  <a:gd name="T72" fmla="*/ 72 w 182"/>
                  <a:gd name="T73" fmla="*/ 110 h 158"/>
                  <a:gd name="T74" fmla="*/ 64 w 182"/>
                  <a:gd name="T75" fmla="*/ 91 h 158"/>
                  <a:gd name="T76" fmla="*/ 72 w 182"/>
                  <a:gd name="T77" fmla="*/ 7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58">
                    <a:moveTo>
                      <a:pt x="158" y="24"/>
                    </a:moveTo>
                    <a:cubicBezTo>
                      <a:pt x="164" y="24"/>
                      <a:pt x="170" y="27"/>
                      <a:pt x="175" y="32"/>
                    </a:cubicBezTo>
                    <a:cubicBezTo>
                      <a:pt x="179" y="36"/>
                      <a:pt x="182" y="42"/>
                      <a:pt x="182" y="49"/>
                    </a:cubicBezTo>
                    <a:cubicBezTo>
                      <a:pt x="182" y="133"/>
                      <a:pt x="182" y="133"/>
                      <a:pt x="182" y="133"/>
                    </a:cubicBezTo>
                    <a:cubicBezTo>
                      <a:pt x="182" y="140"/>
                      <a:pt x="179" y="146"/>
                      <a:pt x="175" y="150"/>
                    </a:cubicBezTo>
                    <a:cubicBezTo>
                      <a:pt x="170" y="155"/>
                      <a:pt x="164" y="158"/>
                      <a:pt x="158" y="15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18" y="158"/>
                      <a:pt x="12" y="155"/>
                      <a:pt x="7" y="150"/>
                    </a:cubicBezTo>
                    <a:cubicBezTo>
                      <a:pt x="3" y="146"/>
                      <a:pt x="0" y="140"/>
                      <a:pt x="0" y="13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3" y="36"/>
                      <a:pt x="7" y="32"/>
                    </a:cubicBezTo>
                    <a:cubicBezTo>
                      <a:pt x="12" y="27"/>
                      <a:pt x="18" y="24"/>
                      <a:pt x="24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2" y="9"/>
                      <a:pt x="54" y="6"/>
                      <a:pt x="57" y="4"/>
                    </a:cubicBezTo>
                    <a:cubicBezTo>
                      <a:pt x="60" y="1"/>
                      <a:pt x="63" y="0"/>
                      <a:pt x="6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2" y="1"/>
                      <a:pt x="125" y="4"/>
                    </a:cubicBezTo>
                    <a:cubicBezTo>
                      <a:pt x="128" y="6"/>
                      <a:pt x="130" y="9"/>
                      <a:pt x="132" y="12"/>
                    </a:cubicBezTo>
                    <a:cubicBezTo>
                      <a:pt x="136" y="24"/>
                      <a:pt x="136" y="24"/>
                      <a:pt x="136" y="24"/>
                    </a:cubicBezTo>
                    <a:lnTo>
                      <a:pt x="158" y="24"/>
                    </a:lnTo>
                    <a:close/>
                    <a:moveTo>
                      <a:pt x="61" y="121"/>
                    </a:moveTo>
                    <a:cubicBezTo>
                      <a:pt x="69" y="129"/>
                      <a:pt x="79" y="133"/>
                      <a:pt x="91" y="133"/>
                    </a:cubicBezTo>
                    <a:cubicBezTo>
                      <a:pt x="103" y="133"/>
                      <a:pt x="113" y="129"/>
                      <a:pt x="121" y="121"/>
                    </a:cubicBezTo>
                    <a:cubicBezTo>
                      <a:pt x="129" y="113"/>
                      <a:pt x="133" y="103"/>
                      <a:pt x="133" y="91"/>
                    </a:cubicBezTo>
                    <a:cubicBezTo>
                      <a:pt x="133" y="79"/>
                      <a:pt x="129" y="69"/>
                      <a:pt x="121" y="61"/>
                    </a:cubicBezTo>
                    <a:cubicBezTo>
                      <a:pt x="113" y="53"/>
                      <a:pt x="103" y="49"/>
                      <a:pt x="91" y="49"/>
                    </a:cubicBezTo>
                    <a:cubicBezTo>
                      <a:pt x="79" y="49"/>
                      <a:pt x="69" y="53"/>
                      <a:pt x="61" y="61"/>
                    </a:cubicBezTo>
                    <a:cubicBezTo>
                      <a:pt x="53" y="69"/>
                      <a:pt x="49" y="79"/>
                      <a:pt x="49" y="91"/>
                    </a:cubicBezTo>
                    <a:cubicBezTo>
                      <a:pt x="49" y="103"/>
                      <a:pt x="53" y="113"/>
                      <a:pt x="61" y="121"/>
                    </a:cubicBezTo>
                    <a:close/>
                    <a:moveTo>
                      <a:pt x="72" y="72"/>
                    </a:moveTo>
                    <a:cubicBezTo>
                      <a:pt x="77" y="66"/>
                      <a:pt x="83" y="64"/>
                      <a:pt x="91" y="64"/>
                    </a:cubicBezTo>
                    <a:cubicBezTo>
                      <a:pt x="98" y="64"/>
                      <a:pt x="105" y="66"/>
                      <a:pt x="110" y="72"/>
                    </a:cubicBezTo>
                    <a:cubicBezTo>
                      <a:pt x="116" y="77"/>
                      <a:pt x="118" y="84"/>
                      <a:pt x="118" y="91"/>
                    </a:cubicBezTo>
                    <a:cubicBezTo>
                      <a:pt x="118" y="99"/>
                      <a:pt x="116" y="105"/>
                      <a:pt x="110" y="110"/>
                    </a:cubicBezTo>
                    <a:cubicBezTo>
                      <a:pt x="105" y="116"/>
                      <a:pt x="98" y="118"/>
                      <a:pt x="91" y="118"/>
                    </a:cubicBezTo>
                    <a:cubicBezTo>
                      <a:pt x="83" y="118"/>
                      <a:pt x="77" y="116"/>
                      <a:pt x="72" y="110"/>
                    </a:cubicBezTo>
                    <a:cubicBezTo>
                      <a:pt x="66" y="105"/>
                      <a:pt x="64" y="99"/>
                      <a:pt x="64" y="91"/>
                    </a:cubicBezTo>
                    <a:cubicBezTo>
                      <a:pt x="64" y="84"/>
                      <a:pt x="66" y="77"/>
                      <a:pt x="72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54040" y="2142704"/>
              <a:ext cx="4288354" cy="2282742"/>
              <a:chOff x="954040" y="2231039"/>
              <a:chExt cx="4288354" cy="2282742"/>
            </a:xfrm>
          </p:grpSpPr>
          <p:sp>
            <p:nvSpPr>
              <p:cNvPr id="6" name="文本框 29"/>
              <p:cNvSpPr txBox="1"/>
              <p:nvPr/>
            </p:nvSpPr>
            <p:spPr>
              <a:xfrm>
                <a:off x="954041" y="2231039"/>
                <a:ext cx="4288353" cy="107721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全球的数据资料存储量</a:t>
                </a:r>
                <a:br>
                  <a:rPr lang="zh-CN" altLang="en-US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</a:br>
                <a:r>
                  <a:rPr lang="zh-CN" altLang="en-US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到</a:t>
                </a:r>
                <a:r>
                  <a:rPr lang="en-US" altLang="zh-CN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2020</a:t>
                </a:r>
                <a:r>
                  <a:rPr lang="zh-CN" altLang="en-US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年将达到</a:t>
                </a:r>
                <a:r>
                  <a:rPr lang="en-US" altLang="zh-CN" sz="32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40ZB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54040" y="3559674"/>
                <a:ext cx="4288353" cy="954107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40ZB</a:t>
                </a:r>
                <a:r>
                  <a:rPr lang="zh-CN" altLang="en-US" sz="1400" dirty="0"/>
                  <a:t>的数据量约等于地球上沙滩上所有沙粒总和的</a:t>
                </a:r>
                <a:r>
                  <a:rPr lang="en-US" altLang="zh-CN" sz="1400" dirty="0"/>
                  <a:t>47</a:t>
                </a:r>
                <a:r>
                  <a:rPr lang="zh-CN" altLang="en-US" sz="1400" dirty="0"/>
                  <a:t>倍；如果把</a:t>
                </a:r>
                <a:r>
                  <a:rPr lang="en-US" altLang="zh-CN" sz="1400" dirty="0"/>
                  <a:t>40ZB</a:t>
                </a:r>
                <a:r>
                  <a:rPr lang="zh-CN" altLang="en-US" sz="1400" dirty="0"/>
                  <a:t>全存到蓝光光碟中，光碟的重量将与</a:t>
                </a:r>
                <a:r>
                  <a:rPr lang="en-US" altLang="zh-CN" sz="1400" dirty="0"/>
                  <a:t>424</a:t>
                </a:r>
                <a:r>
                  <a:rPr lang="zh-CN" altLang="en-US" sz="1400" dirty="0"/>
                  <a:t>台尼米兹（</a:t>
                </a:r>
                <a:r>
                  <a:rPr lang="en-US" altLang="zh-CN" sz="1400" dirty="0"/>
                  <a:t>Nimitz</a:t>
                </a:r>
                <a:r>
                  <a:rPr lang="zh-CN" altLang="en-US" sz="1400" dirty="0"/>
                  <a:t>）级航母相当；或是平均每人拥有</a:t>
                </a:r>
                <a:r>
                  <a:rPr lang="en-US" altLang="zh-CN" sz="1400" dirty="0"/>
                  <a:t>5247GB</a:t>
                </a:r>
                <a:r>
                  <a:rPr lang="zh-CN" altLang="en-US" sz="1400" dirty="0"/>
                  <a:t>的数据量。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28" name="文本框 27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caa7ef-1ee3-4299-aab6-59a4ccab61ce"/>
          <p:cNvGrpSpPr>
            <a:grpSpLocks noChangeAspect="1"/>
          </p:cNvGrpSpPr>
          <p:nvPr/>
        </p:nvGrpSpPr>
        <p:grpSpPr>
          <a:xfrm>
            <a:off x="719666" y="1314098"/>
            <a:ext cx="10668923" cy="4661586"/>
            <a:chOff x="719666" y="1314098"/>
            <a:chExt cx="10668923" cy="4661586"/>
          </a:xfrm>
        </p:grpSpPr>
        <p:grpSp>
          <p:nvGrpSpPr>
            <p:cNvPr id="4" name="Group 37"/>
            <p:cNvGrpSpPr/>
            <p:nvPr/>
          </p:nvGrpSpPr>
          <p:grpSpPr>
            <a:xfrm>
              <a:off x="7113157" y="5304281"/>
              <a:ext cx="2220214" cy="671403"/>
              <a:chOff x="7113157" y="5304281"/>
              <a:chExt cx="2220214" cy="671403"/>
            </a:xfrm>
          </p:grpSpPr>
          <p:sp>
            <p:nvSpPr>
              <p:cNvPr id="34" name="TextBox 4"/>
              <p:cNvSpPr txBox="1"/>
              <p:nvPr/>
            </p:nvSpPr>
            <p:spPr>
              <a:xfrm>
                <a:off x="7113157" y="5519725"/>
                <a:ext cx="2220214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35" name="Rectangle 5"/>
              <p:cNvSpPr/>
              <p:nvPr/>
            </p:nvSpPr>
            <p:spPr>
              <a:xfrm>
                <a:off x="7113157" y="5304281"/>
                <a:ext cx="2220214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32" name="Oval 7"/>
            <p:cNvSpPr>
              <a:spLocks noChangeAspect="1"/>
            </p:cNvSpPr>
            <p:nvPr/>
          </p:nvSpPr>
          <p:spPr>
            <a:xfrm>
              <a:off x="7140249" y="2938587"/>
              <a:ext cx="1935595" cy="19355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10"/>
            <p:cNvSpPr>
              <a:spLocks noChangeAspect="1"/>
            </p:cNvSpPr>
            <p:nvPr/>
          </p:nvSpPr>
          <p:spPr>
            <a:xfrm>
              <a:off x="2988581" y="2925041"/>
              <a:ext cx="1935595" cy="19355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3"/>
            <p:cNvSpPr>
              <a:spLocks noChangeAspect="1"/>
            </p:cNvSpPr>
            <p:nvPr/>
          </p:nvSpPr>
          <p:spPr>
            <a:xfrm>
              <a:off x="4786895" y="1753197"/>
              <a:ext cx="1935595" cy="193559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16"/>
            <p:cNvSpPr>
              <a:spLocks noChangeAspect="1"/>
            </p:cNvSpPr>
            <p:nvPr/>
          </p:nvSpPr>
          <p:spPr>
            <a:xfrm>
              <a:off x="5252073" y="3754173"/>
              <a:ext cx="1935595" cy="19355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"/>
            <p:cNvGrpSpPr/>
            <p:nvPr/>
          </p:nvGrpSpPr>
          <p:grpSpPr>
            <a:xfrm>
              <a:off x="2309707" y="1314098"/>
              <a:ext cx="2220214" cy="671403"/>
              <a:chOff x="2309707" y="1314098"/>
              <a:chExt cx="2220214" cy="671403"/>
            </a:xfrm>
          </p:grpSpPr>
          <p:sp>
            <p:nvSpPr>
              <p:cNvPr id="24" name="TextBox 19"/>
              <p:cNvSpPr txBox="1"/>
              <p:nvPr/>
            </p:nvSpPr>
            <p:spPr>
              <a:xfrm>
                <a:off x="2309707" y="1529542"/>
                <a:ext cx="2220214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5" name="Rectangle 20"/>
              <p:cNvSpPr/>
              <p:nvPr/>
            </p:nvSpPr>
            <p:spPr>
              <a:xfrm>
                <a:off x="2309707" y="1314098"/>
                <a:ext cx="2220214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Group 36"/>
            <p:cNvGrpSpPr/>
            <p:nvPr/>
          </p:nvGrpSpPr>
          <p:grpSpPr>
            <a:xfrm>
              <a:off x="9168375" y="3333689"/>
              <a:ext cx="2220214" cy="671403"/>
              <a:chOff x="9168375" y="3333689"/>
              <a:chExt cx="2220214" cy="671403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9168375" y="3549133"/>
                <a:ext cx="2220214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3" name="Rectangle 23"/>
              <p:cNvSpPr/>
              <p:nvPr/>
            </p:nvSpPr>
            <p:spPr>
              <a:xfrm>
                <a:off x="9168375" y="3333689"/>
                <a:ext cx="2220214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719666" y="3333684"/>
              <a:ext cx="2220214" cy="671403"/>
              <a:chOff x="719666" y="3333684"/>
              <a:chExt cx="2220214" cy="671403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719666" y="3549128"/>
                <a:ext cx="2220214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719666" y="3333684"/>
                <a:ext cx="2220214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Arc 27"/>
            <p:cNvSpPr/>
            <p:nvPr/>
          </p:nvSpPr>
          <p:spPr>
            <a:xfrm rot="18536433">
              <a:off x="2827171" y="2542809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c 28"/>
            <p:cNvSpPr/>
            <p:nvPr/>
          </p:nvSpPr>
          <p:spPr>
            <a:xfrm rot="2537090">
              <a:off x="4855745" y="1594200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Arc 29"/>
            <p:cNvSpPr/>
            <p:nvPr/>
          </p:nvSpPr>
          <p:spPr>
            <a:xfrm rot="16951463" flipH="1">
              <a:off x="4980351" y="3720045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Arc 30"/>
            <p:cNvSpPr/>
            <p:nvPr/>
          </p:nvSpPr>
          <p:spPr>
            <a:xfrm rot="12440065" flipH="1">
              <a:off x="7036613" y="2987236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31"/>
            <p:cNvSpPr/>
            <p:nvPr/>
          </p:nvSpPr>
          <p:spPr bwMode="auto">
            <a:xfrm>
              <a:off x="3576129" y="3549495"/>
              <a:ext cx="760499" cy="589876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5450180" y="2283363"/>
              <a:ext cx="609024" cy="655224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3"/>
            <p:cNvSpPr/>
            <p:nvPr/>
          </p:nvSpPr>
          <p:spPr bwMode="auto">
            <a:xfrm>
              <a:off x="5938097" y="4396886"/>
              <a:ext cx="563547" cy="57208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4"/>
            <p:cNvSpPr/>
            <p:nvPr/>
          </p:nvSpPr>
          <p:spPr bwMode="auto">
            <a:xfrm>
              <a:off x="7799291" y="3485099"/>
              <a:ext cx="610744" cy="602203"/>
            </a:xfrm>
            <a:custGeom>
              <a:avLst/>
              <a:gdLst/>
              <a:ahLst/>
              <a:cxnLst>
                <a:cxn ang="0">
                  <a:pos x="62" y="56"/>
                </a:cxn>
                <a:cxn ang="0">
                  <a:pos x="56" y="62"/>
                </a:cxn>
                <a:cxn ang="0">
                  <a:pos x="48" y="65"/>
                </a:cxn>
                <a:cxn ang="0">
                  <a:pos x="40" y="62"/>
                </a:cxn>
                <a:cxn ang="0">
                  <a:pos x="32" y="54"/>
                </a:cxn>
                <a:cxn ang="0">
                  <a:pos x="28" y="46"/>
                </a:cxn>
                <a:cxn ang="0">
                  <a:pos x="32" y="37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2" y="34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9" y="3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4" y="12"/>
                </a:cxn>
                <a:cxn ang="0">
                  <a:pos x="37" y="20"/>
                </a:cxn>
                <a:cxn ang="0">
                  <a:pos x="34" y="28"/>
                </a:cxn>
                <a:cxn ang="0">
                  <a:pos x="37" y="32"/>
                </a:cxn>
                <a:cxn ang="0">
                  <a:pos x="46" y="28"/>
                </a:cxn>
                <a:cxn ang="0">
                  <a:pos x="54" y="32"/>
                </a:cxn>
                <a:cxn ang="0">
                  <a:pos x="62" y="40"/>
                </a:cxn>
                <a:cxn ang="0">
                  <a:pos x="66" y="48"/>
                </a:cxn>
                <a:cxn ang="0">
                  <a:pos x="62" y="56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17" y="28"/>
                </a:cxn>
                <a:cxn ang="0">
                  <a:pos x="20" y="29"/>
                </a:cxn>
                <a:cxn ang="0">
                  <a:pos x="23" y="28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28" y="23"/>
                </a:cxn>
                <a:cxn ang="0">
                  <a:pos x="30" y="20"/>
                </a:cxn>
                <a:cxn ang="0">
                  <a:pos x="29" y="17"/>
                </a:cxn>
                <a:cxn ang="0">
                  <a:pos x="57" y="45"/>
                </a:cxn>
                <a:cxn ang="0">
                  <a:pos x="48" y="37"/>
                </a:cxn>
                <a:cxn ang="0">
                  <a:pos x="46" y="36"/>
                </a:cxn>
                <a:cxn ang="0">
                  <a:pos x="43" y="37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45" y="57"/>
                </a:cxn>
                <a:cxn ang="0">
                  <a:pos x="48" y="58"/>
                </a:cxn>
                <a:cxn ang="0">
                  <a:pos x="51" y="57"/>
                </a:cxn>
                <a:cxn ang="0">
                  <a:pos x="57" y="51"/>
                </a:cxn>
                <a:cxn ang="0">
                  <a:pos x="58" y="48"/>
                </a:cxn>
                <a:cxn ang="0">
                  <a:pos x="57" y="45"/>
                </a:cxn>
              </a:cxnLst>
              <a:rect l="0" t="0" r="r" b="b"/>
              <a:pathLst>
                <a:path w="66" h="65">
                  <a:moveTo>
                    <a:pt x="62" y="56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4" y="64"/>
                    <a:pt x="51" y="65"/>
                    <a:pt x="48" y="65"/>
                  </a:cubicBezTo>
                  <a:cubicBezTo>
                    <a:pt x="45" y="65"/>
                    <a:pt x="42" y="64"/>
                    <a:pt x="40" y="6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28" y="49"/>
                    <a:pt x="28" y="46"/>
                  </a:cubicBezTo>
                  <a:cubicBezTo>
                    <a:pt x="28" y="42"/>
                    <a:pt x="30" y="39"/>
                    <a:pt x="32" y="3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6"/>
                    <a:pt x="23" y="37"/>
                    <a:pt x="20" y="37"/>
                  </a:cubicBezTo>
                  <a:cubicBezTo>
                    <a:pt x="17" y="37"/>
                    <a:pt x="14" y="36"/>
                    <a:pt x="12" y="3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4"/>
                    <a:pt x="1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4"/>
                    <a:pt x="37" y="17"/>
                    <a:pt x="37" y="20"/>
                  </a:cubicBezTo>
                  <a:cubicBezTo>
                    <a:pt x="37" y="23"/>
                    <a:pt x="36" y="26"/>
                    <a:pt x="34" y="28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0"/>
                    <a:pt x="43" y="28"/>
                    <a:pt x="46" y="28"/>
                  </a:cubicBezTo>
                  <a:cubicBezTo>
                    <a:pt x="49" y="28"/>
                    <a:pt x="52" y="29"/>
                    <a:pt x="54" y="3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4" y="42"/>
                    <a:pt x="66" y="45"/>
                    <a:pt x="66" y="48"/>
                  </a:cubicBezTo>
                  <a:cubicBezTo>
                    <a:pt x="66" y="51"/>
                    <a:pt x="64" y="54"/>
                    <a:pt x="62" y="56"/>
                  </a:cubicBezTo>
                  <a:close/>
                  <a:moveTo>
                    <a:pt x="29" y="17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7"/>
                    <a:pt x="20" y="26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ubicBezTo>
                    <a:pt x="26" y="20"/>
                    <a:pt x="27" y="21"/>
                    <a:pt x="28" y="23"/>
                  </a:cubicBezTo>
                  <a:cubicBezTo>
                    <a:pt x="29" y="22"/>
                    <a:pt x="30" y="21"/>
                    <a:pt x="30" y="20"/>
                  </a:cubicBezTo>
                  <a:cubicBezTo>
                    <a:pt x="30" y="19"/>
                    <a:pt x="29" y="18"/>
                    <a:pt x="29" y="17"/>
                  </a:cubicBezTo>
                  <a:close/>
                  <a:moveTo>
                    <a:pt x="57" y="45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7" y="36"/>
                    <a:pt x="46" y="36"/>
                  </a:cubicBezTo>
                  <a:cubicBezTo>
                    <a:pt x="45" y="36"/>
                    <a:pt x="44" y="36"/>
                    <a:pt x="43" y="37"/>
                  </a:cubicBezTo>
                  <a:cubicBezTo>
                    <a:pt x="44" y="39"/>
                    <a:pt x="46" y="40"/>
                    <a:pt x="46" y="42"/>
                  </a:cubicBezTo>
                  <a:cubicBezTo>
                    <a:pt x="46" y="44"/>
                    <a:pt x="44" y="46"/>
                    <a:pt x="42" y="46"/>
                  </a:cubicBezTo>
                  <a:cubicBezTo>
                    <a:pt x="40" y="46"/>
                    <a:pt x="39" y="44"/>
                    <a:pt x="37" y="43"/>
                  </a:cubicBezTo>
                  <a:cubicBezTo>
                    <a:pt x="37" y="43"/>
                    <a:pt x="36" y="44"/>
                    <a:pt x="36" y="46"/>
                  </a:cubicBezTo>
                  <a:cubicBezTo>
                    <a:pt x="36" y="47"/>
                    <a:pt x="36" y="48"/>
                    <a:pt x="37" y="4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0"/>
                    <a:pt x="58" y="49"/>
                    <a:pt x="58" y="48"/>
                  </a:cubicBezTo>
                  <a:cubicBezTo>
                    <a:pt x="58" y="47"/>
                    <a:pt x="58" y="46"/>
                    <a:pt x="5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37" name="文本框 36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占位符 5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4531"/>
          <a:stretch>
            <a:fillRect/>
          </a:stretch>
        </p:blipFill>
        <p:spPr/>
      </p:pic>
      <p:pic>
        <p:nvPicPr>
          <p:cNvPr id="46" name="图片占位符 4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r="16818"/>
          <a:stretch>
            <a:fillRect/>
          </a:stretch>
        </p:blipFill>
        <p:spPr/>
      </p:pic>
      <p:pic>
        <p:nvPicPr>
          <p:cNvPr id="50" name="图片占位符 49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16623"/>
          <a:stretch>
            <a:fillRect/>
          </a:stretch>
        </p:blipFill>
        <p:spPr>
          <a:xfrm>
            <a:off x="4786895" y="1679049"/>
            <a:ext cx="1935596" cy="1935596"/>
          </a:xfrm>
        </p:spPr>
      </p:pic>
      <p:pic>
        <p:nvPicPr>
          <p:cNvPr id="58" name="图片占位符 57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r="19513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3" name="0de2a2ec-267b-49b2-afbd-fedd2a134064"/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3429000" cy="342900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3429000" y="3429000"/>
              <a:ext cx="8763000" cy="34290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直角三角形 6"/>
            <p:cNvSpPr/>
            <p:nvPr/>
          </p:nvSpPr>
          <p:spPr bwMode="auto">
            <a:xfrm flipV="1">
              <a:off x="3429000" y="3429000"/>
              <a:ext cx="864096" cy="864096"/>
            </a:xfrm>
            <a:prstGeom prst="rtTriangl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24390" y="1033460"/>
              <a:ext cx="1980220" cy="1362080"/>
              <a:chOff x="724390" y="966046"/>
              <a:chExt cx="1980220" cy="1362080"/>
            </a:xfrm>
          </p:grpSpPr>
          <p:sp>
            <p:nvSpPr>
              <p:cNvPr id="12" name="任意多边形: 形状 11"/>
              <p:cNvSpPr>
                <a:spLocks noChangeAspect="1"/>
              </p:cNvSpPr>
              <p:nvPr/>
            </p:nvSpPr>
            <p:spPr bwMode="auto">
              <a:xfrm>
                <a:off x="1274047" y="966046"/>
                <a:ext cx="880906" cy="756838"/>
              </a:xfrm>
              <a:custGeom>
                <a:avLst/>
                <a:gdLst>
                  <a:gd name="connsiteX0" fmla="*/ 309562 w 338137"/>
                  <a:gd name="connsiteY0" fmla="*/ 241300 h 290513"/>
                  <a:gd name="connsiteX1" fmla="*/ 338137 w 338137"/>
                  <a:gd name="connsiteY1" fmla="*/ 290513 h 290513"/>
                  <a:gd name="connsiteX2" fmla="*/ 280987 w 338137"/>
                  <a:gd name="connsiteY2" fmla="*/ 290513 h 290513"/>
                  <a:gd name="connsiteX3" fmla="*/ 239712 w 338137"/>
                  <a:gd name="connsiteY3" fmla="*/ 241300 h 290513"/>
                  <a:gd name="connsiteX4" fmla="*/ 268287 w 338137"/>
                  <a:gd name="connsiteY4" fmla="*/ 290513 h 290513"/>
                  <a:gd name="connsiteX5" fmla="*/ 211137 w 338137"/>
                  <a:gd name="connsiteY5" fmla="*/ 290513 h 290513"/>
                  <a:gd name="connsiteX6" fmla="*/ 169862 w 338137"/>
                  <a:gd name="connsiteY6" fmla="*/ 241300 h 290513"/>
                  <a:gd name="connsiteX7" fmla="*/ 196850 w 338137"/>
                  <a:gd name="connsiteY7" fmla="*/ 290513 h 290513"/>
                  <a:gd name="connsiteX8" fmla="*/ 141287 w 338137"/>
                  <a:gd name="connsiteY8" fmla="*/ 290513 h 290513"/>
                  <a:gd name="connsiteX9" fmla="*/ 28575 w 338137"/>
                  <a:gd name="connsiteY9" fmla="*/ 241300 h 290513"/>
                  <a:gd name="connsiteX10" fmla="*/ 57150 w 338137"/>
                  <a:gd name="connsiteY10" fmla="*/ 290513 h 290513"/>
                  <a:gd name="connsiteX11" fmla="*/ 0 w 338137"/>
                  <a:gd name="connsiteY11" fmla="*/ 290513 h 290513"/>
                  <a:gd name="connsiteX12" fmla="*/ 247650 w 338137"/>
                  <a:gd name="connsiteY12" fmla="*/ 238125 h 290513"/>
                  <a:gd name="connsiteX13" fmla="*/ 303213 w 338137"/>
                  <a:gd name="connsiteY13" fmla="*/ 238125 h 290513"/>
                  <a:gd name="connsiteX14" fmla="*/ 274637 w 338137"/>
                  <a:gd name="connsiteY14" fmla="*/ 285750 h 290513"/>
                  <a:gd name="connsiteX15" fmla="*/ 176212 w 338137"/>
                  <a:gd name="connsiteY15" fmla="*/ 238125 h 290513"/>
                  <a:gd name="connsiteX16" fmla="*/ 231775 w 338137"/>
                  <a:gd name="connsiteY16" fmla="*/ 238125 h 290513"/>
                  <a:gd name="connsiteX17" fmla="*/ 204787 w 338137"/>
                  <a:gd name="connsiteY17" fmla="*/ 285750 h 290513"/>
                  <a:gd name="connsiteX18" fmla="*/ 36512 w 338137"/>
                  <a:gd name="connsiteY18" fmla="*/ 238125 h 290513"/>
                  <a:gd name="connsiteX19" fmla="*/ 92075 w 338137"/>
                  <a:gd name="connsiteY19" fmla="*/ 238125 h 290513"/>
                  <a:gd name="connsiteX20" fmla="*/ 63499 w 338137"/>
                  <a:gd name="connsiteY20" fmla="*/ 285750 h 290513"/>
                  <a:gd name="connsiteX21" fmla="*/ 274637 w 338137"/>
                  <a:gd name="connsiteY21" fmla="*/ 180975 h 290513"/>
                  <a:gd name="connsiteX22" fmla="*/ 303213 w 338137"/>
                  <a:gd name="connsiteY22" fmla="*/ 230188 h 290513"/>
                  <a:gd name="connsiteX23" fmla="*/ 247650 w 338137"/>
                  <a:gd name="connsiteY23" fmla="*/ 230188 h 290513"/>
                  <a:gd name="connsiteX24" fmla="*/ 63499 w 338137"/>
                  <a:gd name="connsiteY24" fmla="*/ 180975 h 290513"/>
                  <a:gd name="connsiteX25" fmla="*/ 92075 w 338137"/>
                  <a:gd name="connsiteY25" fmla="*/ 230188 h 290513"/>
                  <a:gd name="connsiteX26" fmla="*/ 36512 w 338137"/>
                  <a:gd name="connsiteY26" fmla="*/ 230188 h 290513"/>
                  <a:gd name="connsiteX27" fmla="*/ 211137 w 338137"/>
                  <a:gd name="connsiteY27" fmla="*/ 176212 h 290513"/>
                  <a:gd name="connsiteX28" fmla="*/ 268287 w 338137"/>
                  <a:gd name="connsiteY28" fmla="*/ 176212 h 290513"/>
                  <a:gd name="connsiteX29" fmla="*/ 239712 w 338137"/>
                  <a:gd name="connsiteY29" fmla="*/ 225425 h 290513"/>
                  <a:gd name="connsiteX30" fmla="*/ 69850 w 338137"/>
                  <a:gd name="connsiteY30" fmla="*/ 176212 h 290513"/>
                  <a:gd name="connsiteX31" fmla="*/ 127000 w 338137"/>
                  <a:gd name="connsiteY31" fmla="*/ 176212 h 290513"/>
                  <a:gd name="connsiteX32" fmla="*/ 100012 w 338137"/>
                  <a:gd name="connsiteY32" fmla="*/ 225425 h 290513"/>
                  <a:gd name="connsiteX33" fmla="*/ 239712 w 338137"/>
                  <a:gd name="connsiteY33" fmla="*/ 120650 h 290513"/>
                  <a:gd name="connsiteX34" fmla="*/ 268287 w 338137"/>
                  <a:gd name="connsiteY34" fmla="*/ 168275 h 290513"/>
                  <a:gd name="connsiteX35" fmla="*/ 211137 w 338137"/>
                  <a:gd name="connsiteY35" fmla="*/ 168275 h 290513"/>
                  <a:gd name="connsiteX36" fmla="*/ 100012 w 338137"/>
                  <a:gd name="connsiteY36" fmla="*/ 120650 h 290513"/>
                  <a:gd name="connsiteX37" fmla="*/ 127000 w 338137"/>
                  <a:gd name="connsiteY37" fmla="*/ 168275 h 290513"/>
                  <a:gd name="connsiteX38" fmla="*/ 69850 w 338137"/>
                  <a:gd name="connsiteY38" fmla="*/ 168275 h 290513"/>
                  <a:gd name="connsiteX39" fmla="*/ 176212 w 338137"/>
                  <a:gd name="connsiteY39" fmla="*/ 115887 h 290513"/>
                  <a:gd name="connsiteX40" fmla="*/ 231775 w 338137"/>
                  <a:gd name="connsiteY40" fmla="*/ 115887 h 290513"/>
                  <a:gd name="connsiteX41" fmla="*/ 204787 w 338137"/>
                  <a:gd name="connsiteY41" fmla="*/ 165100 h 290513"/>
                  <a:gd name="connsiteX42" fmla="*/ 106362 w 338137"/>
                  <a:gd name="connsiteY42" fmla="*/ 115887 h 290513"/>
                  <a:gd name="connsiteX43" fmla="*/ 161925 w 338137"/>
                  <a:gd name="connsiteY43" fmla="*/ 115887 h 290513"/>
                  <a:gd name="connsiteX44" fmla="*/ 133349 w 338137"/>
                  <a:gd name="connsiteY44" fmla="*/ 165100 h 290513"/>
                  <a:gd name="connsiteX45" fmla="*/ 204787 w 338137"/>
                  <a:gd name="connsiteY45" fmla="*/ 60325 h 290513"/>
                  <a:gd name="connsiteX46" fmla="*/ 231775 w 338137"/>
                  <a:gd name="connsiteY46" fmla="*/ 107950 h 290513"/>
                  <a:gd name="connsiteX47" fmla="*/ 176212 w 338137"/>
                  <a:gd name="connsiteY47" fmla="*/ 107950 h 290513"/>
                  <a:gd name="connsiteX48" fmla="*/ 133349 w 338137"/>
                  <a:gd name="connsiteY48" fmla="*/ 60325 h 290513"/>
                  <a:gd name="connsiteX49" fmla="*/ 161925 w 338137"/>
                  <a:gd name="connsiteY49" fmla="*/ 107950 h 290513"/>
                  <a:gd name="connsiteX50" fmla="*/ 106362 w 338137"/>
                  <a:gd name="connsiteY50" fmla="*/ 107950 h 290513"/>
                  <a:gd name="connsiteX51" fmla="*/ 141287 w 338137"/>
                  <a:gd name="connsiteY51" fmla="*/ 55562 h 290513"/>
                  <a:gd name="connsiteX52" fmla="*/ 196850 w 338137"/>
                  <a:gd name="connsiteY52" fmla="*/ 55562 h 290513"/>
                  <a:gd name="connsiteX53" fmla="*/ 169862 w 338137"/>
                  <a:gd name="connsiteY53" fmla="*/ 104775 h 290513"/>
                  <a:gd name="connsiteX54" fmla="*/ 169862 w 338137"/>
                  <a:gd name="connsiteY54" fmla="*/ 0 h 290513"/>
                  <a:gd name="connsiteX55" fmla="*/ 196850 w 338137"/>
                  <a:gd name="connsiteY55" fmla="*/ 46038 h 290513"/>
                  <a:gd name="connsiteX56" fmla="*/ 141287 w 338137"/>
                  <a:gd name="connsiteY56" fmla="*/ 46038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38137" h="290513">
                    <a:moveTo>
                      <a:pt x="309562" y="241300"/>
                    </a:moveTo>
                    <a:lnTo>
                      <a:pt x="338137" y="290513"/>
                    </a:lnTo>
                    <a:lnTo>
                      <a:pt x="280987" y="290513"/>
                    </a:lnTo>
                    <a:close/>
                    <a:moveTo>
                      <a:pt x="239712" y="241300"/>
                    </a:moveTo>
                    <a:lnTo>
                      <a:pt x="268287" y="290513"/>
                    </a:lnTo>
                    <a:lnTo>
                      <a:pt x="211137" y="290513"/>
                    </a:lnTo>
                    <a:close/>
                    <a:moveTo>
                      <a:pt x="169862" y="241300"/>
                    </a:moveTo>
                    <a:lnTo>
                      <a:pt x="196850" y="290513"/>
                    </a:lnTo>
                    <a:lnTo>
                      <a:pt x="141287" y="290513"/>
                    </a:lnTo>
                    <a:close/>
                    <a:moveTo>
                      <a:pt x="28575" y="241300"/>
                    </a:moveTo>
                    <a:lnTo>
                      <a:pt x="57150" y="290513"/>
                    </a:lnTo>
                    <a:lnTo>
                      <a:pt x="0" y="290513"/>
                    </a:lnTo>
                    <a:close/>
                    <a:moveTo>
                      <a:pt x="247650" y="238125"/>
                    </a:moveTo>
                    <a:lnTo>
                      <a:pt x="303213" y="238125"/>
                    </a:lnTo>
                    <a:lnTo>
                      <a:pt x="274637" y="285750"/>
                    </a:lnTo>
                    <a:close/>
                    <a:moveTo>
                      <a:pt x="176212" y="238125"/>
                    </a:moveTo>
                    <a:lnTo>
                      <a:pt x="231775" y="238125"/>
                    </a:lnTo>
                    <a:lnTo>
                      <a:pt x="204787" y="285750"/>
                    </a:lnTo>
                    <a:close/>
                    <a:moveTo>
                      <a:pt x="36512" y="238125"/>
                    </a:moveTo>
                    <a:lnTo>
                      <a:pt x="92075" y="238125"/>
                    </a:lnTo>
                    <a:lnTo>
                      <a:pt x="63499" y="285750"/>
                    </a:lnTo>
                    <a:close/>
                    <a:moveTo>
                      <a:pt x="274637" y="180975"/>
                    </a:moveTo>
                    <a:lnTo>
                      <a:pt x="303213" y="230188"/>
                    </a:lnTo>
                    <a:lnTo>
                      <a:pt x="247650" y="230188"/>
                    </a:lnTo>
                    <a:close/>
                    <a:moveTo>
                      <a:pt x="63499" y="180975"/>
                    </a:moveTo>
                    <a:lnTo>
                      <a:pt x="92075" y="230188"/>
                    </a:lnTo>
                    <a:lnTo>
                      <a:pt x="36512" y="230188"/>
                    </a:lnTo>
                    <a:close/>
                    <a:moveTo>
                      <a:pt x="211137" y="176212"/>
                    </a:moveTo>
                    <a:lnTo>
                      <a:pt x="268287" y="176212"/>
                    </a:lnTo>
                    <a:lnTo>
                      <a:pt x="239712" y="225425"/>
                    </a:lnTo>
                    <a:close/>
                    <a:moveTo>
                      <a:pt x="69850" y="176212"/>
                    </a:moveTo>
                    <a:lnTo>
                      <a:pt x="127000" y="176212"/>
                    </a:lnTo>
                    <a:lnTo>
                      <a:pt x="100012" y="225425"/>
                    </a:lnTo>
                    <a:close/>
                    <a:moveTo>
                      <a:pt x="239712" y="120650"/>
                    </a:moveTo>
                    <a:lnTo>
                      <a:pt x="268287" y="168275"/>
                    </a:lnTo>
                    <a:lnTo>
                      <a:pt x="211137" y="168275"/>
                    </a:lnTo>
                    <a:close/>
                    <a:moveTo>
                      <a:pt x="100012" y="120650"/>
                    </a:moveTo>
                    <a:lnTo>
                      <a:pt x="127000" y="168275"/>
                    </a:lnTo>
                    <a:lnTo>
                      <a:pt x="69850" y="168275"/>
                    </a:lnTo>
                    <a:close/>
                    <a:moveTo>
                      <a:pt x="176212" y="115887"/>
                    </a:moveTo>
                    <a:lnTo>
                      <a:pt x="231775" y="115887"/>
                    </a:lnTo>
                    <a:lnTo>
                      <a:pt x="204787" y="165100"/>
                    </a:lnTo>
                    <a:close/>
                    <a:moveTo>
                      <a:pt x="106362" y="115887"/>
                    </a:moveTo>
                    <a:lnTo>
                      <a:pt x="161925" y="115887"/>
                    </a:lnTo>
                    <a:lnTo>
                      <a:pt x="133349" y="165100"/>
                    </a:lnTo>
                    <a:close/>
                    <a:moveTo>
                      <a:pt x="204787" y="60325"/>
                    </a:moveTo>
                    <a:lnTo>
                      <a:pt x="231775" y="107950"/>
                    </a:lnTo>
                    <a:lnTo>
                      <a:pt x="176212" y="107950"/>
                    </a:lnTo>
                    <a:close/>
                    <a:moveTo>
                      <a:pt x="133349" y="60325"/>
                    </a:moveTo>
                    <a:lnTo>
                      <a:pt x="161925" y="107950"/>
                    </a:lnTo>
                    <a:lnTo>
                      <a:pt x="106362" y="107950"/>
                    </a:lnTo>
                    <a:close/>
                    <a:moveTo>
                      <a:pt x="141287" y="55562"/>
                    </a:moveTo>
                    <a:lnTo>
                      <a:pt x="196850" y="55562"/>
                    </a:lnTo>
                    <a:lnTo>
                      <a:pt x="169862" y="104775"/>
                    </a:lnTo>
                    <a:close/>
                    <a:moveTo>
                      <a:pt x="169862" y="0"/>
                    </a:moveTo>
                    <a:lnTo>
                      <a:pt x="196850" y="46038"/>
                    </a:lnTo>
                    <a:lnTo>
                      <a:pt x="141287" y="460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文本框 7"/>
              <p:cNvSpPr txBox="1"/>
              <p:nvPr/>
            </p:nvSpPr>
            <p:spPr>
              <a:xfrm>
                <a:off x="724390" y="1958794"/>
                <a:ext cx="1980220" cy="369332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30180" y="4347314"/>
              <a:ext cx="5760640" cy="1578972"/>
              <a:chOff x="4930180" y="4279695"/>
              <a:chExt cx="5760640" cy="157897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930180" y="4279695"/>
                <a:ext cx="5760640" cy="30380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dist">
                  <a:lnSpc>
                    <a:spcPct val="120000"/>
                  </a:lnSpc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此部分内容作为文字排版占位显示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930180" y="4786633"/>
                <a:ext cx="5760640" cy="1072034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/>
                  <a:t>此部分内容作为文字排版占位显示（建议使用主题字体）。如需更改请在（设置形状格式）菜单下（文本选项）中调整。此部分内容作为文字排版占位显示（建议使用主题字体）。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23785" y="2274838"/>
            <a:ext cx="3078323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观看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9609808" y="406400"/>
            <a:ext cx="1892300" cy="50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80773" y="472407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宋体" panose="02010600030101010101" pitchFamily="2" charset="-122"/>
                <a:cs typeface="+mn-cs"/>
              </a:rPr>
              <a:t>YOU LOGO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1816101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9900" b="1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9900" b="1">
              <a:solidFill>
                <a:schemeClr val="accent1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494338" y="3394075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0364" y="2674939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1789" y="3470275"/>
            <a:ext cx="4645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da-DK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</a:t>
            </a:r>
          </a:p>
          <a:p>
            <a:pPr algn="ctr" eaLnBrk="1" hangingPunct="1">
              <a:defRPr/>
            </a:pPr>
            <a:r>
              <a:rPr lang="da-DK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391959" y="1216150"/>
            <a:ext cx="5408083" cy="4753897"/>
            <a:chOff x="5585808" y="1216150"/>
            <a:chExt cx="5408083" cy="4753897"/>
          </a:xfrm>
        </p:grpSpPr>
        <p:sp>
          <p:nvSpPr>
            <p:cNvPr id="25" name="Rectangle 9"/>
            <p:cNvSpPr>
              <a:spLocks noChangeAspect="1"/>
            </p:cNvSpPr>
            <p:nvPr/>
          </p:nvSpPr>
          <p:spPr bwMode="auto">
            <a:xfrm>
              <a:off x="6285904" y="1216150"/>
              <a:ext cx="3997173" cy="4020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0"/>
            <p:cNvSpPr/>
            <p:nvPr/>
          </p:nvSpPr>
          <p:spPr bwMode="auto">
            <a:xfrm>
              <a:off x="8319466" y="2908287"/>
              <a:ext cx="907691" cy="1172504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223"/>
                </a:cxn>
                <a:cxn ang="0">
                  <a:pos x="222" y="446"/>
                </a:cxn>
                <a:cxn ang="0">
                  <a:pos x="222" y="0"/>
                </a:cxn>
              </a:cxnLst>
              <a:rect l="0" t="0" r="r" b="b"/>
              <a:pathLst>
                <a:path w="345" h="446">
                  <a:moveTo>
                    <a:pt x="222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222" y="446"/>
                    <a:pt x="222" y="446"/>
                    <a:pt x="222" y="446"/>
                  </a:cubicBezTo>
                  <a:cubicBezTo>
                    <a:pt x="345" y="323"/>
                    <a:pt x="345" y="123"/>
                    <a:pt x="222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1"/>
            <p:cNvSpPr/>
            <p:nvPr/>
          </p:nvSpPr>
          <p:spPr bwMode="auto">
            <a:xfrm>
              <a:off x="7694907" y="3546169"/>
              <a:ext cx="1169173" cy="909357"/>
            </a:xfrm>
            <a:custGeom>
              <a:avLst/>
              <a:gdLst/>
              <a:ahLst/>
              <a:cxnLst>
                <a:cxn ang="0">
                  <a:pos x="445" y="223"/>
                </a:cxn>
                <a:cxn ang="0">
                  <a:pos x="222" y="0"/>
                </a:cxn>
                <a:cxn ang="0">
                  <a:pos x="0" y="223"/>
                </a:cxn>
                <a:cxn ang="0">
                  <a:pos x="445" y="223"/>
                </a:cxn>
              </a:cxnLst>
              <a:rect l="0" t="0" r="r" b="b"/>
              <a:pathLst>
                <a:path w="445" h="346">
                  <a:moveTo>
                    <a:pt x="445" y="223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23" y="346"/>
                    <a:pt x="322" y="346"/>
                    <a:pt x="445" y="223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2"/>
            <p:cNvSpPr/>
            <p:nvPr/>
          </p:nvSpPr>
          <p:spPr bwMode="auto">
            <a:xfrm>
              <a:off x="7335162" y="2908287"/>
              <a:ext cx="909357" cy="1172504"/>
            </a:xfrm>
            <a:custGeom>
              <a:avLst/>
              <a:gdLst/>
              <a:ahLst/>
              <a:cxnLst>
                <a:cxn ang="0">
                  <a:pos x="123" y="446"/>
                </a:cxn>
                <a:cxn ang="0">
                  <a:pos x="346" y="223"/>
                </a:cxn>
                <a:cxn ang="0">
                  <a:pos x="123" y="0"/>
                </a:cxn>
                <a:cxn ang="0">
                  <a:pos x="123" y="446"/>
                </a:cxn>
              </a:cxnLst>
              <a:rect l="0" t="0" r="r" b="b"/>
              <a:pathLst>
                <a:path w="346" h="446">
                  <a:moveTo>
                    <a:pt x="123" y="446"/>
                  </a:moveTo>
                  <a:cubicBezTo>
                    <a:pt x="346" y="223"/>
                    <a:pt x="346" y="223"/>
                    <a:pt x="346" y="22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123"/>
                    <a:pt x="0" y="323"/>
                    <a:pt x="123" y="44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7694907" y="2531886"/>
              <a:ext cx="1169173" cy="909357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22" y="346"/>
                </a:cxn>
                <a:cxn ang="0">
                  <a:pos x="445" y="123"/>
                </a:cxn>
                <a:cxn ang="0">
                  <a:pos x="0" y="123"/>
                </a:cxn>
              </a:cxnLst>
              <a:rect l="0" t="0" r="r" b="b"/>
              <a:pathLst>
                <a:path w="445" h="346">
                  <a:moveTo>
                    <a:pt x="0" y="123"/>
                  </a:moveTo>
                  <a:cubicBezTo>
                    <a:pt x="222" y="346"/>
                    <a:pt x="222" y="346"/>
                    <a:pt x="222" y="346"/>
                  </a:cubicBezTo>
                  <a:cubicBezTo>
                    <a:pt x="445" y="123"/>
                    <a:pt x="445" y="123"/>
                    <a:pt x="445" y="123"/>
                  </a:cubicBezTo>
                  <a:cubicBezTo>
                    <a:pt x="322" y="0"/>
                    <a:pt x="123" y="0"/>
                    <a:pt x="0" y="12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4"/>
            <p:cNvSpPr/>
            <p:nvPr/>
          </p:nvSpPr>
          <p:spPr bwMode="auto">
            <a:xfrm>
              <a:off x="9756783" y="3068174"/>
              <a:ext cx="299788" cy="299788"/>
            </a:xfrm>
            <a:custGeom>
              <a:avLst/>
              <a:gdLst/>
              <a:ahLst/>
              <a:cxnLst>
                <a:cxn ang="0">
                  <a:pos x="107" y="67"/>
                </a:cxn>
                <a:cxn ang="0">
                  <a:pos x="114" y="59"/>
                </a:cxn>
                <a:cxn ang="0">
                  <a:pos x="114" y="54"/>
                </a:cxn>
                <a:cxn ang="0">
                  <a:pos x="107" y="47"/>
                </a:cxn>
                <a:cxn ang="0">
                  <a:pos x="106" y="47"/>
                </a:cxn>
                <a:cxn ang="0">
                  <a:pos x="97" y="42"/>
                </a:cxn>
                <a:cxn ang="0">
                  <a:pos x="99" y="29"/>
                </a:cxn>
                <a:cxn ang="0">
                  <a:pos x="99" y="29"/>
                </a:cxn>
                <a:cxn ang="0">
                  <a:pos x="99" y="18"/>
                </a:cxn>
                <a:cxn ang="0">
                  <a:pos x="96" y="15"/>
                </a:cxn>
                <a:cxn ang="0">
                  <a:pos x="85" y="15"/>
                </a:cxn>
                <a:cxn ang="0">
                  <a:pos x="85" y="15"/>
                </a:cxn>
                <a:cxn ang="0">
                  <a:pos x="75" y="18"/>
                </a:cxn>
                <a:cxn ang="0">
                  <a:pos x="67" y="8"/>
                </a:cxn>
                <a:cxn ang="0">
                  <a:pos x="67" y="7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47" y="7"/>
                </a:cxn>
                <a:cxn ang="0">
                  <a:pos x="47" y="8"/>
                </a:cxn>
                <a:cxn ang="0">
                  <a:pos x="43" y="17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18" y="15"/>
                </a:cxn>
                <a:cxn ang="0">
                  <a:pos x="15" y="18"/>
                </a:cxn>
                <a:cxn ang="0">
                  <a:pos x="15" y="29"/>
                </a:cxn>
                <a:cxn ang="0">
                  <a:pos x="15" y="29"/>
                </a:cxn>
                <a:cxn ang="0">
                  <a:pos x="19" y="3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8" y="67"/>
                </a:cxn>
                <a:cxn ang="0">
                  <a:pos x="8" y="67"/>
                </a:cxn>
                <a:cxn ang="0">
                  <a:pos x="17" y="71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15" y="95"/>
                </a:cxn>
                <a:cxn ang="0">
                  <a:pos x="18" y="99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9" y="95"/>
                </a:cxn>
                <a:cxn ang="0">
                  <a:pos x="47" y="106"/>
                </a:cxn>
                <a:cxn ang="0">
                  <a:pos x="47" y="106"/>
                </a:cxn>
                <a:cxn ang="0">
                  <a:pos x="55" y="114"/>
                </a:cxn>
                <a:cxn ang="0">
                  <a:pos x="60" y="114"/>
                </a:cxn>
                <a:cxn ang="0">
                  <a:pos x="67" y="106"/>
                </a:cxn>
                <a:cxn ang="0">
                  <a:pos x="67" y="106"/>
                </a:cxn>
                <a:cxn ang="0">
                  <a:pos x="71" y="97"/>
                </a:cxn>
                <a:cxn ang="0">
                  <a:pos x="85" y="99"/>
                </a:cxn>
                <a:cxn ang="0">
                  <a:pos x="85" y="99"/>
                </a:cxn>
                <a:cxn ang="0">
                  <a:pos x="96" y="99"/>
                </a:cxn>
                <a:cxn ang="0">
                  <a:pos x="99" y="95"/>
                </a:cxn>
                <a:cxn ang="0">
                  <a:pos x="99" y="85"/>
                </a:cxn>
                <a:cxn ang="0">
                  <a:pos x="99" y="85"/>
                </a:cxn>
                <a:cxn ang="0">
                  <a:pos x="96" y="75"/>
                </a:cxn>
                <a:cxn ang="0">
                  <a:pos x="106" y="67"/>
                </a:cxn>
                <a:cxn ang="0">
                  <a:pos x="107" y="67"/>
                </a:cxn>
                <a:cxn ang="0">
                  <a:pos x="57" y="85"/>
                </a:cxn>
                <a:cxn ang="0">
                  <a:pos x="29" y="57"/>
                </a:cxn>
                <a:cxn ang="0">
                  <a:pos x="57" y="28"/>
                </a:cxn>
                <a:cxn ang="0">
                  <a:pos x="86" y="57"/>
                </a:cxn>
                <a:cxn ang="0">
                  <a:pos x="57" y="85"/>
                </a:cxn>
              </a:cxnLst>
              <a:rect l="0" t="0" r="r" b="b"/>
              <a:pathLst>
                <a:path w="114" h="114">
                  <a:moveTo>
                    <a:pt x="107" y="67"/>
                  </a:moveTo>
                  <a:cubicBezTo>
                    <a:pt x="111" y="67"/>
                    <a:pt x="114" y="63"/>
                    <a:pt x="114" y="59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0"/>
                    <a:pt x="111" y="47"/>
                    <a:pt x="107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2" y="47"/>
                    <a:pt x="98" y="45"/>
                    <a:pt x="97" y="42"/>
                  </a:cubicBezTo>
                  <a:cubicBezTo>
                    <a:pt x="97" y="40"/>
                    <a:pt x="96" y="32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2" y="26"/>
                    <a:pt x="102" y="21"/>
                    <a:pt x="99" y="18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3" y="12"/>
                    <a:pt x="88" y="12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18"/>
                    <a:pt x="78" y="19"/>
                    <a:pt x="75" y="18"/>
                  </a:cubicBezTo>
                  <a:cubicBezTo>
                    <a:pt x="73" y="17"/>
                    <a:pt x="67" y="12"/>
                    <a:pt x="67" y="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"/>
                    <a:pt x="64" y="0"/>
                    <a:pt x="6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3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5" y="16"/>
                    <a:pt x="43" y="17"/>
                  </a:cubicBezTo>
                  <a:cubicBezTo>
                    <a:pt x="40" y="17"/>
                    <a:pt x="32" y="18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6" y="12"/>
                    <a:pt x="21" y="12"/>
                    <a:pt x="18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21"/>
                    <a:pt x="12" y="26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8" y="32"/>
                    <a:pt x="20" y="36"/>
                    <a:pt x="19" y="38"/>
                  </a:cubicBezTo>
                  <a:cubicBezTo>
                    <a:pt x="17" y="41"/>
                    <a:pt x="12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2" y="67"/>
                    <a:pt x="16" y="69"/>
                    <a:pt x="17" y="71"/>
                  </a:cubicBezTo>
                  <a:cubicBezTo>
                    <a:pt x="18" y="73"/>
                    <a:pt x="18" y="82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2" y="88"/>
                    <a:pt x="12" y="93"/>
                    <a:pt x="15" y="95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21" y="102"/>
                    <a:pt x="26" y="102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32" y="96"/>
                    <a:pt x="37" y="94"/>
                    <a:pt x="39" y="95"/>
                  </a:cubicBezTo>
                  <a:cubicBezTo>
                    <a:pt x="41" y="96"/>
                    <a:pt x="47" y="102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10"/>
                    <a:pt x="51" y="114"/>
                    <a:pt x="55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4" y="114"/>
                    <a:pt x="67" y="110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2"/>
                    <a:pt x="69" y="98"/>
                    <a:pt x="71" y="97"/>
                  </a:cubicBezTo>
                  <a:cubicBezTo>
                    <a:pt x="74" y="96"/>
                    <a:pt x="82" y="96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8" y="102"/>
                    <a:pt x="93" y="102"/>
                    <a:pt x="96" y="99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102" y="93"/>
                    <a:pt x="102" y="88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6" y="82"/>
                    <a:pt x="95" y="77"/>
                    <a:pt x="96" y="75"/>
                  </a:cubicBezTo>
                  <a:cubicBezTo>
                    <a:pt x="97" y="73"/>
                    <a:pt x="102" y="67"/>
                    <a:pt x="106" y="67"/>
                  </a:cubicBezTo>
                  <a:lnTo>
                    <a:pt x="107" y="67"/>
                  </a:lnTo>
                  <a:close/>
                  <a:moveTo>
                    <a:pt x="57" y="85"/>
                  </a:moveTo>
                  <a:cubicBezTo>
                    <a:pt x="41" y="85"/>
                    <a:pt x="29" y="73"/>
                    <a:pt x="29" y="57"/>
                  </a:cubicBezTo>
                  <a:cubicBezTo>
                    <a:pt x="29" y="41"/>
                    <a:pt x="41" y="28"/>
                    <a:pt x="57" y="28"/>
                  </a:cubicBezTo>
                  <a:cubicBezTo>
                    <a:pt x="73" y="28"/>
                    <a:pt x="86" y="41"/>
                    <a:pt x="86" y="57"/>
                  </a:cubicBezTo>
                  <a:cubicBezTo>
                    <a:pt x="86" y="73"/>
                    <a:pt x="73" y="85"/>
                    <a:pt x="57" y="8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5"/>
            <p:cNvSpPr/>
            <p:nvPr/>
          </p:nvSpPr>
          <p:spPr bwMode="auto">
            <a:xfrm>
              <a:off x="10031588" y="2944927"/>
              <a:ext cx="243161" cy="244827"/>
            </a:xfrm>
            <a:custGeom>
              <a:avLst/>
              <a:gdLst/>
              <a:ahLst/>
              <a:cxnLst>
                <a:cxn ang="0">
                  <a:pos x="87" y="55"/>
                </a:cxn>
                <a:cxn ang="0">
                  <a:pos x="93" y="47"/>
                </a:cxn>
                <a:cxn ang="0">
                  <a:pos x="93" y="46"/>
                </a:cxn>
                <a:cxn ang="0">
                  <a:pos x="87" y="39"/>
                </a:cxn>
                <a:cxn ang="0">
                  <a:pos x="79" y="35"/>
                </a:cxn>
                <a:cxn ang="0">
                  <a:pos x="81" y="24"/>
                </a:cxn>
                <a:cxn ang="0">
                  <a:pos x="80" y="14"/>
                </a:cxn>
                <a:cxn ang="0">
                  <a:pos x="79" y="13"/>
                </a:cxn>
                <a:cxn ang="0">
                  <a:pos x="69" y="12"/>
                </a:cxn>
                <a:cxn ang="0">
                  <a:pos x="62" y="15"/>
                </a:cxn>
                <a:cxn ang="0">
                  <a:pos x="55" y="6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38" y="6"/>
                </a:cxn>
                <a:cxn ang="0">
                  <a:pos x="35" y="14"/>
                </a:cxn>
                <a:cxn ang="0">
                  <a:pos x="24" y="12"/>
                </a:cxn>
                <a:cxn ang="0">
                  <a:pos x="14" y="13"/>
                </a:cxn>
                <a:cxn ang="0">
                  <a:pos x="13" y="14"/>
                </a:cxn>
                <a:cxn ang="0">
                  <a:pos x="12" y="24"/>
                </a:cxn>
                <a:cxn ang="0">
                  <a:pos x="15" y="32"/>
                </a:cxn>
                <a:cxn ang="0">
                  <a:pos x="6" y="39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6" y="55"/>
                </a:cxn>
                <a:cxn ang="0">
                  <a:pos x="14" y="58"/>
                </a:cxn>
                <a:cxn ang="0">
                  <a:pos x="12" y="69"/>
                </a:cxn>
                <a:cxn ang="0">
                  <a:pos x="13" y="79"/>
                </a:cxn>
                <a:cxn ang="0">
                  <a:pos x="14" y="80"/>
                </a:cxn>
                <a:cxn ang="0">
                  <a:pos x="24" y="81"/>
                </a:cxn>
                <a:cxn ang="0">
                  <a:pos x="31" y="78"/>
                </a:cxn>
                <a:cxn ang="0">
                  <a:pos x="38" y="87"/>
                </a:cxn>
                <a:cxn ang="0">
                  <a:pos x="46" y="93"/>
                </a:cxn>
                <a:cxn ang="0">
                  <a:pos x="47" y="93"/>
                </a:cxn>
                <a:cxn ang="0">
                  <a:pos x="55" y="87"/>
                </a:cxn>
                <a:cxn ang="0">
                  <a:pos x="58" y="80"/>
                </a:cxn>
                <a:cxn ang="0">
                  <a:pos x="69" y="81"/>
                </a:cxn>
                <a:cxn ang="0">
                  <a:pos x="79" y="80"/>
                </a:cxn>
                <a:cxn ang="0">
                  <a:pos x="80" y="79"/>
                </a:cxn>
                <a:cxn ang="0">
                  <a:pos x="81" y="69"/>
                </a:cxn>
                <a:cxn ang="0">
                  <a:pos x="78" y="62"/>
                </a:cxn>
                <a:cxn ang="0">
                  <a:pos x="87" y="55"/>
                </a:cxn>
                <a:cxn ang="0">
                  <a:pos x="47" y="70"/>
                </a:cxn>
                <a:cxn ang="0">
                  <a:pos x="23" y="47"/>
                </a:cxn>
                <a:cxn ang="0">
                  <a:pos x="47" y="23"/>
                </a:cxn>
                <a:cxn ang="0">
                  <a:pos x="70" y="47"/>
                </a:cxn>
                <a:cxn ang="0">
                  <a:pos x="47" y="70"/>
                </a:cxn>
              </a:cxnLst>
              <a:rect l="0" t="0" r="r" b="b"/>
              <a:pathLst>
                <a:path w="93" h="93">
                  <a:moveTo>
                    <a:pt x="87" y="55"/>
                  </a:moveTo>
                  <a:cubicBezTo>
                    <a:pt x="90" y="55"/>
                    <a:pt x="93" y="51"/>
                    <a:pt x="93" y="47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2"/>
                    <a:pt x="90" y="39"/>
                    <a:pt x="87" y="39"/>
                  </a:cubicBezTo>
                  <a:cubicBezTo>
                    <a:pt x="83" y="39"/>
                    <a:pt x="80" y="37"/>
                    <a:pt x="79" y="35"/>
                  </a:cubicBezTo>
                  <a:cubicBezTo>
                    <a:pt x="79" y="33"/>
                    <a:pt x="78" y="26"/>
                    <a:pt x="81" y="24"/>
                  </a:cubicBezTo>
                  <a:cubicBezTo>
                    <a:pt x="83" y="21"/>
                    <a:pt x="83" y="17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10"/>
                    <a:pt x="72" y="10"/>
                    <a:pt x="69" y="12"/>
                  </a:cubicBezTo>
                  <a:cubicBezTo>
                    <a:pt x="67" y="15"/>
                    <a:pt x="63" y="16"/>
                    <a:pt x="62" y="15"/>
                  </a:cubicBezTo>
                  <a:cubicBezTo>
                    <a:pt x="60" y="14"/>
                    <a:pt x="55" y="10"/>
                    <a:pt x="55" y="6"/>
                  </a:cubicBezTo>
                  <a:cubicBezTo>
                    <a:pt x="55" y="3"/>
                    <a:pt x="51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38" y="3"/>
                    <a:pt x="38" y="6"/>
                  </a:cubicBezTo>
                  <a:cubicBezTo>
                    <a:pt x="38" y="10"/>
                    <a:pt x="37" y="13"/>
                    <a:pt x="35" y="14"/>
                  </a:cubicBezTo>
                  <a:cubicBezTo>
                    <a:pt x="33" y="14"/>
                    <a:pt x="26" y="15"/>
                    <a:pt x="24" y="12"/>
                  </a:cubicBezTo>
                  <a:cubicBezTo>
                    <a:pt x="21" y="10"/>
                    <a:pt x="17" y="10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7"/>
                    <a:pt x="10" y="21"/>
                    <a:pt x="12" y="24"/>
                  </a:cubicBezTo>
                  <a:cubicBezTo>
                    <a:pt x="15" y="26"/>
                    <a:pt x="16" y="30"/>
                    <a:pt x="15" y="32"/>
                  </a:cubicBezTo>
                  <a:cubicBezTo>
                    <a:pt x="14" y="33"/>
                    <a:pt x="10" y="39"/>
                    <a:pt x="6" y="39"/>
                  </a:cubicBezTo>
                  <a:cubicBezTo>
                    <a:pt x="3" y="39"/>
                    <a:pt x="0" y="42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5"/>
                    <a:pt x="6" y="55"/>
                  </a:cubicBezTo>
                  <a:cubicBezTo>
                    <a:pt x="10" y="55"/>
                    <a:pt x="13" y="56"/>
                    <a:pt x="14" y="58"/>
                  </a:cubicBezTo>
                  <a:cubicBezTo>
                    <a:pt x="14" y="60"/>
                    <a:pt x="15" y="67"/>
                    <a:pt x="12" y="69"/>
                  </a:cubicBezTo>
                  <a:cubicBezTo>
                    <a:pt x="10" y="72"/>
                    <a:pt x="10" y="76"/>
                    <a:pt x="13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7" y="83"/>
                    <a:pt x="21" y="83"/>
                    <a:pt x="24" y="81"/>
                  </a:cubicBezTo>
                  <a:cubicBezTo>
                    <a:pt x="26" y="79"/>
                    <a:pt x="30" y="77"/>
                    <a:pt x="31" y="78"/>
                  </a:cubicBezTo>
                  <a:cubicBezTo>
                    <a:pt x="33" y="79"/>
                    <a:pt x="38" y="84"/>
                    <a:pt x="38" y="87"/>
                  </a:cubicBezTo>
                  <a:cubicBezTo>
                    <a:pt x="38" y="91"/>
                    <a:pt x="42" y="93"/>
                    <a:pt x="46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1" y="93"/>
                    <a:pt x="55" y="91"/>
                    <a:pt x="55" y="87"/>
                  </a:cubicBezTo>
                  <a:cubicBezTo>
                    <a:pt x="55" y="84"/>
                    <a:pt x="56" y="80"/>
                    <a:pt x="58" y="80"/>
                  </a:cubicBezTo>
                  <a:cubicBezTo>
                    <a:pt x="60" y="79"/>
                    <a:pt x="67" y="79"/>
                    <a:pt x="69" y="81"/>
                  </a:cubicBezTo>
                  <a:cubicBezTo>
                    <a:pt x="72" y="83"/>
                    <a:pt x="76" y="83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3" y="76"/>
                    <a:pt x="83" y="72"/>
                    <a:pt x="81" y="69"/>
                  </a:cubicBezTo>
                  <a:cubicBezTo>
                    <a:pt x="78" y="67"/>
                    <a:pt x="77" y="64"/>
                    <a:pt x="78" y="62"/>
                  </a:cubicBezTo>
                  <a:cubicBezTo>
                    <a:pt x="79" y="60"/>
                    <a:pt x="83" y="55"/>
                    <a:pt x="87" y="55"/>
                  </a:cubicBezTo>
                  <a:close/>
                  <a:moveTo>
                    <a:pt x="47" y="70"/>
                  </a:moveTo>
                  <a:cubicBezTo>
                    <a:pt x="34" y="70"/>
                    <a:pt x="23" y="60"/>
                    <a:pt x="23" y="47"/>
                  </a:cubicBezTo>
                  <a:cubicBezTo>
                    <a:pt x="23" y="34"/>
                    <a:pt x="34" y="23"/>
                    <a:pt x="47" y="23"/>
                  </a:cubicBezTo>
                  <a:cubicBezTo>
                    <a:pt x="59" y="23"/>
                    <a:pt x="70" y="34"/>
                    <a:pt x="70" y="47"/>
                  </a:cubicBezTo>
                  <a:cubicBezTo>
                    <a:pt x="70" y="60"/>
                    <a:pt x="59" y="70"/>
                    <a:pt x="47" y="7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6"/>
            <p:cNvSpPr/>
            <p:nvPr/>
          </p:nvSpPr>
          <p:spPr bwMode="auto">
            <a:xfrm>
              <a:off x="10056571" y="3218068"/>
              <a:ext cx="191531" cy="189866"/>
            </a:xfrm>
            <a:custGeom>
              <a:avLst/>
              <a:gdLst/>
              <a:ahLst/>
              <a:cxnLst>
                <a:cxn ang="0">
                  <a:pos x="68" y="42"/>
                </a:cxn>
                <a:cxn ang="0">
                  <a:pos x="73" y="36"/>
                </a:cxn>
                <a:cxn ang="0">
                  <a:pos x="68" y="30"/>
                </a:cxn>
                <a:cxn ang="0">
                  <a:pos x="62" y="27"/>
                </a:cxn>
                <a:cxn ang="0">
                  <a:pos x="63" y="18"/>
                </a:cxn>
                <a:cxn ang="0">
                  <a:pos x="62" y="10"/>
                </a:cxn>
                <a:cxn ang="0">
                  <a:pos x="54" y="9"/>
                </a:cxn>
                <a:cxn ang="0">
                  <a:pos x="48" y="12"/>
                </a:cxn>
                <a:cxn ang="0">
                  <a:pos x="43" y="5"/>
                </a:cxn>
                <a:cxn ang="0">
                  <a:pos x="37" y="0"/>
                </a:cxn>
                <a:cxn ang="0">
                  <a:pos x="30" y="5"/>
                </a:cxn>
                <a:cxn ang="0">
                  <a:pos x="27" y="11"/>
                </a:cxn>
                <a:cxn ang="0">
                  <a:pos x="19" y="9"/>
                </a:cxn>
                <a:cxn ang="0">
                  <a:pos x="11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5" y="30"/>
                </a:cxn>
                <a:cxn ang="0">
                  <a:pos x="0" y="36"/>
                </a:cxn>
                <a:cxn ang="0">
                  <a:pos x="5" y="42"/>
                </a:cxn>
                <a:cxn ang="0">
                  <a:pos x="11" y="45"/>
                </a:cxn>
                <a:cxn ang="0">
                  <a:pos x="10" y="54"/>
                </a:cxn>
                <a:cxn ang="0">
                  <a:pos x="11" y="62"/>
                </a:cxn>
                <a:cxn ang="0">
                  <a:pos x="19" y="63"/>
                </a:cxn>
                <a:cxn ang="0">
                  <a:pos x="25" y="61"/>
                </a:cxn>
                <a:cxn ang="0">
                  <a:pos x="30" y="68"/>
                </a:cxn>
                <a:cxn ang="0">
                  <a:pos x="37" y="72"/>
                </a:cxn>
                <a:cxn ang="0">
                  <a:pos x="43" y="68"/>
                </a:cxn>
                <a:cxn ang="0">
                  <a:pos x="46" y="62"/>
                </a:cxn>
                <a:cxn ang="0">
                  <a:pos x="54" y="63"/>
                </a:cxn>
                <a:cxn ang="0">
                  <a:pos x="62" y="62"/>
                </a:cxn>
                <a:cxn ang="0">
                  <a:pos x="63" y="54"/>
                </a:cxn>
                <a:cxn ang="0">
                  <a:pos x="61" y="48"/>
                </a:cxn>
                <a:cxn ang="0">
                  <a:pos x="68" y="42"/>
                </a:cxn>
                <a:cxn ang="0">
                  <a:pos x="37" y="54"/>
                </a:cxn>
                <a:cxn ang="0">
                  <a:pos x="18" y="36"/>
                </a:cxn>
                <a:cxn ang="0">
                  <a:pos x="37" y="18"/>
                </a:cxn>
                <a:cxn ang="0">
                  <a:pos x="55" y="36"/>
                </a:cxn>
                <a:cxn ang="0">
                  <a:pos x="37" y="54"/>
                </a:cxn>
              </a:cxnLst>
              <a:rect l="0" t="0" r="r" b="b"/>
              <a:pathLst>
                <a:path w="73" h="72">
                  <a:moveTo>
                    <a:pt x="68" y="42"/>
                  </a:moveTo>
                  <a:cubicBezTo>
                    <a:pt x="71" y="42"/>
                    <a:pt x="73" y="40"/>
                    <a:pt x="73" y="36"/>
                  </a:cubicBezTo>
                  <a:cubicBezTo>
                    <a:pt x="73" y="33"/>
                    <a:pt x="71" y="30"/>
                    <a:pt x="68" y="30"/>
                  </a:cubicBezTo>
                  <a:cubicBezTo>
                    <a:pt x="65" y="30"/>
                    <a:pt x="63" y="29"/>
                    <a:pt x="62" y="27"/>
                  </a:cubicBezTo>
                  <a:cubicBezTo>
                    <a:pt x="62" y="26"/>
                    <a:pt x="61" y="20"/>
                    <a:pt x="63" y="18"/>
                  </a:cubicBezTo>
                  <a:cubicBezTo>
                    <a:pt x="65" y="16"/>
                    <a:pt x="65" y="13"/>
                    <a:pt x="62" y="10"/>
                  </a:cubicBezTo>
                  <a:cubicBezTo>
                    <a:pt x="60" y="8"/>
                    <a:pt x="56" y="7"/>
                    <a:pt x="54" y="9"/>
                  </a:cubicBezTo>
                  <a:cubicBezTo>
                    <a:pt x="52" y="11"/>
                    <a:pt x="50" y="12"/>
                    <a:pt x="48" y="12"/>
                  </a:cubicBezTo>
                  <a:cubicBezTo>
                    <a:pt x="47" y="11"/>
                    <a:pt x="43" y="7"/>
                    <a:pt x="43" y="5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3" y="0"/>
                    <a:pt x="30" y="2"/>
                    <a:pt x="30" y="5"/>
                  </a:cubicBezTo>
                  <a:cubicBezTo>
                    <a:pt x="30" y="7"/>
                    <a:pt x="29" y="10"/>
                    <a:pt x="27" y="11"/>
                  </a:cubicBezTo>
                  <a:cubicBezTo>
                    <a:pt x="26" y="11"/>
                    <a:pt x="21" y="11"/>
                    <a:pt x="19" y="9"/>
                  </a:cubicBezTo>
                  <a:cubicBezTo>
                    <a:pt x="17" y="7"/>
                    <a:pt x="13" y="8"/>
                    <a:pt x="11" y="10"/>
                  </a:cubicBezTo>
                  <a:cubicBezTo>
                    <a:pt x="8" y="13"/>
                    <a:pt x="8" y="16"/>
                    <a:pt x="10" y="18"/>
                  </a:cubicBezTo>
                  <a:cubicBezTo>
                    <a:pt x="12" y="20"/>
                    <a:pt x="13" y="23"/>
                    <a:pt x="12" y="24"/>
                  </a:cubicBezTo>
                  <a:cubicBezTo>
                    <a:pt x="11" y="26"/>
                    <a:pt x="8" y="30"/>
                    <a:pt x="5" y="30"/>
                  </a:cubicBezTo>
                  <a:cubicBezTo>
                    <a:pt x="2" y="30"/>
                    <a:pt x="0" y="33"/>
                    <a:pt x="0" y="36"/>
                  </a:cubicBezTo>
                  <a:cubicBezTo>
                    <a:pt x="0" y="40"/>
                    <a:pt x="2" y="42"/>
                    <a:pt x="5" y="42"/>
                  </a:cubicBezTo>
                  <a:cubicBezTo>
                    <a:pt x="8" y="42"/>
                    <a:pt x="10" y="44"/>
                    <a:pt x="11" y="45"/>
                  </a:cubicBezTo>
                  <a:cubicBezTo>
                    <a:pt x="11" y="47"/>
                    <a:pt x="12" y="52"/>
                    <a:pt x="10" y="54"/>
                  </a:cubicBezTo>
                  <a:cubicBezTo>
                    <a:pt x="8" y="56"/>
                    <a:pt x="8" y="59"/>
                    <a:pt x="11" y="62"/>
                  </a:cubicBezTo>
                  <a:cubicBezTo>
                    <a:pt x="13" y="64"/>
                    <a:pt x="17" y="65"/>
                    <a:pt x="19" y="63"/>
                  </a:cubicBezTo>
                  <a:cubicBezTo>
                    <a:pt x="21" y="61"/>
                    <a:pt x="23" y="60"/>
                    <a:pt x="25" y="61"/>
                  </a:cubicBezTo>
                  <a:cubicBezTo>
                    <a:pt x="26" y="61"/>
                    <a:pt x="30" y="65"/>
                    <a:pt x="30" y="68"/>
                  </a:cubicBezTo>
                  <a:cubicBezTo>
                    <a:pt x="30" y="70"/>
                    <a:pt x="33" y="72"/>
                    <a:pt x="37" y="72"/>
                  </a:cubicBezTo>
                  <a:cubicBezTo>
                    <a:pt x="40" y="72"/>
                    <a:pt x="43" y="70"/>
                    <a:pt x="43" y="68"/>
                  </a:cubicBezTo>
                  <a:cubicBezTo>
                    <a:pt x="43" y="65"/>
                    <a:pt x="44" y="62"/>
                    <a:pt x="46" y="62"/>
                  </a:cubicBezTo>
                  <a:cubicBezTo>
                    <a:pt x="47" y="61"/>
                    <a:pt x="52" y="61"/>
                    <a:pt x="54" y="63"/>
                  </a:cubicBezTo>
                  <a:cubicBezTo>
                    <a:pt x="56" y="65"/>
                    <a:pt x="60" y="64"/>
                    <a:pt x="62" y="62"/>
                  </a:cubicBezTo>
                  <a:cubicBezTo>
                    <a:pt x="65" y="59"/>
                    <a:pt x="65" y="56"/>
                    <a:pt x="63" y="54"/>
                  </a:cubicBezTo>
                  <a:cubicBezTo>
                    <a:pt x="61" y="52"/>
                    <a:pt x="60" y="49"/>
                    <a:pt x="61" y="48"/>
                  </a:cubicBezTo>
                  <a:cubicBezTo>
                    <a:pt x="62" y="46"/>
                    <a:pt x="65" y="42"/>
                    <a:pt x="68" y="42"/>
                  </a:cubicBezTo>
                  <a:close/>
                  <a:moveTo>
                    <a:pt x="37" y="54"/>
                  </a:moveTo>
                  <a:cubicBezTo>
                    <a:pt x="26" y="54"/>
                    <a:pt x="18" y="46"/>
                    <a:pt x="18" y="36"/>
                  </a:cubicBezTo>
                  <a:cubicBezTo>
                    <a:pt x="18" y="26"/>
                    <a:pt x="26" y="18"/>
                    <a:pt x="37" y="18"/>
                  </a:cubicBezTo>
                  <a:cubicBezTo>
                    <a:pt x="47" y="18"/>
                    <a:pt x="55" y="26"/>
                    <a:pt x="55" y="36"/>
                  </a:cubicBezTo>
                  <a:cubicBezTo>
                    <a:pt x="55" y="46"/>
                    <a:pt x="47" y="54"/>
                    <a:pt x="37" y="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8"/>
            <p:cNvSpPr/>
            <p:nvPr/>
          </p:nvSpPr>
          <p:spPr bwMode="auto">
            <a:xfrm>
              <a:off x="10038250" y="2953255"/>
              <a:ext cx="244827" cy="244827"/>
            </a:xfrm>
            <a:custGeom>
              <a:avLst/>
              <a:gdLst/>
              <a:ahLst/>
              <a:cxnLst>
                <a:cxn ang="0">
                  <a:pos x="87" y="54"/>
                </a:cxn>
                <a:cxn ang="0">
                  <a:pos x="93" y="47"/>
                </a:cxn>
                <a:cxn ang="0">
                  <a:pos x="93" y="46"/>
                </a:cxn>
                <a:cxn ang="0">
                  <a:pos x="87" y="38"/>
                </a:cxn>
                <a:cxn ang="0">
                  <a:pos x="79" y="35"/>
                </a:cxn>
                <a:cxn ang="0">
                  <a:pos x="81" y="24"/>
                </a:cxn>
                <a:cxn ang="0">
                  <a:pos x="80" y="14"/>
                </a:cxn>
                <a:cxn ang="0">
                  <a:pos x="79" y="13"/>
                </a:cxn>
                <a:cxn ang="0">
                  <a:pos x="69" y="12"/>
                </a:cxn>
                <a:cxn ang="0">
                  <a:pos x="61" y="15"/>
                </a:cxn>
                <a:cxn ang="0">
                  <a:pos x="54" y="6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38" y="6"/>
                </a:cxn>
                <a:cxn ang="0">
                  <a:pos x="35" y="13"/>
                </a:cxn>
                <a:cxn ang="0">
                  <a:pos x="24" y="12"/>
                </a:cxn>
                <a:cxn ang="0">
                  <a:pos x="14" y="13"/>
                </a:cxn>
                <a:cxn ang="0">
                  <a:pos x="13" y="14"/>
                </a:cxn>
                <a:cxn ang="0">
                  <a:pos x="12" y="24"/>
                </a:cxn>
                <a:cxn ang="0">
                  <a:pos x="15" y="31"/>
                </a:cxn>
                <a:cxn ang="0">
                  <a:pos x="6" y="38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6" y="54"/>
                </a:cxn>
                <a:cxn ang="0">
                  <a:pos x="13" y="58"/>
                </a:cxn>
                <a:cxn ang="0">
                  <a:pos x="12" y="69"/>
                </a:cxn>
                <a:cxn ang="0">
                  <a:pos x="13" y="79"/>
                </a:cxn>
                <a:cxn ang="0">
                  <a:pos x="14" y="80"/>
                </a:cxn>
                <a:cxn ang="0">
                  <a:pos x="24" y="81"/>
                </a:cxn>
                <a:cxn ang="0">
                  <a:pos x="31" y="78"/>
                </a:cxn>
                <a:cxn ang="0">
                  <a:pos x="38" y="87"/>
                </a:cxn>
                <a:cxn ang="0">
                  <a:pos x="46" y="93"/>
                </a:cxn>
                <a:cxn ang="0">
                  <a:pos x="47" y="93"/>
                </a:cxn>
                <a:cxn ang="0">
                  <a:pos x="54" y="87"/>
                </a:cxn>
                <a:cxn ang="0">
                  <a:pos x="58" y="79"/>
                </a:cxn>
                <a:cxn ang="0">
                  <a:pos x="69" y="81"/>
                </a:cxn>
                <a:cxn ang="0">
                  <a:pos x="79" y="80"/>
                </a:cxn>
                <a:cxn ang="0">
                  <a:pos x="80" y="79"/>
                </a:cxn>
                <a:cxn ang="0">
                  <a:pos x="81" y="69"/>
                </a:cxn>
                <a:cxn ang="0">
                  <a:pos x="78" y="61"/>
                </a:cxn>
                <a:cxn ang="0">
                  <a:pos x="87" y="54"/>
                </a:cxn>
                <a:cxn ang="0">
                  <a:pos x="46" y="70"/>
                </a:cxn>
                <a:cxn ang="0">
                  <a:pos x="23" y="46"/>
                </a:cxn>
                <a:cxn ang="0">
                  <a:pos x="46" y="23"/>
                </a:cxn>
                <a:cxn ang="0">
                  <a:pos x="70" y="46"/>
                </a:cxn>
                <a:cxn ang="0">
                  <a:pos x="46" y="70"/>
                </a:cxn>
              </a:cxnLst>
              <a:rect l="0" t="0" r="r" b="b"/>
              <a:pathLst>
                <a:path w="93" h="93">
                  <a:moveTo>
                    <a:pt x="87" y="54"/>
                  </a:moveTo>
                  <a:cubicBezTo>
                    <a:pt x="90" y="54"/>
                    <a:pt x="93" y="51"/>
                    <a:pt x="93" y="47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2"/>
                    <a:pt x="90" y="38"/>
                    <a:pt x="87" y="38"/>
                  </a:cubicBezTo>
                  <a:cubicBezTo>
                    <a:pt x="83" y="38"/>
                    <a:pt x="80" y="37"/>
                    <a:pt x="79" y="35"/>
                  </a:cubicBezTo>
                  <a:cubicBezTo>
                    <a:pt x="79" y="33"/>
                    <a:pt x="78" y="26"/>
                    <a:pt x="81" y="24"/>
                  </a:cubicBezTo>
                  <a:cubicBezTo>
                    <a:pt x="83" y="21"/>
                    <a:pt x="83" y="17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10"/>
                    <a:pt x="72" y="10"/>
                    <a:pt x="69" y="12"/>
                  </a:cubicBezTo>
                  <a:cubicBezTo>
                    <a:pt x="67" y="14"/>
                    <a:pt x="63" y="16"/>
                    <a:pt x="61" y="15"/>
                  </a:cubicBezTo>
                  <a:cubicBezTo>
                    <a:pt x="60" y="14"/>
                    <a:pt x="54" y="9"/>
                    <a:pt x="54" y="6"/>
                  </a:cubicBezTo>
                  <a:cubicBezTo>
                    <a:pt x="54" y="2"/>
                    <a:pt x="51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38" y="2"/>
                    <a:pt x="38" y="6"/>
                  </a:cubicBezTo>
                  <a:cubicBezTo>
                    <a:pt x="38" y="9"/>
                    <a:pt x="37" y="13"/>
                    <a:pt x="35" y="13"/>
                  </a:cubicBezTo>
                  <a:cubicBezTo>
                    <a:pt x="33" y="14"/>
                    <a:pt x="26" y="14"/>
                    <a:pt x="24" y="12"/>
                  </a:cubicBezTo>
                  <a:cubicBezTo>
                    <a:pt x="21" y="10"/>
                    <a:pt x="17" y="10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7"/>
                    <a:pt x="9" y="21"/>
                    <a:pt x="12" y="24"/>
                  </a:cubicBezTo>
                  <a:cubicBezTo>
                    <a:pt x="14" y="26"/>
                    <a:pt x="16" y="29"/>
                    <a:pt x="15" y="31"/>
                  </a:cubicBezTo>
                  <a:cubicBezTo>
                    <a:pt x="14" y="33"/>
                    <a:pt x="9" y="38"/>
                    <a:pt x="6" y="38"/>
                  </a:cubicBezTo>
                  <a:cubicBezTo>
                    <a:pt x="2" y="38"/>
                    <a:pt x="0" y="42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4"/>
                    <a:pt x="6" y="54"/>
                  </a:cubicBezTo>
                  <a:cubicBezTo>
                    <a:pt x="9" y="54"/>
                    <a:pt x="13" y="56"/>
                    <a:pt x="13" y="58"/>
                  </a:cubicBezTo>
                  <a:cubicBezTo>
                    <a:pt x="14" y="60"/>
                    <a:pt x="14" y="67"/>
                    <a:pt x="12" y="69"/>
                  </a:cubicBezTo>
                  <a:cubicBezTo>
                    <a:pt x="9" y="72"/>
                    <a:pt x="10" y="76"/>
                    <a:pt x="13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7" y="83"/>
                    <a:pt x="21" y="83"/>
                    <a:pt x="24" y="81"/>
                  </a:cubicBezTo>
                  <a:cubicBezTo>
                    <a:pt x="26" y="78"/>
                    <a:pt x="29" y="77"/>
                    <a:pt x="31" y="78"/>
                  </a:cubicBezTo>
                  <a:cubicBezTo>
                    <a:pt x="33" y="79"/>
                    <a:pt x="38" y="83"/>
                    <a:pt x="38" y="87"/>
                  </a:cubicBezTo>
                  <a:cubicBezTo>
                    <a:pt x="38" y="90"/>
                    <a:pt x="42" y="93"/>
                    <a:pt x="46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1" y="93"/>
                    <a:pt x="54" y="90"/>
                    <a:pt x="54" y="87"/>
                  </a:cubicBezTo>
                  <a:cubicBezTo>
                    <a:pt x="54" y="83"/>
                    <a:pt x="56" y="80"/>
                    <a:pt x="58" y="79"/>
                  </a:cubicBezTo>
                  <a:cubicBezTo>
                    <a:pt x="60" y="79"/>
                    <a:pt x="67" y="78"/>
                    <a:pt x="69" y="81"/>
                  </a:cubicBezTo>
                  <a:cubicBezTo>
                    <a:pt x="72" y="83"/>
                    <a:pt x="76" y="83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3" y="76"/>
                    <a:pt x="83" y="72"/>
                    <a:pt x="81" y="69"/>
                  </a:cubicBezTo>
                  <a:cubicBezTo>
                    <a:pt x="78" y="67"/>
                    <a:pt x="77" y="63"/>
                    <a:pt x="78" y="61"/>
                  </a:cubicBezTo>
                  <a:cubicBezTo>
                    <a:pt x="79" y="60"/>
                    <a:pt x="83" y="54"/>
                    <a:pt x="87" y="54"/>
                  </a:cubicBezTo>
                  <a:close/>
                  <a:moveTo>
                    <a:pt x="46" y="70"/>
                  </a:moveTo>
                  <a:cubicBezTo>
                    <a:pt x="33" y="70"/>
                    <a:pt x="23" y="59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59" y="23"/>
                    <a:pt x="70" y="33"/>
                    <a:pt x="70" y="46"/>
                  </a:cubicBezTo>
                  <a:cubicBezTo>
                    <a:pt x="70" y="59"/>
                    <a:pt x="59" y="70"/>
                    <a:pt x="46" y="7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9"/>
            <p:cNvSpPr/>
            <p:nvPr/>
          </p:nvSpPr>
          <p:spPr bwMode="auto">
            <a:xfrm>
              <a:off x="10064898" y="3223064"/>
              <a:ext cx="191531" cy="193197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73" y="37"/>
                </a:cxn>
                <a:cxn ang="0">
                  <a:pos x="68" y="30"/>
                </a:cxn>
                <a:cxn ang="0">
                  <a:pos x="62" y="28"/>
                </a:cxn>
                <a:cxn ang="0">
                  <a:pos x="63" y="19"/>
                </a:cxn>
                <a:cxn ang="0">
                  <a:pos x="62" y="11"/>
                </a:cxn>
                <a:cxn ang="0">
                  <a:pos x="54" y="10"/>
                </a:cxn>
                <a:cxn ang="0">
                  <a:pos x="48" y="12"/>
                </a:cxn>
                <a:cxn ang="0">
                  <a:pos x="43" y="5"/>
                </a:cxn>
                <a:cxn ang="0">
                  <a:pos x="36" y="0"/>
                </a:cxn>
                <a:cxn ang="0">
                  <a:pos x="30" y="5"/>
                </a:cxn>
                <a:cxn ang="0">
                  <a:pos x="27" y="11"/>
                </a:cxn>
                <a:cxn ang="0">
                  <a:pos x="19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2" y="25"/>
                </a:cxn>
                <a:cxn ang="0">
                  <a:pos x="5" y="30"/>
                </a:cxn>
                <a:cxn ang="0">
                  <a:pos x="0" y="37"/>
                </a:cxn>
                <a:cxn ang="0">
                  <a:pos x="5" y="43"/>
                </a:cxn>
                <a:cxn ang="0">
                  <a:pos x="11" y="46"/>
                </a:cxn>
                <a:cxn ang="0">
                  <a:pos x="10" y="54"/>
                </a:cxn>
                <a:cxn ang="0">
                  <a:pos x="11" y="62"/>
                </a:cxn>
                <a:cxn ang="0">
                  <a:pos x="19" y="63"/>
                </a:cxn>
                <a:cxn ang="0">
                  <a:pos x="25" y="61"/>
                </a:cxn>
                <a:cxn ang="0">
                  <a:pos x="30" y="68"/>
                </a:cxn>
                <a:cxn ang="0">
                  <a:pos x="36" y="73"/>
                </a:cxn>
                <a:cxn ang="0">
                  <a:pos x="43" y="68"/>
                </a:cxn>
                <a:cxn ang="0">
                  <a:pos x="45" y="62"/>
                </a:cxn>
                <a:cxn ang="0">
                  <a:pos x="54" y="63"/>
                </a:cxn>
                <a:cxn ang="0">
                  <a:pos x="62" y="62"/>
                </a:cxn>
                <a:cxn ang="0">
                  <a:pos x="63" y="54"/>
                </a:cxn>
                <a:cxn ang="0">
                  <a:pos x="61" y="48"/>
                </a:cxn>
                <a:cxn ang="0">
                  <a:pos x="68" y="43"/>
                </a:cxn>
                <a:cxn ang="0">
                  <a:pos x="36" y="55"/>
                </a:cxn>
                <a:cxn ang="0">
                  <a:pos x="18" y="37"/>
                </a:cxn>
                <a:cxn ang="0">
                  <a:pos x="36" y="19"/>
                </a:cxn>
                <a:cxn ang="0">
                  <a:pos x="54" y="37"/>
                </a:cxn>
                <a:cxn ang="0">
                  <a:pos x="36" y="55"/>
                </a:cxn>
              </a:cxnLst>
              <a:rect l="0" t="0" r="r" b="b"/>
              <a:pathLst>
                <a:path w="73" h="73">
                  <a:moveTo>
                    <a:pt x="68" y="43"/>
                  </a:moveTo>
                  <a:cubicBezTo>
                    <a:pt x="70" y="43"/>
                    <a:pt x="73" y="40"/>
                    <a:pt x="73" y="37"/>
                  </a:cubicBezTo>
                  <a:cubicBezTo>
                    <a:pt x="73" y="33"/>
                    <a:pt x="70" y="30"/>
                    <a:pt x="68" y="30"/>
                  </a:cubicBezTo>
                  <a:cubicBezTo>
                    <a:pt x="65" y="30"/>
                    <a:pt x="62" y="29"/>
                    <a:pt x="62" y="28"/>
                  </a:cubicBezTo>
                  <a:cubicBezTo>
                    <a:pt x="61" y="26"/>
                    <a:pt x="61" y="21"/>
                    <a:pt x="63" y="19"/>
                  </a:cubicBezTo>
                  <a:cubicBezTo>
                    <a:pt x="65" y="17"/>
                    <a:pt x="64" y="14"/>
                    <a:pt x="62" y="11"/>
                  </a:cubicBezTo>
                  <a:cubicBezTo>
                    <a:pt x="60" y="9"/>
                    <a:pt x="56" y="8"/>
                    <a:pt x="54" y="10"/>
                  </a:cubicBezTo>
                  <a:cubicBezTo>
                    <a:pt x="52" y="12"/>
                    <a:pt x="49" y="13"/>
                    <a:pt x="48" y="12"/>
                  </a:cubicBezTo>
                  <a:cubicBezTo>
                    <a:pt x="47" y="12"/>
                    <a:pt x="43" y="8"/>
                    <a:pt x="43" y="5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33" y="0"/>
                    <a:pt x="30" y="3"/>
                    <a:pt x="30" y="5"/>
                  </a:cubicBezTo>
                  <a:cubicBezTo>
                    <a:pt x="30" y="8"/>
                    <a:pt x="29" y="11"/>
                    <a:pt x="27" y="11"/>
                  </a:cubicBezTo>
                  <a:cubicBezTo>
                    <a:pt x="26" y="12"/>
                    <a:pt x="20" y="12"/>
                    <a:pt x="19" y="10"/>
                  </a:cubicBezTo>
                  <a:cubicBezTo>
                    <a:pt x="17" y="8"/>
                    <a:pt x="13" y="9"/>
                    <a:pt x="11" y="11"/>
                  </a:cubicBezTo>
                  <a:cubicBezTo>
                    <a:pt x="8" y="14"/>
                    <a:pt x="8" y="17"/>
                    <a:pt x="10" y="19"/>
                  </a:cubicBezTo>
                  <a:cubicBezTo>
                    <a:pt x="11" y="21"/>
                    <a:pt x="12" y="24"/>
                    <a:pt x="12" y="25"/>
                  </a:cubicBezTo>
                  <a:cubicBezTo>
                    <a:pt x="11" y="26"/>
                    <a:pt x="8" y="30"/>
                    <a:pt x="5" y="30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40"/>
                    <a:pt x="2" y="43"/>
                    <a:pt x="5" y="43"/>
                  </a:cubicBezTo>
                  <a:cubicBezTo>
                    <a:pt x="8" y="43"/>
                    <a:pt x="10" y="44"/>
                    <a:pt x="11" y="46"/>
                  </a:cubicBezTo>
                  <a:cubicBezTo>
                    <a:pt x="11" y="47"/>
                    <a:pt x="11" y="53"/>
                    <a:pt x="10" y="54"/>
                  </a:cubicBezTo>
                  <a:cubicBezTo>
                    <a:pt x="8" y="56"/>
                    <a:pt x="8" y="60"/>
                    <a:pt x="11" y="62"/>
                  </a:cubicBezTo>
                  <a:cubicBezTo>
                    <a:pt x="13" y="65"/>
                    <a:pt x="17" y="65"/>
                    <a:pt x="19" y="63"/>
                  </a:cubicBezTo>
                  <a:cubicBezTo>
                    <a:pt x="20" y="62"/>
                    <a:pt x="23" y="61"/>
                    <a:pt x="25" y="61"/>
                  </a:cubicBezTo>
                  <a:cubicBezTo>
                    <a:pt x="26" y="62"/>
                    <a:pt x="30" y="65"/>
                    <a:pt x="30" y="68"/>
                  </a:cubicBezTo>
                  <a:cubicBezTo>
                    <a:pt x="30" y="71"/>
                    <a:pt x="33" y="73"/>
                    <a:pt x="36" y="73"/>
                  </a:cubicBezTo>
                  <a:cubicBezTo>
                    <a:pt x="40" y="73"/>
                    <a:pt x="43" y="71"/>
                    <a:pt x="43" y="68"/>
                  </a:cubicBezTo>
                  <a:cubicBezTo>
                    <a:pt x="43" y="65"/>
                    <a:pt x="44" y="63"/>
                    <a:pt x="45" y="62"/>
                  </a:cubicBezTo>
                  <a:cubicBezTo>
                    <a:pt x="47" y="62"/>
                    <a:pt x="52" y="62"/>
                    <a:pt x="54" y="63"/>
                  </a:cubicBezTo>
                  <a:cubicBezTo>
                    <a:pt x="56" y="65"/>
                    <a:pt x="60" y="65"/>
                    <a:pt x="62" y="62"/>
                  </a:cubicBezTo>
                  <a:cubicBezTo>
                    <a:pt x="64" y="60"/>
                    <a:pt x="65" y="56"/>
                    <a:pt x="63" y="54"/>
                  </a:cubicBezTo>
                  <a:cubicBezTo>
                    <a:pt x="61" y="53"/>
                    <a:pt x="60" y="50"/>
                    <a:pt x="61" y="48"/>
                  </a:cubicBezTo>
                  <a:cubicBezTo>
                    <a:pt x="62" y="47"/>
                    <a:pt x="65" y="43"/>
                    <a:pt x="68" y="43"/>
                  </a:cubicBezTo>
                  <a:close/>
                  <a:moveTo>
                    <a:pt x="36" y="55"/>
                  </a:moveTo>
                  <a:cubicBezTo>
                    <a:pt x="26" y="55"/>
                    <a:pt x="18" y="47"/>
                    <a:pt x="18" y="37"/>
                  </a:cubicBezTo>
                  <a:cubicBezTo>
                    <a:pt x="18" y="27"/>
                    <a:pt x="26" y="19"/>
                    <a:pt x="36" y="19"/>
                  </a:cubicBezTo>
                  <a:cubicBezTo>
                    <a:pt x="46" y="19"/>
                    <a:pt x="54" y="27"/>
                    <a:pt x="54" y="37"/>
                  </a:cubicBezTo>
                  <a:cubicBezTo>
                    <a:pt x="54" y="47"/>
                    <a:pt x="46" y="55"/>
                    <a:pt x="36" y="5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0"/>
            <p:cNvSpPr/>
            <p:nvPr/>
          </p:nvSpPr>
          <p:spPr bwMode="auto">
            <a:xfrm>
              <a:off x="9756783" y="3068174"/>
              <a:ext cx="299788" cy="299788"/>
            </a:xfrm>
            <a:custGeom>
              <a:avLst/>
              <a:gdLst/>
              <a:ahLst/>
              <a:cxnLst>
                <a:cxn ang="0">
                  <a:pos x="107" y="67"/>
                </a:cxn>
                <a:cxn ang="0">
                  <a:pos x="114" y="59"/>
                </a:cxn>
                <a:cxn ang="0">
                  <a:pos x="114" y="54"/>
                </a:cxn>
                <a:cxn ang="0">
                  <a:pos x="107" y="47"/>
                </a:cxn>
                <a:cxn ang="0">
                  <a:pos x="106" y="47"/>
                </a:cxn>
                <a:cxn ang="0">
                  <a:pos x="97" y="42"/>
                </a:cxn>
                <a:cxn ang="0">
                  <a:pos x="99" y="29"/>
                </a:cxn>
                <a:cxn ang="0">
                  <a:pos x="99" y="29"/>
                </a:cxn>
                <a:cxn ang="0">
                  <a:pos x="99" y="18"/>
                </a:cxn>
                <a:cxn ang="0">
                  <a:pos x="96" y="15"/>
                </a:cxn>
                <a:cxn ang="0">
                  <a:pos x="85" y="15"/>
                </a:cxn>
                <a:cxn ang="0">
                  <a:pos x="85" y="15"/>
                </a:cxn>
                <a:cxn ang="0">
                  <a:pos x="75" y="18"/>
                </a:cxn>
                <a:cxn ang="0">
                  <a:pos x="67" y="8"/>
                </a:cxn>
                <a:cxn ang="0">
                  <a:pos x="67" y="7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47" y="7"/>
                </a:cxn>
                <a:cxn ang="0">
                  <a:pos x="47" y="8"/>
                </a:cxn>
                <a:cxn ang="0">
                  <a:pos x="43" y="17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18" y="15"/>
                </a:cxn>
                <a:cxn ang="0">
                  <a:pos x="15" y="18"/>
                </a:cxn>
                <a:cxn ang="0">
                  <a:pos x="15" y="29"/>
                </a:cxn>
                <a:cxn ang="0">
                  <a:pos x="15" y="29"/>
                </a:cxn>
                <a:cxn ang="0">
                  <a:pos x="19" y="3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0" y="54"/>
                </a:cxn>
                <a:cxn ang="0">
                  <a:pos x="0" y="59"/>
                </a:cxn>
                <a:cxn ang="0">
                  <a:pos x="8" y="67"/>
                </a:cxn>
                <a:cxn ang="0">
                  <a:pos x="8" y="67"/>
                </a:cxn>
                <a:cxn ang="0">
                  <a:pos x="17" y="71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15" y="95"/>
                </a:cxn>
                <a:cxn ang="0">
                  <a:pos x="18" y="99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39" y="95"/>
                </a:cxn>
                <a:cxn ang="0">
                  <a:pos x="47" y="106"/>
                </a:cxn>
                <a:cxn ang="0">
                  <a:pos x="47" y="106"/>
                </a:cxn>
                <a:cxn ang="0">
                  <a:pos x="55" y="114"/>
                </a:cxn>
                <a:cxn ang="0">
                  <a:pos x="60" y="114"/>
                </a:cxn>
                <a:cxn ang="0">
                  <a:pos x="67" y="106"/>
                </a:cxn>
                <a:cxn ang="0">
                  <a:pos x="67" y="106"/>
                </a:cxn>
                <a:cxn ang="0">
                  <a:pos x="71" y="97"/>
                </a:cxn>
                <a:cxn ang="0">
                  <a:pos x="85" y="99"/>
                </a:cxn>
                <a:cxn ang="0">
                  <a:pos x="85" y="99"/>
                </a:cxn>
                <a:cxn ang="0">
                  <a:pos x="96" y="99"/>
                </a:cxn>
                <a:cxn ang="0">
                  <a:pos x="99" y="95"/>
                </a:cxn>
                <a:cxn ang="0">
                  <a:pos x="99" y="85"/>
                </a:cxn>
                <a:cxn ang="0">
                  <a:pos x="99" y="85"/>
                </a:cxn>
                <a:cxn ang="0">
                  <a:pos x="96" y="75"/>
                </a:cxn>
                <a:cxn ang="0">
                  <a:pos x="106" y="67"/>
                </a:cxn>
                <a:cxn ang="0">
                  <a:pos x="107" y="67"/>
                </a:cxn>
                <a:cxn ang="0">
                  <a:pos x="57" y="85"/>
                </a:cxn>
                <a:cxn ang="0">
                  <a:pos x="29" y="57"/>
                </a:cxn>
                <a:cxn ang="0">
                  <a:pos x="57" y="28"/>
                </a:cxn>
                <a:cxn ang="0">
                  <a:pos x="86" y="57"/>
                </a:cxn>
                <a:cxn ang="0">
                  <a:pos x="57" y="85"/>
                </a:cxn>
              </a:cxnLst>
              <a:rect l="0" t="0" r="r" b="b"/>
              <a:pathLst>
                <a:path w="114" h="114">
                  <a:moveTo>
                    <a:pt x="107" y="67"/>
                  </a:moveTo>
                  <a:cubicBezTo>
                    <a:pt x="111" y="67"/>
                    <a:pt x="114" y="63"/>
                    <a:pt x="114" y="59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0"/>
                    <a:pt x="111" y="47"/>
                    <a:pt x="107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2" y="47"/>
                    <a:pt x="98" y="45"/>
                    <a:pt x="97" y="42"/>
                  </a:cubicBezTo>
                  <a:cubicBezTo>
                    <a:pt x="97" y="40"/>
                    <a:pt x="96" y="32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2" y="26"/>
                    <a:pt x="102" y="21"/>
                    <a:pt x="99" y="18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3" y="12"/>
                    <a:pt x="88" y="12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2" y="18"/>
                    <a:pt x="78" y="19"/>
                    <a:pt x="75" y="18"/>
                  </a:cubicBezTo>
                  <a:cubicBezTo>
                    <a:pt x="73" y="17"/>
                    <a:pt x="67" y="12"/>
                    <a:pt x="67" y="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"/>
                    <a:pt x="64" y="0"/>
                    <a:pt x="6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1" y="0"/>
                    <a:pt x="47" y="3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12"/>
                    <a:pt x="45" y="16"/>
                    <a:pt x="43" y="17"/>
                  </a:cubicBezTo>
                  <a:cubicBezTo>
                    <a:pt x="40" y="17"/>
                    <a:pt x="32" y="18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6" y="12"/>
                    <a:pt x="21" y="12"/>
                    <a:pt x="18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21"/>
                    <a:pt x="12" y="26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8" y="32"/>
                    <a:pt x="20" y="36"/>
                    <a:pt x="19" y="38"/>
                  </a:cubicBezTo>
                  <a:cubicBezTo>
                    <a:pt x="17" y="41"/>
                    <a:pt x="12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2" y="67"/>
                    <a:pt x="16" y="69"/>
                    <a:pt x="17" y="71"/>
                  </a:cubicBezTo>
                  <a:cubicBezTo>
                    <a:pt x="18" y="73"/>
                    <a:pt x="18" y="82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2" y="88"/>
                    <a:pt x="12" y="93"/>
                    <a:pt x="15" y="95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21" y="102"/>
                    <a:pt x="26" y="102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32" y="96"/>
                    <a:pt x="37" y="94"/>
                    <a:pt x="39" y="95"/>
                  </a:cubicBezTo>
                  <a:cubicBezTo>
                    <a:pt x="41" y="96"/>
                    <a:pt x="47" y="102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10"/>
                    <a:pt x="51" y="114"/>
                    <a:pt x="55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4" y="114"/>
                    <a:pt x="67" y="110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2"/>
                    <a:pt x="69" y="98"/>
                    <a:pt x="71" y="97"/>
                  </a:cubicBezTo>
                  <a:cubicBezTo>
                    <a:pt x="74" y="96"/>
                    <a:pt x="82" y="96"/>
                    <a:pt x="85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8" y="102"/>
                    <a:pt x="93" y="102"/>
                    <a:pt x="96" y="99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102" y="93"/>
                    <a:pt x="102" y="88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6" y="82"/>
                    <a:pt x="95" y="77"/>
                    <a:pt x="96" y="75"/>
                  </a:cubicBezTo>
                  <a:cubicBezTo>
                    <a:pt x="97" y="73"/>
                    <a:pt x="102" y="67"/>
                    <a:pt x="106" y="67"/>
                  </a:cubicBezTo>
                  <a:lnTo>
                    <a:pt x="107" y="67"/>
                  </a:lnTo>
                  <a:close/>
                  <a:moveTo>
                    <a:pt x="57" y="85"/>
                  </a:moveTo>
                  <a:cubicBezTo>
                    <a:pt x="41" y="85"/>
                    <a:pt x="29" y="73"/>
                    <a:pt x="29" y="57"/>
                  </a:cubicBezTo>
                  <a:cubicBezTo>
                    <a:pt x="29" y="41"/>
                    <a:pt x="41" y="28"/>
                    <a:pt x="57" y="28"/>
                  </a:cubicBezTo>
                  <a:cubicBezTo>
                    <a:pt x="73" y="28"/>
                    <a:pt x="86" y="41"/>
                    <a:pt x="86" y="57"/>
                  </a:cubicBezTo>
                  <a:cubicBezTo>
                    <a:pt x="86" y="73"/>
                    <a:pt x="73" y="85"/>
                    <a:pt x="57" y="8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4"/>
            <p:cNvGrpSpPr/>
            <p:nvPr/>
          </p:nvGrpSpPr>
          <p:grpSpPr>
            <a:xfrm>
              <a:off x="9765110" y="2944927"/>
              <a:ext cx="509639" cy="463007"/>
              <a:chOff x="9765110" y="2944927"/>
              <a:chExt cx="509639" cy="463007"/>
            </a:xfrm>
          </p:grpSpPr>
          <p:sp>
            <p:nvSpPr>
              <p:cNvPr id="78" name="Freeform: Shape 17"/>
              <p:cNvSpPr/>
              <p:nvPr/>
            </p:nvSpPr>
            <p:spPr bwMode="auto">
              <a:xfrm>
                <a:off x="9765110" y="3073170"/>
                <a:ext cx="299788" cy="303119"/>
              </a:xfrm>
              <a:custGeom>
                <a:avLst/>
                <a:gdLst/>
                <a:ahLst/>
                <a:cxnLst>
                  <a:cxn ang="0">
                    <a:pos x="106" y="67"/>
                  </a:cxn>
                  <a:cxn ang="0">
                    <a:pos x="114" y="60"/>
                  </a:cxn>
                  <a:cxn ang="0">
                    <a:pos x="114" y="55"/>
                  </a:cxn>
                  <a:cxn ang="0">
                    <a:pos x="106" y="47"/>
                  </a:cxn>
                  <a:cxn ang="0">
                    <a:pos x="106" y="47"/>
                  </a:cxn>
                  <a:cxn ang="0">
                    <a:pos x="97" y="43"/>
                  </a:cxn>
                  <a:cxn ang="0">
                    <a:pos x="99" y="30"/>
                  </a:cxn>
                  <a:cxn ang="0">
                    <a:pos x="99" y="29"/>
                  </a:cxn>
                  <a:cxn ang="0">
                    <a:pos x="99" y="19"/>
                  </a:cxn>
                  <a:cxn ang="0">
                    <a:pos x="96" y="15"/>
                  </a:cxn>
                  <a:cxn ang="0">
                    <a:pos x="85" y="15"/>
                  </a:cxn>
                  <a:cxn ang="0">
                    <a:pos x="85" y="16"/>
                  </a:cxn>
                  <a:cxn ang="0">
                    <a:pos x="75" y="19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59" y="0"/>
                  </a:cxn>
                  <a:cxn ang="0">
                    <a:pos x="54" y="0"/>
                  </a:cxn>
                  <a:cxn ang="0">
                    <a:pos x="47" y="8"/>
                  </a:cxn>
                  <a:cxn ang="0">
                    <a:pos x="47" y="8"/>
                  </a:cxn>
                  <a:cxn ang="0">
                    <a:pos x="43" y="17"/>
                  </a:cxn>
                  <a:cxn ang="0">
                    <a:pos x="29" y="16"/>
                  </a:cxn>
                  <a:cxn ang="0">
                    <a:pos x="29" y="15"/>
                  </a:cxn>
                  <a:cxn ang="0">
                    <a:pos x="18" y="15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15" y="30"/>
                  </a:cxn>
                  <a:cxn ang="0">
                    <a:pos x="18" y="39"/>
                  </a:cxn>
                  <a:cxn ang="0">
                    <a:pos x="8" y="47"/>
                  </a:cxn>
                  <a:cxn ang="0">
                    <a:pos x="7" y="47"/>
                  </a:cxn>
                  <a:cxn ang="0">
                    <a:pos x="0" y="55"/>
                  </a:cxn>
                  <a:cxn ang="0">
                    <a:pos x="0" y="60"/>
                  </a:cxn>
                  <a:cxn ang="0">
                    <a:pos x="7" y="67"/>
                  </a:cxn>
                  <a:cxn ang="0">
                    <a:pos x="8" y="67"/>
                  </a:cxn>
                  <a:cxn ang="0">
                    <a:pos x="17" y="72"/>
                  </a:cxn>
                  <a:cxn ang="0">
                    <a:pos x="15" y="85"/>
                  </a:cxn>
                  <a:cxn ang="0">
                    <a:pos x="15" y="85"/>
                  </a:cxn>
                  <a:cxn ang="0">
                    <a:pos x="15" y="96"/>
                  </a:cxn>
                  <a:cxn ang="0">
                    <a:pos x="18" y="99"/>
                  </a:cxn>
                  <a:cxn ang="0">
                    <a:pos x="29" y="100"/>
                  </a:cxn>
                  <a:cxn ang="0">
                    <a:pos x="29" y="99"/>
                  </a:cxn>
                  <a:cxn ang="0">
                    <a:pos x="38" y="96"/>
                  </a:cxn>
                  <a:cxn ang="0">
                    <a:pos x="47" y="107"/>
                  </a:cxn>
                  <a:cxn ang="0">
                    <a:pos x="47" y="107"/>
                  </a:cxn>
                  <a:cxn ang="0">
                    <a:pos x="54" y="115"/>
                  </a:cxn>
                  <a:cxn ang="0">
                    <a:pos x="59" y="115"/>
                  </a:cxn>
                  <a:cxn ang="0">
                    <a:pos x="67" y="107"/>
                  </a:cxn>
                  <a:cxn ang="0">
                    <a:pos x="67" y="107"/>
                  </a:cxn>
                  <a:cxn ang="0">
                    <a:pos x="71" y="98"/>
                  </a:cxn>
                  <a:cxn ang="0">
                    <a:pos x="85" y="99"/>
                  </a:cxn>
                  <a:cxn ang="0">
                    <a:pos x="85" y="99"/>
                  </a:cxn>
                  <a:cxn ang="0">
                    <a:pos x="96" y="100"/>
                  </a:cxn>
                  <a:cxn ang="0">
                    <a:pos x="99" y="96"/>
                  </a:cxn>
                  <a:cxn ang="0">
                    <a:pos x="99" y="85"/>
                  </a:cxn>
                  <a:cxn ang="0">
                    <a:pos x="99" y="85"/>
                  </a:cxn>
                  <a:cxn ang="0">
                    <a:pos x="95" y="76"/>
                  </a:cxn>
                  <a:cxn ang="0">
                    <a:pos x="106" y="67"/>
                  </a:cxn>
                  <a:cxn ang="0">
                    <a:pos x="57" y="86"/>
                  </a:cxn>
                  <a:cxn ang="0">
                    <a:pos x="28" y="57"/>
                  </a:cxn>
                  <a:cxn ang="0">
                    <a:pos x="57" y="29"/>
                  </a:cxn>
                  <a:cxn ang="0">
                    <a:pos x="85" y="57"/>
                  </a:cxn>
                  <a:cxn ang="0">
                    <a:pos x="57" y="86"/>
                  </a:cxn>
                </a:cxnLst>
                <a:rect l="0" t="0" r="r" b="b"/>
                <a:pathLst>
                  <a:path w="114" h="115">
                    <a:moveTo>
                      <a:pt x="106" y="67"/>
                    </a:moveTo>
                    <a:cubicBezTo>
                      <a:pt x="111" y="67"/>
                      <a:pt x="114" y="64"/>
                      <a:pt x="114" y="60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1"/>
                      <a:pt x="111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2" y="47"/>
                      <a:pt x="98" y="45"/>
                      <a:pt x="97" y="43"/>
                    </a:cubicBezTo>
                    <a:cubicBezTo>
                      <a:pt x="96" y="41"/>
                      <a:pt x="96" y="33"/>
                      <a:pt x="99" y="30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2" y="27"/>
                      <a:pt x="102" y="22"/>
                      <a:pt x="99" y="19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3" y="12"/>
                      <a:pt x="88" y="12"/>
                      <a:pt x="85" y="15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2" y="18"/>
                      <a:pt x="77" y="20"/>
                      <a:pt x="75" y="19"/>
                    </a:cubicBezTo>
                    <a:cubicBezTo>
                      <a:pt x="73" y="18"/>
                      <a:pt x="67" y="12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4"/>
                      <a:pt x="63" y="0"/>
                      <a:pt x="59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0"/>
                      <a:pt x="47" y="4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12"/>
                      <a:pt x="45" y="16"/>
                      <a:pt x="43" y="17"/>
                    </a:cubicBezTo>
                    <a:cubicBezTo>
                      <a:pt x="40" y="18"/>
                      <a:pt x="32" y="18"/>
                      <a:pt x="29" y="1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6" y="12"/>
                      <a:pt x="21" y="12"/>
                      <a:pt x="18" y="15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2" y="22"/>
                      <a:pt x="12" y="27"/>
                      <a:pt x="15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8" y="33"/>
                      <a:pt x="19" y="37"/>
                      <a:pt x="18" y="39"/>
                    </a:cubicBezTo>
                    <a:cubicBezTo>
                      <a:pt x="17" y="41"/>
                      <a:pt x="12" y="47"/>
                      <a:pt x="8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3" y="47"/>
                      <a:pt x="0" y="51"/>
                      <a:pt x="0" y="55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7"/>
                      <a:pt x="7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6" y="69"/>
                      <a:pt x="17" y="72"/>
                    </a:cubicBezTo>
                    <a:cubicBezTo>
                      <a:pt x="17" y="74"/>
                      <a:pt x="18" y="82"/>
                      <a:pt x="15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2" y="88"/>
                      <a:pt x="12" y="93"/>
                      <a:pt x="15" y="96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21" y="102"/>
                      <a:pt x="26" y="102"/>
                      <a:pt x="29" y="100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32" y="96"/>
                      <a:pt x="36" y="95"/>
                      <a:pt x="38" y="96"/>
                    </a:cubicBezTo>
                    <a:cubicBezTo>
                      <a:pt x="41" y="97"/>
                      <a:pt x="47" y="102"/>
                      <a:pt x="47" y="107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11"/>
                      <a:pt x="50" y="115"/>
                      <a:pt x="54" y="115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3" y="115"/>
                      <a:pt x="67" y="111"/>
                      <a:pt x="67" y="107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7" y="102"/>
                      <a:pt x="69" y="98"/>
                      <a:pt x="71" y="98"/>
                    </a:cubicBezTo>
                    <a:cubicBezTo>
                      <a:pt x="74" y="97"/>
                      <a:pt x="82" y="96"/>
                      <a:pt x="85" y="99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8" y="102"/>
                      <a:pt x="93" y="102"/>
                      <a:pt x="96" y="100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102" y="93"/>
                      <a:pt x="102" y="88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6" y="82"/>
                      <a:pt x="94" y="78"/>
                      <a:pt x="95" y="76"/>
                    </a:cubicBezTo>
                    <a:cubicBezTo>
                      <a:pt x="97" y="74"/>
                      <a:pt x="102" y="67"/>
                      <a:pt x="106" y="67"/>
                    </a:cubicBezTo>
                    <a:close/>
                    <a:moveTo>
                      <a:pt x="57" y="86"/>
                    </a:moveTo>
                    <a:cubicBezTo>
                      <a:pt x="41" y="86"/>
                      <a:pt x="28" y="73"/>
                      <a:pt x="28" y="57"/>
                    </a:cubicBezTo>
                    <a:cubicBezTo>
                      <a:pt x="28" y="42"/>
                      <a:pt x="41" y="29"/>
                      <a:pt x="57" y="29"/>
                    </a:cubicBezTo>
                    <a:cubicBezTo>
                      <a:pt x="73" y="29"/>
                      <a:pt x="85" y="42"/>
                      <a:pt x="85" y="57"/>
                    </a:cubicBezTo>
                    <a:cubicBezTo>
                      <a:pt x="85" y="73"/>
                      <a:pt x="73" y="86"/>
                      <a:pt x="57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1"/>
              <p:cNvSpPr/>
              <p:nvPr/>
            </p:nvSpPr>
            <p:spPr bwMode="auto">
              <a:xfrm>
                <a:off x="10031588" y="2944927"/>
                <a:ext cx="243161" cy="244827"/>
              </a:xfrm>
              <a:custGeom>
                <a:avLst/>
                <a:gdLst/>
                <a:ahLst/>
                <a:cxnLst>
                  <a:cxn ang="0">
                    <a:pos x="87" y="55"/>
                  </a:cxn>
                  <a:cxn ang="0">
                    <a:pos x="93" y="47"/>
                  </a:cxn>
                  <a:cxn ang="0">
                    <a:pos x="93" y="46"/>
                  </a:cxn>
                  <a:cxn ang="0">
                    <a:pos x="87" y="39"/>
                  </a:cxn>
                  <a:cxn ang="0">
                    <a:pos x="79" y="35"/>
                  </a:cxn>
                  <a:cxn ang="0">
                    <a:pos x="81" y="24"/>
                  </a:cxn>
                  <a:cxn ang="0">
                    <a:pos x="80" y="14"/>
                  </a:cxn>
                  <a:cxn ang="0">
                    <a:pos x="79" y="13"/>
                  </a:cxn>
                  <a:cxn ang="0">
                    <a:pos x="69" y="12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38" y="6"/>
                  </a:cxn>
                  <a:cxn ang="0">
                    <a:pos x="35" y="14"/>
                  </a:cxn>
                  <a:cxn ang="0">
                    <a:pos x="24" y="12"/>
                  </a:cxn>
                  <a:cxn ang="0">
                    <a:pos x="14" y="13"/>
                  </a:cxn>
                  <a:cxn ang="0">
                    <a:pos x="13" y="14"/>
                  </a:cxn>
                  <a:cxn ang="0">
                    <a:pos x="12" y="24"/>
                  </a:cxn>
                  <a:cxn ang="0">
                    <a:pos x="15" y="32"/>
                  </a:cxn>
                  <a:cxn ang="0">
                    <a:pos x="6" y="39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6" y="55"/>
                  </a:cxn>
                  <a:cxn ang="0">
                    <a:pos x="14" y="58"/>
                  </a:cxn>
                  <a:cxn ang="0">
                    <a:pos x="12" y="69"/>
                  </a:cxn>
                  <a:cxn ang="0">
                    <a:pos x="13" y="79"/>
                  </a:cxn>
                  <a:cxn ang="0">
                    <a:pos x="14" y="80"/>
                  </a:cxn>
                  <a:cxn ang="0">
                    <a:pos x="24" y="81"/>
                  </a:cxn>
                  <a:cxn ang="0">
                    <a:pos x="31" y="78"/>
                  </a:cxn>
                  <a:cxn ang="0">
                    <a:pos x="38" y="87"/>
                  </a:cxn>
                  <a:cxn ang="0">
                    <a:pos x="46" y="93"/>
                  </a:cxn>
                  <a:cxn ang="0">
                    <a:pos x="47" y="93"/>
                  </a:cxn>
                  <a:cxn ang="0">
                    <a:pos x="55" y="87"/>
                  </a:cxn>
                  <a:cxn ang="0">
                    <a:pos x="58" y="80"/>
                  </a:cxn>
                  <a:cxn ang="0">
                    <a:pos x="69" y="81"/>
                  </a:cxn>
                  <a:cxn ang="0">
                    <a:pos x="79" y="80"/>
                  </a:cxn>
                  <a:cxn ang="0">
                    <a:pos x="80" y="79"/>
                  </a:cxn>
                  <a:cxn ang="0">
                    <a:pos x="81" y="69"/>
                  </a:cxn>
                  <a:cxn ang="0">
                    <a:pos x="78" y="62"/>
                  </a:cxn>
                  <a:cxn ang="0">
                    <a:pos x="87" y="55"/>
                  </a:cxn>
                  <a:cxn ang="0">
                    <a:pos x="47" y="70"/>
                  </a:cxn>
                  <a:cxn ang="0">
                    <a:pos x="23" y="47"/>
                  </a:cxn>
                  <a:cxn ang="0">
                    <a:pos x="47" y="23"/>
                  </a:cxn>
                  <a:cxn ang="0">
                    <a:pos x="70" y="47"/>
                  </a:cxn>
                  <a:cxn ang="0">
                    <a:pos x="47" y="70"/>
                  </a:cxn>
                </a:cxnLst>
                <a:rect l="0" t="0" r="r" b="b"/>
                <a:pathLst>
                  <a:path w="93" h="93">
                    <a:moveTo>
                      <a:pt x="87" y="55"/>
                    </a:moveTo>
                    <a:cubicBezTo>
                      <a:pt x="90" y="55"/>
                      <a:pt x="93" y="51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2"/>
                      <a:pt x="90" y="39"/>
                      <a:pt x="87" y="39"/>
                    </a:cubicBezTo>
                    <a:cubicBezTo>
                      <a:pt x="83" y="39"/>
                      <a:pt x="80" y="37"/>
                      <a:pt x="79" y="35"/>
                    </a:cubicBezTo>
                    <a:cubicBezTo>
                      <a:pt x="79" y="33"/>
                      <a:pt x="78" y="26"/>
                      <a:pt x="81" y="24"/>
                    </a:cubicBezTo>
                    <a:cubicBezTo>
                      <a:pt x="83" y="21"/>
                      <a:pt x="83" y="17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6" y="10"/>
                      <a:pt x="72" y="10"/>
                      <a:pt x="69" y="12"/>
                    </a:cubicBezTo>
                    <a:cubicBezTo>
                      <a:pt x="67" y="15"/>
                      <a:pt x="63" y="16"/>
                      <a:pt x="62" y="15"/>
                    </a:cubicBezTo>
                    <a:cubicBezTo>
                      <a:pt x="60" y="14"/>
                      <a:pt x="55" y="10"/>
                      <a:pt x="55" y="6"/>
                    </a:cubicBezTo>
                    <a:cubicBezTo>
                      <a:pt x="55" y="3"/>
                      <a:pt x="51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38" y="3"/>
                      <a:pt x="38" y="6"/>
                    </a:cubicBezTo>
                    <a:cubicBezTo>
                      <a:pt x="38" y="10"/>
                      <a:pt x="37" y="13"/>
                      <a:pt x="35" y="14"/>
                    </a:cubicBezTo>
                    <a:cubicBezTo>
                      <a:pt x="33" y="14"/>
                      <a:pt x="26" y="15"/>
                      <a:pt x="24" y="12"/>
                    </a:cubicBezTo>
                    <a:cubicBezTo>
                      <a:pt x="21" y="10"/>
                      <a:pt x="17" y="10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7"/>
                      <a:pt x="10" y="21"/>
                      <a:pt x="12" y="24"/>
                    </a:cubicBezTo>
                    <a:cubicBezTo>
                      <a:pt x="15" y="26"/>
                      <a:pt x="16" y="30"/>
                      <a:pt x="15" y="32"/>
                    </a:cubicBezTo>
                    <a:cubicBezTo>
                      <a:pt x="14" y="33"/>
                      <a:pt x="10" y="39"/>
                      <a:pt x="6" y="39"/>
                    </a:cubicBezTo>
                    <a:cubicBezTo>
                      <a:pt x="3" y="39"/>
                      <a:pt x="0" y="4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5"/>
                      <a:pt x="6" y="55"/>
                    </a:cubicBezTo>
                    <a:cubicBezTo>
                      <a:pt x="10" y="55"/>
                      <a:pt x="13" y="56"/>
                      <a:pt x="14" y="58"/>
                    </a:cubicBezTo>
                    <a:cubicBezTo>
                      <a:pt x="14" y="60"/>
                      <a:pt x="15" y="67"/>
                      <a:pt x="12" y="69"/>
                    </a:cubicBezTo>
                    <a:cubicBezTo>
                      <a:pt x="10" y="72"/>
                      <a:pt x="10" y="76"/>
                      <a:pt x="13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7" y="83"/>
                      <a:pt x="21" y="83"/>
                      <a:pt x="24" y="81"/>
                    </a:cubicBezTo>
                    <a:cubicBezTo>
                      <a:pt x="26" y="79"/>
                      <a:pt x="30" y="77"/>
                      <a:pt x="31" y="78"/>
                    </a:cubicBezTo>
                    <a:cubicBezTo>
                      <a:pt x="33" y="79"/>
                      <a:pt x="38" y="84"/>
                      <a:pt x="38" y="87"/>
                    </a:cubicBezTo>
                    <a:cubicBezTo>
                      <a:pt x="38" y="91"/>
                      <a:pt x="42" y="93"/>
                      <a:pt x="46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51" y="93"/>
                      <a:pt x="55" y="91"/>
                      <a:pt x="55" y="87"/>
                    </a:cubicBezTo>
                    <a:cubicBezTo>
                      <a:pt x="55" y="84"/>
                      <a:pt x="56" y="80"/>
                      <a:pt x="58" y="80"/>
                    </a:cubicBezTo>
                    <a:cubicBezTo>
                      <a:pt x="60" y="79"/>
                      <a:pt x="67" y="79"/>
                      <a:pt x="69" y="81"/>
                    </a:cubicBezTo>
                    <a:cubicBezTo>
                      <a:pt x="72" y="83"/>
                      <a:pt x="76" y="83"/>
                      <a:pt x="79" y="8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3" y="76"/>
                      <a:pt x="83" y="72"/>
                      <a:pt x="81" y="69"/>
                    </a:cubicBezTo>
                    <a:cubicBezTo>
                      <a:pt x="78" y="67"/>
                      <a:pt x="77" y="64"/>
                      <a:pt x="78" y="62"/>
                    </a:cubicBezTo>
                    <a:cubicBezTo>
                      <a:pt x="79" y="60"/>
                      <a:pt x="83" y="55"/>
                      <a:pt x="87" y="55"/>
                    </a:cubicBezTo>
                    <a:close/>
                    <a:moveTo>
                      <a:pt x="47" y="70"/>
                    </a:moveTo>
                    <a:cubicBezTo>
                      <a:pt x="34" y="70"/>
                      <a:pt x="23" y="60"/>
                      <a:pt x="23" y="47"/>
                    </a:cubicBezTo>
                    <a:cubicBezTo>
                      <a:pt x="23" y="34"/>
                      <a:pt x="34" y="23"/>
                      <a:pt x="47" y="23"/>
                    </a:cubicBezTo>
                    <a:cubicBezTo>
                      <a:pt x="59" y="23"/>
                      <a:pt x="70" y="34"/>
                      <a:pt x="70" y="47"/>
                    </a:cubicBezTo>
                    <a:cubicBezTo>
                      <a:pt x="70" y="60"/>
                      <a:pt x="59" y="70"/>
                      <a:pt x="47" y="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2"/>
              <p:cNvSpPr/>
              <p:nvPr/>
            </p:nvSpPr>
            <p:spPr bwMode="auto">
              <a:xfrm>
                <a:off x="10056571" y="3218068"/>
                <a:ext cx="191531" cy="189866"/>
              </a:xfrm>
              <a:custGeom>
                <a:avLst/>
                <a:gdLst/>
                <a:ahLst/>
                <a:cxnLst>
                  <a:cxn ang="0">
                    <a:pos x="68" y="42"/>
                  </a:cxn>
                  <a:cxn ang="0">
                    <a:pos x="73" y="36"/>
                  </a:cxn>
                  <a:cxn ang="0">
                    <a:pos x="68" y="30"/>
                  </a:cxn>
                  <a:cxn ang="0">
                    <a:pos x="62" y="27"/>
                  </a:cxn>
                  <a:cxn ang="0">
                    <a:pos x="63" y="18"/>
                  </a:cxn>
                  <a:cxn ang="0">
                    <a:pos x="62" y="10"/>
                  </a:cxn>
                  <a:cxn ang="0">
                    <a:pos x="54" y="9"/>
                  </a:cxn>
                  <a:cxn ang="0">
                    <a:pos x="48" y="12"/>
                  </a:cxn>
                  <a:cxn ang="0">
                    <a:pos x="43" y="5"/>
                  </a:cxn>
                  <a:cxn ang="0">
                    <a:pos x="37" y="0"/>
                  </a:cxn>
                  <a:cxn ang="0">
                    <a:pos x="30" y="5"/>
                  </a:cxn>
                  <a:cxn ang="0">
                    <a:pos x="27" y="11"/>
                  </a:cxn>
                  <a:cxn ang="0">
                    <a:pos x="19" y="9"/>
                  </a:cxn>
                  <a:cxn ang="0">
                    <a:pos x="11" y="10"/>
                  </a:cxn>
                  <a:cxn ang="0">
                    <a:pos x="10" y="18"/>
                  </a:cxn>
                  <a:cxn ang="0">
                    <a:pos x="12" y="24"/>
                  </a:cxn>
                  <a:cxn ang="0">
                    <a:pos x="5" y="30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5"/>
                  </a:cxn>
                  <a:cxn ang="0">
                    <a:pos x="10" y="54"/>
                  </a:cxn>
                  <a:cxn ang="0">
                    <a:pos x="11" y="62"/>
                  </a:cxn>
                  <a:cxn ang="0">
                    <a:pos x="19" y="63"/>
                  </a:cxn>
                  <a:cxn ang="0">
                    <a:pos x="25" y="61"/>
                  </a:cxn>
                  <a:cxn ang="0">
                    <a:pos x="30" y="68"/>
                  </a:cxn>
                  <a:cxn ang="0">
                    <a:pos x="37" y="72"/>
                  </a:cxn>
                  <a:cxn ang="0">
                    <a:pos x="43" y="68"/>
                  </a:cxn>
                  <a:cxn ang="0">
                    <a:pos x="46" y="62"/>
                  </a:cxn>
                  <a:cxn ang="0">
                    <a:pos x="54" y="63"/>
                  </a:cxn>
                  <a:cxn ang="0">
                    <a:pos x="62" y="62"/>
                  </a:cxn>
                  <a:cxn ang="0">
                    <a:pos x="63" y="54"/>
                  </a:cxn>
                  <a:cxn ang="0">
                    <a:pos x="61" y="48"/>
                  </a:cxn>
                  <a:cxn ang="0">
                    <a:pos x="68" y="42"/>
                  </a:cxn>
                  <a:cxn ang="0">
                    <a:pos x="37" y="54"/>
                  </a:cxn>
                  <a:cxn ang="0">
                    <a:pos x="18" y="36"/>
                  </a:cxn>
                  <a:cxn ang="0">
                    <a:pos x="37" y="18"/>
                  </a:cxn>
                  <a:cxn ang="0">
                    <a:pos x="55" y="36"/>
                  </a:cxn>
                  <a:cxn ang="0">
                    <a:pos x="37" y="54"/>
                  </a:cxn>
                </a:cxnLst>
                <a:rect l="0" t="0" r="r" b="b"/>
                <a:pathLst>
                  <a:path w="73" h="72">
                    <a:moveTo>
                      <a:pt x="68" y="42"/>
                    </a:moveTo>
                    <a:cubicBezTo>
                      <a:pt x="71" y="42"/>
                      <a:pt x="73" y="40"/>
                      <a:pt x="73" y="36"/>
                    </a:cubicBezTo>
                    <a:cubicBezTo>
                      <a:pt x="73" y="33"/>
                      <a:pt x="71" y="30"/>
                      <a:pt x="68" y="30"/>
                    </a:cubicBezTo>
                    <a:cubicBezTo>
                      <a:pt x="65" y="30"/>
                      <a:pt x="63" y="29"/>
                      <a:pt x="62" y="27"/>
                    </a:cubicBezTo>
                    <a:cubicBezTo>
                      <a:pt x="62" y="26"/>
                      <a:pt x="61" y="20"/>
                      <a:pt x="63" y="18"/>
                    </a:cubicBezTo>
                    <a:cubicBezTo>
                      <a:pt x="65" y="16"/>
                      <a:pt x="65" y="13"/>
                      <a:pt x="62" y="10"/>
                    </a:cubicBezTo>
                    <a:cubicBezTo>
                      <a:pt x="60" y="8"/>
                      <a:pt x="56" y="7"/>
                      <a:pt x="54" y="9"/>
                    </a:cubicBezTo>
                    <a:cubicBezTo>
                      <a:pt x="52" y="11"/>
                      <a:pt x="50" y="12"/>
                      <a:pt x="48" y="12"/>
                    </a:cubicBezTo>
                    <a:cubicBezTo>
                      <a:pt x="47" y="11"/>
                      <a:pt x="43" y="7"/>
                      <a:pt x="43" y="5"/>
                    </a:cubicBezTo>
                    <a:cubicBezTo>
                      <a:pt x="43" y="2"/>
                      <a:pt x="40" y="0"/>
                      <a:pt x="37" y="0"/>
                    </a:cubicBezTo>
                    <a:cubicBezTo>
                      <a:pt x="33" y="0"/>
                      <a:pt x="30" y="2"/>
                      <a:pt x="30" y="5"/>
                    </a:cubicBezTo>
                    <a:cubicBezTo>
                      <a:pt x="30" y="7"/>
                      <a:pt x="29" y="10"/>
                      <a:pt x="27" y="11"/>
                    </a:cubicBezTo>
                    <a:cubicBezTo>
                      <a:pt x="26" y="11"/>
                      <a:pt x="21" y="11"/>
                      <a:pt x="19" y="9"/>
                    </a:cubicBezTo>
                    <a:cubicBezTo>
                      <a:pt x="17" y="7"/>
                      <a:pt x="13" y="8"/>
                      <a:pt x="11" y="10"/>
                    </a:cubicBezTo>
                    <a:cubicBezTo>
                      <a:pt x="8" y="13"/>
                      <a:pt x="8" y="16"/>
                      <a:pt x="10" y="18"/>
                    </a:cubicBezTo>
                    <a:cubicBezTo>
                      <a:pt x="12" y="20"/>
                      <a:pt x="13" y="23"/>
                      <a:pt x="12" y="24"/>
                    </a:cubicBezTo>
                    <a:cubicBezTo>
                      <a:pt x="11" y="26"/>
                      <a:pt x="8" y="30"/>
                      <a:pt x="5" y="30"/>
                    </a:cubicBezTo>
                    <a:cubicBezTo>
                      <a:pt x="2" y="30"/>
                      <a:pt x="0" y="33"/>
                      <a:pt x="0" y="36"/>
                    </a:cubicBezTo>
                    <a:cubicBezTo>
                      <a:pt x="0" y="40"/>
                      <a:pt x="2" y="42"/>
                      <a:pt x="5" y="42"/>
                    </a:cubicBezTo>
                    <a:cubicBezTo>
                      <a:pt x="8" y="42"/>
                      <a:pt x="10" y="44"/>
                      <a:pt x="11" y="45"/>
                    </a:cubicBezTo>
                    <a:cubicBezTo>
                      <a:pt x="11" y="47"/>
                      <a:pt x="12" y="52"/>
                      <a:pt x="10" y="54"/>
                    </a:cubicBezTo>
                    <a:cubicBezTo>
                      <a:pt x="8" y="56"/>
                      <a:pt x="8" y="59"/>
                      <a:pt x="11" y="62"/>
                    </a:cubicBezTo>
                    <a:cubicBezTo>
                      <a:pt x="13" y="64"/>
                      <a:pt x="17" y="65"/>
                      <a:pt x="19" y="63"/>
                    </a:cubicBezTo>
                    <a:cubicBezTo>
                      <a:pt x="21" y="61"/>
                      <a:pt x="23" y="60"/>
                      <a:pt x="25" y="61"/>
                    </a:cubicBezTo>
                    <a:cubicBezTo>
                      <a:pt x="26" y="61"/>
                      <a:pt x="30" y="65"/>
                      <a:pt x="30" y="68"/>
                    </a:cubicBezTo>
                    <a:cubicBezTo>
                      <a:pt x="30" y="70"/>
                      <a:pt x="33" y="72"/>
                      <a:pt x="37" y="72"/>
                    </a:cubicBezTo>
                    <a:cubicBezTo>
                      <a:pt x="40" y="72"/>
                      <a:pt x="43" y="70"/>
                      <a:pt x="43" y="68"/>
                    </a:cubicBezTo>
                    <a:cubicBezTo>
                      <a:pt x="43" y="65"/>
                      <a:pt x="44" y="62"/>
                      <a:pt x="46" y="62"/>
                    </a:cubicBezTo>
                    <a:cubicBezTo>
                      <a:pt x="47" y="61"/>
                      <a:pt x="52" y="61"/>
                      <a:pt x="54" y="63"/>
                    </a:cubicBezTo>
                    <a:cubicBezTo>
                      <a:pt x="56" y="65"/>
                      <a:pt x="60" y="64"/>
                      <a:pt x="62" y="62"/>
                    </a:cubicBezTo>
                    <a:cubicBezTo>
                      <a:pt x="65" y="59"/>
                      <a:pt x="65" y="56"/>
                      <a:pt x="63" y="54"/>
                    </a:cubicBezTo>
                    <a:cubicBezTo>
                      <a:pt x="61" y="52"/>
                      <a:pt x="60" y="49"/>
                      <a:pt x="61" y="48"/>
                    </a:cubicBezTo>
                    <a:cubicBezTo>
                      <a:pt x="62" y="46"/>
                      <a:pt x="65" y="42"/>
                      <a:pt x="68" y="42"/>
                    </a:cubicBezTo>
                    <a:close/>
                    <a:moveTo>
                      <a:pt x="37" y="54"/>
                    </a:moveTo>
                    <a:cubicBezTo>
                      <a:pt x="26" y="54"/>
                      <a:pt x="18" y="46"/>
                      <a:pt x="18" y="36"/>
                    </a:cubicBezTo>
                    <a:cubicBezTo>
                      <a:pt x="18" y="26"/>
                      <a:pt x="26" y="18"/>
                      <a:pt x="37" y="18"/>
                    </a:cubicBezTo>
                    <a:cubicBezTo>
                      <a:pt x="47" y="18"/>
                      <a:pt x="55" y="26"/>
                      <a:pt x="55" y="36"/>
                    </a:cubicBezTo>
                    <a:cubicBezTo>
                      <a:pt x="55" y="46"/>
                      <a:pt x="47" y="54"/>
                      <a:pt x="37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Freeform: Shape 23"/>
            <p:cNvSpPr/>
            <p:nvPr/>
          </p:nvSpPr>
          <p:spPr bwMode="auto">
            <a:xfrm>
              <a:off x="8585944" y="3362965"/>
              <a:ext cx="241496" cy="241496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69" y="46"/>
                </a:cxn>
                <a:cxn ang="0">
                  <a:pos x="48" y="0"/>
                </a:cxn>
                <a:cxn ang="0">
                  <a:pos x="38" y="6"/>
                </a:cxn>
                <a:cxn ang="0">
                  <a:pos x="34" y="13"/>
                </a:cxn>
                <a:cxn ang="0">
                  <a:pos x="23" y="12"/>
                </a:cxn>
                <a:cxn ang="0">
                  <a:pos x="19" y="10"/>
                </a:cxn>
                <a:cxn ang="0">
                  <a:pos x="12" y="15"/>
                </a:cxn>
                <a:cxn ang="0">
                  <a:pos x="12" y="23"/>
                </a:cxn>
                <a:cxn ang="0">
                  <a:pos x="6" y="38"/>
                </a:cxn>
                <a:cxn ang="0">
                  <a:pos x="0" y="44"/>
                </a:cxn>
                <a:cxn ang="0">
                  <a:pos x="6" y="54"/>
                </a:cxn>
                <a:cxn ang="0">
                  <a:pos x="13" y="58"/>
                </a:cxn>
                <a:cxn ang="0">
                  <a:pos x="12" y="69"/>
                </a:cxn>
                <a:cxn ang="0">
                  <a:pos x="15" y="80"/>
                </a:cxn>
                <a:cxn ang="0">
                  <a:pos x="23" y="80"/>
                </a:cxn>
                <a:cxn ang="0">
                  <a:pos x="30" y="77"/>
                </a:cxn>
                <a:cxn ang="0">
                  <a:pos x="38" y="86"/>
                </a:cxn>
                <a:cxn ang="0">
                  <a:pos x="44" y="92"/>
                </a:cxn>
                <a:cxn ang="0">
                  <a:pos x="54" y="86"/>
                </a:cxn>
                <a:cxn ang="0">
                  <a:pos x="58" y="79"/>
                </a:cxn>
                <a:cxn ang="0">
                  <a:pos x="68" y="80"/>
                </a:cxn>
                <a:cxn ang="0">
                  <a:pos x="73" y="82"/>
                </a:cxn>
                <a:cxn ang="0">
                  <a:pos x="80" y="77"/>
                </a:cxn>
                <a:cxn ang="0">
                  <a:pos x="80" y="69"/>
                </a:cxn>
                <a:cxn ang="0">
                  <a:pos x="86" y="54"/>
                </a:cxn>
                <a:cxn ang="0">
                  <a:pos x="92" y="48"/>
                </a:cxn>
                <a:cxn ang="0">
                  <a:pos x="86" y="38"/>
                </a:cxn>
                <a:cxn ang="0">
                  <a:pos x="79" y="34"/>
                </a:cxn>
                <a:cxn ang="0">
                  <a:pos x="80" y="23"/>
                </a:cxn>
                <a:cxn ang="0">
                  <a:pos x="77" y="12"/>
                </a:cxn>
                <a:cxn ang="0">
                  <a:pos x="69" y="12"/>
                </a:cxn>
                <a:cxn ang="0">
                  <a:pos x="62" y="15"/>
                </a:cxn>
                <a:cxn ang="0">
                  <a:pos x="54" y="6"/>
                </a:cxn>
                <a:cxn ang="0">
                  <a:pos x="48" y="0"/>
                </a:cxn>
              </a:cxnLst>
              <a:rect l="0" t="0" r="r" b="b"/>
              <a:pathLst>
                <a:path w="92" h="92">
                  <a:moveTo>
                    <a:pt x="46" y="69"/>
                  </a:moveTo>
                  <a:cubicBezTo>
                    <a:pt x="33" y="69"/>
                    <a:pt x="23" y="59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59" y="23"/>
                    <a:pt x="69" y="33"/>
                    <a:pt x="69" y="46"/>
                  </a:cubicBezTo>
                  <a:cubicBezTo>
                    <a:pt x="69" y="59"/>
                    <a:pt x="59" y="69"/>
                    <a:pt x="46" y="69"/>
                  </a:cubicBezTo>
                  <a:moveTo>
                    <a:pt x="4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2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9"/>
                    <a:pt x="36" y="13"/>
                    <a:pt x="34" y="13"/>
                  </a:cubicBezTo>
                  <a:cubicBezTo>
                    <a:pt x="34" y="14"/>
                    <a:pt x="32" y="14"/>
                    <a:pt x="30" y="14"/>
                  </a:cubicBezTo>
                  <a:cubicBezTo>
                    <a:pt x="28" y="14"/>
                    <a:pt x="25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1"/>
                    <a:pt x="20" y="10"/>
                    <a:pt x="19" y="10"/>
                  </a:cubicBezTo>
                  <a:cubicBezTo>
                    <a:pt x="17" y="10"/>
                    <a:pt x="16" y="11"/>
                    <a:pt x="15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7"/>
                    <a:pt x="9" y="21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6"/>
                    <a:pt x="16" y="29"/>
                    <a:pt x="15" y="31"/>
                  </a:cubicBezTo>
                  <a:cubicBezTo>
                    <a:pt x="14" y="33"/>
                    <a:pt x="9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41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4"/>
                    <a:pt x="13" y="56"/>
                    <a:pt x="13" y="58"/>
                  </a:cubicBezTo>
                  <a:cubicBezTo>
                    <a:pt x="14" y="60"/>
                    <a:pt x="14" y="66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1"/>
                    <a:pt x="9" y="75"/>
                    <a:pt x="12" y="77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1"/>
                    <a:pt x="17" y="82"/>
                    <a:pt x="19" y="82"/>
                  </a:cubicBezTo>
                  <a:cubicBezTo>
                    <a:pt x="20" y="82"/>
                    <a:pt x="22" y="81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5" y="78"/>
                    <a:pt x="28" y="77"/>
                    <a:pt x="30" y="77"/>
                  </a:cubicBezTo>
                  <a:cubicBezTo>
                    <a:pt x="30" y="77"/>
                    <a:pt x="31" y="77"/>
                    <a:pt x="31" y="77"/>
                  </a:cubicBezTo>
                  <a:cubicBezTo>
                    <a:pt x="33" y="78"/>
                    <a:pt x="38" y="83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90"/>
                    <a:pt x="41" y="92"/>
                    <a:pt x="44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1" y="92"/>
                    <a:pt x="54" y="90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6" y="79"/>
                    <a:pt x="58" y="79"/>
                  </a:cubicBezTo>
                  <a:cubicBezTo>
                    <a:pt x="58" y="78"/>
                    <a:pt x="60" y="78"/>
                    <a:pt x="62" y="78"/>
                  </a:cubicBezTo>
                  <a:cubicBezTo>
                    <a:pt x="64" y="78"/>
                    <a:pt x="67" y="79"/>
                    <a:pt x="68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1"/>
                    <a:pt x="71" y="82"/>
                    <a:pt x="73" y="82"/>
                  </a:cubicBezTo>
                  <a:cubicBezTo>
                    <a:pt x="75" y="82"/>
                    <a:pt x="76" y="81"/>
                    <a:pt x="77" y="80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2" y="75"/>
                    <a:pt x="82" y="71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8" y="66"/>
                    <a:pt x="76" y="63"/>
                    <a:pt x="77" y="61"/>
                  </a:cubicBezTo>
                  <a:cubicBezTo>
                    <a:pt x="78" y="59"/>
                    <a:pt x="82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90" y="54"/>
                    <a:pt x="92" y="51"/>
                    <a:pt x="92" y="48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0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2" y="38"/>
                    <a:pt x="79" y="36"/>
                    <a:pt x="79" y="34"/>
                  </a:cubicBezTo>
                  <a:cubicBezTo>
                    <a:pt x="78" y="32"/>
                    <a:pt x="78" y="26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2" y="21"/>
                    <a:pt x="82" y="17"/>
                    <a:pt x="80" y="15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1"/>
                    <a:pt x="75" y="10"/>
                    <a:pt x="73" y="10"/>
                  </a:cubicBezTo>
                  <a:cubicBezTo>
                    <a:pt x="71" y="10"/>
                    <a:pt x="70" y="11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4"/>
                    <a:pt x="64" y="15"/>
                    <a:pt x="62" y="15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59" y="14"/>
                    <a:pt x="54" y="9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2"/>
                    <a:pt x="51" y="0"/>
                    <a:pt x="4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4"/>
            <p:cNvSpPr/>
            <p:nvPr/>
          </p:nvSpPr>
          <p:spPr bwMode="auto">
            <a:xfrm>
              <a:off x="8805788" y="3263036"/>
              <a:ext cx="199859" cy="199859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19" y="38"/>
                </a:cxn>
                <a:cxn ang="0">
                  <a:pos x="38" y="19"/>
                </a:cxn>
                <a:cxn ang="0">
                  <a:pos x="57" y="38"/>
                </a:cxn>
                <a:cxn ang="0">
                  <a:pos x="38" y="57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1" y="5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2" y="25"/>
                </a:cxn>
                <a:cxn ang="0">
                  <a:pos x="5" y="31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5" y="44"/>
                </a:cxn>
                <a:cxn ang="0">
                  <a:pos x="11" y="47"/>
                </a:cxn>
                <a:cxn ang="0">
                  <a:pos x="10" y="56"/>
                </a:cxn>
                <a:cxn ang="0">
                  <a:pos x="11" y="64"/>
                </a:cxn>
                <a:cxn ang="0">
                  <a:pos x="11" y="65"/>
                </a:cxn>
                <a:cxn ang="0">
                  <a:pos x="16" y="67"/>
                </a:cxn>
                <a:cxn ang="0">
                  <a:pos x="19" y="66"/>
                </a:cxn>
                <a:cxn ang="0">
                  <a:pos x="24" y="63"/>
                </a:cxn>
                <a:cxn ang="0">
                  <a:pos x="26" y="63"/>
                </a:cxn>
                <a:cxn ang="0">
                  <a:pos x="31" y="70"/>
                </a:cxn>
                <a:cxn ang="0">
                  <a:pos x="37" y="76"/>
                </a:cxn>
                <a:cxn ang="0">
                  <a:pos x="38" y="76"/>
                </a:cxn>
                <a:cxn ang="0">
                  <a:pos x="44" y="70"/>
                </a:cxn>
                <a:cxn ang="0">
                  <a:pos x="47" y="64"/>
                </a:cxn>
                <a:cxn ang="0">
                  <a:pos x="51" y="64"/>
                </a:cxn>
                <a:cxn ang="0">
                  <a:pos x="56" y="66"/>
                </a:cxn>
                <a:cxn ang="0">
                  <a:pos x="60" y="67"/>
                </a:cxn>
                <a:cxn ang="0">
                  <a:pos x="64" y="65"/>
                </a:cxn>
                <a:cxn ang="0">
                  <a:pos x="65" y="64"/>
                </a:cxn>
                <a:cxn ang="0">
                  <a:pos x="66" y="56"/>
                </a:cxn>
                <a:cxn ang="0">
                  <a:pos x="63" y="50"/>
                </a:cxn>
                <a:cxn ang="0">
                  <a:pos x="71" y="44"/>
                </a:cxn>
                <a:cxn ang="0">
                  <a:pos x="76" y="38"/>
                </a:cxn>
                <a:cxn ang="0">
                  <a:pos x="76" y="37"/>
                </a:cxn>
                <a:cxn ang="0">
                  <a:pos x="71" y="31"/>
                </a:cxn>
                <a:cxn ang="0">
                  <a:pos x="64" y="28"/>
                </a:cxn>
                <a:cxn ang="0">
                  <a:pos x="66" y="19"/>
                </a:cxn>
                <a:cxn ang="0">
                  <a:pos x="65" y="11"/>
                </a:cxn>
                <a:cxn ang="0">
                  <a:pos x="64" y="11"/>
                </a:cxn>
                <a:cxn ang="0">
                  <a:pos x="60" y="8"/>
                </a:cxn>
                <a:cxn ang="0">
                  <a:pos x="56" y="10"/>
                </a:cxn>
                <a:cxn ang="0">
                  <a:pos x="51" y="12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57"/>
                  </a:moveTo>
                  <a:cubicBezTo>
                    <a:pt x="27" y="57"/>
                    <a:pt x="19" y="48"/>
                    <a:pt x="19" y="38"/>
                  </a:cubicBezTo>
                  <a:cubicBezTo>
                    <a:pt x="19" y="27"/>
                    <a:pt x="27" y="19"/>
                    <a:pt x="38" y="19"/>
                  </a:cubicBezTo>
                  <a:cubicBezTo>
                    <a:pt x="48" y="19"/>
                    <a:pt x="57" y="27"/>
                    <a:pt x="57" y="38"/>
                  </a:cubicBezTo>
                  <a:cubicBezTo>
                    <a:pt x="57" y="48"/>
                    <a:pt x="48" y="57"/>
                    <a:pt x="38" y="57"/>
                  </a:cubicBezTo>
                  <a:moveTo>
                    <a:pt x="3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1" y="2"/>
                    <a:pt x="31" y="5"/>
                  </a:cubicBezTo>
                  <a:cubicBezTo>
                    <a:pt x="31" y="8"/>
                    <a:pt x="30" y="10"/>
                    <a:pt x="28" y="11"/>
                  </a:cubicBezTo>
                  <a:cubicBezTo>
                    <a:pt x="28" y="11"/>
                    <a:pt x="26" y="11"/>
                    <a:pt x="25" y="11"/>
                  </a:cubicBezTo>
                  <a:cubicBezTo>
                    <a:pt x="23" y="11"/>
                    <a:pt x="20" y="11"/>
                    <a:pt x="19" y="10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4" y="8"/>
                    <a:pt x="13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4"/>
                    <a:pt x="8" y="17"/>
                    <a:pt x="10" y="19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11" y="27"/>
                    <a:pt x="8" y="31"/>
                    <a:pt x="5" y="31"/>
                  </a:cubicBezTo>
                  <a:cubicBezTo>
                    <a:pt x="2" y="31"/>
                    <a:pt x="0" y="34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8" y="44"/>
                    <a:pt x="11" y="46"/>
                    <a:pt x="11" y="47"/>
                  </a:cubicBezTo>
                  <a:cubicBezTo>
                    <a:pt x="12" y="49"/>
                    <a:pt x="12" y="54"/>
                    <a:pt x="10" y="56"/>
                  </a:cubicBezTo>
                  <a:cubicBezTo>
                    <a:pt x="8" y="58"/>
                    <a:pt x="8" y="62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6"/>
                    <a:pt x="14" y="67"/>
                    <a:pt x="16" y="67"/>
                  </a:cubicBezTo>
                  <a:cubicBezTo>
                    <a:pt x="17" y="67"/>
                    <a:pt x="18" y="66"/>
                    <a:pt x="19" y="66"/>
                  </a:cubicBezTo>
                  <a:cubicBezTo>
                    <a:pt x="21" y="64"/>
                    <a:pt x="23" y="63"/>
                    <a:pt x="24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7" y="64"/>
                    <a:pt x="31" y="68"/>
                    <a:pt x="31" y="70"/>
                  </a:cubicBezTo>
                  <a:cubicBezTo>
                    <a:pt x="31" y="73"/>
                    <a:pt x="34" y="76"/>
                    <a:pt x="37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2" y="76"/>
                    <a:pt x="44" y="73"/>
                    <a:pt x="44" y="70"/>
                  </a:cubicBezTo>
                  <a:cubicBezTo>
                    <a:pt x="44" y="68"/>
                    <a:pt x="46" y="65"/>
                    <a:pt x="47" y="64"/>
                  </a:cubicBezTo>
                  <a:cubicBezTo>
                    <a:pt x="48" y="64"/>
                    <a:pt x="49" y="64"/>
                    <a:pt x="51" y="64"/>
                  </a:cubicBezTo>
                  <a:cubicBezTo>
                    <a:pt x="53" y="64"/>
                    <a:pt x="55" y="64"/>
                    <a:pt x="56" y="66"/>
                  </a:cubicBezTo>
                  <a:cubicBezTo>
                    <a:pt x="57" y="66"/>
                    <a:pt x="58" y="67"/>
                    <a:pt x="60" y="67"/>
                  </a:cubicBezTo>
                  <a:cubicBezTo>
                    <a:pt x="61" y="67"/>
                    <a:pt x="63" y="66"/>
                    <a:pt x="64" y="65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7" y="62"/>
                    <a:pt x="68" y="58"/>
                    <a:pt x="66" y="56"/>
                  </a:cubicBezTo>
                  <a:cubicBezTo>
                    <a:pt x="64" y="54"/>
                    <a:pt x="63" y="51"/>
                    <a:pt x="63" y="50"/>
                  </a:cubicBezTo>
                  <a:cubicBezTo>
                    <a:pt x="64" y="48"/>
                    <a:pt x="68" y="44"/>
                    <a:pt x="71" y="44"/>
                  </a:cubicBezTo>
                  <a:cubicBezTo>
                    <a:pt x="73" y="44"/>
                    <a:pt x="76" y="42"/>
                    <a:pt x="76" y="38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4"/>
                    <a:pt x="73" y="31"/>
                    <a:pt x="71" y="31"/>
                  </a:cubicBezTo>
                  <a:cubicBezTo>
                    <a:pt x="68" y="31"/>
                    <a:pt x="65" y="30"/>
                    <a:pt x="64" y="28"/>
                  </a:cubicBezTo>
                  <a:cubicBezTo>
                    <a:pt x="64" y="27"/>
                    <a:pt x="64" y="21"/>
                    <a:pt x="66" y="19"/>
                  </a:cubicBezTo>
                  <a:cubicBezTo>
                    <a:pt x="68" y="17"/>
                    <a:pt x="67" y="14"/>
                    <a:pt x="6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9"/>
                    <a:pt x="61" y="8"/>
                    <a:pt x="60" y="8"/>
                  </a:cubicBezTo>
                  <a:cubicBezTo>
                    <a:pt x="58" y="8"/>
                    <a:pt x="57" y="9"/>
                    <a:pt x="56" y="10"/>
                  </a:cubicBezTo>
                  <a:cubicBezTo>
                    <a:pt x="55" y="11"/>
                    <a:pt x="53" y="12"/>
                    <a:pt x="51" y="12"/>
                  </a:cubicBezTo>
                  <a:cubicBezTo>
                    <a:pt x="51" y="12"/>
                    <a:pt x="50" y="12"/>
                    <a:pt x="50" y="12"/>
                  </a:cubicBezTo>
                  <a:cubicBezTo>
                    <a:pt x="49" y="11"/>
                    <a:pt x="44" y="8"/>
                    <a:pt x="44" y="5"/>
                  </a:cubicBezTo>
                  <a:cubicBezTo>
                    <a:pt x="44" y="2"/>
                    <a:pt x="42" y="0"/>
                    <a:pt x="3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5"/>
            <p:cNvSpPr/>
            <p:nvPr/>
          </p:nvSpPr>
          <p:spPr bwMode="auto">
            <a:xfrm>
              <a:off x="8827440" y="3484546"/>
              <a:ext cx="154890" cy="154890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15" y="29"/>
                </a:cxn>
                <a:cxn ang="0">
                  <a:pos x="30" y="15"/>
                </a:cxn>
                <a:cxn ang="0">
                  <a:pos x="45" y="29"/>
                </a:cxn>
                <a:cxn ang="0">
                  <a:pos x="30" y="44"/>
                </a:cxn>
                <a:cxn ang="0">
                  <a:pos x="30" y="0"/>
                </a:cxn>
                <a:cxn ang="0">
                  <a:pos x="25" y="4"/>
                </a:cxn>
                <a:cxn ang="0">
                  <a:pos x="22" y="9"/>
                </a:cxn>
                <a:cxn ang="0">
                  <a:pos x="20" y="9"/>
                </a:cxn>
                <a:cxn ang="0">
                  <a:pos x="15" y="8"/>
                </a:cxn>
                <a:cxn ang="0">
                  <a:pos x="13" y="7"/>
                </a:cxn>
                <a:cxn ang="0">
                  <a:pos x="9" y="9"/>
                </a:cxn>
                <a:cxn ang="0">
                  <a:pos x="8" y="15"/>
                </a:cxn>
                <a:cxn ang="0">
                  <a:pos x="10" y="20"/>
                </a:cxn>
                <a:cxn ang="0">
                  <a:pos x="4" y="24"/>
                </a:cxn>
                <a:cxn ang="0">
                  <a:pos x="0" y="29"/>
                </a:cxn>
                <a:cxn ang="0">
                  <a:pos x="4" y="35"/>
                </a:cxn>
                <a:cxn ang="0">
                  <a:pos x="9" y="37"/>
                </a:cxn>
                <a:cxn ang="0">
                  <a:pos x="8" y="44"/>
                </a:cxn>
                <a:cxn ang="0">
                  <a:pos x="9" y="50"/>
                </a:cxn>
                <a:cxn ang="0">
                  <a:pos x="13" y="52"/>
                </a:cxn>
                <a:cxn ang="0">
                  <a:pos x="15" y="51"/>
                </a:cxn>
                <a:cxn ang="0">
                  <a:pos x="19" y="49"/>
                </a:cxn>
                <a:cxn ang="0">
                  <a:pos x="20" y="49"/>
                </a:cxn>
                <a:cxn ang="0">
                  <a:pos x="25" y="55"/>
                </a:cxn>
                <a:cxn ang="0">
                  <a:pos x="30" y="59"/>
                </a:cxn>
                <a:cxn ang="0">
                  <a:pos x="35" y="55"/>
                </a:cxn>
                <a:cxn ang="0">
                  <a:pos x="37" y="50"/>
                </a:cxn>
                <a:cxn ang="0">
                  <a:pos x="40" y="50"/>
                </a:cxn>
                <a:cxn ang="0">
                  <a:pos x="44" y="51"/>
                </a:cxn>
                <a:cxn ang="0">
                  <a:pos x="47" y="52"/>
                </a:cxn>
                <a:cxn ang="0">
                  <a:pos x="51" y="50"/>
                </a:cxn>
                <a:cxn ang="0">
                  <a:pos x="51" y="44"/>
                </a:cxn>
                <a:cxn ang="0">
                  <a:pos x="50" y="39"/>
                </a:cxn>
                <a:cxn ang="0">
                  <a:pos x="55" y="35"/>
                </a:cxn>
                <a:cxn ang="0">
                  <a:pos x="59" y="29"/>
                </a:cxn>
                <a:cxn ang="0">
                  <a:pos x="55" y="24"/>
                </a:cxn>
                <a:cxn ang="0">
                  <a:pos x="51" y="22"/>
                </a:cxn>
                <a:cxn ang="0">
                  <a:pos x="51" y="15"/>
                </a:cxn>
                <a:cxn ang="0">
                  <a:pos x="51" y="9"/>
                </a:cxn>
                <a:cxn ang="0">
                  <a:pos x="47" y="7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5" y="4"/>
                </a:cxn>
                <a:cxn ang="0">
                  <a:pos x="30" y="0"/>
                </a:cxn>
              </a:cxnLst>
              <a:rect l="0" t="0" r="r" b="b"/>
              <a:pathLst>
                <a:path w="59" h="59">
                  <a:moveTo>
                    <a:pt x="30" y="44"/>
                  </a:moveTo>
                  <a:cubicBezTo>
                    <a:pt x="22" y="44"/>
                    <a:pt x="15" y="38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ubicBezTo>
                    <a:pt x="38" y="15"/>
                    <a:pt x="45" y="21"/>
                    <a:pt x="45" y="29"/>
                  </a:cubicBezTo>
                  <a:cubicBezTo>
                    <a:pt x="45" y="38"/>
                    <a:pt x="38" y="44"/>
                    <a:pt x="30" y="44"/>
                  </a:cubicBezTo>
                  <a:moveTo>
                    <a:pt x="30" y="0"/>
                  </a:moveTo>
                  <a:cubicBezTo>
                    <a:pt x="27" y="0"/>
                    <a:pt x="25" y="2"/>
                    <a:pt x="25" y="4"/>
                  </a:cubicBezTo>
                  <a:cubicBezTo>
                    <a:pt x="25" y="6"/>
                    <a:pt x="24" y="8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8" y="9"/>
                    <a:pt x="16" y="9"/>
                    <a:pt x="15" y="8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2" y="7"/>
                    <a:pt x="10" y="7"/>
                    <a:pt x="9" y="9"/>
                  </a:cubicBezTo>
                  <a:cubicBezTo>
                    <a:pt x="7" y="11"/>
                    <a:pt x="7" y="14"/>
                    <a:pt x="8" y="15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6" y="24"/>
                    <a:pt x="4" y="24"/>
                  </a:cubicBezTo>
                  <a:cubicBezTo>
                    <a:pt x="2" y="24"/>
                    <a:pt x="0" y="27"/>
                    <a:pt x="0" y="29"/>
                  </a:cubicBezTo>
                  <a:cubicBezTo>
                    <a:pt x="0" y="32"/>
                    <a:pt x="2" y="35"/>
                    <a:pt x="4" y="35"/>
                  </a:cubicBezTo>
                  <a:cubicBezTo>
                    <a:pt x="6" y="35"/>
                    <a:pt x="9" y="36"/>
                    <a:pt x="9" y="37"/>
                  </a:cubicBezTo>
                  <a:cubicBezTo>
                    <a:pt x="9" y="38"/>
                    <a:pt x="10" y="42"/>
                    <a:pt x="8" y="44"/>
                  </a:cubicBezTo>
                  <a:cubicBezTo>
                    <a:pt x="7" y="45"/>
                    <a:pt x="7" y="48"/>
                    <a:pt x="9" y="50"/>
                  </a:cubicBezTo>
                  <a:cubicBezTo>
                    <a:pt x="10" y="52"/>
                    <a:pt x="12" y="52"/>
                    <a:pt x="13" y="52"/>
                  </a:cubicBezTo>
                  <a:cubicBezTo>
                    <a:pt x="14" y="52"/>
                    <a:pt x="15" y="52"/>
                    <a:pt x="15" y="51"/>
                  </a:cubicBezTo>
                  <a:cubicBezTo>
                    <a:pt x="17" y="50"/>
                    <a:pt x="18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0"/>
                    <a:pt x="25" y="53"/>
                    <a:pt x="25" y="55"/>
                  </a:cubicBezTo>
                  <a:cubicBezTo>
                    <a:pt x="25" y="57"/>
                    <a:pt x="27" y="59"/>
                    <a:pt x="30" y="59"/>
                  </a:cubicBezTo>
                  <a:cubicBezTo>
                    <a:pt x="33" y="59"/>
                    <a:pt x="35" y="57"/>
                    <a:pt x="35" y="55"/>
                  </a:cubicBezTo>
                  <a:cubicBezTo>
                    <a:pt x="35" y="53"/>
                    <a:pt x="36" y="51"/>
                    <a:pt x="37" y="50"/>
                  </a:cubicBezTo>
                  <a:cubicBezTo>
                    <a:pt x="38" y="50"/>
                    <a:pt x="39" y="50"/>
                    <a:pt x="40" y="50"/>
                  </a:cubicBezTo>
                  <a:cubicBezTo>
                    <a:pt x="41" y="50"/>
                    <a:pt x="43" y="50"/>
                    <a:pt x="44" y="51"/>
                  </a:cubicBezTo>
                  <a:cubicBezTo>
                    <a:pt x="45" y="52"/>
                    <a:pt x="46" y="52"/>
                    <a:pt x="47" y="52"/>
                  </a:cubicBezTo>
                  <a:cubicBezTo>
                    <a:pt x="48" y="52"/>
                    <a:pt x="49" y="52"/>
                    <a:pt x="51" y="50"/>
                  </a:cubicBezTo>
                  <a:cubicBezTo>
                    <a:pt x="53" y="48"/>
                    <a:pt x="53" y="45"/>
                    <a:pt x="51" y="44"/>
                  </a:cubicBezTo>
                  <a:cubicBezTo>
                    <a:pt x="50" y="42"/>
                    <a:pt x="49" y="40"/>
                    <a:pt x="50" y="39"/>
                  </a:cubicBezTo>
                  <a:cubicBezTo>
                    <a:pt x="50" y="38"/>
                    <a:pt x="53" y="35"/>
                    <a:pt x="55" y="35"/>
                  </a:cubicBezTo>
                  <a:cubicBezTo>
                    <a:pt x="57" y="35"/>
                    <a:pt x="59" y="32"/>
                    <a:pt x="59" y="29"/>
                  </a:cubicBezTo>
                  <a:cubicBezTo>
                    <a:pt x="59" y="27"/>
                    <a:pt x="57" y="24"/>
                    <a:pt x="55" y="24"/>
                  </a:cubicBezTo>
                  <a:cubicBezTo>
                    <a:pt x="53" y="24"/>
                    <a:pt x="51" y="23"/>
                    <a:pt x="51" y="22"/>
                  </a:cubicBezTo>
                  <a:cubicBezTo>
                    <a:pt x="50" y="21"/>
                    <a:pt x="50" y="17"/>
                    <a:pt x="51" y="15"/>
                  </a:cubicBezTo>
                  <a:cubicBezTo>
                    <a:pt x="53" y="14"/>
                    <a:pt x="53" y="11"/>
                    <a:pt x="51" y="9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6" y="7"/>
                    <a:pt x="45" y="7"/>
                    <a:pt x="44" y="8"/>
                  </a:cubicBezTo>
                  <a:cubicBezTo>
                    <a:pt x="43" y="9"/>
                    <a:pt x="41" y="10"/>
                    <a:pt x="40" y="10"/>
                  </a:cubicBezTo>
                  <a:cubicBezTo>
                    <a:pt x="40" y="10"/>
                    <a:pt x="40" y="10"/>
                    <a:pt x="39" y="10"/>
                  </a:cubicBezTo>
                  <a:cubicBezTo>
                    <a:pt x="38" y="9"/>
                    <a:pt x="35" y="6"/>
                    <a:pt x="35" y="4"/>
                  </a:cubicBezTo>
                  <a:cubicBezTo>
                    <a:pt x="35" y="2"/>
                    <a:pt x="33" y="0"/>
                    <a:pt x="3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6"/>
            <p:cNvSpPr/>
            <p:nvPr/>
          </p:nvSpPr>
          <p:spPr bwMode="auto">
            <a:xfrm>
              <a:off x="8051322" y="2790037"/>
              <a:ext cx="303119" cy="23983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44"/>
                </a:cxn>
                <a:cxn ang="0">
                  <a:pos x="20" y="78"/>
                </a:cxn>
                <a:cxn ang="0">
                  <a:pos x="6" y="91"/>
                </a:cxn>
                <a:cxn ang="0">
                  <a:pos x="32" y="84"/>
                </a:cxn>
                <a:cxn ang="0">
                  <a:pos x="58" y="88"/>
                </a:cxn>
                <a:cxn ang="0">
                  <a:pos x="115" y="44"/>
                </a:cxn>
                <a:cxn ang="0">
                  <a:pos x="58" y="0"/>
                </a:cxn>
              </a:cxnLst>
              <a:rect l="0" t="0" r="r" b="b"/>
              <a:pathLst>
                <a:path w="115" h="91">
                  <a:moveTo>
                    <a:pt x="58" y="0"/>
                  </a:moveTo>
                  <a:cubicBezTo>
                    <a:pt x="26" y="0"/>
                    <a:pt x="0" y="20"/>
                    <a:pt x="0" y="44"/>
                  </a:cubicBezTo>
                  <a:cubicBezTo>
                    <a:pt x="0" y="58"/>
                    <a:pt x="8" y="70"/>
                    <a:pt x="20" y="78"/>
                  </a:cubicBezTo>
                  <a:cubicBezTo>
                    <a:pt x="14" y="87"/>
                    <a:pt x="6" y="91"/>
                    <a:pt x="6" y="91"/>
                  </a:cubicBezTo>
                  <a:cubicBezTo>
                    <a:pt x="17" y="89"/>
                    <a:pt x="25" y="87"/>
                    <a:pt x="32" y="84"/>
                  </a:cubicBezTo>
                  <a:cubicBezTo>
                    <a:pt x="39" y="87"/>
                    <a:pt x="48" y="88"/>
                    <a:pt x="58" y="88"/>
                  </a:cubicBezTo>
                  <a:cubicBezTo>
                    <a:pt x="89" y="88"/>
                    <a:pt x="115" y="69"/>
                    <a:pt x="115" y="44"/>
                  </a:cubicBezTo>
                  <a:cubicBezTo>
                    <a:pt x="115" y="20"/>
                    <a:pt x="89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27"/>
            <p:cNvSpPr/>
            <p:nvPr/>
          </p:nvSpPr>
          <p:spPr bwMode="auto">
            <a:xfrm>
              <a:off x="8286156" y="2916614"/>
              <a:ext cx="191531" cy="1565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3" y="0"/>
                </a:cxn>
                <a:cxn ang="0">
                  <a:pos x="0" y="41"/>
                </a:cxn>
                <a:cxn ang="0">
                  <a:pos x="35" y="58"/>
                </a:cxn>
                <a:cxn ang="0">
                  <a:pos x="52" y="55"/>
                </a:cxn>
                <a:cxn ang="0">
                  <a:pos x="69" y="60"/>
                </a:cxn>
                <a:cxn ang="0">
                  <a:pos x="59" y="51"/>
                </a:cxn>
                <a:cxn ang="0">
                  <a:pos x="73" y="29"/>
                </a:cxn>
                <a:cxn ang="0">
                  <a:pos x="35" y="0"/>
                </a:cxn>
              </a:cxnLst>
              <a:rect l="0" t="0" r="r" b="b"/>
              <a:pathLst>
                <a:path w="73" h="60">
                  <a:moveTo>
                    <a:pt x="35" y="0"/>
                  </a:moveTo>
                  <a:cubicBezTo>
                    <a:pt x="34" y="0"/>
                    <a:pt x="34" y="0"/>
                    <a:pt x="33" y="0"/>
                  </a:cubicBezTo>
                  <a:cubicBezTo>
                    <a:pt x="31" y="18"/>
                    <a:pt x="19" y="33"/>
                    <a:pt x="0" y="41"/>
                  </a:cubicBezTo>
                  <a:cubicBezTo>
                    <a:pt x="6" y="51"/>
                    <a:pt x="19" y="58"/>
                    <a:pt x="35" y="58"/>
                  </a:cubicBezTo>
                  <a:cubicBezTo>
                    <a:pt x="41" y="58"/>
                    <a:pt x="47" y="57"/>
                    <a:pt x="52" y="55"/>
                  </a:cubicBezTo>
                  <a:cubicBezTo>
                    <a:pt x="56" y="57"/>
                    <a:pt x="62" y="59"/>
                    <a:pt x="69" y="60"/>
                  </a:cubicBezTo>
                  <a:cubicBezTo>
                    <a:pt x="69" y="60"/>
                    <a:pt x="64" y="58"/>
                    <a:pt x="59" y="51"/>
                  </a:cubicBezTo>
                  <a:cubicBezTo>
                    <a:pt x="68" y="46"/>
                    <a:pt x="73" y="38"/>
                    <a:pt x="73" y="29"/>
                  </a:cubicBezTo>
                  <a:cubicBezTo>
                    <a:pt x="73" y="13"/>
                    <a:pt x="56" y="0"/>
                    <a:pt x="3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8"/>
            <p:cNvSpPr/>
            <p:nvPr/>
          </p:nvSpPr>
          <p:spPr bwMode="auto">
            <a:xfrm>
              <a:off x="7568330" y="3313000"/>
              <a:ext cx="328101" cy="328101"/>
            </a:xfrm>
            <a:custGeom>
              <a:avLst/>
              <a:gdLst/>
              <a:ahLst/>
              <a:cxnLst>
                <a:cxn ang="0">
                  <a:pos x="49" y="35"/>
                </a:cxn>
                <a:cxn ang="0">
                  <a:pos x="55" y="24"/>
                </a:cxn>
                <a:cxn ang="0">
                  <a:pos x="61" y="24"/>
                </a:cxn>
                <a:cxn ang="0">
                  <a:pos x="61" y="32"/>
                </a:cxn>
                <a:cxn ang="0">
                  <a:pos x="52" y="38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35" y="19"/>
                </a:cxn>
                <a:cxn ang="0">
                  <a:pos x="46" y="27"/>
                </a:cxn>
                <a:cxn ang="0">
                  <a:pos x="43" y="41"/>
                </a:cxn>
                <a:cxn ang="0">
                  <a:pos x="35" y="57"/>
                </a:cxn>
                <a:cxn ang="0">
                  <a:pos x="53" y="68"/>
                </a:cxn>
                <a:cxn ang="0">
                  <a:pos x="59" y="75"/>
                </a:cxn>
                <a:cxn ang="0">
                  <a:pos x="50" y="86"/>
                </a:cxn>
                <a:cxn ang="0">
                  <a:pos x="44" y="96"/>
                </a:cxn>
                <a:cxn ang="0">
                  <a:pos x="45" y="106"/>
                </a:cxn>
                <a:cxn ang="0">
                  <a:pos x="41" y="108"/>
                </a:cxn>
                <a:cxn ang="0">
                  <a:pos x="36" y="100"/>
                </a:cxn>
                <a:cxn ang="0">
                  <a:pos x="33" y="85"/>
                </a:cxn>
                <a:cxn ang="0">
                  <a:pos x="25" y="71"/>
                </a:cxn>
                <a:cxn ang="0">
                  <a:pos x="19" y="60"/>
                </a:cxn>
                <a:cxn ang="0">
                  <a:pos x="19" y="60"/>
                </a:cxn>
                <a:cxn ang="0">
                  <a:pos x="13" y="60"/>
                </a:cxn>
                <a:cxn ang="0">
                  <a:pos x="10" y="43"/>
                </a:cxn>
                <a:cxn ang="0">
                  <a:pos x="11" y="33"/>
                </a:cxn>
                <a:cxn ang="0">
                  <a:pos x="7" y="34"/>
                </a:cxn>
                <a:cxn ang="0">
                  <a:pos x="63" y="125"/>
                </a:cxn>
                <a:cxn ang="0">
                  <a:pos x="120" y="66"/>
                </a:cxn>
                <a:cxn ang="0">
                  <a:pos x="117" y="63"/>
                </a:cxn>
                <a:cxn ang="0">
                  <a:pos x="114" y="61"/>
                </a:cxn>
                <a:cxn ang="0">
                  <a:pos x="106" y="72"/>
                </a:cxn>
                <a:cxn ang="0">
                  <a:pos x="102" y="69"/>
                </a:cxn>
                <a:cxn ang="0">
                  <a:pos x="102" y="56"/>
                </a:cxn>
                <a:cxn ang="0">
                  <a:pos x="94" y="50"/>
                </a:cxn>
                <a:cxn ang="0">
                  <a:pos x="94" y="54"/>
                </a:cxn>
                <a:cxn ang="0">
                  <a:pos x="94" y="59"/>
                </a:cxn>
                <a:cxn ang="0">
                  <a:pos x="88" y="57"/>
                </a:cxn>
                <a:cxn ang="0">
                  <a:pos x="87" y="59"/>
                </a:cxn>
                <a:cxn ang="0">
                  <a:pos x="92" y="72"/>
                </a:cxn>
                <a:cxn ang="0">
                  <a:pos x="87" y="83"/>
                </a:cxn>
                <a:cxn ang="0">
                  <a:pos x="83" y="92"/>
                </a:cxn>
                <a:cxn ang="0">
                  <a:pos x="80" y="91"/>
                </a:cxn>
                <a:cxn ang="0">
                  <a:pos x="73" y="82"/>
                </a:cxn>
                <a:cxn ang="0">
                  <a:pos x="67" y="69"/>
                </a:cxn>
                <a:cxn ang="0">
                  <a:pos x="57" y="61"/>
                </a:cxn>
                <a:cxn ang="0">
                  <a:pos x="59" y="55"/>
                </a:cxn>
                <a:cxn ang="0">
                  <a:pos x="76" y="53"/>
                </a:cxn>
                <a:cxn ang="0">
                  <a:pos x="78" y="43"/>
                </a:cxn>
                <a:cxn ang="0">
                  <a:pos x="68" y="47"/>
                </a:cxn>
                <a:cxn ang="0">
                  <a:pos x="59" y="50"/>
                </a:cxn>
                <a:cxn ang="0">
                  <a:pos x="60" y="37"/>
                </a:cxn>
                <a:cxn ang="0">
                  <a:pos x="74" y="28"/>
                </a:cxn>
                <a:cxn ang="0">
                  <a:pos x="85" y="21"/>
                </a:cxn>
                <a:cxn ang="0">
                  <a:pos x="96" y="20"/>
                </a:cxn>
                <a:cxn ang="0">
                  <a:pos x="109" y="21"/>
                </a:cxn>
              </a:cxnLst>
              <a:rect l="0" t="0" r="r" b="b"/>
              <a:pathLst>
                <a:path w="125" h="125">
                  <a:moveTo>
                    <a:pt x="52" y="38"/>
                  </a:moveTo>
                  <a:cubicBezTo>
                    <a:pt x="51" y="38"/>
                    <a:pt x="50" y="37"/>
                    <a:pt x="49" y="35"/>
                  </a:cubicBezTo>
                  <a:cubicBezTo>
                    <a:pt x="49" y="33"/>
                    <a:pt x="49" y="32"/>
                    <a:pt x="49" y="30"/>
                  </a:cubicBezTo>
                  <a:cubicBezTo>
                    <a:pt x="50" y="28"/>
                    <a:pt x="53" y="24"/>
                    <a:pt x="55" y="24"/>
                  </a:cubicBezTo>
                  <a:cubicBezTo>
                    <a:pt x="56" y="24"/>
                    <a:pt x="57" y="24"/>
                    <a:pt x="58" y="24"/>
                  </a:cubicBezTo>
                  <a:cubicBezTo>
                    <a:pt x="59" y="24"/>
                    <a:pt x="60" y="24"/>
                    <a:pt x="61" y="24"/>
                  </a:cubicBezTo>
                  <a:cubicBezTo>
                    <a:pt x="63" y="24"/>
                    <a:pt x="66" y="26"/>
                    <a:pt x="66" y="28"/>
                  </a:cubicBezTo>
                  <a:cubicBezTo>
                    <a:pt x="66" y="29"/>
                    <a:pt x="64" y="31"/>
                    <a:pt x="61" y="32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7" y="34"/>
                    <a:pt x="53" y="37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moveTo>
                    <a:pt x="63" y="0"/>
                  </a:moveTo>
                  <a:cubicBezTo>
                    <a:pt x="45" y="0"/>
                    <a:pt x="28" y="8"/>
                    <a:pt x="17" y="20"/>
                  </a:cubicBezTo>
                  <a:cubicBezTo>
                    <a:pt x="20" y="19"/>
                    <a:pt x="22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9" y="19"/>
                    <a:pt x="33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3" y="21"/>
                    <a:pt x="45" y="24"/>
                    <a:pt x="46" y="27"/>
                  </a:cubicBezTo>
                  <a:cubicBezTo>
                    <a:pt x="46" y="29"/>
                    <a:pt x="46" y="31"/>
                    <a:pt x="46" y="32"/>
                  </a:cubicBezTo>
                  <a:cubicBezTo>
                    <a:pt x="47" y="35"/>
                    <a:pt x="45" y="39"/>
                    <a:pt x="43" y="41"/>
                  </a:cubicBezTo>
                  <a:cubicBezTo>
                    <a:pt x="40" y="44"/>
                    <a:pt x="37" y="47"/>
                    <a:pt x="35" y="50"/>
                  </a:cubicBezTo>
                  <a:cubicBezTo>
                    <a:pt x="32" y="52"/>
                    <a:pt x="33" y="55"/>
                    <a:pt x="35" y="57"/>
                  </a:cubicBezTo>
                  <a:cubicBezTo>
                    <a:pt x="38" y="59"/>
                    <a:pt x="41" y="60"/>
                    <a:pt x="43" y="62"/>
                  </a:cubicBezTo>
                  <a:cubicBezTo>
                    <a:pt x="46" y="64"/>
                    <a:pt x="50" y="66"/>
                    <a:pt x="53" y="68"/>
                  </a:cubicBezTo>
                  <a:cubicBezTo>
                    <a:pt x="53" y="68"/>
                    <a:pt x="54" y="68"/>
                    <a:pt x="54" y="68"/>
                  </a:cubicBezTo>
                  <a:cubicBezTo>
                    <a:pt x="57" y="69"/>
                    <a:pt x="59" y="72"/>
                    <a:pt x="59" y="75"/>
                  </a:cubicBezTo>
                  <a:cubicBezTo>
                    <a:pt x="59" y="78"/>
                    <a:pt x="58" y="80"/>
                    <a:pt x="56" y="81"/>
                  </a:cubicBezTo>
                  <a:cubicBezTo>
                    <a:pt x="54" y="81"/>
                    <a:pt x="52" y="83"/>
                    <a:pt x="50" y="86"/>
                  </a:cubicBezTo>
                  <a:cubicBezTo>
                    <a:pt x="50" y="86"/>
                    <a:pt x="50" y="87"/>
                    <a:pt x="50" y="87"/>
                  </a:cubicBezTo>
                  <a:cubicBezTo>
                    <a:pt x="48" y="90"/>
                    <a:pt x="45" y="94"/>
                    <a:pt x="44" y="96"/>
                  </a:cubicBezTo>
                  <a:cubicBezTo>
                    <a:pt x="42" y="97"/>
                    <a:pt x="42" y="100"/>
                    <a:pt x="43" y="101"/>
                  </a:cubicBezTo>
                  <a:cubicBezTo>
                    <a:pt x="45" y="103"/>
                    <a:pt x="45" y="105"/>
                    <a:pt x="45" y="106"/>
                  </a:cubicBezTo>
                  <a:cubicBezTo>
                    <a:pt x="45" y="107"/>
                    <a:pt x="44" y="108"/>
                    <a:pt x="43" y="108"/>
                  </a:cubicBezTo>
                  <a:cubicBezTo>
                    <a:pt x="42" y="108"/>
                    <a:pt x="41" y="108"/>
                    <a:pt x="41" y="10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7" y="106"/>
                    <a:pt x="35" y="103"/>
                    <a:pt x="36" y="100"/>
                  </a:cubicBezTo>
                  <a:cubicBezTo>
                    <a:pt x="36" y="97"/>
                    <a:pt x="36" y="95"/>
                    <a:pt x="36" y="92"/>
                  </a:cubicBezTo>
                  <a:cubicBezTo>
                    <a:pt x="36" y="89"/>
                    <a:pt x="35" y="86"/>
                    <a:pt x="33" y="85"/>
                  </a:cubicBezTo>
                  <a:cubicBezTo>
                    <a:pt x="32" y="84"/>
                    <a:pt x="29" y="81"/>
                    <a:pt x="28" y="80"/>
                  </a:cubicBezTo>
                  <a:cubicBezTo>
                    <a:pt x="26" y="78"/>
                    <a:pt x="25" y="74"/>
                    <a:pt x="25" y="71"/>
                  </a:cubicBezTo>
                  <a:cubicBezTo>
                    <a:pt x="25" y="68"/>
                    <a:pt x="23" y="64"/>
                    <a:pt x="22" y="62"/>
                  </a:cubicBezTo>
                  <a:cubicBezTo>
                    <a:pt x="20" y="61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7" y="60"/>
                    <a:pt x="8" y="54"/>
                    <a:pt x="8" y="54"/>
                  </a:cubicBezTo>
                  <a:cubicBezTo>
                    <a:pt x="8" y="51"/>
                    <a:pt x="9" y="46"/>
                    <a:pt x="10" y="43"/>
                  </a:cubicBezTo>
                  <a:cubicBezTo>
                    <a:pt x="11" y="41"/>
                    <a:pt x="11" y="39"/>
                    <a:pt x="12" y="37"/>
                  </a:cubicBezTo>
                  <a:cubicBezTo>
                    <a:pt x="13" y="34"/>
                    <a:pt x="12" y="33"/>
                    <a:pt x="11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8" y="34"/>
                    <a:pt x="7" y="34"/>
                    <a:pt x="7" y="34"/>
                  </a:cubicBezTo>
                  <a:cubicBezTo>
                    <a:pt x="2" y="43"/>
                    <a:pt x="0" y="5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8"/>
                    <a:pt x="125" y="64"/>
                  </a:cubicBezTo>
                  <a:cubicBezTo>
                    <a:pt x="124" y="65"/>
                    <a:pt x="121" y="66"/>
                    <a:pt x="12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18" y="66"/>
                    <a:pt x="117" y="65"/>
                    <a:pt x="117" y="63"/>
                  </a:cubicBezTo>
                  <a:cubicBezTo>
                    <a:pt x="117" y="62"/>
                    <a:pt x="116" y="61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3" y="61"/>
                    <a:pt x="112" y="63"/>
                    <a:pt x="111" y="66"/>
                  </a:cubicBezTo>
                  <a:cubicBezTo>
                    <a:pt x="111" y="70"/>
                    <a:pt x="111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3" y="72"/>
                    <a:pt x="102" y="71"/>
                    <a:pt x="102" y="69"/>
                  </a:cubicBezTo>
                  <a:cubicBezTo>
                    <a:pt x="102" y="67"/>
                    <a:pt x="103" y="66"/>
                    <a:pt x="103" y="66"/>
                  </a:cubicBezTo>
                  <a:cubicBezTo>
                    <a:pt x="105" y="63"/>
                    <a:pt x="104" y="59"/>
                    <a:pt x="102" y="56"/>
                  </a:cubicBezTo>
                  <a:cubicBezTo>
                    <a:pt x="101" y="55"/>
                    <a:pt x="99" y="54"/>
                    <a:pt x="98" y="53"/>
                  </a:cubicBezTo>
                  <a:cubicBezTo>
                    <a:pt x="97" y="51"/>
                    <a:pt x="95" y="50"/>
                    <a:pt x="9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51"/>
                    <a:pt x="92" y="53"/>
                    <a:pt x="94" y="54"/>
                  </a:cubicBezTo>
                  <a:cubicBezTo>
                    <a:pt x="95" y="56"/>
                    <a:pt x="96" y="58"/>
                    <a:pt x="95" y="59"/>
                  </a:cubicBezTo>
                  <a:cubicBezTo>
                    <a:pt x="95" y="59"/>
                    <a:pt x="94" y="59"/>
                    <a:pt x="94" y="59"/>
                  </a:cubicBezTo>
                  <a:cubicBezTo>
                    <a:pt x="92" y="59"/>
                    <a:pt x="91" y="59"/>
                    <a:pt x="89" y="58"/>
                  </a:cubicBezTo>
                  <a:cubicBezTo>
                    <a:pt x="89" y="58"/>
                    <a:pt x="88" y="58"/>
                    <a:pt x="88" y="57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7" y="59"/>
                  </a:cubicBezTo>
                  <a:cubicBezTo>
                    <a:pt x="88" y="60"/>
                    <a:pt x="89" y="61"/>
                    <a:pt x="90" y="62"/>
                  </a:cubicBezTo>
                  <a:cubicBezTo>
                    <a:pt x="92" y="65"/>
                    <a:pt x="93" y="69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0" y="76"/>
                    <a:pt x="88" y="80"/>
                    <a:pt x="87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7"/>
                    <a:pt x="85" y="90"/>
                    <a:pt x="83" y="92"/>
                  </a:cubicBezTo>
                  <a:cubicBezTo>
                    <a:pt x="82" y="92"/>
                    <a:pt x="82" y="93"/>
                    <a:pt x="81" y="93"/>
                  </a:cubicBezTo>
                  <a:cubicBezTo>
                    <a:pt x="81" y="93"/>
                    <a:pt x="80" y="92"/>
                    <a:pt x="80" y="91"/>
                  </a:cubicBezTo>
                  <a:cubicBezTo>
                    <a:pt x="80" y="90"/>
                    <a:pt x="78" y="88"/>
                    <a:pt x="77" y="88"/>
                  </a:cubicBezTo>
                  <a:cubicBezTo>
                    <a:pt x="75" y="88"/>
                    <a:pt x="74" y="85"/>
                    <a:pt x="73" y="82"/>
                  </a:cubicBezTo>
                  <a:cubicBezTo>
                    <a:pt x="73" y="81"/>
                    <a:pt x="73" y="79"/>
                    <a:pt x="73" y="77"/>
                  </a:cubicBezTo>
                  <a:cubicBezTo>
                    <a:pt x="72" y="74"/>
                    <a:pt x="70" y="70"/>
                    <a:pt x="67" y="69"/>
                  </a:cubicBezTo>
                  <a:cubicBezTo>
                    <a:pt x="66" y="69"/>
                    <a:pt x="66" y="68"/>
                    <a:pt x="65" y="68"/>
                  </a:cubicBezTo>
                  <a:cubicBezTo>
                    <a:pt x="62" y="67"/>
                    <a:pt x="58" y="63"/>
                    <a:pt x="57" y="61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5" y="57"/>
                    <a:pt x="56" y="55"/>
                    <a:pt x="59" y="55"/>
                  </a:cubicBezTo>
                  <a:cubicBezTo>
                    <a:pt x="61" y="55"/>
                    <a:pt x="63" y="55"/>
                    <a:pt x="65" y="55"/>
                  </a:cubicBezTo>
                  <a:cubicBezTo>
                    <a:pt x="68" y="55"/>
                    <a:pt x="73" y="54"/>
                    <a:pt x="76" y="53"/>
                  </a:cubicBezTo>
                  <a:cubicBezTo>
                    <a:pt x="80" y="53"/>
                    <a:pt x="82" y="50"/>
                    <a:pt x="82" y="47"/>
                  </a:cubicBezTo>
                  <a:cubicBezTo>
                    <a:pt x="82" y="44"/>
                    <a:pt x="81" y="43"/>
                    <a:pt x="78" y="43"/>
                  </a:cubicBezTo>
                  <a:cubicBezTo>
                    <a:pt x="78" y="43"/>
                    <a:pt x="77" y="43"/>
                    <a:pt x="77" y="43"/>
                  </a:cubicBezTo>
                  <a:cubicBezTo>
                    <a:pt x="74" y="43"/>
                    <a:pt x="70" y="45"/>
                    <a:pt x="68" y="47"/>
                  </a:cubicBezTo>
                  <a:cubicBezTo>
                    <a:pt x="67" y="48"/>
                    <a:pt x="63" y="50"/>
                    <a:pt x="60" y="50"/>
                  </a:cubicBezTo>
                  <a:cubicBezTo>
                    <a:pt x="60" y="50"/>
                    <a:pt x="60" y="50"/>
                    <a:pt x="59" y="50"/>
                  </a:cubicBezTo>
                  <a:cubicBezTo>
                    <a:pt x="56" y="50"/>
                    <a:pt x="54" y="48"/>
                    <a:pt x="55" y="45"/>
                  </a:cubicBezTo>
                  <a:cubicBezTo>
                    <a:pt x="55" y="42"/>
                    <a:pt x="57" y="39"/>
                    <a:pt x="60" y="37"/>
                  </a:cubicBezTo>
                  <a:cubicBezTo>
                    <a:pt x="62" y="35"/>
                    <a:pt x="66" y="33"/>
                    <a:pt x="68" y="33"/>
                  </a:cubicBezTo>
                  <a:cubicBezTo>
                    <a:pt x="71" y="33"/>
                    <a:pt x="73" y="31"/>
                    <a:pt x="74" y="28"/>
                  </a:cubicBezTo>
                  <a:cubicBezTo>
                    <a:pt x="75" y="25"/>
                    <a:pt x="78" y="22"/>
                    <a:pt x="81" y="22"/>
                  </a:cubicBezTo>
                  <a:cubicBezTo>
                    <a:pt x="82" y="21"/>
                    <a:pt x="84" y="21"/>
                    <a:pt x="85" y="21"/>
                  </a:cubicBezTo>
                  <a:cubicBezTo>
                    <a:pt x="88" y="21"/>
                    <a:pt x="92" y="20"/>
                    <a:pt x="95" y="20"/>
                  </a:cubicBezTo>
                  <a:cubicBezTo>
                    <a:pt x="95" y="20"/>
                    <a:pt x="96" y="20"/>
                    <a:pt x="96" y="20"/>
                  </a:cubicBezTo>
                  <a:cubicBezTo>
                    <a:pt x="98" y="20"/>
                    <a:pt x="99" y="20"/>
                    <a:pt x="101" y="20"/>
                  </a:cubicBezTo>
                  <a:cubicBezTo>
                    <a:pt x="103" y="20"/>
                    <a:pt x="107" y="21"/>
                    <a:pt x="109" y="21"/>
                  </a:cubicBezTo>
                  <a:cubicBezTo>
                    <a:pt x="98" y="8"/>
                    <a:pt x="81" y="0"/>
                    <a:pt x="6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9"/>
            <p:cNvSpPr/>
            <p:nvPr/>
          </p:nvSpPr>
          <p:spPr bwMode="auto">
            <a:xfrm>
              <a:off x="8109614" y="3914242"/>
              <a:ext cx="336429" cy="239830"/>
            </a:xfrm>
            <a:custGeom>
              <a:avLst/>
              <a:gdLst/>
              <a:ahLst/>
              <a:cxnLst>
                <a:cxn ang="0">
                  <a:pos x="7" y="81"/>
                </a:cxn>
                <a:cxn ang="0">
                  <a:pos x="7" y="7"/>
                </a:cxn>
                <a:cxn ang="0">
                  <a:pos x="121" y="7"/>
                </a:cxn>
                <a:cxn ang="0">
                  <a:pos x="121" y="81"/>
                </a:cxn>
                <a:cxn ang="0">
                  <a:pos x="7" y="81"/>
                </a:cxn>
                <a:cxn ang="0">
                  <a:pos x="121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83"/>
                </a:cxn>
                <a:cxn ang="0">
                  <a:pos x="7" y="91"/>
                </a:cxn>
                <a:cxn ang="0">
                  <a:pos x="121" y="91"/>
                </a:cxn>
                <a:cxn ang="0">
                  <a:pos x="128" y="83"/>
                </a:cxn>
                <a:cxn ang="0">
                  <a:pos x="128" y="7"/>
                </a:cxn>
                <a:cxn ang="0">
                  <a:pos x="121" y="0"/>
                </a:cxn>
              </a:cxnLst>
              <a:rect l="0" t="0" r="r" b="b"/>
              <a:pathLst>
                <a:path w="128" h="91">
                  <a:moveTo>
                    <a:pt x="7" y="81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7" y="81"/>
                    <a:pt x="7" y="81"/>
                    <a:pt x="7" y="81"/>
                  </a:cubicBezTo>
                  <a:moveTo>
                    <a:pt x="1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3" y="91"/>
                    <a:pt x="7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5" y="91"/>
                    <a:pt x="128" y="88"/>
                    <a:pt x="128" y="83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3"/>
                    <a:pt x="125" y="0"/>
                    <a:pt x="12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0"/>
            <p:cNvSpPr/>
            <p:nvPr/>
          </p:nvSpPr>
          <p:spPr bwMode="auto">
            <a:xfrm>
              <a:off x="8087963" y="4162400"/>
              <a:ext cx="374735" cy="24982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90" y="0"/>
                </a:cxn>
                <a:cxn ang="0">
                  <a:pos x="83" y="4"/>
                </a:cxn>
                <a:cxn ang="0">
                  <a:pos x="60" y="4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15" y="10"/>
                </a:cxn>
                <a:cxn ang="0">
                  <a:pos x="127" y="10"/>
                </a:cxn>
                <a:cxn ang="0">
                  <a:pos x="142" y="0"/>
                </a:cxn>
              </a:cxnLst>
              <a:rect l="0" t="0" r="r" b="b"/>
              <a:pathLst>
                <a:path w="142" h="10">
                  <a:moveTo>
                    <a:pt x="14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4"/>
                    <a:pt x="83" y="4"/>
                  </a:cubicBezTo>
                  <a:cubicBezTo>
                    <a:pt x="75" y="4"/>
                    <a:pt x="68" y="4"/>
                    <a:pt x="60" y="4"/>
                  </a:cubicBezTo>
                  <a:cubicBezTo>
                    <a:pt x="53" y="4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0"/>
                    <a:pt x="15" y="10"/>
                  </a:cubicBezTo>
                  <a:cubicBezTo>
                    <a:pt x="30" y="10"/>
                    <a:pt x="113" y="10"/>
                    <a:pt x="127" y="10"/>
                  </a:cubicBezTo>
                  <a:cubicBezTo>
                    <a:pt x="142" y="10"/>
                    <a:pt x="142" y="0"/>
                    <a:pt x="14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1"/>
            <p:cNvSpPr/>
            <p:nvPr/>
          </p:nvSpPr>
          <p:spPr bwMode="auto">
            <a:xfrm>
              <a:off x="8014681" y="1217815"/>
              <a:ext cx="458009" cy="36307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67"/>
                </a:cxn>
                <a:cxn ang="0">
                  <a:pos x="31" y="118"/>
                </a:cxn>
                <a:cxn ang="0">
                  <a:pos x="9" y="138"/>
                </a:cxn>
                <a:cxn ang="0">
                  <a:pos x="48" y="127"/>
                </a:cxn>
                <a:cxn ang="0">
                  <a:pos x="87" y="134"/>
                </a:cxn>
                <a:cxn ang="0">
                  <a:pos x="174" y="67"/>
                </a:cxn>
                <a:cxn ang="0">
                  <a:pos x="87" y="0"/>
                </a:cxn>
              </a:cxnLst>
              <a:rect l="0" t="0" r="r" b="b"/>
              <a:pathLst>
                <a:path w="174" h="138">
                  <a:moveTo>
                    <a:pt x="87" y="0"/>
                  </a:moveTo>
                  <a:cubicBezTo>
                    <a:pt x="39" y="0"/>
                    <a:pt x="0" y="30"/>
                    <a:pt x="0" y="67"/>
                  </a:cubicBezTo>
                  <a:cubicBezTo>
                    <a:pt x="0" y="88"/>
                    <a:pt x="12" y="106"/>
                    <a:pt x="31" y="118"/>
                  </a:cubicBezTo>
                  <a:cubicBezTo>
                    <a:pt x="21" y="133"/>
                    <a:pt x="9" y="138"/>
                    <a:pt x="9" y="138"/>
                  </a:cubicBezTo>
                  <a:cubicBezTo>
                    <a:pt x="25" y="135"/>
                    <a:pt x="38" y="131"/>
                    <a:pt x="48" y="127"/>
                  </a:cubicBezTo>
                  <a:cubicBezTo>
                    <a:pt x="59" y="132"/>
                    <a:pt x="73" y="134"/>
                    <a:pt x="87" y="134"/>
                  </a:cubicBezTo>
                  <a:cubicBezTo>
                    <a:pt x="135" y="134"/>
                    <a:pt x="174" y="104"/>
                    <a:pt x="174" y="67"/>
                  </a:cubicBezTo>
                  <a:cubicBezTo>
                    <a:pt x="174" y="30"/>
                    <a:pt x="135" y="0"/>
                    <a:pt x="87" y="0"/>
                  </a:cubicBezTo>
                  <a:close/>
                </a:path>
              </a:pathLst>
            </a:custGeom>
            <a:solidFill>
              <a:srgbClr val="A5A8A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2"/>
            <p:cNvSpPr/>
            <p:nvPr/>
          </p:nvSpPr>
          <p:spPr bwMode="auto">
            <a:xfrm>
              <a:off x="8369430" y="1411012"/>
              <a:ext cx="289795" cy="238165"/>
            </a:xfrm>
            <a:custGeom>
              <a:avLst/>
              <a:gdLst/>
              <a:ahLst/>
              <a:cxnLst>
                <a:cxn ang="0">
                  <a:pos x="89" y="78"/>
                </a:cxn>
                <a:cxn ang="0">
                  <a:pos x="110" y="44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0" y="62"/>
                </a:cxn>
                <a:cxn ang="0">
                  <a:pos x="53" y="88"/>
                </a:cxn>
                <a:cxn ang="0">
                  <a:pos x="78" y="84"/>
                </a:cxn>
                <a:cxn ang="0">
                  <a:pos x="104" y="91"/>
                </a:cxn>
                <a:cxn ang="0">
                  <a:pos x="89" y="78"/>
                </a:cxn>
              </a:cxnLst>
              <a:rect l="0" t="0" r="r" b="b"/>
              <a:pathLst>
                <a:path w="110" h="91">
                  <a:moveTo>
                    <a:pt x="89" y="78"/>
                  </a:moveTo>
                  <a:cubicBezTo>
                    <a:pt x="102" y="70"/>
                    <a:pt x="110" y="58"/>
                    <a:pt x="110" y="44"/>
                  </a:cubicBezTo>
                  <a:cubicBezTo>
                    <a:pt x="110" y="20"/>
                    <a:pt x="84" y="0"/>
                    <a:pt x="53" y="0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7" y="27"/>
                    <a:pt x="28" y="49"/>
                    <a:pt x="0" y="62"/>
                  </a:cubicBezTo>
                  <a:cubicBezTo>
                    <a:pt x="9" y="77"/>
                    <a:pt x="29" y="88"/>
                    <a:pt x="53" y="88"/>
                  </a:cubicBezTo>
                  <a:cubicBezTo>
                    <a:pt x="62" y="88"/>
                    <a:pt x="71" y="87"/>
                    <a:pt x="78" y="84"/>
                  </a:cubicBezTo>
                  <a:cubicBezTo>
                    <a:pt x="85" y="86"/>
                    <a:pt x="93" y="89"/>
                    <a:pt x="104" y="91"/>
                  </a:cubicBezTo>
                  <a:cubicBezTo>
                    <a:pt x="104" y="91"/>
                    <a:pt x="96" y="87"/>
                    <a:pt x="89" y="78"/>
                  </a:cubicBezTo>
                  <a:close/>
                </a:path>
              </a:pathLst>
            </a:custGeom>
            <a:solidFill>
              <a:srgbClr val="A5A8A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3"/>
            <p:cNvSpPr/>
            <p:nvPr/>
          </p:nvSpPr>
          <p:spPr bwMode="auto">
            <a:xfrm>
              <a:off x="8019678" y="1226143"/>
              <a:ext cx="461340" cy="36307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67"/>
                </a:cxn>
                <a:cxn ang="0">
                  <a:pos x="31" y="118"/>
                </a:cxn>
                <a:cxn ang="0">
                  <a:pos x="10" y="138"/>
                </a:cxn>
                <a:cxn ang="0">
                  <a:pos x="48" y="127"/>
                </a:cxn>
                <a:cxn ang="0">
                  <a:pos x="88" y="134"/>
                </a:cxn>
                <a:cxn ang="0">
                  <a:pos x="175" y="67"/>
                </a:cxn>
                <a:cxn ang="0">
                  <a:pos x="88" y="0"/>
                </a:cxn>
              </a:cxnLst>
              <a:rect l="0" t="0" r="r" b="b"/>
              <a:pathLst>
                <a:path w="175" h="138">
                  <a:moveTo>
                    <a:pt x="88" y="0"/>
                  </a:moveTo>
                  <a:cubicBezTo>
                    <a:pt x="39" y="0"/>
                    <a:pt x="0" y="30"/>
                    <a:pt x="0" y="67"/>
                  </a:cubicBezTo>
                  <a:cubicBezTo>
                    <a:pt x="0" y="87"/>
                    <a:pt x="12" y="106"/>
                    <a:pt x="31" y="118"/>
                  </a:cubicBezTo>
                  <a:cubicBezTo>
                    <a:pt x="21" y="133"/>
                    <a:pt x="10" y="138"/>
                    <a:pt x="10" y="138"/>
                  </a:cubicBezTo>
                  <a:cubicBezTo>
                    <a:pt x="26" y="135"/>
                    <a:pt x="38" y="131"/>
                    <a:pt x="48" y="127"/>
                  </a:cubicBezTo>
                  <a:cubicBezTo>
                    <a:pt x="60" y="131"/>
                    <a:pt x="74" y="134"/>
                    <a:pt x="88" y="134"/>
                  </a:cubicBezTo>
                  <a:cubicBezTo>
                    <a:pt x="136" y="134"/>
                    <a:pt x="175" y="104"/>
                    <a:pt x="175" y="67"/>
                  </a:cubicBezTo>
                  <a:cubicBezTo>
                    <a:pt x="175" y="30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4"/>
            <p:cNvSpPr/>
            <p:nvPr/>
          </p:nvSpPr>
          <p:spPr bwMode="auto">
            <a:xfrm>
              <a:off x="8377758" y="1417674"/>
              <a:ext cx="289795" cy="239830"/>
            </a:xfrm>
            <a:custGeom>
              <a:avLst/>
              <a:gdLst/>
              <a:ahLst/>
              <a:cxnLst>
                <a:cxn ang="0">
                  <a:pos x="89" y="78"/>
                </a:cxn>
                <a:cxn ang="0">
                  <a:pos x="110" y="44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0" y="62"/>
                </a:cxn>
                <a:cxn ang="0">
                  <a:pos x="52" y="88"/>
                </a:cxn>
                <a:cxn ang="0">
                  <a:pos x="78" y="83"/>
                </a:cxn>
                <a:cxn ang="0">
                  <a:pos x="103" y="91"/>
                </a:cxn>
                <a:cxn ang="0">
                  <a:pos x="89" y="78"/>
                </a:cxn>
              </a:cxnLst>
              <a:rect l="0" t="0" r="r" b="b"/>
              <a:pathLst>
                <a:path w="110" h="91">
                  <a:moveTo>
                    <a:pt x="89" y="78"/>
                  </a:moveTo>
                  <a:cubicBezTo>
                    <a:pt x="102" y="70"/>
                    <a:pt x="110" y="58"/>
                    <a:pt x="110" y="44"/>
                  </a:cubicBezTo>
                  <a:cubicBezTo>
                    <a:pt x="110" y="20"/>
                    <a:pt x="84" y="0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ubicBezTo>
                    <a:pt x="47" y="27"/>
                    <a:pt x="27" y="49"/>
                    <a:pt x="0" y="62"/>
                  </a:cubicBezTo>
                  <a:cubicBezTo>
                    <a:pt x="9" y="77"/>
                    <a:pt x="29" y="88"/>
                    <a:pt x="52" y="88"/>
                  </a:cubicBezTo>
                  <a:cubicBezTo>
                    <a:pt x="62" y="88"/>
                    <a:pt x="70" y="86"/>
                    <a:pt x="78" y="83"/>
                  </a:cubicBezTo>
                  <a:cubicBezTo>
                    <a:pt x="85" y="86"/>
                    <a:pt x="93" y="89"/>
                    <a:pt x="103" y="91"/>
                  </a:cubicBezTo>
                  <a:cubicBezTo>
                    <a:pt x="103" y="91"/>
                    <a:pt x="96" y="87"/>
                    <a:pt x="89" y="7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9" name="Group 3"/>
            <p:cNvGrpSpPr/>
            <p:nvPr/>
          </p:nvGrpSpPr>
          <p:grpSpPr>
            <a:xfrm>
              <a:off x="8002191" y="1217815"/>
              <a:ext cx="644544" cy="431362"/>
              <a:chOff x="8014681" y="1217815"/>
              <a:chExt cx="644544" cy="431362"/>
            </a:xfrm>
          </p:grpSpPr>
          <p:sp>
            <p:nvSpPr>
              <p:cNvPr id="76" name="Freeform: Shape 35"/>
              <p:cNvSpPr/>
              <p:nvPr/>
            </p:nvSpPr>
            <p:spPr bwMode="auto">
              <a:xfrm>
                <a:off x="8014681" y="1217815"/>
                <a:ext cx="458009" cy="363077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67"/>
                  </a:cxn>
                  <a:cxn ang="0">
                    <a:pos x="31" y="118"/>
                  </a:cxn>
                  <a:cxn ang="0">
                    <a:pos x="9" y="138"/>
                  </a:cxn>
                  <a:cxn ang="0">
                    <a:pos x="48" y="127"/>
                  </a:cxn>
                  <a:cxn ang="0">
                    <a:pos x="87" y="134"/>
                  </a:cxn>
                  <a:cxn ang="0">
                    <a:pos x="174" y="67"/>
                  </a:cxn>
                  <a:cxn ang="0">
                    <a:pos x="87" y="0"/>
                  </a:cxn>
                </a:cxnLst>
                <a:rect l="0" t="0" r="r" b="b"/>
                <a:pathLst>
                  <a:path w="174" h="138">
                    <a:moveTo>
                      <a:pt x="87" y="0"/>
                    </a:moveTo>
                    <a:cubicBezTo>
                      <a:pt x="39" y="0"/>
                      <a:pt x="0" y="30"/>
                      <a:pt x="0" y="67"/>
                    </a:cubicBezTo>
                    <a:cubicBezTo>
                      <a:pt x="0" y="88"/>
                      <a:pt x="12" y="106"/>
                      <a:pt x="31" y="118"/>
                    </a:cubicBezTo>
                    <a:cubicBezTo>
                      <a:pt x="21" y="133"/>
                      <a:pt x="9" y="138"/>
                      <a:pt x="9" y="138"/>
                    </a:cubicBezTo>
                    <a:cubicBezTo>
                      <a:pt x="25" y="135"/>
                      <a:pt x="38" y="131"/>
                      <a:pt x="48" y="127"/>
                    </a:cubicBezTo>
                    <a:cubicBezTo>
                      <a:pt x="59" y="132"/>
                      <a:pt x="73" y="134"/>
                      <a:pt x="87" y="134"/>
                    </a:cubicBezTo>
                    <a:cubicBezTo>
                      <a:pt x="135" y="134"/>
                      <a:pt x="174" y="104"/>
                      <a:pt x="174" y="67"/>
                    </a:cubicBezTo>
                    <a:cubicBezTo>
                      <a:pt x="174" y="30"/>
                      <a:pt x="135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36"/>
              <p:cNvSpPr/>
              <p:nvPr/>
            </p:nvSpPr>
            <p:spPr bwMode="auto">
              <a:xfrm>
                <a:off x="8369430" y="1411012"/>
                <a:ext cx="289795" cy="238165"/>
              </a:xfrm>
              <a:custGeom>
                <a:avLst/>
                <a:gdLst/>
                <a:ahLst/>
                <a:cxnLst>
                  <a:cxn ang="0">
                    <a:pos x="89" y="78"/>
                  </a:cxn>
                  <a:cxn ang="0">
                    <a:pos x="110" y="44"/>
                  </a:cxn>
                  <a:cxn ang="0">
                    <a:pos x="53" y="0"/>
                  </a:cxn>
                  <a:cxn ang="0">
                    <a:pos x="50" y="0"/>
                  </a:cxn>
                  <a:cxn ang="0">
                    <a:pos x="0" y="62"/>
                  </a:cxn>
                  <a:cxn ang="0">
                    <a:pos x="53" y="88"/>
                  </a:cxn>
                  <a:cxn ang="0">
                    <a:pos x="78" y="84"/>
                  </a:cxn>
                  <a:cxn ang="0">
                    <a:pos x="104" y="91"/>
                  </a:cxn>
                  <a:cxn ang="0">
                    <a:pos x="89" y="78"/>
                  </a:cxn>
                </a:cxnLst>
                <a:rect l="0" t="0" r="r" b="b"/>
                <a:pathLst>
                  <a:path w="110" h="91">
                    <a:moveTo>
                      <a:pt x="89" y="78"/>
                    </a:moveTo>
                    <a:cubicBezTo>
                      <a:pt x="102" y="70"/>
                      <a:pt x="110" y="58"/>
                      <a:pt x="110" y="44"/>
                    </a:cubicBezTo>
                    <a:cubicBezTo>
                      <a:pt x="110" y="20"/>
                      <a:pt x="84" y="0"/>
                      <a:pt x="53" y="0"/>
                    </a:cubicBezTo>
                    <a:cubicBezTo>
                      <a:pt x="52" y="0"/>
                      <a:pt x="51" y="0"/>
                      <a:pt x="50" y="0"/>
                    </a:cubicBezTo>
                    <a:cubicBezTo>
                      <a:pt x="47" y="27"/>
                      <a:pt x="28" y="49"/>
                      <a:pt x="0" y="62"/>
                    </a:cubicBezTo>
                    <a:cubicBezTo>
                      <a:pt x="9" y="77"/>
                      <a:pt x="29" y="88"/>
                      <a:pt x="53" y="88"/>
                    </a:cubicBezTo>
                    <a:cubicBezTo>
                      <a:pt x="62" y="88"/>
                      <a:pt x="71" y="87"/>
                      <a:pt x="78" y="84"/>
                    </a:cubicBezTo>
                    <a:cubicBezTo>
                      <a:pt x="85" y="86"/>
                      <a:pt x="93" y="89"/>
                      <a:pt x="104" y="91"/>
                    </a:cubicBezTo>
                    <a:cubicBezTo>
                      <a:pt x="104" y="91"/>
                      <a:pt x="96" y="87"/>
                      <a:pt x="89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0" name="Freeform: Shape 37"/>
            <p:cNvSpPr/>
            <p:nvPr/>
          </p:nvSpPr>
          <p:spPr bwMode="auto">
            <a:xfrm>
              <a:off x="6285904" y="2916614"/>
              <a:ext cx="458009" cy="456344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solidFill>
              <a:srgbClr val="A5A8A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38"/>
            <p:cNvSpPr/>
            <p:nvPr/>
          </p:nvSpPr>
          <p:spPr bwMode="auto">
            <a:xfrm>
              <a:off x="6294231" y="2924942"/>
              <a:ext cx="456344" cy="456344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3" y="91"/>
                </a:cxn>
                <a:cxn ang="0">
                  <a:pos x="137" y="73"/>
                </a:cxn>
                <a:cxn ang="0">
                  <a:pos x="130" y="75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5"/>
                </a:cxn>
                <a:cxn ang="0">
                  <a:pos x="116" y="127"/>
                </a:cxn>
                <a:cxn ang="0">
                  <a:pos x="107" y="122"/>
                </a:cxn>
                <a:cxn ang="0">
                  <a:pos x="101" y="107"/>
                </a:cxn>
                <a:cxn ang="0">
                  <a:pos x="91" y="94"/>
                </a:cxn>
                <a:cxn ang="0">
                  <a:pos x="78" y="83"/>
                </a:cxn>
                <a:cxn ang="0">
                  <a:pos x="91" y="76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8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7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2" y="104"/>
                </a:cxn>
                <a:cxn ang="0">
                  <a:pos x="70" y="119"/>
                </a:cxn>
                <a:cxn ang="0">
                  <a:pos x="61" y="133"/>
                </a:cxn>
                <a:cxn ang="0">
                  <a:pos x="63" y="147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4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3" y="91"/>
                    <a:pt x="143" y="91"/>
                  </a:cubicBezTo>
                  <a:cubicBezTo>
                    <a:pt x="145" y="87"/>
                    <a:pt x="145" y="82"/>
                    <a:pt x="141" y="78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8"/>
                    <a:pt x="129" y="70"/>
                  </a:cubicBezTo>
                  <a:cubicBezTo>
                    <a:pt x="128" y="71"/>
                    <a:pt x="128" y="73"/>
                    <a:pt x="130" y="75"/>
                  </a:cubicBezTo>
                  <a:cubicBezTo>
                    <a:pt x="132" y="77"/>
                    <a:pt x="133" y="80"/>
                    <a:pt x="132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7" y="79"/>
                    <a:pt x="121" y="82"/>
                  </a:cubicBezTo>
                  <a:cubicBezTo>
                    <a:pt x="122" y="83"/>
                    <a:pt x="124" y="85"/>
                    <a:pt x="125" y="86"/>
                  </a:cubicBezTo>
                  <a:cubicBezTo>
                    <a:pt x="128" y="90"/>
                    <a:pt x="129" y="95"/>
                    <a:pt x="128" y="99"/>
                  </a:cubicBezTo>
                  <a:cubicBezTo>
                    <a:pt x="127" y="100"/>
                    <a:pt x="127" y="100"/>
                    <a:pt x="127" y="101"/>
                  </a:cubicBezTo>
                  <a:cubicBezTo>
                    <a:pt x="125" y="105"/>
                    <a:pt x="123" y="111"/>
                    <a:pt x="122" y="115"/>
                  </a:cubicBezTo>
                  <a:cubicBezTo>
                    <a:pt x="121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3" y="129"/>
                    <a:pt x="112" y="129"/>
                    <a:pt x="111" y="127"/>
                  </a:cubicBezTo>
                  <a:cubicBezTo>
                    <a:pt x="111" y="124"/>
                    <a:pt x="109" y="123"/>
                    <a:pt x="107" y="122"/>
                  </a:cubicBezTo>
                  <a:cubicBezTo>
                    <a:pt x="105" y="122"/>
                    <a:pt x="103" y="118"/>
                    <a:pt x="102" y="114"/>
                  </a:cubicBezTo>
                  <a:cubicBezTo>
                    <a:pt x="102" y="112"/>
                    <a:pt x="101" y="109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2" y="95"/>
                    <a:pt x="91" y="95"/>
                    <a:pt x="91" y="94"/>
                  </a:cubicBezTo>
                  <a:cubicBezTo>
                    <a:pt x="87" y="92"/>
                    <a:pt x="81" y="88"/>
                    <a:pt x="79" y="84"/>
                  </a:cubicBezTo>
                  <a:cubicBezTo>
                    <a:pt x="79" y="84"/>
                    <a:pt x="79" y="83"/>
                    <a:pt x="78" y="83"/>
                  </a:cubicBezTo>
                  <a:cubicBezTo>
                    <a:pt x="76" y="79"/>
                    <a:pt x="78" y="77"/>
                    <a:pt x="83" y="76"/>
                  </a:cubicBezTo>
                  <a:cubicBezTo>
                    <a:pt x="85" y="76"/>
                    <a:pt x="88" y="76"/>
                    <a:pt x="91" y="76"/>
                  </a:cubicBezTo>
                  <a:cubicBezTo>
                    <a:pt x="95" y="76"/>
                    <a:pt x="102" y="75"/>
                    <a:pt x="106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4" y="61"/>
                    <a:pt x="111" y="59"/>
                    <a:pt x="107" y="59"/>
                  </a:cubicBezTo>
                  <a:cubicBezTo>
                    <a:pt x="103" y="60"/>
                    <a:pt x="98" y="63"/>
                    <a:pt x="95" y="65"/>
                  </a:cubicBezTo>
                  <a:cubicBezTo>
                    <a:pt x="93" y="67"/>
                    <a:pt x="87" y="69"/>
                    <a:pt x="83" y="69"/>
                  </a:cubicBezTo>
                  <a:cubicBezTo>
                    <a:pt x="79" y="69"/>
                    <a:pt x="75" y="66"/>
                    <a:pt x="76" y="63"/>
                  </a:cubicBezTo>
                  <a:cubicBezTo>
                    <a:pt x="76" y="59"/>
                    <a:pt x="80" y="54"/>
                    <a:pt x="83" y="51"/>
                  </a:cubicBezTo>
                  <a:cubicBezTo>
                    <a:pt x="86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8" y="29"/>
                  </a:cubicBezTo>
                  <a:cubicBezTo>
                    <a:pt x="122" y="29"/>
                    <a:pt x="128" y="28"/>
                    <a:pt x="132" y="28"/>
                  </a:cubicBezTo>
                  <a:cubicBezTo>
                    <a:pt x="135" y="28"/>
                    <a:pt x="138" y="28"/>
                    <a:pt x="140" y="28"/>
                  </a:cubicBezTo>
                  <a:cubicBezTo>
                    <a:pt x="143" y="28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6"/>
                    <a:pt x="35" y="26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7"/>
                    <a:pt x="53" y="28"/>
                    <a:pt x="56" y="28"/>
                  </a:cubicBezTo>
                  <a:cubicBezTo>
                    <a:pt x="60" y="29"/>
                    <a:pt x="63" y="33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7"/>
                  </a:cubicBezTo>
                  <a:cubicBezTo>
                    <a:pt x="56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6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4" y="94"/>
                    <a:pt x="75" y="94"/>
                    <a:pt x="76" y="95"/>
                  </a:cubicBezTo>
                  <a:cubicBezTo>
                    <a:pt x="80" y="96"/>
                    <a:pt x="83" y="101"/>
                    <a:pt x="82" y="104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19"/>
                  </a:cubicBezTo>
                  <a:cubicBezTo>
                    <a:pt x="70" y="120"/>
                    <a:pt x="69" y="121"/>
                    <a:pt x="69" y="121"/>
                  </a:cubicBezTo>
                  <a:cubicBezTo>
                    <a:pt x="67" y="125"/>
                    <a:pt x="63" y="130"/>
                    <a:pt x="61" y="133"/>
                  </a:cubicBezTo>
                  <a:cubicBezTo>
                    <a:pt x="59" y="135"/>
                    <a:pt x="58" y="139"/>
                    <a:pt x="60" y="141"/>
                  </a:cubicBezTo>
                  <a:cubicBezTo>
                    <a:pt x="62" y="142"/>
                    <a:pt x="63" y="145"/>
                    <a:pt x="63" y="147"/>
                  </a:cubicBezTo>
                  <a:cubicBezTo>
                    <a:pt x="63" y="149"/>
                    <a:pt x="60" y="150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7"/>
                    <a:pt x="49" y="143"/>
                    <a:pt x="50" y="138"/>
                  </a:cubicBezTo>
                  <a:cubicBezTo>
                    <a:pt x="50" y="135"/>
                    <a:pt x="50" y="131"/>
                    <a:pt x="50" y="128"/>
                  </a:cubicBezTo>
                  <a:cubicBezTo>
                    <a:pt x="51" y="124"/>
                    <a:pt x="49" y="119"/>
                    <a:pt x="47" y="117"/>
                  </a:cubicBezTo>
                  <a:cubicBezTo>
                    <a:pt x="44" y="116"/>
                    <a:pt x="41" y="113"/>
                    <a:pt x="39" y="111"/>
                  </a:cubicBezTo>
                  <a:cubicBezTo>
                    <a:pt x="36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8" y="84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4"/>
                    <a:pt x="11" y="74"/>
                  </a:cubicBezTo>
                  <a:cubicBezTo>
                    <a:pt x="11" y="70"/>
                    <a:pt x="13" y="63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59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69" y="52"/>
                    <a:pt x="69" y="49"/>
                  </a:cubicBezTo>
                  <a:cubicBezTo>
                    <a:pt x="68" y="46"/>
                    <a:pt x="68" y="44"/>
                    <a:pt x="69" y="42"/>
                  </a:cubicBezTo>
                  <a:cubicBezTo>
                    <a:pt x="69" y="38"/>
                    <a:pt x="74" y="34"/>
                    <a:pt x="77" y="34"/>
                  </a:cubicBezTo>
                  <a:cubicBezTo>
                    <a:pt x="80" y="33"/>
                    <a:pt x="82" y="33"/>
                    <a:pt x="84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4" y="45"/>
                    <a:pt x="84" y="46"/>
                    <a:pt x="83" y="46"/>
                  </a:cubicBezTo>
                  <a:cubicBezTo>
                    <a:pt x="79" y="48"/>
                    <a:pt x="74" y="51"/>
                    <a:pt x="73" y="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39"/>
            <p:cNvSpPr/>
            <p:nvPr/>
          </p:nvSpPr>
          <p:spPr bwMode="auto">
            <a:xfrm>
              <a:off x="6285904" y="2916614"/>
              <a:ext cx="458009" cy="456344"/>
            </a:xfrm>
            <a:custGeom>
              <a:avLst/>
              <a:gdLst/>
              <a:ahLst/>
              <a:cxnLst>
                <a:cxn ang="0">
                  <a:pos x="163" y="88"/>
                </a:cxn>
                <a:cxn ang="0">
                  <a:pos x="155" y="92"/>
                </a:cxn>
                <a:cxn ang="0">
                  <a:pos x="144" y="92"/>
                </a:cxn>
                <a:cxn ang="0">
                  <a:pos x="137" y="73"/>
                </a:cxn>
                <a:cxn ang="0">
                  <a:pos x="130" y="76"/>
                </a:cxn>
                <a:cxn ang="0">
                  <a:pos x="124" y="81"/>
                </a:cxn>
                <a:cxn ang="0">
                  <a:pos x="121" y="82"/>
                </a:cxn>
                <a:cxn ang="0">
                  <a:pos x="128" y="99"/>
                </a:cxn>
                <a:cxn ang="0">
                  <a:pos x="122" y="116"/>
                </a:cxn>
                <a:cxn ang="0">
                  <a:pos x="116" y="127"/>
                </a:cxn>
                <a:cxn ang="0">
                  <a:pos x="107" y="123"/>
                </a:cxn>
                <a:cxn ang="0">
                  <a:pos x="101" y="107"/>
                </a:cxn>
                <a:cxn ang="0">
                  <a:pos x="91" y="95"/>
                </a:cxn>
                <a:cxn ang="0">
                  <a:pos x="79" y="83"/>
                </a:cxn>
                <a:cxn ang="0">
                  <a:pos x="91" y="77"/>
                </a:cxn>
                <a:cxn ang="0">
                  <a:pos x="114" y="65"/>
                </a:cxn>
                <a:cxn ang="0">
                  <a:pos x="95" y="65"/>
                </a:cxn>
                <a:cxn ang="0">
                  <a:pos x="76" y="63"/>
                </a:cxn>
                <a:cxn ang="0">
                  <a:pos x="95" y="46"/>
                </a:cxn>
                <a:cxn ang="0">
                  <a:pos x="112" y="30"/>
                </a:cxn>
                <a:cxn ang="0">
                  <a:pos x="132" y="29"/>
                </a:cxn>
                <a:cxn ang="0">
                  <a:pos x="152" y="29"/>
                </a:cxn>
                <a:cxn ang="0">
                  <a:pos x="24" y="27"/>
                </a:cxn>
                <a:cxn ang="0">
                  <a:pos x="49" y="27"/>
                </a:cxn>
                <a:cxn ang="0">
                  <a:pos x="64" y="38"/>
                </a:cxn>
                <a:cxn ang="0">
                  <a:pos x="60" y="58"/>
                </a:cxn>
                <a:cxn ang="0">
                  <a:pos x="49" y="79"/>
                </a:cxn>
                <a:cxn ang="0">
                  <a:pos x="74" y="94"/>
                </a:cxn>
                <a:cxn ang="0">
                  <a:pos x="83" y="105"/>
                </a:cxn>
                <a:cxn ang="0">
                  <a:pos x="70" y="120"/>
                </a:cxn>
                <a:cxn ang="0">
                  <a:pos x="61" y="133"/>
                </a:cxn>
                <a:cxn ang="0">
                  <a:pos x="63" y="148"/>
                </a:cxn>
                <a:cxn ang="0">
                  <a:pos x="55" y="149"/>
                </a:cxn>
                <a:cxn ang="0">
                  <a:pos x="50" y="128"/>
                </a:cxn>
                <a:cxn ang="0">
                  <a:pos x="39" y="111"/>
                </a:cxn>
                <a:cxn ang="0">
                  <a:pos x="31" y="87"/>
                </a:cxn>
                <a:cxn ang="0">
                  <a:pos x="19" y="83"/>
                </a:cxn>
                <a:cxn ang="0">
                  <a:pos x="14" y="59"/>
                </a:cxn>
                <a:cxn ang="0">
                  <a:pos x="13" y="46"/>
                </a:cxn>
                <a:cxn ang="0">
                  <a:pos x="0" y="87"/>
                </a:cxn>
                <a:cxn ang="0">
                  <a:pos x="174" y="89"/>
                </a:cxn>
                <a:cxn ang="0">
                  <a:pos x="73" y="53"/>
                </a:cxn>
                <a:cxn ang="0">
                  <a:pos x="69" y="42"/>
                </a:cxn>
                <a:cxn ang="0">
                  <a:pos x="85" y="34"/>
                </a:cxn>
                <a:cxn ang="0">
                  <a:pos x="85" y="45"/>
                </a:cxn>
                <a:cxn ang="0">
                  <a:pos x="73" y="53"/>
                </a:cxn>
              </a:cxnLst>
              <a:rect l="0" t="0" r="r" b="b"/>
              <a:pathLst>
                <a:path w="174" h="174">
                  <a:moveTo>
                    <a:pt x="167" y="92"/>
                  </a:moveTo>
                  <a:cubicBezTo>
                    <a:pt x="165" y="92"/>
                    <a:pt x="163" y="90"/>
                    <a:pt x="163" y="88"/>
                  </a:cubicBezTo>
                  <a:cubicBezTo>
                    <a:pt x="163" y="86"/>
                    <a:pt x="161" y="84"/>
                    <a:pt x="159" y="84"/>
                  </a:cubicBezTo>
                  <a:cubicBezTo>
                    <a:pt x="157" y="84"/>
                    <a:pt x="155" y="88"/>
                    <a:pt x="155" y="92"/>
                  </a:cubicBezTo>
                  <a:cubicBezTo>
                    <a:pt x="155" y="97"/>
                    <a:pt x="155" y="100"/>
                    <a:pt x="147" y="100"/>
                  </a:cubicBezTo>
                  <a:cubicBezTo>
                    <a:pt x="139" y="100"/>
                    <a:pt x="144" y="92"/>
                    <a:pt x="144" y="92"/>
                  </a:cubicBezTo>
                  <a:cubicBezTo>
                    <a:pt x="146" y="88"/>
                    <a:pt x="145" y="82"/>
                    <a:pt x="142" y="79"/>
                  </a:cubicBezTo>
                  <a:cubicBezTo>
                    <a:pt x="140" y="77"/>
                    <a:pt x="138" y="75"/>
                    <a:pt x="137" y="73"/>
                  </a:cubicBezTo>
                  <a:cubicBezTo>
                    <a:pt x="134" y="70"/>
                    <a:pt x="130" y="69"/>
                    <a:pt x="129" y="70"/>
                  </a:cubicBezTo>
                  <a:cubicBezTo>
                    <a:pt x="128" y="71"/>
                    <a:pt x="129" y="74"/>
                    <a:pt x="130" y="76"/>
                  </a:cubicBezTo>
                  <a:cubicBezTo>
                    <a:pt x="132" y="77"/>
                    <a:pt x="133" y="80"/>
                    <a:pt x="133" y="82"/>
                  </a:cubicBezTo>
                  <a:cubicBezTo>
                    <a:pt x="132" y="83"/>
                    <a:pt x="128" y="83"/>
                    <a:pt x="124" y="81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18" y="78"/>
                    <a:pt x="118" y="79"/>
                    <a:pt x="121" y="82"/>
                  </a:cubicBezTo>
                  <a:cubicBezTo>
                    <a:pt x="122" y="84"/>
                    <a:pt x="124" y="85"/>
                    <a:pt x="125" y="87"/>
                  </a:cubicBezTo>
                  <a:cubicBezTo>
                    <a:pt x="129" y="90"/>
                    <a:pt x="130" y="96"/>
                    <a:pt x="128" y="99"/>
                  </a:cubicBezTo>
                  <a:cubicBezTo>
                    <a:pt x="128" y="100"/>
                    <a:pt x="127" y="101"/>
                    <a:pt x="127" y="101"/>
                  </a:cubicBezTo>
                  <a:cubicBezTo>
                    <a:pt x="125" y="105"/>
                    <a:pt x="123" y="112"/>
                    <a:pt x="122" y="116"/>
                  </a:cubicBezTo>
                  <a:cubicBezTo>
                    <a:pt x="122" y="116"/>
                    <a:pt x="121" y="116"/>
                    <a:pt x="121" y="117"/>
                  </a:cubicBezTo>
                  <a:cubicBezTo>
                    <a:pt x="120" y="121"/>
                    <a:pt x="118" y="126"/>
                    <a:pt x="116" y="127"/>
                  </a:cubicBezTo>
                  <a:cubicBezTo>
                    <a:pt x="114" y="129"/>
                    <a:pt x="112" y="129"/>
                    <a:pt x="111" y="127"/>
                  </a:cubicBezTo>
                  <a:cubicBezTo>
                    <a:pt x="111" y="125"/>
                    <a:pt x="109" y="123"/>
                    <a:pt x="107" y="123"/>
                  </a:cubicBezTo>
                  <a:cubicBezTo>
                    <a:pt x="105" y="122"/>
                    <a:pt x="103" y="119"/>
                    <a:pt x="102" y="115"/>
                  </a:cubicBezTo>
                  <a:cubicBezTo>
                    <a:pt x="102" y="112"/>
                    <a:pt x="102" y="110"/>
                    <a:pt x="101" y="107"/>
                  </a:cubicBezTo>
                  <a:cubicBezTo>
                    <a:pt x="101" y="103"/>
                    <a:pt x="97" y="98"/>
                    <a:pt x="93" y="96"/>
                  </a:cubicBezTo>
                  <a:cubicBezTo>
                    <a:pt x="93" y="95"/>
                    <a:pt x="92" y="95"/>
                    <a:pt x="91" y="95"/>
                  </a:cubicBezTo>
                  <a:cubicBezTo>
                    <a:pt x="87" y="93"/>
                    <a:pt x="82" y="88"/>
                    <a:pt x="79" y="85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6" y="80"/>
                    <a:pt x="78" y="77"/>
                    <a:pt x="83" y="77"/>
                  </a:cubicBezTo>
                  <a:cubicBezTo>
                    <a:pt x="86" y="77"/>
                    <a:pt x="88" y="77"/>
                    <a:pt x="91" y="77"/>
                  </a:cubicBezTo>
                  <a:cubicBezTo>
                    <a:pt x="95" y="77"/>
                    <a:pt x="102" y="76"/>
                    <a:pt x="107" y="74"/>
                  </a:cubicBezTo>
                  <a:cubicBezTo>
                    <a:pt x="111" y="73"/>
                    <a:pt x="114" y="69"/>
                    <a:pt x="114" y="65"/>
                  </a:cubicBezTo>
                  <a:cubicBezTo>
                    <a:pt x="115" y="61"/>
                    <a:pt x="111" y="59"/>
                    <a:pt x="107" y="60"/>
                  </a:cubicBezTo>
                  <a:cubicBezTo>
                    <a:pt x="103" y="61"/>
                    <a:pt x="98" y="63"/>
                    <a:pt x="95" y="65"/>
                  </a:cubicBezTo>
                  <a:cubicBezTo>
                    <a:pt x="93" y="67"/>
                    <a:pt x="88" y="69"/>
                    <a:pt x="83" y="69"/>
                  </a:cubicBezTo>
                  <a:cubicBezTo>
                    <a:pt x="79" y="70"/>
                    <a:pt x="75" y="67"/>
                    <a:pt x="76" y="63"/>
                  </a:cubicBezTo>
                  <a:cubicBezTo>
                    <a:pt x="77" y="59"/>
                    <a:pt x="80" y="54"/>
                    <a:pt x="83" y="51"/>
                  </a:cubicBezTo>
                  <a:cubicBezTo>
                    <a:pt x="87" y="49"/>
                    <a:pt x="92" y="46"/>
                    <a:pt x="95" y="46"/>
                  </a:cubicBezTo>
                  <a:cubicBezTo>
                    <a:pt x="99" y="46"/>
                    <a:pt x="102" y="43"/>
                    <a:pt x="103" y="39"/>
                  </a:cubicBezTo>
                  <a:cubicBezTo>
                    <a:pt x="104" y="35"/>
                    <a:pt x="108" y="31"/>
                    <a:pt x="112" y="30"/>
                  </a:cubicBezTo>
                  <a:cubicBezTo>
                    <a:pt x="114" y="30"/>
                    <a:pt x="116" y="30"/>
                    <a:pt x="119" y="29"/>
                  </a:cubicBezTo>
                  <a:cubicBezTo>
                    <a:pt x="122" y="29"/>
                    <a:pt x="129" y="29"/>
                    <a:pt x="132" y="29"/>
                  </a:cubicBezTo>
                  <a:cubicBezTo>
                    <a:pt x="135" y="29"/>
                    <a:pt x="138" y="29"/>
                    <a:pt x="141" y="29"/>
                  </a:cubicBezTo>
                  <a:cubicBezTo>
                    <a:pt x="144" y="29"/>
                    <a:pt x="148" y="29"/>
                    <a:pt x="152" y="29"/>
                  </a:cubicBezTo>
                  <a:cubicBezTo>
                    <a:pt x="136" y="11"/>
                    <a:pt x="113" y="0"/>
                    <a:pt x="87" y="0"/>
                  </a:cubicBezTo>
                  <a:cubicBezTo>
                    <a:pt x="62" y="0"/>
                    <a:pt x="40" y="11"/>
                    <a:pt x="24" y="27"/>
                  </a:cubicBezTo>
                  <a:cubicBezTo>
                    <a:pt x="28" y="27"/>
                    <a:pt x="31" y="27"/>
                    <a:pt x="35" y="27"/>
                  </a:cubicBezTo>
                  <a:cubicBezTo>
                    <a:pt x="39" y="26"/>
                    <a:pt x="45" y="27"/>
                    <a:pt x="49" y="27"/>
                  </a:cubicBezTo>
                  <a:cubicBezTo>
                    <a:pt x="51" y="28"/>
                    <a:pt x="54" y="28"/>
                    <a:pt x="56" y="28"/>
                  </a:cubicBezTo>
                  <a:cubicBezTo>
                    <a:pt x="60" y="29"/>
                    <a:pt x="63" y="34"/>
                    <a:pt x="64" y="38"/>
                  </a:cubicBezTo>
                  <a:cubicBezTo>
                    <a:pt x="64" y="40"/>
                    <a:pt x="64" y="43"/>
                    <a:pt x="65" y="45"/>
                  </a:cubicBezTo>
                  <a:cubicBezTo>
                    <a:pt x="65" y="49"/>
                    <a:pt x="63" y="55"/>
                    <a:pt x="60" y="58"/>
                  </a:cubicBezTo>
                  <a:cubicBezTo>
                    <a:pt x="57" y="61"/>
                    <a:pt x="52" y="65"/>
                    <a:pt x="48" y="69"/>
                  </a:cubicBezTo>
                  <a:cubicBezTo>
                    <a:pt x="45" y="72"/>
                    <a:pt x="46" y="77"/>
                    <a:pt x="49" y="79"/>
                  </a:cubicBezTo>
                  <a:cubicBezTo>
                    <a:pt x="53" y="82"/>
                    <a:pt x="57" y="84"/>
                    <a:pt x="60" y="86"/>
                  </a:cubicBezTo>
                  <a:cubicBezTo>
                    <a:pt x="64" y="89"/>
                    <a:pt x="70" y="92"/>
                    <a:pt x="74" y="94"/>
                  </a:cubicBezTo>
                  <a:cubicBezTo>
                    <a:pt x="75" y="94"/>
                    <a:pt x="75" y="94"/>
                    <a:pt x="76" y="95"/>
                  </a:cubicBezTo>
                  <a:cubicBezTo>
                    <a:pt x="80" y="96"/>
                    <a:pt x="83" y="101"/>
                    <a:pt x="83" y="105"/>
                  </a:cubicBezTo>
                  <a:cubicBezTo>
                    <a:pt x="82" y="108"/>
                    <a:pt x="80" y="112"/>
                    <a:pt x="78" y="112"/>
                  </a:cubicBezTo>
                  <a:cubicBezTo>
                    <a:pt x="76" y="112"/>
                    <a:pt x="72" y="116"/>
                    <a:pt x="70" y="120"/>
                  </a:cubicBezTo>
                  <a:cubicBezTo>
                    <a:pt x="70" y="120"/>
                    <a:pt x="70" y="121"/>
                    <a:pt x="69" y="121"/>
                  </a:cubicBezTo>
                  <a:cubicBezTo>
                    <a:pt x="67" y="125"/>
                    <a:pt x="63" y="131"/>
                    <a:pt x="61" y="133"/>
                  </a:cubicBezTo>
                  <a:cubicBezTo>
                    <a:pt x="59" y="136"/>
                    <a:pt x="59" y="139"/>
                    <a:pt x="60" y="141"/>
                  </a:cubicBezTo>
                  <a:cubicBezTo>
                    <a:pt x="62" y="142"/>
                    <a:pt x="63" y="146"/>
                    <a:pt x="63" y="148"/>
                  </a:cubicBezTo>
                  <a:cubicBezTo>
                    <a:pt x="63" y="150"/>
                    <a:pt x="60" y="151"/>
                    <a:pt x="57" y="149"/>
                  </a:cubicBezTo>
                  <a:cubicBezTo>
                    <a:pt x="56" y="149"/>
                    <a:pt x="56" y="149"/>
                    <a:pt x="55" y="149"/>
                  </a:cubicBezTo>
                  <a:cubicBezTo>
                    <a:pt x="52" y="148"/>
                    <a:pt x="50" y="143"/>
                    <a:pt x="50" y="138"/>
                  </a:cubicBezTo>
                  <a:cubicBezTo>
                    <a:pt x="50" y="135"/>
                    <a:pt x="50" y="132"/>
                    <a:pt x="50" y="128"/>
                  </a:cubicBezTo>
                  <a:cubicBezTo>
                    <a:pt x="51" y="124"/>
                    <a:pt x="49" y="119"/>
                    <a:pt x="47" y="118"/>
                  </a:cubicBezTo>
                  <a:cubicBezTo>
                    <a:pt x="45" y="116"/>
                    <a:pt x="41" y="113"/>
                    <a:pt x="39" y="111"/>
                  </a:cubicBezTo>
                  <a:cubicBezTo>
                    <a:pt x="37" y="109"/>
                    <a:pt x="35" y="103"/>
                    <a:pt x="35" y="99"/>
                  </a:cubicBezTo>
                  <a:cubicBezTo>
                    <a:pt x="35" y="94"/>
                    <a:pt x="33" y="89"/>
                    <a:pt x="31" y="87"/>
                  </a:cubicBezTo>
                  <a:cubicBezTo>
                    <a:pt x="29" y="85"/>
                    <a:pt x="27" y="83"/>
                    <a:pt x="27" y="83"/>
                  </a:cubicBezTo>
                  <a:cubicBezTo>
                    <a:pt x="27" y="83"/>
                    <a:pt x="27" y="83"/>
                    <a:pt x="19" y="83"/>
                  </a:cubicBezTo>
                  <a:cubicBezTo>
                    <a:pt x="11" y="83"/>
                    <a:pt x="11" y="75"/>
                    <a:pt x="11" y="75"/>
                  </a:cubicBezTo>
                  <a:cubicBezTo>
                    <a:pt x="11" y="70"/>
                    <a:pt x="13" y="64"/>
                    <a:pt x="14" y="59"/>
                  </a:cubicBezTo>
                  <a:cubicBezTo>
                    <a:pt x="15" y="57"/>
                    <a:pt x="16" y="54"/>
                    <a:pt x="17" y="51"/>
                  </a:cubicBezTo>
                  <a:cubicBezTo>
                    <a:pt x="19" y="47"/>
                    <a:pt x="17" y="45"/>
                    <a:pt x="13" y="46"/>
                  </a:cubicBezTo>
                  <a:cubicBezTo>
                    <a:pt x="12" y="47"/>
                    <a:pt x="11" y="47"/>
                    <a:pt x="10" y="48"/>
                  </a:cubicBezTo>
                  <a:cubicBezTo>
                    <a:pt x="4" y="60"/>
                    <a:pt x="0" y="73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3" y="136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  <a:moveTo>
                    <a:pt x="73" y="53"/>
                  </a:moveTo>
                  <a:cubicBezTo>
                    <a:pt x="72" y="55"/>
                    <a:pt x="70" y="52"/>
                    <a:pt x="69" y="49"/>
                  </a:cubicBezTo>
                  <a:cubicBezTo>
                    <a:pt x="69" y="47"/>
                    <a:pt x="69" y="44"/>
                    <a:pt x="69" y="42"/>
                  </a:cubicBezTo>
                  <a:cubicBezTo>
                    <a:pt x="69" y="39"/>
                    <a:pt x="74" y="34"/>
                    <a:pt x="77" y="34"/>
                  </a:cubicBezTo>
                  <a:cubicBezTo>
                    <a:pt x="80" y="34"/>
                    <a:pt x="82" y="34"/>
                    <a:pt x="85" y="34"/>
                  </a:cubicBezTo>
                  <a:cubicBezTo>
                    <a:pt x="88" y="34"/>
                    <a:pt x="92" y="37"/>
                    <a:pt x="92" y="38"/>
                  </a:cubicBezTo>
                  <a:cubicBezTo>
                    <a:pt x="92" y="40"/>
                    <a:pt x="89" y="43"/>
                    <a:pt x="85" y="45"/>
                  </a:cubicBezTo>
                  <a:cubicBezTo>
                    <a:pt x="85" y="45"/>
                    <a:pt x="84" y="46"/>
                    <a:pt x="83" y="46"/>
                  </a:cubicBezTo>
                  <a:cubicBezTo>
                    <a:pt x="79" y="48"/>
                    <a:pt x="75" y="51"/>
                    <a:pt x="73" y="5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3" name="Group 62"/>
            <p:cNvGrpSpPr/>
            <p:nvPr/>
          </p:nvGrpSpPr>
          <p:grpSpPr>
            <a:xfrm>
              <a:off x="8005522" y="4722004"/>
              <a:ext cx="637883" cy="469668"/>
              <a:chOff x="7949727" y="4722004"/>
              <a:chExt cx="637883" cy="469668"/>
            </a:xfrm>
          </p:grpSpPr>
          <p:sp>
            <p:nvSpPr>
              <p:cNvPr id="70" name="Freeform: Shape 40"/>
              <p:cNvSpPr/>
              <p:nvPr/>
            </p:nvSpPr>
            <p:spPr bwMode="auto">
              <a:xfrm>
                <a:off x="7976375" y="4722004"/>
                <a:ext cx="566266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41"/>
              <p:cNvSpPr/>
              <p:nvPr/>
            </p:nvSpPr>
            <p:spPr bwMode="auto">
              <a:xfrm>
                <a:off x="7949727" y="5136711"/>
                <a:ext cx="631220" cy="449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42"/>
              <p:cNvSpPr/>
              <p:nvPr/>
            </p:nvSpPr>
            <p:spPr bwMode="auto">
              <a:xfrm>
                <a:off x="7986368" y="4722004"/>
                <a:ext cx="567932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5" y="142"/>
                  </a:cxn>
                  <a:cxn ang="0">
                    <a:pos x="13" y="142"/>
                  </a:cxn>
                  <a:cxn ang="0">
                    <a:pos x="13" y="17"/>
                  </a:cxn>
                  <a:cxn ang="0">
                    <a:pos x="205" y="17"/>
                  </a:cxn>
                  <a:cxn ang="0">
                    <a:pos x="205" y="142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5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5" y="142"/>
                    </a:move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5" y="17"/>
                      <a:pt x="205" y="17"/>
                      <a:pt x="205" y="17"/>
                    </a:cubicBezTo>
                    <a:lnTo>
                      <a:pt x="205" y="14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43"/>
              <p:cNvSpPr/>
              <p:nvPr/>
            </p:nvSpPr>
            <p:spPr bwMode="auto">
              <a:xfrm>
                <a:off x="7958055" y="5146704"/>
                <a:ext cx="629555" cy="4496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39" y="3"/>
                  </a:cxn>
                  <a:cxn ang="0">
                    <a:pos x="101" y="3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1" y="0"/>
                  </a:cxn>
                </a:cxnLst>
                <a:rect l="0" t="0" r="r" b="b"/>
                <a:pathLst>
                  <a:path w="240" h="17">
                    <a:moveTo>
                      <a:pt x="151" y="0"/>
                    </a:moveTo>
                    <a:cubicBezTo>
                      <a:pt x="151" y="0"/>
                      <a:pt x="151" y="3"/>
                      <a:pt x="139" y="3"/>
                    </a:cubicBezTo>
                    <a:cubicBezTo>
                      <a:pt x="126" y="3"/>
                      <a:pt x="114" y="3"/>
                      <a:pt x="101" y="3"/>
                    </a:cubicBezTo>
                    <a:cubicBezTo>
                      <a:pt x="88" y="3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0" y="17"/>
                      <a:pt x="189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44"/>
              <p:cNvSpPr/>
              <p:nvPr/>
            </p:nvSpPr>
            <p:spPr bwMode="auto">
              <a:xfrm>
                <a:off x="7976375" y="4722004"/>
                <a:ext cx="566266" cy="406379"/>
              </a:xfrm>
              <a:custGeom>
                <a:avLst/>
                <a:gdLst/>
                <a:ahLst/>
                <a:cxnLst>
                  <a:cxn ang="0">
                    <a:pos x="216" y="13"/>
                  </a:cxn>
                  <a:cxn ang="0">
                    <a:pos x="203" y="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143"/>
                  </a:cxn>
                  <a:cxn ang="0">
                    <a:pos x="13" y="155"/>
                  </a:cxn>
                  <a:cxn ang="0">
                    <a:pos x="203" y="155"/>
                  </a:cxn>
                  <a:cxn ang="0">
                    <a:pos x="216" y="143"/>
                  </a:cxn>
                  <a:cxn ang="0">
                    <a:pos x="216" y="13"/>
                  </a:cxn>
                  <a:cxn ang="0">
                    <a:pos x="206" y="138"/>
                  </a:cxn>
                  <a:cxn ang="0">
                    <a:pos x="14" y="138"/>
                  </a:cxn>
                  <a:cxn ang="0">
                    <a:pos x="14" y="13"/>
                  </a:cxn>
                  <a:cxn ang="0">
                    <a:pos x="206" y="13"/>
                  </a:cxn>
                  <a:cxn ang="0">
                    <a:pos x="206" y="138"/>
                  </a:cxn>
                </a:cxnLst>
                <a:rect l="0" t="0" r="r" b="b"/>
                <a:pathLst>
                  <a:path w="216" h="155">
                    <a:moveTo>
                      <a:pt x="216" y="13"/>
                    </a:moveTo>
                    <a:cubicBezTo>
                      <a:pt x="216" y="6"/>
                      <a:pt x="210" y="0"/>
                      <a:pt x="20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0"/>
                      <a:pt x="6" y="155"/>
                      <a:pt x="13" y="155"/>
                    </a:cubicBezTo>
                    <a:cubicBezTo>
                      <a:pt x="203" y="155"/>
                      <a:pt x="203" y="155"/>
                      <a:pt x="203" y="155"/>
                    </a:cubicBezTo>
                    <a:cubicBezTo>
                      <a:pt x="210" y="155"/>
                      <a:pt x="216" y="150"/>
                      <a:pt x="216" y="143"/>
                    </a:cubicBezTo>
                    <a:lnTo>
                      <a:pt x="216" y="13"/>
                    </a:lnTo>
                    <a:close/>
                    <a:moveTo>
                      <a:pt x="206" y="138"/>
                    </a:moveTo>
                    <a:cubicBezTo>
                      <a:pt x="14" y="138"/>
                      <a:pt x="14" y="138"/>
                      <a:pt x="14" y="13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6" y="13"/>
                      <a:pt x="206" y="13"/>
                      <a:pt x="206" y="13"/>
                    </a:cubicBezTo>
                    <a:lnTo>
                      <a:pt x="206" y="13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45"/>
              <p:cNvSpPr/>
              <p:nvPr/>
            </p:nvSpPr>
            <p:spPr bwMode="auto">
              <a:xfrm>
                <a:off x="7949727" y="5136711"/>
                <a:ext cx="631220" cy="44968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39" y="7"/>
                  </a:cxn>
                  <a:cxn ang="0">
                    <a:pos x="101" y="7"/>
                  </a:cxn>
                  <a:cxn ang="0">
                    <a:pos x="89" y="0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15" y="17"/>
                  </a:cxn>
                  <a:cxn ang="0">
                    <a:pos x="240" y="0"/>
                  </a:cxn>
                  <a:cxn ang="0">
                    <a:pos x="152" y="0"/>
                  </a:cxn>
                </a:cxnLst>
                <a:rect l="0" t="0" r="r" b="b"/>
                <a:pathLst>
                  <a:path w="240" h="17">
                    <a:moveTo>
                      <a:pt x="152" y="0"/>
                    </a:moveTo>
                    <a:cubicBezTo>
                      <a:pt x="152" y="0"/>
                      <a:pt x="152" y="7"/>
                      <a:pt x="139" y="7"/>
                    </a:cubicBezTo>
                    <a:cubicBezTo>
                      <a:pt x="126" y="7"/>
                      <a:pt x="114" y="7"/>
                      <a:pt x="101" y="7"/>
                    </a:cubicBezTo>
                    <a:cubicBezTo>
                      <a:pt x="89" y="7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7"/>
                      <a:pt x="25" y="17"/>
                    </a:cubicBezTo>
                    <a:cubicBezTo>
                      <a:pt x="51" y="17"/>
                      <a:pt x="190" y="17"/>
                      <a:pt x="215" y="17"/>
                    </a:cubicBezTo>
                    <a:cubicBezTo>
                      <a:pt x="240" y="17"/>
                      <a:pt x="240" y="0"/>
                      <a:pt x="24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4" name="Freeform: Shape 46"/>
            <p:cNvSpPr/>
            <p:nvPr/>
          </p:nvSpPr>
          <p:spPr bwMode="auto">
            <a:xfrm>
              <a:off x="6532396" y="4295639"/>
              <a:ext cx="936005" cy="937670"/>
            </a:xfrm>
            <a:custGeom>
              <a:avLst/>
              <a:gdLst/>
              <a:ahLst/>
              <a:cxnLst>
                <a:cxn ang="0">
                  <a:pos x="355" y="357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56" y="354"/>
                </a:cxn>
                <a:cxn ang="0">
                  <a:pos x="355" y="357"/>
                </a:cxn>
              </a:cxnLst>
              <a:rect l="0" t="0" r="r" b="b"/>
              <a:pathLst>
                <a:path w="356" h="357">
                  <a:moveTo>
                    <a:pt x="355" y="357"/>
                  </a:moveTo>
                  <a:cubicBezTo>
                    <a:pt x="199" y="284"/>
                    <a:pt x="73" y="158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5" y="156"/>
                    <a:pt x="201" y="282"/>
                    <a:pt x="356" y="354"/>
                  </a:cubicBezTo>
                  <a:lnTo>
                    <a:pt x="355" y="3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7"/>
            <p:cNvSpPr/>
            <p:nvPr/>
          </p:nvSpPr>
          <p:spPr bwMode="auto">
            <a:xfrm>
              <a:off x="9087256" y="1740779"/>
              <a:ext cx="937670" cy="936005"/>
            </a:xfrm>
            <a:custGeom>
              <a:avLst/>
              <a:gdLst/>
              <a:ahLst/>
              <a:cxnLst>
                <a:cxn ang="0">
                  <a:pos x="354" y="35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57" y="355"/>
                </a:cxn>
                <a:cxn ang="0">
                  <a:pos x="354" y="356"/>
                </a:cxn>
              </a:cxnLst>
              <a:rect l="0" t="0" r="r" b="b"/>
              <a:pathLst>
                <a:path w="357" h="356">
                  <a:moveTo>
                    <a:pt x="354" y="356"/>
                  </a:moveTo>
                  <a:cubicBezTo>
                    <a:pt x="282" y="201"/>
                    <a:pt x="156" y="75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8" y="73"/>
                    <a:pt x="284" y="199"/>
                    <a:pt x="357" y="355"/>
                  </a:cubicBezTo>
                  <a:lnTo>
                    <a:pt x="354" y="35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8"/>
            <p:cNvSpPr/>
            <p:nvPr/>
          </p:nvSpPr>
          <p:spPr bwMode="auto">
            <a:xfrm>
              <a:off x="9087256" y="4295639"/>
              <a:ext cx="937670" cy="93767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0" y="354"/>
                </a:cxn>
                <a:cxn ang="0">
                  <a:pos x="354" y="0"/>
                </a:cxn>
                <a:cxn ang="0">
                  <a:pos x="357" y="1"/>
                </a:cxn>
                <a:cxn ang="0">
                  <a:pos x="1" y="357"/>
                </a:cxn>
              </a:cxnLst>
              <a:rect l="0" t="0" r="r" b="b"/>
              <a:pathLst>
                <a:path w="357" h="357">
                  <a:moveTo>
                    <a:pt x="1" y="357"/>
                  </a:moveTo>
                  <a:cubicBezTo>
                    <a:pt x="0" y="354"/>
                    <a:pt x="0" y="354"/>
                    <a:pt x="0" y="354"/>
                  </a:cubicBezTo>
                  <a:cubicBezTo>
                    <a:pt x="156" y="282"/>
                    <a:pt x="282" y="156"/>
                    <a:pt x="354" y="0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284" y="158"/>
                    <a:pt x="158" y="284"/>
                    <a:pt x="1" y="3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2"/>
            <p:cNvSpPr/>
            <p:nvPr/>
          </p:nvSpPr>
          <p:spPr bwMode="auto">
            <a:xfrm>
              <a:off x="6577365" y="1785747"/>
              <a:ext cx="912688" cy="912688"/>
            </a:xfrm>
            <a:custGeom>
              <a:avLst/>
              <a:gdLst/>
              <a:ahLst/>
              <a:cxnLst>
                <a:cxn ang="0">
                  <a:pos x="2" y="347"/>
                </a:cxn>
                <a:cxn ang="0">
                  <a:pos x="0" y="346"/>
                </a:cxn>
                <a:cxn ang="0">
                  <a:pos x="346" y="0"/>
                </a:cxn>
                <a:cxn ang="0">
                  <a:pos x="347" y="2"/>
                </a:cxn>
                <a:cxn ang="0">
                  <a:pos x="2" y="347"/>
                </a:cxn>
              </a:cxnLst>
              <a:rect l="0" t="0" r="r" b="b"/>
              <a:pathLst>
                <a:path w="347" h="347">
                  <a:moveTo>
                    <a:pt x="2" y="347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71" y="194"/>
                    <a:pt x="194" y="71"/>
                    <a:pt x="346" y="0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196" y="73"/>
                    <a:pt x="73" y="195"/>
                    <a:pt x="2" y="3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Group 1"/>
            <p:cNvGrpSpPr/>
            <p:nvPr/>
          </p:nvGrpSpPr>
          <p:grpSpPr>
            <a:xfrm>
              <a:off x="7395470" y="1649177"/>
              <a:ext cx="1857986" cy="778375"/>
              <a:chOff x="7395470" y="1775754"/>
              <a:chExt cx="1857986" cy="778375"/>
            </a:xfrm>
          </p:grpSpPr>
          <p:sp>
            <p:nvSpPr>
              <p:cNvPr id="68" name="TextBox 7"/>
              <p:cNvSpPr txBox="1"/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69" name="TextBox 60"/>
              <p:cNvSpPr txBox="1"/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400">
                  <a:lnSpc>
                    <a:spcPct val="120000"/>
                  </a:lnSpc>
                  <a:buNone/>
                </a:pPr>
                <a:r>
                  <a:rPr lang="zh-CN" altLang="en-US" sz="8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800">
                    <a:solidFill>
                      <a:srgbClr val="000000"/>
                    </a:solidFill>
                  </a:rPr>
                </a:br>
                <a:r>
                  <a:rPr lang="zh-CN" altLang="en-US" sz="8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59" name="Group 64"/>
            <p:cNvGrpSpPr/>
            <p:nvPr/>
          </p:nvGrpSpPr>
          <p:grpSpPr>
            <a:xfrm>
              <a:off x="7395470" y="5191672"/>
              <a:ext cx="1857986" cy="778375"/>
              <a:chOff x="7395470" y="1775754"/>
              <a:chExt cx="1857986" cy="77837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400">
                  <a:lnSpc>
                    <a:spcPct val="120000"/>
                  </a:lnSpc>
                  <a:buNone/>
                </a:pPr>
                <a:r>
                  <a:rPr lang="zh-CN" altLang="en-US" sz="8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800">
                    <a:solidFill>
                      <a:srgbClr val="000000"/>
                    </a:solidFill>
                  </a:rPr>
                </a:br>
                <a:r>
                  <a:rPr lang="zh-CN" altLang="en-US" sz="8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0" name="Group 67"/>
            <p:cNvGrpSpPr/>
            <p:nvPr/>
          </p:nvGrpSpPr>
          <p:grpSpPr>
            <a:xfrm>
              <a:off x="9135905" y="3407934"/>
              <a:ext cx="1857986" cy="778375"/>
              <a:chOff x="7395470" y="1775754"/>
              <a:chExt cx="1857986" cy="778375"/>
            </a:xfrm>
          </p:grpSpPr>
          <p:sp>
            <p:nvSpPr>
              <p:cNvPr id="64" name="TextBox 69"/>
              <p:cNvSpPr txBox="1"/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65" name="TextBox 70"/>
              <p:cNvSpPr txBox="1"/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400">
                  <a:lnSpc>
                    <a:spcPct val="120000"/>
                  </a:lnSpc>
                  <a:buNone/>
                </a:pPr>
                <a:r>
                  <a:rPr lang="zh-CN" altLang="en-US" sz="8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800">
                    <a:solidFill>
                      <a:srgbClr val="000000"/>
                    </a:solidFill>
                  </a:rPr>
                </a:br>
                <a:r>
                  <a:rPr lang="zh-CN" altLang="en-US" sz="8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1" name="Group 71"/>
            <p:cNvGrpSpPr/>
            <p:nvPr/>
          </p:nvGrpSpPr>
          <p:grpSpPr>
            <a:xfrm>
              <a:off x="5585808" y="3407934"/>
              <a:ext cx="1857986" cy="778375"/>
              <a:chOff x="7395470" y="1775754"/>
              <a:chExt cx="1857986" cy="778375"/>
            </a:xfrm>
          </p:grpSpPr>
          <p:sp>
            <p:nvSpPr>
              <p:cNvPr id="62" name="TextBox 72"/>
              <p:cNvSpPr txBox="1"/>
              <p:nvPr/>
            </p:nvSpPr>
            <p:spPr>
              <a:xfrm>
                <a:off x="7395470" y="1775754"/>
                <a:ext cx="1857986" cy="203942"/>
              </a:xfrm>
              <a:prstGeom prst="rect">
                <a:avLst/>
              </a:prstGeom>
            </p:spPr>
            <p:txBody>
              <a:bodyPr vert="horz" wrap="none" lIns="0" tIns="0" rIns="0" bIns="0" anchor="ctr">
                <a:norm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zh-CN" altLang="en-US" sz="1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63" name="TextBox 73"/>
              <p:cNvSpPr txBox="1"/>
              <p:nvPr/>
            </p:nvSpPr>
            <p:spPr>
              <a:xfrm>
                <a:off x="7395470" y="1979696"/>
                <a:ext cx="1857986" cy="574433"/>
              </a:xfrm>
              <a:prstGeom prst="rect">
                <a:avLst/>
              </a:prstGeom>
            </p:spPr>
            <p:txBody>
              <a:bodyPr vert="horz" wrap="square" lIns="0" tIns="0" rIns="0" bIns="0" anchor="t" anchorCtr="1">
                <a:normAutofit/>
              </a:bodyPr>
              <a:lstStyle/>
              <a:p>
                <a:pPr marL="0" lvl="0" indent="0" algn="ctr" defTabSz="914400">
                  <a:lnSpc>
                    <a:spcPct val="120000"/>
                  </a:lnSpc>
                  <a:buNone/>
                </a:pPr>
                <a:r>
                  <a:rPr lang="zh-CN" altLang="en-US" sz="800">
                    <a:solidFill>
                      <a:srgbClr val="000000"/>
                    </a:solidFill>
                  </a:rPr>
                  <a:t>此部分内容作为文字排版占位显示</a:t>
                </a:r>
                <a:br>
                  <a:rPr lang="zh-CN" altLang="en-US" sz="800">
                    <a:solidFill>
                      <a:srgbClr val="000000"/>
                    </a:solidFill>
                  </a:rPr>
                </a:br>
                <a:r>
                  <a:rPr lang="zh-CN" altLang="en-US" sz="800">
                    <a:solidFill>
                      <a:srgbClr val="000000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Group 8"/>
          <p:cNvGrpSpPr/>
          <p:nvPr/>
        </p:nvGrpSpPr>
        <p:grpSpPr>
          <a:xfrm>
            <a:off x="8300102" y="1509354"/>
            <a:ext cx="3172761" cy="1228220"/>
            <a:chOff x="8300102" y="1509354"/>
            <a:chExt cx="3172761" cy="1228220"/>
          </a:xfrm>
        </p:grpSpPr>
        <p:sp>
          <p:nvSpPr>
            <p:cNvPr id="21" name="Rectangle: Rounded Corners 61"/>
            <p:cNvSpPr/>
            <p:nvPr/>
          </p:nvSpPr>
          <p:spPr>
            <a:xfrm>
              <a:off x="8300102" y="1509354"/>
              <a:ext cx="3172761" cy="1228220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6"/>
            <p:cNvGrpSpPr/>
            <p:nvPr/>
          </p:nvGrpSpPr>
          <p:grpSpPr>
            <a:xfrm>
              <a:off x="8387127" y="1687951"/>
              <a:ext cx="2998710" cy="871027"/>
              <a:chOff x="8362017" y="1718250"/>
              <a:chExt cx="2998710" cy="871027"/>
            </a:xfrm>
          </p:grpSpPr>
          <p:sp>
            <p:nvSpPr>
              <p:cNvPr id="23" name="TextBox 68"/>
              <p:cNvSpPr txBox="1"/>
              <p:nvPr/>
            </p:nvSpPr>
            <p:spPr bwMode="auto">
              <a:xfrm>
                <a:off x="8362017" y="1718250"/>
                <a:ext cx="2998710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solidFill>
                      <a:schemeClr val="accent2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76"/>
              <p:cNvSpPr txBox="1"/>
              <p:nvPr/>
            </p:nvSpPr>
            <p:spPr bwMode="auto">
              <a:xfrm>
                <a:off x="8362017" y="2033098"/>
                <a:ext cx="299871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79"/>
          <p:cNvGrpSpPr/>
          <p:nvPr/>
        </p:nvGrpSpPr>
        <p:grpSpPr>
          <a:xfrm>
            <a:off x="8300102" y="4377165"/>
            <a:ext cx="3172761" cy="1228220"/>
            <a:chOff x="8300102" y="1509354"/>
            <a:chExt cx="3172761" cy="1228220"/>
          </a:xfrm>
        </p:grpSpPr>
        <p:sp>
          <p:nvSpPr>
            <p:cNvPr id="17" name="Rectangle: Rounded Corners 80"/>
            <p:cNvSpPr/>
            <p:nvPr/>
          </p:nvSpPr>
          <p:spPr>
            <a:xfrm>
              <a:off x="8300102" y="1509354"/>
              <a:ext cx="3172761" cy="1228220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81"/>
            <p:cNvGrpSpPr/>
            <p:nvPr/>
          </p:nvGrpSpPr>
          <p:grpSpPr>
            <a:xfrm>
              <a:off x="8387127" y="1687951"/>
              <a:ext cx="2998710" cy="871027"/>
              <a:chOff x="8362017" y="1718250"/>
              <a:chExt cx="2998710" cy="871027"/>
            </a:xfrm>
          </p:grpSpPr>
          <p:sp>
            <p:nvSpPr>
              <p:cNvPr id="19" name="TextBox 82"/>
              <p:cNvSpPr txBox="1"/>
              <p:nvPr/>
            </p:nvSpPr>
            <p:spPr bwMode="auto">
              <a:xfrm>
                <a:off x="8362017" y="1718250"/>
                <a:ext cx="2998710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83"/>
              <p:cNvSpPr txBox="1"/>
              <p:nvPr/>
            </p:nvSpPr>
            <p:spPr bwMode="auto">
              <a:xfrm>
                <a:off x="8362017" y="2033098"/>
                <a:ext cx="299871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90"/>
          <p:cNvGrpSpPr/>
          <p:nvPr/>
        </p:nvGrpSpPr>
        <p:grpSpPr>
          <a:xfrm>
            <a:off x="728291" y="4377165"/>
            <a:ext cx="3172761" cy="1228220"/>
            <a:chOff x="8300102" y="1509354"/>
            <a:chExt cx="3172761" cy="1228220"/>
          </a:xfrm>
        </p:grpSpPr>
        <p:sp>
          <p:nvSpPr>
            <p:cNvPr id="13" name="Rectangle: Rounded Corners 91"/>
            <p:cNvSpPr/>
            <p:nvPr/>
          </p:nvSpPr>
          <p:spPr>
            <a:xfrm>
              <a:off x="8300102" y="1509354"/>
              <a:ext cx="3172761" cy="1228220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92"/>
            <p:cNvGrpSpPr/>
            <p:nvPr/>
          </p:nvGrpSpPr>
          <p:grpSpPr>
            <a:xfrm>
              <a:off x="8387127" y="1687951"/>
              <a:ext cx="2998710" cy="871027"/>
              <a:chOff x="8362017" y="1718250"/>
              <a:chExt cx="2998710" cy="871027"/>
            </a:xfrm>
          </p:grpSpPr>
          <p:sp>
            <p:nvSpPr>
              <p:cNvPr id="15" name="TextBox 93"/>
              <p:cNvSpPr txBox="1"/>
              <p:nvPr/>
            </p:nvSpPr>
            <p:spPr bwMode="auto">
              <a:xfrm>
                <a:off x="8362017" y="1718250"/>
                <a:ext cx="2998710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94"/>
              <p:cNvSpPr txBox="1"/>
              <p:nvPr/>
            </p:nvSpPr>
            <p:spPr bwMode="auto">
              <a:xfrm>
                <a:off x="8362017" y="2033098"/>
                <a:ext cx="299871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8" name="Group 95"/>
          <p:cNvGrpSpPr/>
          <p:nvPr/>
        </p:nvGrpSpPr>
        <p:grpSpPr>
          <a:xfrm>
            <a:off x="728291" y="1509354"/>
            <a:ext cx="3172761" cy="1228220"/>
            <a:chOff x="8300102" y="1509354"/>
            <a:chExt cx="3172761" cy="1228220"/>
          </a:xfrm>
        </p:grpSpPr>
        <p:sp>
          <p:nvSpPr>
            <p:cNvPr id="9" name="Rectangle: Rounded Corners 96"/>
            <p:cNvSpPr/>
            <p:nvPr/>
          </p:nvSpPr>
          <p:spPr>
            <a:xfrm>
              <a:off x="8300102" y="1509354"/>
              <a:ext cx="3172761" cy="1228220"/>
            </a:xfrm>
            <a:prstGeom prst="roundRect">
              <a:avLst>
                <a:gd name="adj" fmla="val 5186"/>
              </a:avLst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97"/>
            <p:cNvGrpSpPr/>
            <p:nvPr/>
          </p:nvGrpSpPr>
          <p:grpSpPr>
            <a:xfrm>
              <a:off x="8387127" y="1687951"/>
              <a:ext cx="2998710" cy="871027"/>
              <a:chOff x="8362017" y="1718250"/>
              <a:chExt cx="2998710" cy="871027"/>
            </a:xfrm>
          </p:grpSpPr>
          <p:sp>
            <p:nvSpPr>
              <p:cNvPr id="11" name="TextBox 98"/>
              <p:cNvSpPr txBox="1"/>
              <p:nvPr/>
            </p:nvSpPr>
            <p:spPr bwMode="auto">
              <a:xfrm>
                <a:off x="8362017" y="1718250"/>
                <a:ext cx="2998710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99"/>
              <p:cNvSpPr txBox="1"/>
              <p:nvPr/>
            </p:nvSpPr>
            <p:spPr bwMode="auto">
              <a:xfrm>
                <a:off x="8362017" y="2033098"/>
                <a:ext cx="299871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82" name="文本框 81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bbb5fdc-bd53-4057-a132-d362c2f86b0a"/>
          <p:cNvGrpSpPr>
            <a:grpSpLocks noChangeAspect="1"/>
          </p:cNvGrpSpPr>
          <p:nvPr/>
        </p:nvGrpSpPr>
        <p:grpSpPr>
          <a:xfrm>
            <a:off x="-84570" y="1309443"/>
            <a:ext cx="11697549" cy="4785534"/>
            <a:chOff x="-84570" y="1309443"/>
            <a:chExt cx="11697549" cy="4785534"/>
          </a:xfrm>
        </p:grpSpPr>
        <p:sp>
          <p:nvSpPr>
            <p:cNvPr id="4" name="Freeform: Shape 50"/>
            <p:cNvSpPr/>
            <p:nvPr/>
          </p:nvSpPr>
          <p:spPr bwMode="auto">
            <a:xfrm rot="1784174" flipV="1">
              <a:off x="8523804" y="2574856"/>
              <a:ext cx="3089175" cy="1706485"/>
            </a:xfrm>
            <a:custGeom>
              <a:avLst/>
              <a:gdLst>
                <a:gd name="T0" fmla="*/ 1622 w 1665"/>
                <a:gd name="T1" fmla="*/ 605 h 920"/>
                <a:gd name="T2" fmla="*/ 1624 w 1665"/>
                <a:gd name="T3" fmla="*/ 629 h 920"/>
                <a:gd name="T4" fmla="*/ 1466 w 1665"/>
                <a:gd name="T5" fmla="*/ 788 h 920"/>
                <a:gd name="T6" fmla="*/ 1375 w 1665"/>
                <a:gd name="T7" fmla="*/ 759 h 920"/>
                <a:gd name="T8" fmla="*/ 1257 w 1665"/>
                <a:gd name="T9" fmla="*/ 802 h 920"/>
                <a:gd name="T10" fmla="*/ 1073 w 1665"/>
                <a:gd name="T11" fmla="*/ 633 h 920"/>
                <a:gd name="T12" fmla="*/ 924 w 1665"/>
                <a:gd name="T13" fmla="*/ 709 h 920"/>
                <a:gd name="T14" fmla="*/ 792 w 1665"/>
                <a:gd name="T15" fmla="*/ 653 h 920"/>
                <a:gd name="T16" fmla="*/ 689 w 1665"/>
                <a:gd name="T17" fmla="*/ 718 h 920"/>
                <a:gd name="T18" fmla="*/ 690 w 1665"/>
                <a:gd name="T19" fmla="*/ 737 h 920"/>
                <a:gd name="T20" fmla="*/ 506 w 1665"/>
                <a:gd name="T21" fmla="*/ 920 h 920"/>
                <a:gd name="T22" fmla="*/ 340 w 1665"/>
                <a:gd name="T23" fmla="*/ 816 h 920"/>
                <a:gd name="T24" fmla="*/ 236 w 1665"/>
                <a:gd name="T25" fmla="*/ 840 h 920"/>
                <a:gd name="T26" fmla="*/ 0 w 1665"/>
                <a:gd name="T27" fmla="*/ 604 h 920"/>
                <a:gd name="T28" fmla="*/ 126 w 1665"/>
                <a:gd name="T29" fmla="*/ 395 h 920"/>
                <a:gd name="T30" fmla="*/ 258 w 1665"/>
                <a:gd name="T31" fmla="*/ 304 h 920"/>
                <a:gd name="T32" fmla="*/ 497 w 1665"/>
                <a:gd name="T33" fmla="*/ 112 h 920"/>
                <a:gd name="T34" fmla="*/ 601 w 1665"/>
                <a:gd name="T35" fmla="*/ 135 h 920"/>
                <a:gd name="T36" fmla="*/ 819 w 1665"/>
                <a:gd name="T37" fmla="*/ 0 h 920"/>
                <a:gd name="T38" fmla="*/ 1032 w 1665"/>
                <a:gd name="T39" fmla="*/ 124 h 920"/>
                <a:gd name="T40" fmla="*/ 1073 w 1665"/>
                <a:gd name="T41" fmla="*/ 120 h 920"/>
                <a:gd name="T42" fmla="*/ 1251 w 1665"/>
                <a:gd name="T43" fmla="*/ 259 h 920"/>
                <a:gd name="T44" fmla="*/ 1358 w 1665"/>
                <a:gd name="T45" fmla="*/ 351 h 920"/>
                <a:gd name="T46" fmla="*/ 1481 w 1665"/>
                <a:gd name="T47" fmla="*/ 304 h 920"/>
                <a:gd name="T48" fmla="*/ 1665 w 1665"/>
                <a:gd name="T49" fmla="*/ 488 h 920"/>
                <a:gd name="T50" fmla="*/ 1622 w 1665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920">
                  <a:moveTo>
                    <a:pt x="1622" y="605"/>
                  </a:moveTo>
                  <a:cubicBezTo>
                    <a:pt x="1624" y="613"/>
                    <a:pt x="1624" y="621"/>
                    <a:pt x="1624" y="629"/>
                  </a:cubicBezTo>
                  <a:cubicBezTo>
                    <a:pt x="1624" y="717"/>
                    <a:pt x="1553" y="788"/>
                    <a:pt x="1466" y="788"/>
                  </a:cubicBezTo>
                  <a:cubicBezTo>
                    <a:pt x="1432" y="788"/>
                    <a:pt x="1401" y="777"/>
                    <a:pt x="1375" y="759"/>
                  </a:cubicBezTo>
                  <a:cubicBezTo>
                    <a:pt x="1343" y="786"/>
                    <a:pt x="1302" y="802"/>
                    <a:pt x="1257" y="802"/>
                  </a:cubicBezTo>
                  <a:cubicBezTo>
                    <a:pt x="1160" y="802"/>
                    <a:pt x="1081" y="728"/>
                    <a:pt x="1073" y="633"/>
                  </a:cubicBezTo>
                  <a:cubicBezTo>
                    <a:pt x="1040" y="679"/>
                    <a:pt x="986" y="709"/>
                    <a:pt x="924" y="709"/>
                  </a:cubicBezTo>
                  <a:cubicBezTo>
                    <a:pt x="872" y="709"/>
                    <a:pt x="825" y="688"/>
                    <a:pt x="792" y="653"/>
                  </a:cubicBezTo>
                  <a:cubicBezTo>
                    <a:pt x="766" y="685"/>
                    <a:pt x="731" y="709"/>
                    <a:pt x="689" y="718"/>
                  </a:cubicBezTo>
                  <a:cubicBezTo>
                    <a:pt x="690" y="724"/>
                    <a:pt x="690" y="730"/>
                    <a:pt x="690" y="737"/>
                  </a:cubicBezTo>
                  <a:cubicBezTo>
                    <a:pt x="690" y="838"/>
                    <a:pt x="608" y="920"/>
                    <a:pt x="506" y="920"/>
                  </a:cubicBezTo>
                  <a:cubicBezTo>
                    <a:pt x="433" y="920"/>
                    <a:pt x="370" y="878"/>
                    <a:pt x="340" y="816"/>
                  </a:cubicBezTo>
                  <a:cubicBezTo>
                    <a:pt x="309" y="831"/>
                    <a:pt x="274" y="840"/>
                    <a:pt x="236" y="840"/>
                  </a:cubicBezTo>
                  <a:cubicBezTo>
                    <a:pt x="106" y="840"/>
                    <a:pt x="0" y="734"/>
                    <a:pt x="0" y="604"/>
                  </a:cubicBezTo>
                  <a:cubicBezTo>
                    <a:pt x="0" y="513"/>
                    <a:pt x="51" y="434"/>
                    <a:pt x="126" y="395"/>
                  </a:cubicBezTo>
                  <a:cubicBezTo>
                    <a:pt x="159" y="351"/>
                    <a:pt x="205" y="319"/>
                    <a:pt x="258" y="304"/>
                  </a:cubicBezTo>
                  <a:cubicBezTo>
                    <a:pt x="282" y="194"/>
                    <a:pt x="380" y="112"/>
                    <a:pt x="497" y="112"/>
                  </a:cubicBezTo>
                  <a:cubicBezTo>
                    <a:pt x="534" y="112"/>
                    <a:pt x="569" y="120"/>
                    <a:pt x="601" y="135"/>
                  </a:cubicBezTo>
                  <a:cubicBezTo>
                    <a:pt x="641" y="55"/>
                    <a:pt x="724" y="0"/>
                    <a:pt x="819" y="0"/>
                  </a:cubicBezTo>
                  <a:cubicBezTo>
                    <a:pt x="911" y="0"/>
                    <a:pt x="990" y="50"/>
                    <a:pt x="1032" y="124"/>
                  </a:cubicBezTo>
                  <a:cubicBezTo>
                    <a:pt x="1045" y="121"/>
                    <a:pt x="1059" y="120"/>
                    <a:pt x="1073" y="120"/>
                  </a:cubicBezTo>
                  <a:cubicBezTo>
                    <a:pt x="1159" y="120"/>
                    <a:pt x="1231" y="179"/>
                    <a:pt x="1251" y="259"/>
                  </a:cubicBezTo>
                  <a:cubicBezTo>
                    <a:pt x="1298" y="275"/>
                    <a:pt x="1336" y="308"/>
                    <a:pt x="1358" y="351"/>
                  </a:cubicBezTo>
                  <a:cubicBezTo>
                    <a:pt x="1390" y="322"/>
                    <a:pt x="1433" y="304"/>
                    <a:pt x="1481" y="304"/>
                  </a:cubicBezTo>
                  <a:cubicBezTo>
                    <a:pt x="1582" y="304"/>
                    <a:pt x="1665" y="386"/>
                    <a:pt x="1665" y="488"/>
                  </a:cubicBezTo>
                  <a:cubicBezTo>
                    <a:pt x="1665" y="532"/>
                    <a:pt x="1649" y="573"/>
                    <a:pt x="1622" y="60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4"/>
            <p:cNvSpPr/>
            <p:nvPr/>
          </p:nvSpPr>
          <p:spPr bwMode="auto">
            <a:xfrm rot="710118" flipV="1">
              <a:off x="7620443" y="2451701"/>
              <a:ext cx="3089175" cy="1706485"/>
            </a:xfrm>
            <a:custGeom>
              <a:avLst/>
              <a:gdLst>
                <a:gd name="T0" fmla="*/ 1622 w 1665"/>
                <a:gd name="T1" fmla="*/ 605 h 920"/>
                <a:gd name="T2" fmla="*/ 1624 w 1665"/>
                <a:gd name="T3" fmla="*/ 629 h 920"/>
                <a:gd name="T4" fmla="*/ 1466 w 1665"/>
                <a:gd name="T5" fmla="*/ 788 h 920"/>
                <a:gd name="T6" fmla="*/ 1375 w 1665"/>
                <a:gd name="T7" fmla="*/ 759 h 920"/>
                <a:gd name="T8" fmla="*/ 1257 w 1665"/>
                <a:gd name="T9" fmla="*/ 802 h 920"/>
                <a:gd name="T10" fmla="*/ 1073 w 1665"/>
                <a:gd name="T11" fmla="*/ 633 h 920"/>
                <a:gd name="T12" fmla="*/ 924 w 1665"/>
                <a:gd name="T13" fmla="*/ 709 h 920"/>
                <a:gd name="T14" fmla="*/ 792 w 1665"/>
                <a:gd name="T15" fmla="*/ 653 h 920"/>
                <a:gd name="T16" fmla="*/ 689 w 1665"/>
                <a:gd name="T17" fmla="*/ 718 h 920"/>
                <a:gd name="T18" fmla="*/ 690 w 1665"/>
                <a:gd name="T19" fmla="*/ 737 h 920"/>
                <a:gd name="T20" fmla="*/ 506 w 1665"/>
                <a:gd name="T21" fmla="*/ 920 h 920"/>
                <a:gd name="T22" fmla="*/ 340 w 1665"/>
                <a:gd name="T23" fmla="*/ 816 h 920"/>
                <a:gd name="T24" fmla="*/ 236 w 1665"/>
                <a:gd name="T25" fmla="*/ 840 h 920"/>
                <a:gd name="T26" fmla="*/ 0 w 1665"/>
                <a:gd name="T27" fmla="*/ 604 h 920"/>
                <a:gd name="T28" fmla="*/ 126 w 1665"/>
                <a:gd name="T29" fmla="*/ 395 h 920"/>
                <a:gd name="T30" fmla="*/ 258 w 1665"/>
                <a:gd name="T31" fmla="*/ 304 h 920"/>
                <a:gd name="T32" fmla="*/ 497 w 1665"/>
                <a:gd name="T33" fmla="*/ 112 h 920"/>
                <a:gd name="T34" fmla="*/ 601 w 1665"/>
                <a:gd name="T35" fmla="*/ 135 h 920"/>
                <a:gd name="T36" fmla="*/ 819 w 1665"/>
                <a:gd name="T37" fmla="*/ 0 h 920"/>
                <a:gd name="T38" fmla="*/ 1032 w 1665"/>
                <a:gd name="T39" fmla="*/ 124 h 920"/>
                <a:gd name="T40" fmla="*/ 1073 w 1665"/>
                <a:gd name="T41" fmla="*/ 120 h 920"/>
                <a:gd name="T42" fmla="*/ 1251 w 1665"/>
                <a:gd name="T43" fmla="*/ 259 h 920"/>
                <a:gd name="T44" fmla="*/ 1358 w 1665"/>
                <a:gd name="T45" fmla="*/ 351 h 920"/>
                <a:gd name="T46" fmla="*/ 1481 w 1665"/>
                <a:gd name="T47" fmla="*/ 304 h 920"/>
                <a:gd name="T48" fmla="*/ 1665 w 1665"/>
                <a:gd name="T49" fmla="*/ 488 h 920"/>
                <a:gd name="T50" fmla="*/ 1622 w 1665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920">
                  <a:moveTo>
                    <a:pt x="1622" y="605"/>
                  </a:moveTo>
                  <a:cubicBezTo>
                    <a:pt x="1624" y="613"/>
                    <a:pt x="1624" y="621"/>
                    <a:pt x="1624" y="629"/>
                  </a:cubicBezTo>
                  <a:cubicBezTo>
                    <a:pt x="1624" y="717"/>
                    <a:pt x="1553" y="788"/>
                    <a:pt x="1466" y="788"/>
                  </a:cubicBezTo>
                  <a:cubicBezTo>
                    <a:pt x="1432" y="788"/>
                    <a:pt x="1401" y="777"/>
                    <a:pt x="1375" y="759"/>
                  </a:cubicBezTo>
                  <a:cubicBezTo>
                    <a:pt x="1343" y="786"/>
                    <a:pt x="1302" y="802"/>
                    <a:pt x="1257" y="802"/>
                  </a:cubicBezTo>
                  <a:cubicBezTo>
                    <a:pt x="1160" y="802"/>
                    <a:pt x="1081" y="728"/>
                    <a:pt x="1073" y="633"/>
                  </a:cubicBezTo>
                  <a:cubicBezTo>
                    <a:pt x="1040" y="679"/>
                    <a:pt x="986" y="709"/>
                    <a:pt x="924" y="709"/>
                  </a:cubicBezTo>
                  <a:cubicBezTo>
                    <a:pt x="872" y="709"/>
                    <a:pt x="825" y="688"/>
                    <a:pt x="792" y="653"/>
                  </a:cubicBezTo>
                  <a:cubicBezTo>
                    <a:pt x="766" y="685"/>
                    <a:pt x="731" y="709"/>
                    <a:pt x="689" y="718"/>
                  </a:cubicBezTo>
                  <a:cubicBezTo>
                    <a:pt x="690" y="724"/>
                    <a:pt x="690" y="730"/>
                    <a:pt x="690" y="737"/>
                  </a:cubicBezTo>
                  <a:cubicBezTo>
                    <a:pt x="690" y="838"/>
                    <a:pt x="608" y="920"/>
                    <a:pt x="506" y="920"/>
                  </a:cubicBezTo>
                  <a:cubicBezTo>
                    <a:pt x="433" y="920"/>
                    <a:pt x="370" y="878"/>
                    <a:pt x="340" y="816"/>
                  </a:cubicBezTo>
                  <a:cubicBezTo>
                    <a:pt x="309" y="831"/>
                    <a:pt x="274" y="840"/>
                    <a:pt x="236" y="840"/>
                  </a:cubicBezTo>
                  <a:cubicBezTo>
                    <a:pt x="106" y="840"/>
                    <a:pt x="0" y="734"/>
                    <a:pt x="0" y="604"/>
                  </a:cubicBezTo>
                  <a:cubicBezTo>
                    <a:pt x="0" y="513"/>
                    <a:pt x="51" y="434"/>
                    <a:pt x="126" y="395"/>
                  </a:cubicBezTo>
                  <a:cubicBezTo>
                    <a:pt x="159" y="351"/>
                    <a:pt x="205" y="319"/>
                    <a:pt x="258" y="304"/>
                  </a:cubicBezTo>
                  <a:cubicBezTo>
                    <a:pt x="282" y="194"/>
                    <a:pt x="380" y="112"/>
                    <a:pt x="497" y="112"/>
                  </a:cubicBezTo>
                  <a:cubicBezTo>
                    <a:pt x="534" y="112"/>
                    <a:pt x="569" y="120"/>
                    <a:pt x="601" y="135"/>
                  </a:cubicBezTo>
                  <a:cubicBezTo>
                    <a:pt x="641" y="55"/>
                    <a:pt x="724" y="0"/>
                    <a:pt x="819" y="0"/>
                  </a:cubicBezTo>
                  <a:cubicBezTo>
                    <a:pt x="911" y="0"/>
                    <a:pt x="990" y="50"/>
                    <a:pt x="1032" y="124"/>
                  </a:cubicBezTo>
                  <a:cubicBezTo>
                    <a:pt x="1045" y="121"/>
                    <a:pt x="1059" y="120"/>
                    <a:pt x="1073" y="120"/>
                  </a:cubicBezTo>
                  <a:cubicBezTo>
                    <a:pt x="1159" y="120"/>
                    <a:pt x="1231" y="179"/>
                    <a:pt x="1251" y="259"/>
                  </a:cubicBezTo>
                  <a:cubicBezTo>
                    <a:pt x="1298" y="275"/>
                    <a:pt x="1336" y="308"/>
                    <a:pt x="1358" y="351"/>
                  </a:cubicBezTo>
                  <a:cubicBezTo>
                    <a:pt x="1390" y="322"/>
                    <a:pt x="1433" y="304"/>
                    <a:pt x="1481" y="304"/>
                  </a:cubicBezTo>
                  <a:cubicBezTo>
                    <a:pt x="1582" y="304"/>
                    <a:pt x="1665" y="386"/>
                    <a:pt x="1665" y="488"/>
                  </a:cubicBezTo>
                  <a:cubicBezTo>
                    <a:pt x="1665" y="532"/>
                    <a:pt x="1649" y="573"/>
                    <a:pt x="1622" y="60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-84570" y="2350436"/>
              <a:ext cx="9794527" cy="3583614"/>
            </a:xfrm>
            <a:custGeom>
              <a:avLst/>
              <a:gdLst>
                <a:gd name="T0" fmla="*/ 0 w 2828"/>
                <a:gd name="T1" fmla="*/ 856 h 1032"/>
                <a:gd name="T2" fmla="*/ 660 w 2828"/>
                <a:gd name="T3" fmla="*/ 540 h 1032"/>
                <a:gd name="T4" fmla="*/ 1232 w 2828"/>
                <a:gd name="T5" fmla="*/ 720 h 1032"/>
                <a:gd name="T6" fmla="*/ 1772 w 2828"/>
                <a:gd name="T7" fmla="*/ 320 h 1032"/>
                <a:gd name="T8" fmla="*/ 2315 w 2828"/>
                <a:gd name="T9" fmla="*/ 479 h 1032"/>
                <a:gd name="T10" fmla="*/ 2828 w 2828"/>
                <a:gd name="T11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 cap="flat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33"/>
            <p:cNvSpPr>
              <a:spLocks noChangeAspect="1"/>
            </p:cNvSpPr>
            <p:nvPr/>
          </p:nvSpPr>
          <p:spPr>
            <a:xfrm>
              <a:off x="1711174" y="3749458"/>
              <a:ext cx="942069" cy="942857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34"/>
            <p:cNvSpPr>
              <a:spLocks noChangeAspect="1"/>
            </p:cNvSpPr>
            <p:nvPr/>
          </p:nvSpPr>
          <p:spPr>
            <a:xfrm>
              <a:off x="1819875" y="3858250"/>
              <a:ext cx="724668" cy="72527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9" name="Oval 36"/>
            <p:cNvSpPr>
              <a:spLocks noChangeAspect="1"/>
            </p:cNvSpPr>
            <p:nvPr/>
          </p:nvSpPr>
          <p:spPr>
            <a:xfrm>
              <a:off x="5588022" y="3036003"/>
              <a:ext cx="942069" cy="942857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37"/>
            <p:cNvSpPr>
              <a:spLocks noChangeAspect="1"/>
            </p:cNvSpPr>
            <p:nvPr/>
          </p:nvSpPr>
          <p:spPr>
            <a:xfrm>
              <a:off x="5696723" y="3144795"/>
              <a:ext cx="724668" cy="72527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1" name="Oval 39"/>
            <p:cNvSpPr>
              <a:spLocks noChangeAspect="1"/>
            </p:cNvSpPr>
            <p:nvPr/>
          </p:nvSpPr>
          <p:spPr>
            <a:xfrm>
              <a:off x="7481473" y="3563186"/>
              <a:ext cx="942069" cy="942857"/>
            </a:xfrm>
            <a:prstGeom prst="ellipse">
              <a:avLst/>
            </a:prstGeom>
            <a:solidFill>
              <a:schemeClr val="accent4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40"/>
            <p:cNvSpPr>
              <a:spLocks noChangeAspect="1"/>
            </p:cNvSpPr>
            <p:nvPr/>
          </p:nvSpPr>
          <p:spPr>
            <a:xfrm>
              <a:off x="7590174" y="3671978"/>
              <a:ext cx="724668" cy="72527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3" name="Oval 42"/>
            <p:cNvSpPr>
              <a:spLocks noChangeAspect="1"/>
            </p:cNvSpPr>
            <p:nvPr/>
          </p:nvSpPr>
          <p:spPr>
            <a:xfrm>
              <a:off x="3685327" y="4363967"/>
              <a:ext cx="942069" cy="942857"/>
            </a:xfrm>
            <a:prstGeom prst="ellipse">
              <a:avLst/>
            </a:prstGeom>
            <a:solidFill>
              <a:schemeClr val="accent3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43"/>
            <p:cNvSpPr>
              <a:spLocks noChangeAspect="1"/>
            </p:cNvSpPr>
            <p:nvPr/>
          </p:nvSpPr>
          <p:spPr>
            <a:xfrm>
              <a:off x="3794028" y="4472759"/>
              <a:ext cx="724668" cy="72527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15" name="Group 45"/>
            <p:cNvGrpSpPr/>
            <p:nvPr/>
          </p:nvGrpSpPr>
          <p:grpSpPr>
            <a:xfrm>
              <a:off x="687043" y="2876105"/>
              <a:ext cx="2998284" cy="717095"/>
              <a:chOff x="8578397" y="3611567"/>
              <a:chExt cx="2571838" cy="717095"/>
            </a:xfrm>
          </p:grpSpPr>
          <p:sp>
            <p:nvSpPr>
              <p:cNvPr id="50" name="TextBox 46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51" name="Rectangle 47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2657219" y="5377882"/>
              <a:ext cx="2998284" cy="717095"/>
              <a:chOff x="8578397" y="3611567"/>
              <a:chExt cx="2571838" cy="717095"/>
            </a:xfrm>
          </p:grpSpPr>
          <p:sp>
            <p:nvSpPr>
              <p:cNvPr id="48" name="TextBox 61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49" name="Rectangle 62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7" name="Group 63"/>
            <p:cNvGrpSpPr/>
            <p:nvPr/>
          </p:nvGrpSpPr>
          <p:grpSpPr>
            <a:xfrm>
              <a:off x="4610914" y="2242487"/>
              <a:ext cx="2998284" cy="717095"/>
              <a:chOff x="8578397" y="3611567"/>
              <a:chExt cx="2571838" cy="717095"/>
            </a:xfrm>
          </p:grpSpPr>
          <p:sp>
            <p:nvSpPr>
              <p:cNvPr id="46" name="TextBox 64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47" name="Rectangle 65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6527776" y="4637609"/>
              <a:ext cx="2998284" cy="717095"/>
              <a:chOff x="8578397" y="3611567"/>
              <a:chExt cx="2571838" cy="717095"/>
            </a:xfrm>
          </p:grpSpPr>
          <p:sp>
            <p:nvSpPr>
              <p:cNvPr id="44" name="TextBox 67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45" name="Rectangle 68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sp>
          <p:nvSpPr>
            <p:cNvPr id="19" name="Freeform: Shape 49"/>
            <p:cNvSpPr/>
            <p:nvPr/>
          </p:nvSpPr>
          <p:spPr bwMode="auto">
            <a:xfrm rot="11700000" flipV="1">
              <a:off x="6667902" y="1473522"/>
              <a:ext cx="3089175" cy="1706485"/>
            </a:xfrm>
            <a:custGeom>
              <a:avLst/>
              <a:gdLst>
                <a:gd name="T0" fmla="*/ 1622 w 1665"/>
                <a:gd name="T1" fmla="*/ 605 h 920"/>
                <a:gd name="T2" fmla="*/ 1624 w 1665"/>
                <a:gd name="T3" fmla="*/ 629 h 920"/>
                <a:gd name="T4" fmla="*/ 1466 w 1665"/>
                <a:gd name="T5" fmla="*/ 788 h 920"/>
                <a:gd name="T6" fmla="*/ 1375 w 1665"/>
                <a:gd name="T7" fmla="*/ 759 h 920"/>
                <a:gd name="T8" fmla="*/ 1257 w 1665"/>
                <a:gd name="T9" fmla="*/ 802 h 920"/>
                <a:gd name="T10" fmla="*/ 1073 w 1665"/>
                <a:gd name="T11" fmla="*/ 633 h 920"/>
                <a:gd name="T12" fmla="*/ 924 w 1665"/>
                <a:gd name="T13" fmla="*/ 709 h 920"/>
                <a:gd name="T14" fmla="*/ 792 w 1665"/>
                <a:gd name="T15" fmla="*/ 653 h 920"/>
                <a:gd name="T16" fmla="*/ 689 w 1665"/>
                <a:gd name="T17" fmla="*/ 718 h 920"/>
                <a:gd name="T18" fmla="*/ 690 w 1665"/>
                <a:gd name="T19" fmla="*/ 737 h 920"/>
                <a:gd name="T20" fmla="*/ 506 w 1665"/>
                <a:gd name="T21" fmla="*/ 920 h 920"/>
                <a:gd name="T22" fmla="*/ 340 w 1665"/>
                <a:gd name="T23" fmla="*/ 816 h 920"/>
                <a:gd name="T24" fmla="*/ 236 w 1665"/>
                <a:gd name="T25" fmla="*/ 840 h 920"/>
                <a:gd name="T26" fmla="*/ 0 w 1665"/>
                <a:gd name="T27" fmla="*/ 604 h 920"/>
                <a:gd name="T28" fmla="*/ 126 w 1665"/>
                <a:gd name="T29" fmla="*/ 395 h 920"/>
                <a:gd name="T30" fmla="*/ 258 w 1665"/>
                <a:gd name="T31" fmla="*/ 304 h 920"/>
                <a:gd name="T32" fmla="*/ 497 w 1665"/>
                <a:gd name="T33" fmla="*/ 112 h 920"/>
                <a:gd name="T34" fmla="*/ 601 w 1665"/>
                <a:gd name="T35" fmla="*/ 135 h 920"/>
                <a:gd name="T36" fmla="*/ 819 w 1665"/>
                <a:gd name="T37" fmla="*/ 0 h 920"/>
                <a:gd name="T38" fmla="*/ 1032 w 1665"/>
                <a:gd name="T39" fmla="*/ 124 h 920"/>
                <a:gd name="T40" fmla="*/ 1073 w 1665"/>
                <a:gd name="T41" fmla="*/ 120 h 920"/>
                <a:gd name="T42" fmla="*/ 1251 w 1665"/>
                <a:gd name="T43" fmla="*/ 259 h 920"/>
                <a:gd name="T44" fmla="*/ 1358 w 1665"/>
                <a:gd name="T45" fmla="*/ 351 h 920"/>
                <a:gd name="T46" fmla="*/ 1481 w 1665"/>
                <a:gd name="T47" fmla="*/ 304 h 920"/>
                <a:gd name="T48" fmla="*/ 1665 w 1665"/>
                <a:gd name="T49" fmla="*/ 488 h 920"/>
                <a:gd name="T50" fmla="*/ 1622 w 1665"/>
                <a:gd name="T51" fmla="*/ 605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5" h="920">
                  <a:moveTo>
                    <a:pt x="1622" y="605"/>
                  </a:moveTo>
                  <a:cubicBezTo>
                    <a:pt x="1624" y="613"/>
                    <a:pt x="1624" y="621"/>
                    <a:pt x="1624" y="629"/>
                  </a:cubicBezTo>
                  <a:cubicBezTo>
                    <a:pt x="1624" y="717"/>
                    <a:pt x="1553" y="788"/>
                    <a:pt x="1466" y="788"/>
                  </a:cubicBezTo>
                  <a:cubicBezTo>
                    <a:pt x="1432" y="788"/>
                    <a:pt x="1401" y="777"/>
                    <a:pt x="1375" y="759"/>
                  </a:cubicBezTo>
                  <a:cubicBezTo>
                    <a:pt x="1343" y="786"/>
                    <a:pt x="1302" y="802"/>
                    <a:pt x="1257" y="802"/>
                  </a:cubicBezTo>
                  <a:cubicBezTo>
                    <a:pt x="1160" y="802"/>
                    <a:pt x="1081" y="728"/>
                    <a:pt x="1073" y="633"/>
                  </a:cubicBezTo>
                  <a:cubicBezTo>
                    <a:pt x="1040" y="679"/>
                    <a:pt x="986" y="709"/>
                    <a:pt x="924" y="709"/>
                  </a:cubicBezTo>
                  <a:cubicBezTo>
                    <a:pt x="872" y="709"/>
                    <a:pt x="825" y="688"/>
                    <a:pt x="792" y="653"/>
                  </a:cubicBezTo>
                  <a:cubicBezTo>
                    <a:pt x="766" y="685"/>
                    <a:pt x="731" y="709"/>
                    <a:pt x="689" y="718"/>
                  </a:cubicBezTo>
                  <a:cubicBezTo>
                    <a:pt x="690" y="724"/>
                    <a:pt x="690" y="730"/>
                    <a:pt x="690" y="737"/>
                  </a:cubicBezTo>
                  <a:cubicBezTo>
                    <a:pt x="690" y="838"/>
                    <a:pt x="608" y="920"/>
                    <a:pt x="506" y="920"/>
                  </a:cubicBezTo>
                  <a:cubicBezTo>
                    <a:pt x="433" y="920"/>
                    <a:pt x="370" y="878"/>
                    <a:pt x="340" y="816"/>
                  </a:cubicBezTo>
                  <a:cubicBezTo>
                    <a:pt x="309" y="831"/>
                    <a:pt x="274" y="840"/>
                    <a:pt x="236" y="840"/>
                  </a:cubicBezTo>
                  <a:cubicBezTo>
                    <a:pt x="106" y="840"/>
                    <a:pt x="0" y="734"/>
                    <a:pt x="0" y="604"/>
                  </a:cubicBezTo>
                  <a:cubicBezTo>
                    <a:pt x="0" y="513"/>
                    <a:pt x="51" y="434"/>
                    <a:pt x="126" y="395"/>
                  </a:cubicBezTo>
                  <a:cubicBezTo>
                    <a:pt x="159" y="351"/>
                    <a:pt x="205" y="319"/>
                    <a:pt x="258" y="304"/>
                  </a:cubicBezTo>
                  <a:cubicBezTo>
                    <a:pt x="282" y="194"/>
                    <a:pt x="380" y="112"/>
                    <a:pt x="497" y="112"/>
                  </a:cubicBezTo>
                  <a:cubicBezTo>
                    <a:pt x="534" y="112"/>
                    <a:pt x="569" y="120"/>
                    <a:pt x="601" y="135"/>
                  </a:cubicBezTo>
                  <a:cubicBezTo>
                    <a:pt x="641" y="55"/>
                    <a:pt x="724" y="0"/>
                    <a:pt x="819" y="0"/>
                  </a:cubicBezTo>
                  <a:cubicBezTo>
                    <a:pt x="911" y="0"/>
                    <a:pt x="990" y="50"/>
                    <a:pt x="1032" y="124"/>
                  </a:cubicBezTo>
                  <a:cubicBezTo>
                    <a:pt x="1045" y="121"/>
                    <a:pt x="1059" y="120"/>
                    <a:pt x="1073" y="120"/>
                  </a:cubicBezTo>
                  <a:cubicBezTo>
                    <a:pt x="1159" y="120"/>
                    <a:pt x="1231" y="179"/>
                    <a:pt x="1251" y="259"/>
                  </a:cubicBezTo>
                  <a:cubicBezTo>
                    <a:pt x="1298" y="275"/>
                    <a:pt x="1336" y="308"/>
                    <a:pt x="1358" y="351"/>
                  </a:cubicBezTo>
                  <a:cubicBezTo>
                    <a:pt x="1390" y="322"/>
                    <a:pt x="1433" y="304"/>
                    <a:pt x="1481" y="304"/>
                  </a:cubicBezTo>
                  <a:cubicBezTo>
                    <a:pt x="1582" y="304"/>
                    <a:pt x="1665" y="386"/>
                    <a:pt x="1665" y="488"/>
                  </a:cubicBezTo>
                  <a:cubicBezTo>
                    <a:pt x="1665" y="532"/>
                    <a:pt x="1649" y="573"/>
                    <a:pt x="1622" y="60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"/>
            <p:cNvGrpSpPr/>
            <p:nvPr/>
          </p:nvGrpSpPr>
          <p:grpSpPr>
            <a:xfrm>
              <a:off x="8694565" y="1309443"/>
              <a:ext cx="2480463" cy="1713027"/>
              <a:chOff x="8980503" y="1080134"/>
              <a:chExt cx="2480463" cy="1713027"/>
            </a:xfrm>
          </p:grpSpPr>
          <p:sp>
            <p:nvSpPr>
              <p:cNvPr id="21" name="Freeform: Shape 29"/>
              <p:cNvSpPr/>
              <p:nvPr/>
            </p:nvSpPr>
            <p:spPr bwMode="auto">
              <a:xfrm rot="3026502">
                <a:off x="9196305" y="1916682"/>
                <a:ext cx="660677" cy="1092281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0"/>
              <p:cNvSpPr/>
              <p:nvPr/>
            </p:nvSpPr>
            <p:spPr bwMode="auto">
              <a:xfrm rot="3026502">
                <a:off x="9387506" y="2008233"/>
                <a:ext cx="538459" cy="687914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1"/>
              <p:cNvSpPr/>
              <p:nvPr/>
            </p:nvSpPr>
            <p:spPr bwMode="auto">
              <a:xfrm rot="3026502">
                <a:off x="9521162" y="2063544"/>
                <a:ext cx="352687" cy="497253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8"/>
              <p:cNvSpPr/>
              <p:nvPr/>
            </p:nvSpPr>
            <p:spPr bwMode="auto">
              <a:xfrm rot="3026502">
                <a:off x="9456569" y="1412790"/>
                <a:ext cx="518205" cy="818513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9"/>
              <p:cNvSpPr/>
              <p:nvPr/>
            </p:nvSpPr>
            <p:spPr bwMode="auto">
              <a:xfrm rot="3026502">
                <a:off x="9456569" y="1412790"/>
                <a:ext cx="518205" cy="818513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/>
              <p:nvPr/>
            </p:nvSpPr>
            <p:spPr bwMode="auto">
              <a:xfrm rot="3026502">
                <a:off x="9456569" y="1412790"/>
                <a:ext cx="518205" cy="818513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1"/>
              <p:cNvSpPr/>
              <p:nvPr/>
            </p:nvSpPr>
            <p:spPr bwMode="auto">
              <a:xfrm rot="3026502">
                <a:off x="9918947" y="1971693"/>
                <a:ext cx="516808" cy="818513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2"/>
              <p:cNvSpPr/>
              <p:nvPr/>
            </p:nvSpPr>
            <p:spPr bwMode="auto">
              <a:xfrm rot="3026502">
                <a:off x="9918947" y="1971693"/>
                <a:ext cx="516808" cy="818513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3"/>
              <p:cNvSpPr/>
              <p:nvPr/>
            </p:nvSpPr>
            <p:spPr bwMode="auto">
              <a:xfrm rot="3026502">
                <a:off x="9918947" y="1971693"/>
                <a:ext cx="516808" cy="818513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4"/>
              <p:cNvSpPr/>
              <p:nvPr/>
            </p:nvSpPr>
            <p:spPr bwMode="auto">
              <a:xfrm rot="3026502">
                <a:off x="10064186" y="706087"/>
                <a:ext cx="987523" cy="1806036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5"/>
              <p:cNvSpPr/>
              <p:nvPr/>
            </p:nvSpPr>
            <p:spPr bwMode="auto">
              <a:xfrm rot="3026502">
                <a:off x="9900884" y="1650070"/>
                <a:ext cx="874384" cy="284943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6"/>
              <p:cNvSpPr/>
              <p:nvPr/>
            </p:nvSpPr>
            <p:spPr bwMode="auto">
              <a:xfrm rot="3026502">
                <a:off x="10176507" y="1425488"/>
                <a:ext cx="923969" cy="233262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17"/>
              <p:cNvSpPr/>
              <p:nvPr/>
            </p:nvSpPr>
            <p:spPr bwMode="auto">
              <a:xfrm rot="3026502">
                <a:off x="10542344" y="1517068"/>
                <a:ext cx="112441" cy="112441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18"/>
              <p:cNvSpPr/>
              <p:nvPr/>
            </p:nvSpPr>
            <p:spPr bwMode="auto">
              <a:xfrm rot="3026502">
                <a:off x="10542344" y="1517068"/>
                <a:ext cx="112441" cy="112441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Oval 19"/>
              <p:cNvSpPr/>
              <p:nvPr/>
            </p:nvSpPr>
            <p:spPr bwMode="auto">
              <a:xfrm rot="3026502">
                <a:off x="10542344" y="1517068"/>
                <a:ext cx="112441" cy="112441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20"/>
              <p:cNvSpPr/>
              <p:nvPr/>
            </p:nvSpPr>
            <p:spPr bwMode="auto">
              <a:xfrm rot="3026502">
                <a:off x="10416349" y="1635888"/>
                <a:ext cx="91489" cy="89394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21"/>
              <p:cNvSpPr/>
              <p:nvPr/>
            </p:nvSpPr>
            <p:spPr bwMode="auto">
              <a:xfrm rot="3026502">
                <a:off x="10416349" y="1635888"/>
                <a:ext cx="91489" cy="89394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22"/>
              <p:cNvSpPr/>
              <p:nvPr/>
            </p:nvSpPr>
            <p:spPr bwMode="auto">
              <a:xfrm rot="3026502">
                <a:off x="10416349" y="1635888"/>
                <a:ext cx="91489" cy="8939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23"/>
              <p:cNvSpPr/>
              <p:nvPr/>
            </p:nvSpPr>
            <p:spPr bwMode="auto">
              <a:xfrm rot="3026502">
                <a:off x="10296815" y="1734629"/>
                <a:ext cx="91489" cy="89394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24"/>
              <p:cNvSpPr/>
              <p:nvPr/>
            </p:nvSpPr>
            <p:spPr bwMode="auto">
              <a:xfrm rot="3026502">
                <a:off x="10296815" y="1734629"/>
                <a:ext cx="91489" cy="89394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25"/>
              <p:cNvSpPr/>
              <p:nvPr/>
            </p:nvSpPr>
            <p:spPr bwMode="auto">
              <a:xfrm rot="3026502">
                <a:off x="10296815" y="1734629"/>
                <a:ext cx="91489" cy="8939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6"/>
              <p:cNvSpPr/>
              <p:nvPr/>
            </p:nvSpPr>
            <p:spPr bwMode="auto">
              <a:xfrm rot="3026502">
                <a:off x="9886487" y="1698180"/>
                <a:ext cx="129202" cy="819909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27"/>
              <p:cNvSpPr/>
              <p:nvPr/>
            </p:nvSpPr>
            <p:spPr bwMode="auto">
              <a:xfrm rot="3026502">
                <a:off x="10707783" y="1195435"/>
                <a:ext cx="323354" cy="322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53" name="文本框 52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6e40fbb-83e4-46f0-9634-7e902a802200"/>
          <p:cNvGrpSpPr>
            <a:grpSpLocks noChangeAspect="1"/>
          </p:cNvGrpSpPr>
          <p:nvPr/>
        </p:nvGrpSpPr>
        <p:grpSpPr>
          <a:xfrm>
            <a:off x="911424" y="-26099"/>
            <a:ext cx="10369152" cy="6900869"/>
            <a:chOff x="911424" y="-26099"/>
            <a:chExt cx="10369152" cy="6900869"/>
          </a:xfrm>
        </p:grpSpPr>
        <p:sp>
          <p:nvSpPr>
            <p:cNvPr id="4" name="Rectangle 1"/>
            <p:cNvSpPr/>
            <p:nvPr/>
          </p:nvSpPr>
          <p:spPr>
            <a:xfrm>
              <a:off x="911424" y="4581133"/>
              <a:ext cx="1920213" cy="22768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5" name="Rectangle 2"/>
            <p:cNvSpPr/>
            <p:nvPr/>
          </p:nvSpPr>
          <p:spPr>
            <a:xfrm>
              <a:off x="3023659" y="4"/>
              <a:ext cx="1920213" cy="22768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6" name="Rectangle 3"/>
            <p:cNvSpPr/>
            <p:nvPr/>
          </p:nvSpPr>
          <p:spPr>
            <a:xfrm>
              <a:off x="5135894" y="4597897"/>
              <a:ext cx="1920213" cy="22768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7" name="Rectangle 4"/>
            <p:cNvSpPr/>
            <p:nvPr/>
          </p:nvSpPr>
          <p:spPr>
            <a:xfrm>
              <a:off x="7248128" y="-26099"/>
              <a:ext cx="1920213" cy="22768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8" name="Rectangle 5"/>
            <p:cNvSpPr/>
            <p:nvPr/>
          </p:nvSpPr>
          <p:spPr>
            <a:xfrm>
              <a:off x="9360363" y="4581133"/>
              <a:ext cx="1920213" cy="22768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此部分内容作为文字排版占位显示（建议使用主题字体）</a:t>
              </a:r>
            </a:p>
          </p:txBody>
        </p:sp>
      </p:grp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r="3398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8" r="36268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r="35018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r="3496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4" r="34954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b543503-f5bc-4cf7-901f-a8f30d514d44"/>
          <p:cNvGrpSpPr>
            <a:grpSpLocks noChangeAspect="1"/>
          </p:cNvGrpSpPr>
          <p:nvPr/>
        </p:nvGrpSpPr>
        <p:grpSpPr>
          <a:xfrm>
            <a:off x="1381711" y="321616"/>
            <a:ext cx="12633618" cy="6797783"/>
            <a:chOff x="1381710" y="321615"/>
            <a:chExt cx="12633619" cy="6797784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5053853" y="3569941"/>
              <a:ext cx="1728083" cy="350310"/>
            </a:xfrm>
            <a:custGeom>
              <a:avLst/>
              <a:gdLst>
                <a:gd name="T0" fmla="*/ 338 w 737"/>
                <a:gd name="T1" fmla="*/ 0 h 149"/>
                <a:gd name="T2" fmla="*/ 396 w 737"/>
                <a:gd name="T3" fmla="*/ 28 h 149"/>
                <a:gd name="T4" fmla="*/ 422 w 737"/>
                <a:gd name="T5" fmla="*/ 22 h 149"/>
                <a:gd name="T6" fmla="*/ 483 w 737"/>
                <a:gd name="T7" fmla="*/ 60 h 149"/>
                <a:gd name="T8" fmla="*/ 538 w 737"/>
                <a:gd name="T9" fmla="*/ 30 h 149"/>
                <a:gd name="T10" fmla="*/ 594 w 737"/>
                <a:gd name="T11" fmla="*/ 62 h 149"/>
                <a:gd name="T12" fmla="*/ 594 w 737"/>
                <a:gd name="T13" fmla="*/ 62 h 149"/>
                <a:gd name="T14" fmla="*/ 642 w 737"/>
                <a:gd name="T15" fmla="*/ 87 h 149"/>
                <a:gd name="T16" fmla="*/ 668 w 737"/>
                <a:gd name="T17" fmla="*/ 82 h 149"/>
                <a:gd name="T18" fmla="*/ 737 w 737"/>
                <a:gd name="T19" fmla="*/ 148 h 149"/>
                <a:gd name="T20" fmla="*/ 737 w 737"/>
                <a:gd name="T21" fmla="*/ 149 h 149"/>
                <a:gd name="T22" fmla="*/ 0 w 737"/>
                <a:gd name="T23" fmla="*/ 149 h 149"/>
                <a:gd name="T24" fmla="*/ 6 w 737"/>
                <a:gd name="T25" fmla="*/ 145 h 149"/>
                <a:gd name="T26" fmla="*/ 3 w 737"/>
                <a:gd name="T27" fmla="*/ 129 h 149"/>
                <a:gd name="T28" fmla="*/ 58 w 737"/>
                <a:gd name="T29" fmla="*/ 71 h 149"/>
                <a:gd name="T30" fmla="*/ 97 w 737"/>
                <a:gd name="T31" fmla="*/ 89 h 149"/>
                <a:gd name="T32" fmla="*/ 132 w 737"/>
                <a:gd name="T33" fmla="*/ 75 h 149"/>
                <a:gd name="T34" fmla="*/ 172 w 737"/>
                <a:gd name="T35" fmla="*/ 94 h 149"/>
                <a:gd name="T36" fmla="*/ 172 w 737"/>
                <a:gd name="T37" fmla="*/ 93 h 149"/>
                <a:gd name="T38" fmla="*/ 220 w 737"/>
                <a:gd name="T39" fmla="*/ 35 h 149"/>
                <a:gd name="T40" fmla="*/ 263 w 737"/>
                <a:gd name="T41" fmla="*/ 66 h 149"/>
                <a:gd name="T42" fmla="*/ 338 w 737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149">
                  <a:moveTo>
                    <a:pt x="338" y="0"/>
                  </a:moveTo>
                  <a:cubicBezTo>
                    <a:pt x="361" y="0"/>
                    <a:pt x="381" y="11"/>
                    <a:pt x="396" y="28"/>
                  </a:cubicBezTo>
                  <a:cubicBezTo>
                    <a:pt x="404" y="24"/>
                    <a:pt x="413" y="22"/>
                    <a:pt x="422" y="22"/>
                  </a:cubicBezTo>
                  <a:cubicBezTo>
                    <a:pt x="449" y="22"/>
                    <a:pt x="472" y="38"/>
                    <a:pt x="483" y="60"/>
                  </a:cubicBezTo>
                  <a:cubicBezTo>
                    <a:pt x="495" y="42"/>
                    <a:pt x="515" y="30"/>
                    <a:pt x="538" y="30"/>
                  </a:cubicBezTo>
                  <a:cubicBezTo>
                    <a:pt x="561" y="30"/>
                    <a:pt x="582" y="43"/>
                    <a:pt x="594" y="62"/>
                  </a:cubicBezTo>
                  <a:cubicBezTo>
                    <a:pt x="594" y="62"/>
                    <a:pt x="594" y="62"/>
                    <a:pt x="594" y="62"/>
                  </a:cubicBezTo>
                  <a:cubicBezTo>
                    <a:pt x="614" y="62"/>
                    <a:pt x="631" y="72"/>
                    <a:pt x="642" y="87"/>
                  </a:cubicBezTo>
                  <a:cubicBezTo>
                    <a:pt x="650" y="84"/>
                    <a:pt x="659" y="82"/>
                    <a:pt x="668" y="82"/>
                  </a:cubicBezTo>
                  <a:cubicBezTo>
                    <a:pt x="706" y="82"/>
                    <a:pt x="737" y="112"/>
                    <a:pt x="737" y="148"/>
                  </a:cubicBezTo>
                  <a:cubicBezTo>
                    <a:pt x="737" y="149"/>
                    <a:pt x="737" y="149"/>
                    <a:pt x="73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8"/>
                    <a:pt x="4" y="146"/>
                    <a:pt x="6" y="145"/>
                  </a:cubicBezTo>
                  <a:cubicBezTo>
                    <a:pt x="4" y="140"/>
                    <a:pt x="3" y="134"/>
                    <a:pt x="3" y="129"/>
                  </a:cubicBezTo>
                  <a:cubicBezTo>
                    <a:pt x="3" y="97"/>
                    <a:pt x="28" y="71"/>
                    <a:pt x="58" y="71"/>
                  </a:cubicBezTo>
                  <a:cubicBezTo>
                    <a:pt x="73" y="71"/>
                    <a:pt x="87" y="78"/>
                    <a:pt x="97" y="89"/>
                  </a:cubicBezTo>
                  <a:cubicBezTo>
                    <a:pt x="106" y="80"/>
                    <a:pt x="119" y="75"/>
                    <a:pt x="132" y="75"/>
                  </a:cubicBezTo>
                  <a:cubicBezTo>
                    <a:pt x="148" y="75"/>
                    <a:pt x="162" y="82"/>
                    <a:pt x="172" y="94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61"/>
                    <a:pt x="194" y="35"/>
                    <a:pt x="220" y="35"/>
                  </a:cubicBezTo>
                  <a:cubicBezTo>
                    <a:pt x="239" y="35"/>
                    <a:pt x="255" y="48"/>
                    <a:pt x="263" y="66"/>
                  </a:cubicBezTo>
                  <a:cubicBezTo>
                    <a:pt x="271" y="28"/>
                    <a:pt x="302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0"/>
            <p:cNvSpPr/>
            <p:nvPr/>
          </p:nvSpPr>
          <p:spPr bwMode="auto">
            <a:xfrm>
              <a:off x="4770588" y="4716408"/>
              <a:ext cx="1728083" cy="350310"/>
            </a:xfrm>
            <a:custGeom>
              <a:avLst/>
              <a:gdLst>
                <a:gd name="T0" fmla="*/ 338 w 737"/>
                <a:gd name="T1" fmla="*/ 0 h 149"/>
                <a:gd name="T2" fmla="*/ 395 w 737"/>
                <a:gd name="T3" fmla="*/ 28 h 149"/>
                <a:gd name="T4" fmla="*/ 422 w 737"/>
                <a:gd name="T5" fmla="*/ 22 h 149"/>
                <a:gd name="T6" fmla="*/ 482 w 737"/>
                <a:gd name="T7" fmla="*/ 60 h 149"/>
                <a:gd name="T8" fmla="*/ 537 w 737"/>
                <a:gd name="T9" fmla="*/ 30 h 149"/>
                <a:gd name="T10" fmla="*/ 594 w 737"/>
                <a:gd name="T11" fmla="*/ 63 h 149"/>
                <a:gd name="T12" fmla="*/ 594 w 737"/>
                <a:gd name="T13" fmla="*/ 63 h 149"/>
                <a:gd name="T14" fmla="*/ 642 w 737"/>
                <a:gd name="T15" fmla="*/ 87 h 149"/>
                <a:gd name="T16" fmla="*/ 668 w 737"/>
                <a:gd name="T17" fmla="*/ 82 h 149"/>
                <a:gd name="T18" fmla="*/ 737 w 737"/>
                <a:gd name="T19" fmla="*/ 149 h 149"/>
                <a:gd name="T20" fmla="*/ 737 w 737"/>
                <a:gd name="T21" fmla="*/ 149 h 149"/>
                <a:gd name="T22" fmla="*/ 0 w 737"/>
                <a:gd name="T23" fmla="*/ 149 h 149"/>
                <a:gd name="T24" fmla="*/ 5 w 737"/>
                <a:gd name="T25" fmla="*/ 145 h 149"/>
                <a:gd name="T26" fmla="*/ 3 w 737"/>
                <a:gd name="T27" fmla="*/ 129 h 149"/>
                <a:gd name="T28" fmla="*/ 58 w 737"/>
                <a:gd name="T29" fmla="*/ 71 h 149"/>
                <a:gd name="T30" fmla="*/ 97 w 737"/>
                <a:gd name="T31" fmla="*/ 89 h 149"/>
                <a:gd name="T32" fmla="*/ 132 w 737"/>
                <a:gd name="T33" fmla="*/ 75 h 149"/>
                <a:gd name="T34" fmla="*/ 172 w 737"/>
                <a:gd name="T35" fmla="*/ 95 h 149"/>
                <a:gd name="T36" fmla="*/ 172 w 737"/>
                <a:gd name="T37" fmla="*/ 94 h 149"/>
                <a:gd name="T38" fmla="*/ 220 w 737"/>
                <a:gd name="T39" fmla="*/ 36 h 149"/>
                <a:gd name="T40" fmla="*/ 263 w 737"/>
                <a:gd name="T41" fmla="*/ 66 h 149"/>
                <a:gd name="T42" fmla="*/ 338 w 737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149">
                  <a:moveTo>
                    <a:pt x="338" y="0"/>
                  </a:moveTo>
                  <a:cubicBezTo>
                    <a:pt x="361" y="0"/>
                    <a:pt x="381" y="11"/>
                    <a:pt x="395" y="28"/>
                  </a:cubicBezTo>
                  <a:cubicBezTo>
                    <a:pt x="404" y="24"/>
                    <a:pt x="413" y="22"/>
                    <a:pt x="422" y="22"/>
                  </a:cubicBezTo>
                  <a:cubicBezTo>
                    <a:pt x="449" y="22"/>
                    <a:pt x="471" y="38"/>
                    <a:pt x="482" y="60"/>
                  </a:cubicBezTo>
                  <a:cubicBezTo>
                    <a:pt x="494" y="42"/>
                    <a:pt x="515" y="30"/>
                    <a:pt x="537" y="30"/>
                  </a:cubicBezTo>
                  <a:cubicBezTo>
                    <a:pt x="561" y="30"/>
                    <a:pt x="582" y="43"/>
                    <a:pt x="594" y="63"/>
                  </a:cubicBezTo>
                  <a:cubicBezTo>
                    <a:pt x="594" y="63"/>
                    <a:pt x="594" y="63"/>
                    <a:pt x="594" y="63"/>
                  </a:cubicBezTo>
                  <a:cubicBezTo>
                    <a:pt x="614" y="63"/>
                    <a:pt x="631" y="72"/>
                    <a:pt x="642" y="87"/>
                  </a:cubicBezTo>
                  <a:cubicBezTo>
                    <a:pt x="650" y="84"/>
                    <a:pt x="659" y="82"/>
                    <a:pt x="668" y="82"/>
                  </a:cubicBezTo>
                  <a:cubicBezTo>
                    <a:pt x="706" y="82"/>
                    <a:pt x="737" y="112"/>
                    <a:pt x="737" y="149"/>
                  </a:cubicBezTo>
                  <a:cubicBezTo>
                    <a:pt x="737" y="149"/>
                    <a:pt x="737" y="149"/>
                    <a:pt x="73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8"/>
                    <a:pt x="3" y="146"/>
                    <a:pt x="5" y="145"/>
                  </a:cubicBezTo>
                  <a:cubicBezTo>
                    <a:pt x="4" y="140"/>
                    <a:pt x="3" y="135"/>
                    <a:pt x="3" y="129"/>
                  </a:cubicBezTo>
                  <a:cubicBezTo>
                    <a:pt x="3" y="97"/>
                    <a:pt x="28" y="71"/>
                    <a:pt x="58" y="71"/>
                  </a:cubicBezTo>
                  <a:cubicBezTo>
                    <a:pt x="73" y="71"/>
                    <a:pt x="87" y="78"/>
                    <a:pt x="97" y="89"/>
                  </a:cubicBezTo>
                  <a:cubicBezTo>
                    <a:pt x="106" y="80"/>
                    <a:pt x="118" y="75"/>
                    <a:pt x="132" y="75"/>
                  </a:cubicBezTo>
                  <a:cubicBezTo>
                    <a:pt x="147" y="75"/>
                    <a:pt x="162" y="83"/>
                    <a:pt x="172" y="95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62"/>
                    <a:pt x="193" y="36"/>
                    <a:pt x="220" y="36"/>
                  </a:cubicBezTo>
                  <a:cubicBezTo>
                    <a:pt x="239" y="36"/>
                    <a:pt x="255" y="48"/>
                    <a:pt x="263" y="66"/>
                  </a:cubicBezTo>
                  <a:cubicBezTo>
                    <a:pt x="271" y="28"/>
                    <a:pt x="301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21"/>
            <p:cNvSpPr/>
            <p:nvPr/>
          </p:nvSpPr>
          <p:spPr bwMode="auto">
            <a:xfrm>
              <a:off x="10090601" y="4166640"/>
              <a:ext cx="1728083" cy="348633"/>
            </a:xfrm>
            <a:custGeom>
              <a:avLst/>
              <a:gdLst>
                <a:gd name="T0" fmla="*/ 338 w 737"/>
                <a:gd name="T1" fmla="*/ 0 h 149"/>
                <a:gd name="T2" fmla="*/ 396 w 737"/>
                <a:gd name="T3" fmla="*/ 28 h 149"/>
                <a:gd name="T4" fmla="*/ 422 w 737"/>
                <a:gd name="T5" fmla="*/ 22 h 149"/>
                <a:gd name="T6" fmla="*/ 483 w 737"/>
                <a:gd name="T7" fmla="*/ 60 h 149"/>
                <a:gd name="T8" fmla="*/ 538 w 737"/>
                <a:gd name="T9" fmla="*/ 30 h 149"/>
                <a:gd name="T10" fmla="*/ 594 w 737"/>
                <a:gd name="T11" fmla="*/ 62 h 149"/>
                <a:gd name="T12" fmla="*/ 594 w 737"/>
                <a:gd name="T13" fmla="*/ 62 h 149"/>
                <a:gd name="T14" fmla="*/ 642 w 737"/>
                <a:gd name="T15" fmla="*/ 87 h 149"/>
                <a:gd name="T16" fmla="*/ 668 w 737"/>
                <a:gd name="T17" fmla="*/ 82 h 149"/>
                <a:gd name="T18" fmla="*/ 737 w 737"/>
                <a:gd name="T19" fmla="*/ 148 h 149"/>
                <a:gd name="T20" fmla="*/ 737 w 737"/>
                <a:gd name="T21" fmla="*/ 149 h 149"/>
                <a:gd name="T22" fmla="*/ 0 w 737"/>
                <a:gd name="T23" fmla="*/ 149 h 149"/>
                <a:gd name="T24" fmla="*/ 6 w 737"/>
                <a:gd name="T25" fmla="*/ 145 h 149"/>
                <a:gd name="T26" fmla="*/ 4 w 737"/>
                <a:gd name="T27" fmla="*/ 129 h 149"/>
                <a:gd name="T28" fmla="*/ 58 w 737"/>
                <a:gd name="T29" fmla="*/ 71 h 149"/>
                <a:gd name="T30" fmla="*/ 97 w 737"/>
                <a:gd name="T31" fmla="*/ 89 h 149"/>
                <a:gd name="T32" fmla="*/ 132 w 737"/>
                <a:gd name="T33" fmla="*/ 75 h 149"/>
                <a:gd name="T34" fmla="*/ 172 w 737"/>
                <a:gd name="T35" fmla="*/ 94 h 149"/>
                <a:gd name="T36" fmla="*/ 172 w 737"/>
                <a:gd name="T37" fmla="*/ 93 h 149"/>
                <a:gd name="T38" fmla="*/ 221 w 737"/>
                <a:gd name="T39" fmla="*/ 35 h 149"/>
                <a:gd name="T40" fmla="*/ 263 w 737"/>
                <a:gd name="T41" fmla="*/ 66 h 149"/>
                <a:gd name="T42" fmla="*/ 338 w 737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149">
                  <a:moveTo>
                    <a:pt x="338" y="0"/>
                  </a:moveTo>
                  <a:cubicBezTo>
                    <a:pt x="361" y="0"/>
                    <a:pt x="382" y="11"/>
                    <a:pt x="396" y="28"/>
                  </a:cubicBezTo>
                  <a:cubicBezTo>
                    <a:pt x="404" y="24"/>
                    <a:pt x="413" y="22"/>
                    <a:pt x="422" y="22"/>
                  </a:cubicBezTo>
                  <a:cubicBezTo>
                    <a:pt x="449" y="22"/>
                    <a:pt x="472" y="38"/>
                    <a:pt x="483" y="60"/>
                  </a:cubicBezTo>
                  <a:cubicBezTo>
                    <a:pt x="495" y="42"/>
                    <a:pt x="515" y="30"/>
                    <a:pt x="538" y="30"/>
                  </a:cubicBezTo>
                  <a:cubicBezTo>
                    <a:pt x="562" y="30"/>
                    <a:pt x="582" y="43"/>
                    <a:pt x="594" y="62"/>
                  </a:cubicBezTo>
                  <a:cubicBezTo>
                    <a:pt x="594" y="62"/>
                    <a:pt x="594" y="62"/>
                    <a:pt x="594" y="62"/>
                  </a:cubicBezTo>
                  <a:cubicBezTo>
                    <a:pt x="614" y="62"/>
                    <a:pt x="631" y="72"/>
                    <a:pt x="642" y="87"/>
                  </a:cubicBezTo>
                  <a:cubicBezTo>
                    <a:pt x="650" y="84"/>
                    <a:pt x="659" y="82"/>
                    <a:pt x="668" y="82"/>
                  </a:cubicBezTo>
                  <a:cubicBezTo>
                    <a:pt x="706" y="82"/>
                    <a:pt x="737" y="112"/>
                    <a:pt x="737" y="148"/>
                  </a:cubicBezTo>
                  <a:cubicBezTo>
                    <a:pt x="737" y="149"/>
                    <a:pt x="737" y="149"/>
                    <a:pt x="73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8"/>
                    <a:pt x="4" y="146"/>
                    <a:pt x="6" y="145"/>
                  </a:cubicBezTo>
                  <a:cubicBezTo>
                    <a:pt x="4" y="140"/>
                    <a:pt x="4" y="134"/>
                    <a:pt x="4" y="129"/>
                  </a:cubicBezTo>
                  <a:cubicBezTo>
                    <a:pt x="4" y="97"/>
                    <a:pt x="28" y="71"/>
                    <a:pt x="58" y="71"/>
                  </a:cubicBezTo>
                  <a:cubicBezTo>
                    <a:pt x="73" y="71"/>
                    <a:pt x="87" y="78"/>
                    <a:pt x="97" y="89"/>
                  </a:cubicBezTo>
                  <a:cubicBezTo>
                    <a:pt x="106" y="80"/>
                    <a:pt x="119" y="75"/>
                    <a:pt x="132" y="75"/>
                  </a:cubicBezTo>
                  <a:cubicBezTo>
                    <a:pt x="148" y="75"/>
                    <a:pt x="162" y="82"/>
                    <a:pt x="172" y="94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61"/>
                    <a:pt x="194" y="35"/>
                    <a:pt x="221" y="35"/>
                  </a:cubicBezTo>
                  <a:cubicBezTo>
                    <a:pt x="239" y="35"/>
                    <a:pt x="255" y="48"/>
                    <a:pt x="263" y="66"/>
                  </a:cubicBezTo>
                  <a:cubicBezTo>
                    <a:pt x="271" y="28"/>
                    <a:pt x="302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4431875" y="3549258"/>
              <a:ext cx="9583454" cy="3570141"/>
              <a:chOff x="4431875" y="3549258"/>
              <a:chExt cx="9583454" cy="3570141"/>
            </a:xfrm>
          </p:grpSpPr>
          <p:sp>
            <p:nvSpPr>
              <p:cNvPr id="149" name="Freeform: Shape 23"/>
              <p:cNvSpPr/>
              <p:nvPr/>
            </p:nvSpPr>
            <p:spPr>
              <a:xfrm>
                <a:off x="4431875" y="3549258"/>
                <a:ext cx="9583454" cy="3570141"/>
              </a:xfrm>
              <a:custGeom>
                <a:avLst/>
                <a:gdLst>
                  <a:gd name="connsiteX0" fmla="*/ 0 w 9445043"/>
                  <a:gd name="connsiteY0" fmla="*/ 3114675 h 3114675"/>
                  <a:gd name="connsiteX1" fmla="*/ 4722522 w 9445043"/>
                  <a:gd name="connsiteY1" fmla="*/ 0 h 3114675"/>
                  <a:gd name="connsiteX2" fmla="*/ 9445043 w 9445043"/>
                  <a:gd name="connsiteY2" fmla="*/ 3114675 h 3114675"/>
                  <a:gd name="connsiteX3" fmla="*/ 0 w 9445043"/>
                  <a:gd name="connsiteY3" fmla="*/ 3114675 h 3114675"/>
                  <a:gd name="connsiteX0-1" fmla="*/ 0 w 9445043"/>
                  <a:gd name="connsiteY0-2" fmla="*/ 2954037 h 2954037"/>
                  <a:gd name="connsiteX1-3" fmla="*/ 4870803 w 9445043"/>
                  <a:gd name="connsiteY1-4" fmla="*/ 0 h 2954037"/>
                  <a:gd name="connsiteX2-5" fmla="*/ 9445043 w 9445043"/>
                  <a:gd name="connsiteY2-6" fmla="*/ 2954037 h 2954037"/>
                  <a:gd name="connsiteX3-7" fmla="*/ 0 w 9445043"/>
                  <a:gd name="connsiteY3-8" fmla="*/ 2954037 h 2954037"/>
                  <a:gd name="connsiteX0-9" fmla="*/ 0 w 9445043"/>
                  <a:gd name="connsiteY0-10" fmla="*/ 3114675 h 3114675"/>
                  <a:gd name="connsiteX1-11" fmla="*/ 4784306 w 9445043"/>
                  <a:gd name="connsiteY1-12" fmla="*/ 0 h 3114675"/>
                  <a:gd name="connsiteX2-13" fmla="*/ 9445043 w 9445043"/>
                  <a:gd name="connsiteY2-14" fmla="*/ 3114675 h 3114675"/>
                  <a:gd name="connsiteX3-15" fmla="*/ 0 w 9445043"/>
                  <a:gd name="connsiteY3-16" fmla="*/ 3114675 h 3114675"/>
                  <a:gd name="connsiteX0-17" fmla="*/ 0 w 8924343"/>
                  <a:gd name="connsiteY0-18" fmla="*/ 3114675 h 3381375"/>
                  <a:gd name="connsiteX1-19" fmla="*/ 4784306 w 8924343"/>
                  <a:gd name="connsiteY1-20" fmla="*/ 0 h 3381375"/>
                  <a:gd name="connsiteX2-21" fmla="*/ 8924343 w 8924343"/>
                  <a:gd name="connsiteY2-22" fmla="*/ 3381375 h 3381375"/>
                  <a:gd name="connsiteX3-23" fmla="*/ 0 w 8924343"/>
                  <a:gd name="connsiteY3-24" fmla="*/ 3114675 h 3381375"/>
                  <a:gd name="connsiteX0-25" fmla="*/ 0 w 8898943"/>
                  <a:gd name="connsiteY0-26" fmla="*/ 3470275 h 3470275"/>
                  <a:gd name="connsiteX1-27" fmla="*/ 4758906 w 8898943"/>
                  <a:gd name="connsiteY1-28" fmla="*/ 0 h 3470275"/>
                  <a:gd name="connsiteX2-29" fmla="*/ 8898943 w 8898943"/>
                  <a:gd name="connsiteY2-30" fmla="*/ 3381375 h 3470275"/>
                  <a:gd name="connsiteX3-31" fmla="*/ 0 w 8898943"/>
                  <a:gd name="connsiteY3-32" fmla="*/ 3470275 h 3470275"/>
                  <a:gd name="connsiteX0-33" fmla="*/ 0 w 9076743"/>
                  <a:gd name="connsiteY0-34" fmla="*/ 3241675 h 3381375"/>
                  <a:gd name="connsiteX1-35" fmla="*/ 4936706 w 9076743"/>
                  <a:gd name="connsiteY1-36" fmla="*/ 0 h 3381375"/>
                  <a:gd name="connsiteX2-37" fmla="*/ 9076743 w 9076743"/>
                  <a:gd name="connsiteY2-38" fmla="*/ 3381375 h 3381375"/>
                  <a:gd name="connsiteX3-39" fmla="*/ 0 w 9076743"/>
                  <a:gd name="connsiteY3-40" fmla="*/ 3241675 h 33813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9076743" h="3381375">
                    <a:moveTo>
                      <a:pt x="0" y="3241675"/>
                    </a:moveTo>
                    <a:lnTo>
                      <a:pt x="4936706" y="0"/>
                    </a:lnTo>
                    <a:lnTo>
                      <a:pt x="9076743" y="3381375"/>
                    </a:lnTo>
                    <a:lnTo>
                      <a:pt x="0" y="324167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: Shape 24"/>
              <p:cNvSpPr/>
              <p:nvPr/>
            </p:nvSpPr>
            <p:spPr>
              <a:xfrm>
                <a:off x="9003682" y="4927600"/>
                <a:ext cx="2561817" cy="2154095"/>
              </a:xfrm>
              <a:custGeom>
                <a:avLst/>
                <a:gdLst>
                  <a:gd name="connsiteX0" fmla="*/ 691440 w 2426365"/>
                  <a:gd name="connsiteY0" fmla="*/ 0 h 2040200"/>
                  <a:gd name="connsiteX1" fmla="*/ 2426365 w 2426365"/>
                  <a:gd name="connsiteY1" fmla="*/ 2040200 h 2040200"/>
                  <a:gd name="connsiteX2" fmla="*/ 0 w 2426365"/>
                  <a:gd name="connsiteY2" fmla="*/ 2002855 h 2040200"/>
                  <a:gd name="connsiteX3" fmla="*/ 691440 w 2426365"/>
                  <a:gd name="connsiteY3" fmla="*/ 0 h 204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6365" h="2040200">
                    <a:moveTo>
                      <a:pt x="691440" y="0"/>
                    </a:moveTo>
                    <a:lnTo>
                      <a:pt x="2426365" y="2040200"/>
                    </a:lnTo>
                    <a:lnTo>
                      <a:pt x="0" y="2002855"/>
                    </a:lnTo>
                    <a:lnTo>
                      <a:pt x="69144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25"/>
              <p:cNvSpPr/>
              <p:nvPr/>
            </p:nvSpPr>
            <p:spPr>
              <a:xfrm>
                <a:off x="6458802" y="5141306"/>
                <a:ext cx="2267300" cy="1884498"/>
              </a:xfrm>
              <a:custGeom>
                <a:avLst/>
                <a:gdLst>
                  <a:gd name="connsiteX0" fmla="*/ 2147420 w 2147420"/>
                  <a:gd name="connsiteY0" fmla="*/ 0 h 1784858"/>
                  <a:gd name="connsiteX1" fmla="*/ 1397334 w 2147420"/>
                  <a:gd name="connsiteY1" fmla="*/ 1784858 h 1784858"/>
                  <a:gd name="connsiteX2" fmla="*/ 0 w 2147420"/>
                  <a:gd name="connsiteY2" fmla="*/ 1763351 h 1784858"/>
                  <a:gd name="connsiteX3" fmla="*/ 2147420 w 2147420"/>
                  <a:gd name="connsiteY3" fmla="*/ 0 h 178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7420" h="1784858">
                    <a:moveTo>
                      <a:pt x="2147420" y="0"/>
                    </a:moveTo>
                    <a:lnTo>
                      <a:pt x="1397334" y="1784858"/>
                    </a:lnTo>
                    <a:lnTo>
                      <a:pt x="0" y="1763351"/>
                    </a:lnTo>
                    <a:lnTo>
                      <a:pt x="214742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26"/>
            <p:cNvSpPr/>
            <p:nvPr/>
          </p:nvSpPr>
          <p:spPr bwMode="auto">
            <a:xfrm>
              <a:off x="9892818" y="1662513"/>
              <a:ext cx="1726406" cy="348633"/>
            </a:xfrm>
            <a:custGeom>
              <a:avLst/>
              <a:gdLst>
                <a:gd name="T0" fmla="*/ 338 w 737"/>
                <a:gd name="T1" fmla="*/ 0 h 149"/>
                <a:gd name="T2" fmla="*/ 395 w 737"/>
                <a:gd name="T3" fmla="*/ 28 h 149"/>
                <a:gd name="T4" fmla="*/ 422 w 737"/>
                <a:gd name="T5" fmla="*/ 23 h 149"/>
                <a:gd name="T6" fmla="*/ 482 w 737"/>
                <a:gd name="T7" fmla="*/ 61 h 149"/>
                <a:gd name="T8" fmla="*/ 537 w 737"/>
                <a:gd name="T9" fmla="*/ 30 h 149"/>
                <a:gd name="T10" fmla="*/ 594 w 737"/>
                <a:gd name="T11" fmla="*/ 63 h 149"/>
                <a:gd name="T12" fmla="*/ 594 w 737"/>
                <a:gd name="T13" fmla="*/ 63 h 149"/>
                <a:gd name="T14" fmla="*/ 642 w 737"/>
                <a:gd name="T15" fmla="*/ 87 h 149"/>
                <a:gd name="T16" fmla="*/ 668 w 737"/>
                <a:gd name="T17" fmla="*/ 82 h 149"/>
                <a:gd name="T18" fmla="*/ 737 w 737"/>
                <a:gd name="T19" fmla="*/ 149 h 149"/>
                <a:gd name="T20" fmla="*/ 737 w 737"/>
                <a:gd name="T21" fmla="*/ 149 h 149"/>
                <a:gd name="T22" fmla="*/ 0 w 737"/>
                <a:gd name="T23" fmla="*/ 149 h 149"/>
                <a:gd name="T24" fmla="*/ 5 w 737"/>
                <a:gd name="T25" fmla="*/ 145 h 149"/>
                <a:gd name="T26" fmla="*/ 3 w 737"/>
                <a:gd name="T27" fmla="*/ 129 h 149"/>
                <a:gd name="T28" fmla="*/ 57 w 737"/>
                <a:gd name="T29" fmla="*/ 71 h 149"/>
                <a:gd name="T30" fmla="*/ 97 w 737"/>
                <a:gd name="T31" fmla="*/ 89 h 149"/>
                <a:gd name="T32" fmla="*/ 131 w 737"/>
                <a:gd name="T33" fmla="*/ 75 h 149"/>
                <a:gd name="T34" fmla="*/ 172 w 737"/>
                <a:gd name="T35" fmla="*/ 95 h 149"/>
                <a:gd name="T36" fmla="*/ 172 w 737"/>
                <a:gd name="T37" fmla="*/ 94 h 149"/>
                <a:gd name="T38" fmla="*/ 220 w 737"/>
                <a:gd name="T39" fmla="*/ 36 h 149"/>
                <a:gd name="T40" fmla="*/ 263 w 737"/>
                <a:gd name="T41" fmla="*/ 66 h 149"/>
                <a:gd name="T42" fmla="*/ 338 w 737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149">
                  <a:moveTo>
                    <a:pt x="338" y="0"/>
                  </a:moveTo>
                  <a:cubicBezTo>
                    <a:pt x="361" y="0"/>
                    <a:pt x="381" y="11"/>
                    <a:pt x="395" y="28"/>
                  </a:cubicBezTo>
                  <a:cubicBezTo>
                    <a:pt x="403" y="25"/>
                    <a:pt x="413" y="23"/>
                    <a:pt x="422" y="23"/>
                  </a:cubicBezTo>
                  <a:cubicBezTo>
                    <a:pt x="448" y="23"/>
                    <a:pt x="471" y="38"/>
                    <a:pt x="482" y="61"/>
                  </a:cubicBezTo>
                  <a:cubicBezTo>
                    <a:pt x="494" y="42"/>
                    <a:pt x="514" y="30"/>
                    <a:pt x="537" y="30"/>
                  </a:cubicBezTo>
                  <a:cubicBezTo>
                    <a:pt x="561" y="30"/>
                    <a:pt x="582" y="43"/>
                    <a:pt x="594" y="63"/>
                  </a:cubicBezTo>
                  <a:cubicBezTo>
                    <a:pt x="594" y="63"/>
                    <a:pt x="594" y="63"/>
                    <a:pt x="594" y="63"/>
                  </a:cubicBezTo>
                  <a:cubicBezTo>
                    <a:pt x="614" y="63"/>
                    <a:pt x="631" y="72"/>
                    <a:pt x="642" y="87"/>
                  </a:cubicBezTo>
                  <a:cubicBezTo>
                    <a:pt x="650" y="84"/>
                    <a:pt x="659" y="82"/>
                    <a:pt x="668" y="82"/>
                  </a:cubicBezTo>
                  <a:cubicBezTo>
                    <a:pt x="706" y="82"/>
                    <a:pt x="737" y="112"/>
                    <a:pt x="737" y="149"/>
                  </a:cubicBezTo>
                  <a:cubicBezTo>
                    <a:pt x="737" y="149"/>
                    <a:pt x="737" y="149"/>
                    <a:pt x="73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8"/>
                    <a:pt x="3" y="147"/>
                    <a:pt x="5" y="145"/>
                  </a:cubicBezTo>
                  <a:cubicBezTo>
                    <a:pt x="4" y="140"/>
                    <a:pt x="3" y="135"/>
                    <a:pt x="3" y="129"/>
                  </a:cubicBezTo>
                  <a:cubicBezTo>
                    <a:pt x="3" y="97"/>
                    <a:pt x="27" y="71"/>
                    <a:pt x="57" y="71"/>
                  </a:cubicBezTo>
                  <a:cubicBezTo>
                    <a:pt x="73" y="71"/>
                    <a:pt x="87" y="78"/>
                    <a:pt x="97" y="89"/>
                  </a:cubicBezTo>
                  <a:cubicBezTo>
                    <a:pt x="106" y="81"/>
                    <a:pt x="118" y="75"/>
                    <a:pt x="131" y="75"/>
                  </a:cubicBezTo>
                  <a:cubicBezTo>
                    <a:pt x="147" y="75"/>
                    <a:pt x="162" y="83"/>
                    <a:pt x="172" y="95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62"/>
                    <a:pt x="193" y="36"/>
                    <a:pt x="220" y="36"/>
                  </a:cubicBezTo>
                  <a:cubicBezTo>
                    <a:pt x="239" y="36"/>
                    <a:pt x="255" y="48"/>
                    <a:pt x="263" y="66"/>
                  </a:cubicBezTo>
                  <a:cubicBezTo>
                    <a:pt x="271" y="29"/>
                    <a:pt x="301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6922729" y="2532421"/>
              <a:ext cx="1724731" cy="348633"/>
            </a:xfrm>
            <a:custGeom>
              <a:avLst/>
              <a:gdLst>
                <a:gd name="T0" fmla="*/ 338 w 736"/>
                <a:gd name="T1" fmla="*/ 0 h 149"/>
                <a:gd name="T2" fmla="*/ 395 w 736"/>
                <a:gd name="T3" fmla="*/ 28 h 149"/>
                <a:gd name="T4" fmla="*/ 422 w 736"/>
                <a:gd name="T5" fmla="*/ 23 h 149"/>
                <a:gd name="T6" fmla="*/ 482 w 736"/>
                <a:gd name="T7" fmla="*/ 61 h 149"/>
                <a:gd name="T8" fmla="*/ 537 w 736"/>
                <a:gd name="T9" fmla="*/ 30 h 149"/>
                <a:gd name="T10" fmla="*/ 594 w 736"/>
                <a:gd name="T11" fmla="*/ 63 h 149"/>
                <a:gd name="T12" fmla="*/ 594 w 736"/>
                <a:gd name="T13" fmla="*/ 63 h 149"/>
                <a:gd name="T14" fmla="*/ 641 w 736"/>
                <a:gd name="T15" fmla="*/ 87 h 149"/>
                <a:gd name="T16" fmla="*/ 668 w 736"/>
                <a:gd name="T17" fmla="*/ 82 h 149"/>
                <a:gd name="T18" fmla="*/ 736 w 736"/>
                <a:gd name="T19" fmla="*/ 149 h 149"/>
                <a:gd name="T20" fmla="*/ 736 w 736"/>
                <a:gd name="T21" fmla="*/ 149 h 149"/>
                <a:gd name="T22" fmla="*/ 0 w 736"/>
                <a:gd name="T23" fmla="*/ 149 h 149"/>
                <a:gd name="T24" fmla="*/ 5 w 736"/>
                <a:gd name="T25" fmla="*/ 145 h 149"/>
                <a:gd name="T26" fmla="*/ 3 w 736"/>
                <a:gd name="T27" fmla="*/ 129 h 149"/>
                <a:gd name="T28" fmla="*/ 57 w 736"/>
                <a:gd name="T29" fmla="*/ 71 h 149"/>
                <a:gd name="T30" fmla="*/ 96 w 736"/>
                <a:gd name="T31" fmla="*/ 89 h 149"/>
                <a:gd name="T32" fmla="*/ 131 w 736"/>
                <a:gd name="T33" fmla="*/ 75 h 149"/>
                <a:gd name="T34" fmla="*/ 171 w 736"/>
                <a:gd name="T35" fmla="*/ 95 h 149"/>
                <a:gd name="T36" fmla="*/ 171 w 736"/>
                <a:gd name="T37" fmla="*/ 94 h 149"/>
                <a:gd name="T38" fmla="*/ 220 w 736"/>
                <a:gd name="T39" fmla="*/ 36 h 149"/>
                <a:gd name="T40" fmla="*/ 263 w 736"/>
                <a:gd name="T41" fmla="*/ 66 h 149"/>
                <a:gd name="T42" fmla="*/ 338 w 736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6" h="149">
                  <a:moveTo>
                    <a:pt x="338" y="0"/>
                  </a:moveTo>
                  <a:cubicBezTo>
                    <a:pt x="361" y="0"/>
                    <a:pt x="381" y="11"/>
                    <a:pt x="395" y="28"/>
                  </a:cubicBezTo>
                  <a:cubicBezTo>
                    <a:pt x="403" y="25"/>
                    <a:pt x="412" y="23"/>
                    <a:pt x="422" y="23"/>
                  </a:cubicBezTo>
                  <a:cubicBezTo>
                    <a:pt x="448" y="23"/>
                    <a:pt x="471" y="38"/>
                    <a:pt x="482" y="61"/>
                  </a:cubicBezTo>
                  <a:cubicBezTo>
                    <a:pt x="494" y="42"/>
                    <a:pt x="514" y="30"/>
                    <a:pt x="537" y="30"/>
                  </a:cubicBezTo>
                  <a:cubicBezTo>
                    <a:pt x="561" y="30"/>
                    <a:pt x="582" y="43"/>
                    <a:pt x="594" y="63"/>
                  </a:cubicBezTo>
                  <a:cubicBezTo>
                    <a:pt x="594" y="63"/>
                    <a:pt x="594" y="63"/>
                    <a:pt x="594" y="63"/>
                  </a:cubicBezTo>
                  <a:cubicBezTo>
                    <a:pt x="613" y="63"/>
                    <a:pt x="631" y="73"/>
                    <a:pt x="641" y="87"/>
                  </a:cubicBezTo>
                  <a:cubicBezTo>
                    <a:pt x="650" y="84"/>
                    <a:pt x="658" y="82"/>
                    <a:pt x="668" y="82"/>
                  </a:cubicBezTo>
                  <a:cubicBezTo>
                    <a:pt x="706" y="82"/>
                    <a:pt x="736" y="112"/>
                    <a:pt x="736" y="149"/>
                  </a:cubicBezTo>
                  <a:cubicBezTo>
                    <a:pt x="736" y="149"/>
                    <a:pt x="736" y="149"/>
                    <a:pt x="73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48"/>
                    <a:pt x="3" y="147"/>
                    <a:pt x="5" y="145"/>
                  </a:cubicBezTo>
                  <a:cubicBezTo>
                    <a:pt x="4" y="140"/>
                    <a:pt x="3" y="135"/>
                    <a:pt x="3" y="129"/>
                  </a:cubicBezTo>
                  <a:cubicBezTo>
                    <a:pt x="3" y="97"/>
                    <a:pt x="27" y="71"/>
                    <a:pt x="57" y="71"/>
                  </a:cubicBezTo>
                  <a:cubicBezTo>
                    <a:pt x="73" y="71"/>
                    <a:pt x="87" y="78"/>
                    <a:pt x="96" y="89"/>
                  </a:cubicBezTo>
                  <a:cubicBezTo>
                    <a:pt x="106" y="81"/>
                    <a:pt x="118" y="75"/>
                    <a:pt x="131" y="75"/>
                  </a:cubicBezTo>
                  <a:cubicBezTo>
                    <a:pt x="147" y="75"/>
                    <a:pt x="161" y="83"/>
                    <a:pt x="171" y="95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62"/>
                    <a:pt x="193" y="36"/>
                    <a:pt x="220" y="36"/>
                  </a:cubicBezTo>
                  <a:cubicBezTo>
                    <a:pt x="239" y="36"/>
                    <a:pt x="255" y="48"/>
                    <a:pt x="263" y="66"/>
                  </a:cubicBezTo>
                  <a:cubicBezTo>
                    <a:pt x="270" y="29"/>
                    <a:pt x="301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8"/>
            <p:cNvSpPr/>
            <p:nvPr/>
          </p:nvSpPr>
          <p:spPr bwMode="auto">
            <a:xfrm>
              <a:off x="4936525" y="1417799"/>
              <a:ext cx="1724731" cy="350310"/>
            </a:xfrm>
            <a:custGeom>
              <a:avLst/>
              <a:gdLst>
                <a:gd name="T0" fmla="*/ 338 w 736"/>
                <a:gd name="T1" fmla="*/ 0 h 149"/>
                <a:gd name="T2" fmla="*/ 395 w 736"/>
                <a:gd name="T3" fmla="*/ 28 h 149"/>
                <a:gd name="T4" fmla="*/ 422 w 736"/>
                <a:gd name="T5" fmla="*/ 22 h 149"/>
                <a:gd name="T6" fmla="*/ 482 w 736"/>
                <a:gd name="T7" fmla="*/ 60 h 149"/>
                <a:gd name="T8" fmla="*/ 537 w 736"/>
                <a:gd name="T9" fmla="*/ 30 h 149"/>
                <a:gd name="T10" fmla="*/ 593 w 736"/>
                <a:gd name="T11" fmla="*/ 63 h 149"/>
                <a:gd name="T12" fmla="*/ 594 w 736"/>
                <a:gd name="T13" fmla="*/ 63 h 149"/>
                <a:gd name="T14" fmla="*/ 641 w 736"/>
                <a:gd name="T15" fmla="*/ 87 h 149"/>
                <a:gd name="T16" fmla="*/ 668 w 736"/>
                <a:gd name="T17" fmla="*/ 82 h 149"/>
                <a:gd name="T18" fmla="*/ 736 w 736"/>
                <a:gd name="T19" fmla="*/ 149 h 149"/>
                <a:gd name="T20" fmla="*/ 736 w 736"/>
                <a:gd name="T21" fmla="*/ 149 h 149"/>
                <a:gd name="T22" fmla="*/ 0 w 736"/>
                <a:gd name="T23" fmla="*/ 149 h 149"/>
                <a:gd name="T24" fmla="*/ 5 w 736"/>
                <a:gd name="T25" fmla="*/ 145 h 149"/>
                <a:gd name="T26" fmla="*/ 3 w 736"/>
                <a:gd name="T27" fmla="*/ 129 h 149"/>
                <a:gd name="T28" fmla="*/ 57 w 736"/>
                <a:gd name="T29" fmla="*/ 71 h 149"/>
                <a:gd name="T30" fmla="*/ 96 w 736"/>
                <a:gd name="T31" fmla="*/ 89 h 149"/>
                <a:gd name="T32" fmla="*/ 131 w 736"/>
                <a:gd name="T33" fmla="*/ 75 h 149"/>
                <a:gd name="T34" fmla="*/ 171 w 736"/>
                <a:gd name="T35" fmla="*/ 95 h 149"/>
                <a:gd name="T36" fmla="*/ 171 w 736"/>
                <a:gd name="T37" fmla="*/ 93 h 149"/>
                <a:gd name="T38" fmla="*/ 220 w 736"/>
                <a:gd name="T39" fmla="*/ 35 h 149"/>
                <a:gd name="T40" fmla="*/ 263 w 736"/>
                <a:gd name="T41" fmla="*/ 66 h 149"/>
                <a:gd name="T42" fmla="*/ 338 w 736"/>
                <a:gd name="T4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6" h="149">
                  <a:moveTo>
                    <a:pt x="338" y="0"/>
                  </a:moveTo>
                  <a:cubicBezTo>
                    <a:pt x="360" y="0"/>
                    <a:pt x="381" y="11"/>
                    <a:pt x="395" y="28"/>
                  </a:cubicBezTo>
                  <a:cubicBezTo>
                    <a:pt x="403" y="24"/>
                    <a:pt x="412" y="22"/>
                    <a:pt x="422" y="22"/>
                  </a:cubicBezTo>
                  <a:cubicBezTo>
                    <a:pt x="448" y="22"/>
                    <a:pt x="471" y="38"/>
                    <a:pt x="482" y="60"/>
                  </a:cubicBezTo>
                  <a:cubicBezTo>
                    <a:pt x="494" y="42"/>
                    <a:pt x="514" y="30"/>
                    <a:pt x="537" y="30"/>
                  </a:cubicBezTo>
                  <a:cubicBezTo>
                    <a:pt x="561" y="30"/>
                    <a:pt x="582" y="43"/>
                    <a:pt x="593" y="63"/>
                  </a:cubicBezTo>
                  <a:cubicBezTo>
                    <a:pt x="594" y="63"/>
                    <a:pt x="594" y="63"/>
                    <a:pt x="594" y="63"/>
                  </a:cubicBezTo>
                  <a:cubicBezTo>
                    <a:pt x="613" y="63"/>
                    <a:pt x="631" y="72"/>
                    <a:pt x="641" y="87"/>
                  </a:cubicBezTo>
                  <a:cubicBezTo>
                    <a:pt x="650" y="84"/>
                    <a:pt x="658" y="82"/>
                    <a:pt x="668" y="82"/>
                  </a:cubicBezTo>
                  <a:cubicBezTo>
                    <a:pt x="706" y="82"/>
                    <a:pt x="736" y="112"/>
                    <a:pt x="736" y="149"/>
                  </a:cubicBezTo>
                  <a:cubicBezTo>
                    <a:pt x="736" y="149"/>
                    <a:pt x="736" y="149"/>
                    <a:pt x="73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48"/>
                    <a:pt x="3" y="146"/>
                    <a:pt x="5" y="145"/>
                  </a:cubicBezTo>
                  <a:cubicBezTo>
                    <a:pt x="4" y="140"/>
                    <a:pt x="3" y="135"/>
                    <a:pt x="3" y="129"/>
                  </a:cubicBezTo>
                  <a:cubicBezTo>
                    <a:pt x="3" y="97"/>
                    <a:pt x="27" y="71"/>
                    <a:pt x="57" y="71"/>
                  </a:cubicBezTo>
                  <a:cubicBezTo>
                    <a:pt x="73" y="71"/>
                    <a:pt x="86" y="78"/>
                    <a:pt x="96" y="89"/>
                  </a:cubicBezTo>
                  <a:cubicBezTo>
                    <a:pt x="106" y="80"/>
                    <a:pt x="118" y="75"/>
                    <a:pt x="131" y="75"/>
                  </a:cubicBezTo>
                  <a:cubicBezTo>
                    <a:pt x="147" y="75"/>
                    <a:pt x="161" y="83"/>
                    <a:pt x="171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61"/>
                    <a:pt x="193" y="35"/>
                    <a:pt x="220" y="35"/>
                  </a:cubicBezTo>
                  <a:cubicBezTo>
                    <a:pt x="238" y="35"/>
                    <a:pt x="255" y="48"/>
                    <a:pt x="263" y="66"/>
                  </a:cubicBezTo>
                  <a:cubicBezTo>
                    <a:pt x="270" y="28"/>
                    <a:pt x="301" y="0"/>
                    <a:pt x="33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9964892" y="698743"/>
              <a:ext cx="1728083" cy="351986"/>
            </a:xfrm>
            <a:custGeom>
              <a:avLst/>
              <a:gdLst>
                <a:gd name="T0" fmla="*/ 339 w 737"/>
                <a:gd name="T1" fmla="*/ 0 h 150"/>
                <a:gd name="T2" fmla="*/ 396 w 737"/>
                <a:gd name="T3" fmla="*/ 28 h 150"/>
                <a:gd name="T4" fmla="*/ 423 w 737"/>
                <a:gd name="T5" fmla="*/ 23 h 150"/>
                <a:gd name="T6" fmla="*/ 483 w 737"/>
                <a:gd name="T7" fmla="*/ 61 h 150"/>
                <a:gd name="T8" fmla="*/ 538 w 737"/>
                <a:gd name="T9" fmla="*/ 30 h 150"/>
                <a:gd name="T10" fmla="*/ 594 w 737"/>
                <a:gd name="T11" fmla="*/ 63 h 150"/>
                <a:gd name="T12" fmla="*/ 594 w 737"/>
                <a:gd name="T13" fmla="*/ 63 h 150"/>
                <a:gd name="T14" fmla="*/ 642 w 737"/>
                <a:gd name="T15" fmla="*/ 87 h 150"/>
                <a:gd name="T16" fmla="*/ 669 w 737"/>
                <a:gd name="T17" fmla="*/ 82 h 150"/>
                <a:gd name="T18" fmla="*/ 737 w 737"/>
                <a:gd name="T19" fmla="*/ 149 h 150"/>
                <a:gd name="T20" fmla="*/ 737 w 737"/>
                <a:gd name="T21" fmla="*/ 150 h 150"/>
                <a:gd name="T22" fmla="*/ 0 w 737"/>
                <a:gd name="T23" fmla="*/ 150 h 150"/>
                <a:gd name="T24" fmla="*/ 6 w 737"/>
                <a:gd name="T25" fmla="*/ 146 h 150"/>
                <a:gd name="T26" fmla="*/ 4 w 737"/>
                <a:gd name="T27" fmla="*/ 129 h 150"/>
                <a:gd name="T28" fmla="*/ 58 w 737"/>
                <a:gd name="T29" fmla="*/ 71 h 150"/>
                <a:gd name="T30" fmla="*/ 97 w 737"/>
                <a:gd name="T31" fmla="*/ 89 h 150"/>
                <a:gd name="T32" fmla="*/ 132 w 737"/>
                <a:gd name="T33" fmla="*/ 76 h 150"/>
                <a:gd name="T34" fmla="*/ 172 w 737"/>
                <a:gd name="T35" fmla="*/ 95 h 150"/>
                <a:gd name="T36" fmla="*/ 172 w 737"/>
                <a:gd name="T37" fmla="*/ 94 h 150"/>
                <a:gd name="T38" fmla="*/ 221 w 737"/>
                <a:gd name="T39" fmla="*/ 36 h 150"/>
                <a:gd name="T40" fmla="*/ 264 w 737"/>
                <a:gd name="T41" fmla="*/ 67 h 150"/>
                <a:gd name="T42" fmla="*/ 339 w 737"/>
                <a:gd name="T4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150">
                  <a:moveTo>
                    <a:pt x="339" y="0"/>
                  </a:moveTo>
                  <a:cubicBezTo>
                    <a:pt x="361" y="0"/>
                    <a:pt x="382" y="11"/>
                    <a:pt x="396" y="28"/>
                  </a:cubicBezTo>
                  <a:cubicBezTo>
                    <a:pt x="404" y="25"/>
                    <a:pt x="413" y="23"/>
                    <a:pt x="423" y="23"/>
                  </a:cubicBezTo>
                  <a:cubicBezTo>
                    <a:pt x="449" y="23"/>
                    <a:pt x="472" y="38"/>
                    <a:pt x="483" y="61"/>
                  </a:cubicBezTo>
                  <a:cubicBezTo>
                    <a:pt x="495" y="42"/>
                    <a:pt x="515" y="30"/>
                    <a:pt x="538" y="30"/>
                  </a:cubicBezTo>
                  <a:cubicBezTo>
                    <a:pt x="562" y="30"/>
                    <a:pt x="583" y="43"/>
                    <a:pt x="594" y="63"/>
                  </a:cubicBezTo>
                  <a:cubicBezTo>
                    <a:pt x="594" y="63"/>
                    <a:pt x="594" y="63"/>
                    <a:pt x="594" y="63"/>
                  </a:cubicBezTo>
                  <a:cubicBezTo>
                    <a:pt x="614" y="63"/>
                    <a:pt x="632" y="73"/>
                    <a:pt x="642" y="87"/>
                  </a:cubicBezTo>
                  <a:cubicBezTo>
                    <a:pt x="650" y="84"/>
                    <a:pt x="659" y="82"/>
                    <a:pt x="669" y="82"/>
                  </a:cubicBezTo>
                  <a:cubicBezTo>
                    <a:pt x="706" y="82"/>
                    <a:pt x="737" y="112"/>
                    <a:pt x="737" y="149"/>
                  </a:cubicBezTo>
                  <a:cubicBezTo>
                    <a:pt x="737" y="150"/>
                    <a:pt x="737" y="150"/>
                    <a:pt x="737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" y="148"/>
                    <a:pt x="4" y="147"/>
                    <a:pt x="6" y="146"/>
                  </a:cubicBezTo>
                  <a:cubicBezTo>
                    <a:pt x="4" y="140"/>
                    <a:pt x="4" y="135"/>
                    <a:pt x="4" y="129"/>
                  </a:cubicBezTo>
                  <a:cubicBezTo>
                    <a:pt x="4" y="97"/>
                    <a:pt x="28" y="71"/>
                    <a:pt x="58" y="71"/>
                  </a:cubicBezTo>
                  <a:cubicBezTo>
                    <a:pt x="73" y="71"/>
                    <a:pt x="87" y="78"/>
                    <a:pt x="97" y="89"/>
                  </a:cubicBezTo>
                  <a:cubicBezTo>
                    <a:pt x="107" y="81"/>
                    <a:pt x="119" y="76"/>
                    <a:pt x="132" y="76"/>
                  </a:cubicBezTo>
                  <a:cubicBezTo>
                    <a:pt x="148" y="76"/>
                    <a:pt x="162" y="83"/>
                    <a:pt x="172" y="95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2" y="62"/>
                    <a:pt x="194" y="36"/>
                    <a:pt x="221" y="36"/>
                  </a:cubicBezTo>
                  <a:cubicBezTo>
                    <a:pt x="239" y="36"/>
                    <a:pt x="256" y="48"/>
                    <a:pt x="264" y="67"/>
                  </a:cubicBezTo>
                  <a:cubicBezTo>
                    <a:pt x="271" y="29"/>
                    <a:pt x="302" y="0"/>
                    <a:pt x="33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8352462" y="1885438"/>
              <a:ext cx="1572204" cy="2246004"/>
              <a:chOff x="8352462" y="1885438"/>
              <a:chExt cx="1572204" cy="2246004"/>
            </a:xfrm>
          </p:grpSpPr>
          <p:sp>
            <p:nvSpPr>
              <p:cNvPr id="123" name="Freeform: Shape 33"/>
              <p:cNvSpPr/>
              <p:nvPr/>
            </p:nvSpPr>
            <p:spPr bwMode="auto">
              <a:xfrm>
                <a:off x="8565329" y="2991679"/>
                <a:ext cx="177669" cy="95540"/>
              </a:xfrm>
              <a:custGeom>
                <a:avLst/>
                <a:gdLst>
                  <a:gd name="T0" fmla="*/ 64 w 76"/>
                  <a:gd name="T1" fmla="*/ 39 h 41"/>
                  <a:gd name="T2" fmla="*/ 65 w 76"/>
                  <a:gd name="T3" fmla="*/ 21 h 41"/>
                  <a:gd name="T4" fmla="*/ 64 w 76"/>
                  <a:gd name="T5" fmla="*/ 20 h 41"/>
                  <a:gd name="T6" fmla="*/ 64 w 76"/>
                  <a:gd name="T7" fmla="*/ 20 h 41"/>
                  <a:gd name="T8" fmla="*/ 42 w 76"/>
                  <a:gd name="T9" fmla="*/ 11 h 41"/>
                  <a:gd name="T10" fmla="*/ 18 w 76"/>
                  <a:gd name="T11" fmla="*/ 10 h 41"/>
                  <a:gd name="T12" fmla="*/ 17 w 76"/>
                  <a:gd name="T13" fmla="*/ 10 h 41"/>
                  <a:gd name="T14" fmla="*/ 17 w 76"/>
                  <a:gd name="T15" fmla="*/ 10 h 41"/>
                  <a:gd name="T16" fmla="*/ 8 w 76"/>
                  <a:gd name="T17" fmla="*/ 30 h 41"/>
                  <a:gd name="T18" fmla="*/ 0 w 76"/>
                  <a:gd name="T19" fmla="*/ 30 h 41"/>
                  <a:gd name="T20" fmla="*/ 12 w 76"/>
                  <a:gd name="T21" fmla="*/ 5 h 41"/>
                  <a:gd name="T22" fmla="*/ 12 w 76"/>
                  <a:gd name="T23" fmla="*/ 5 h 41"/>
                  <a:gd name="T24" fmla="*/ 15 w 76"/>
                  <a:gd name="T25" fmla="*/ 3 h 41"/>
                  <a:gd name="T26" fmla="*/ 44 w 76"/>
                  <a:gd name="T27" fmla="*/ 3 h 41"/>
                  <a:gd name="T28" fmla="*/ 70 w 76"/>
                  <a:gd name="T29" fmla="*/ 16 h 41"/>
                  <a:gd name="T30" fmla="*/ 70 w 76"/>
                  <a:gd name="T31" fmla="*/ 15 h 41"/>
                  <a:gd name="T32" fmla="*/ 71 w 76"/>
                  <a:gd name="T33" fmla="*/ 18 h 41"/>
                  <a:gd name="T34" fmla="*/ 71 w 76"/>
                  <a:gd name="T35" fmla="*/ 41 h 41"/>
                  <a:gd name="T36" fmla="*/ 64 w 76"/>
                  <a:gd name="T3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41">
                    <a:moveTo>
                      <a:pt x="64" y="39"/>
                    </a:moveTo>
                    <a:cubicBezTo>
                      <a:pt x="64" y="39"/>
                      <a:pt x="68" y="28"/>
                      <a:pt x="65" y="21"/>
                    </a:cubicBezTo>
                    <a:cubicBezTo>
                      <a:pt x="64" y="21"/>
                      <a:pt x="64" y="21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16"/>
                      <a:pt x="55" y="14"/>
                      <a:pt x="42" y="11"/>
                    </a:cubicBezTo>
                    <a:cubicBezTo>
                      <a:pt x="29" y="8"/>
                      <a:pt x="23" y="8"/>
                      <a:pt x="18" y="10"/>
                    </a:cubicBezTo>
                    <a:cubicBezTo>
                      <a:pt x="18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9" y="17"/>
                      <a:pt x="8" y="30"/>
                      <a:pt x="8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2" y="1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4" y="4"/>
                      <a:pt x="15" y="3"/>
                    </a:cubicBezTo>
                    <a:cubicBezTo>
                      <a:pt x="21" y="0"/>
                      <a:pt x="30" y="0"/>
                      <a:pt x="44" y="3"/>
                    </a:cubicBezTo>
                    <a:cubicBezTo>
                      <a:pt x="58" y="7"/>
                      <a:pt x="65" y="10"/>
                      <a:pt x="70" y="1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1" y="17"/>
                      <a:pt x="71" y="18"/>
                    </a:cubicBezTo>
                    <a:cubicBezTo>
                      <a:pt x="76" y="28"/>
                      <a:pt x="71" y="41"/>
                      <a:pt x="71" y="41"/>
                    </a:cubicBezTo>
                    <a:lnTo>
                      <a:pt x="64" y="3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34"/>
              <p:cNvSpPr/>
              <p:nvPr/>
            </p:nvSpPr>
            <p:spPr bwMode="auto">
              <a:xfrm>
                <a:off x="8352462" y="3015144"/>
                <a:ext cx="548093" cy="449201"/>
              </a:xfrm>
              <a:custGeom>
                <a:avLst/>
                <a:gdLst>
                  <a:gd name="T0" fmla="*/ 37 w 327"/>
                  <a:gd name="T1" fmla="*/ 0 h 268"/>
                  <a:gd name="T2" fmla="*/ 327 w 327"/>
                  <a:gd name="T3" fmla="*/ 52 h 268"/>
                  <a:gd name="T4" fmla="*/ 289 w 327"/>
                  <a:gd name="T5" fmla="*/ 268 h 268"/>
                  <a:gd name="T6" fmla="*/ 0 w 327"/>
                  <a:gd name="T7" fmla="*/ 217 h 268"/>
                  <a:gd name="T8" fmla="*/ 37 w 327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268">
                    <a:moveTo>
                      <a:pt x="37" y="0"/>
                    </a:moveTo>
                    <a:lnTo>
                      <a:pt x="327" y="52"/>
                    </a:lnTo>
                    <a:lnTo>
                      <a:pt x="289" y="268"/>
                    </a:lnTo>
                    <a:lnTo>
                      <a:pt x="0" y="21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35"/>
              <p:cNvSpPr/>
              <p:nvPr/>
            </p:nvSpPr>
            <p:spPr bwMode="auto">
              <a:xfrm>
                <a:off x="8380956" y="3010116"/>
                <a:ext cx="529655" cy="266504"/>
              </a:xfrm>
              <a:custGeom>
                <a:avLst/>
                <a:gdLst>
                  <a:gd name="T0" fmla="*/ 12 w 226"/>
                  <a:gd name="T1" fmla="*/ 0 h 114"/>
                  <a:gd name="T2" fmla="*/ 0 w 226"/>
                  <a:gd name="T3" fmla="*/ 62 h 114"/>
                  <a:gd name="T4" fmla="*/ 95 w 226"/>
                  <a:gd name="T5" fmla="*/ 110 h 114"/>
                  <a:gd name="T6" fmla="*/ 118 w 226"/>
                  <a:gd name="T7" fmla="*/ 114 h 114"/>
                  <a:gd name="T8" fmla="*/ 220 w 226"/>
                  <a:gd name="T9" fmla="*/ 91 h 114"/>
                  <a:gd name="T10" fmla="*/ 226 w 226"/>
                  <a:gd name="T11" fmla="*/ 38 h 114"/>
                  <a:gd name="T12" fmla="*/ 12 w 226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14">
                    <a:moveTo>
                      <a:pt x="12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220" y="91"/>
                      <a:pt x="220" y="91"/>
                      <a:pt x="220" y="91"/>
                    </a:cubicBezTo>
                    <a:cubicBezTo>
                      <a:pt x="226" y="38"/>
                      <a:pt x="226" y="38"/>
                      <a:pt x="226" y="38"/>
                    </a:cubicBezTo>
                    <a:cubicBezTo>
                      <a:pt x="158" y="23"/>
                      <a:pt x="82" y="11"/>
                      <a:pt x="12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36"/>
              <p:cNvSpPr/>
              <p:nvPr/>
            </p:nvSpPr>
            <p:spPr bwMode="auto">
              <a:xfrm>
                <a:off x="8843566" y="2909548"/>
                <a:ext cx="1081100" cy="1221894"/>
              </a:xfrm>
              <a:custGeom>
                <a:avLst/>
                <a:gdLst>
                  <a:gd name="T0" fmla="*/ 249 w 461"/>
                  <a:gd name="T1" fmla="*/ 26 h 521"/>
                  <a:gd name="T2" fmla="*/ 415 w 461"/>
                  <a:gd name="T3" fmla="*/ 108 h 521"/>
                  <a:gd name="T4" fmla="*/ 331 w 461"/>
                  <a:gd name="T5" fmla="*/ 266 h 521"/>
                  <a:gd name="T6" fmla="*/ 397 w 461"/>
                  <a:gd name="T7" fmla="*/ 292 h 521"/>
                  <a:gd name="T8" fmla="*/ 299 w 461"/>
                  <a:gd name="T9" fmla="*/ 291 h 521"/>
                  <a:gd name="T10" fmla="*/ 298 w 461"/>
                  <a:gd name="T11" fmla="*/ 288 h 521"/>
                  <a:gd name="T12" fmla="*/ 285 w 461"/>
                  <a:gd name="T13" fmla="*/ 290 h 521"/>
                  <a:gd name="T14" fmla="*/ 342 w 461"/>
                  <a:gd name="T15" fmla="*/ 97 h 521"/>
                  <a:gd name="T16" fmla="*/ 203 w 461"/>
                  <a:gd name="T17" fmla="*/ 109 h 521"/>
                  <a:gd name="T18" fmla="*/ 88 w 461"/>
                  <a:gd name="T19" fmla="*/ 452 h 521"/>
                  <a:gd name="T20" fmla="*/ 76 w 461"/>
                  <a:gd name="T21" fmla="*/ 462 h 521"/>
                  <a:gd name="T22" fmla="*/ 3 w 461"/>
                  <a:gd name="T23" fmla="*/ 518 h 521"/>
                  <a:gd name="T24" fmla="*/ 38 w 461"/>
                  <a:gd name="T25" fmla="*/ 440 h 521"/>
                  <a:gd name="T26" fmla="*/ 120 w 461"/>
                  <a:gd name="T27" fmla="*/ 17 h 521"/>
                  <a:gd name="T28" fmla="*/ 249 w 461"/>
                  <a:gd name="T29" fmla="*/ 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21">
                    <a:moveTo>
                      <a:pt x="249" y="26"/>
                    </a:moveTo>
                    <a:cubicBezTo>
                      <a:pt x="305" y="37"/>
                      <a:pt x="461" y="0"/>
                      <a:pt x="415" y="108"/>
                    </a:cubicBezTo>
                    <a:cubicBezTo>
                      <a:pt x="385" y="178"/>
                      <a:pt x="359" y="215"/>
                      <a:pt x="331" y="266"/>
                    </a:cubicBezTo>
                    <a:cubicBezTo>
                      <a:pt x="349" y="273"/>
                      <a:pt x="401" y="291"/>
                      <a:pt x="397" y="292"/>
                    </a:cubicBezTo>
                    <a:cubicBezTo>
                      <a:pt x="390" y="295"/>
                      <a:pt x="300" y="297"/>
                      <a:pt x="299" y="291"/>
                    </a:cubicBezTo>
                    <a:cubicBezTo>
                      <a:pt x="299" y="291"/>
                      <a:pt x="300" y="297"/>
                      <a:pt x="298" y="288"/>
                    </a:cubicBezTo>
                    <a:cubicBezTo>
                      <a:pt x="285" y="290"/>
                      <a:pt x="285" y="290"/>
                      <a:pt x="285" y="290"/>
                    </a:cubicBezTo>
                    <a:cubicBezTo>
                      <a:pt x="266" y="250"/>
                      <a:pt x="368" y="99"/>
                      <a:pt x="342" y="97"/>
                    </a:cubicBezTo>
                    <a:cubicBezTo>
                      <a:pt x="282" y="93"/>
                      <a:pt x="210" y="110"/>
                      <a:pt x="203" y="109"/>
                    </a:cubicBezTo>
                    <a:cubicBezTo>
                      <a:pt x="198" y="109"/>
                      <a:pt x="156" y="224"/>
                      <a:pt x="88" y="452"/>
                    </a:cubicBezTo>
                    <a:cubicBezTo>
                      <a:pt x="76" y="462"/>
                      <a:pt x="76" y="462"/>
                      <a:pt x="76" y="462"/>
                    </a:cubicBezTo>
                    <a:cubicBezTo>
                      <a:pt x="75" y="469"/>
                      <a:pt x="13" y="521"/>
                      <a:pt x="3" y="518"/>
                    </a:cubicBezTo>
                    <a:cubicBezTo>
                      <a:pt x="0" y="517"/>
                      <a:pt x="25" y="459"/>
                      <a:pt x="38" y="440"/>
                    </a:cubicBezTo>
                    <a:cubicBezTo>
                      <a:pt x="86" y="230"/>
                      <a:pt x="103" y="126"/>
                      <a:pt x="120" y="17"/>
                    </a:cubicBezTo>
                    <a:lnTo>
                      <a:pt x="249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37"/>
              <p:cNvSpPr/>
              <p:nvPr/>
            </p:nvSpPr>
            <p:spPr bwMode="auto">
              <a:xfrm>
                <a:off x="9116774" y="2961509"/>
                <a:ext cx="338577" cy="82131"/>
              </a:xfrm>
              <a:custGeom>
                <a:avLst/>
                <a:gdLst>
                  <a:gd name="T0" fmla="*/ 3 w 145"/>
                  <a:gd name="T1" fmla="*/ 10 h 35"/>
                  <a:gd name="T2" fmla="*/ 88 w 145"/>
                  <a:gd name="T3" fmla="*/ 12 h 35"/>
                  <a:gd name="T4" fmla="*/ 143 w 145"/>
                  <a:gd name="T5" fmla="*/ 0 h 35"/>
                  <a:gd name="T6" fmla="*/ 141 w 145"/>
                  <a:gd name="T7" fmla="*/ 20 h 35"/>
                  <a:gd name="T8" fmla="*/ 75 w 145"/>
                  <a:gd name="T9" fmla="*/ 35 h 35"/>
                  <a:gd name="T10" fmla="*/ 0 w 145"/>
                  <a:gd name="T11" fmla="*/ 28 h 35"/>
                  <a:gd name="T12" fmla="*/ 3 w 145"/>
                  <a:gd name="T1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5">
                    <a:moveTo>
                      <a:pt x="3" y="10"/>
                    </a:moveTo>
                    <a:cubicBezTo>
                      <a:pt x="9" y="11"/>
                      <a:pt x="57" y="16"/>
                      <a:pt x="88" y="12"/>
                    </a:cubicBezTo>
                    <a:cubicBezTo>
                      <a:pt x="119" y="9"/>
                      <a:pt x="143" y="0"/>
                      <a:pt x="143" y="0"/>
                    </a:cubicBezTo>
                    <a:cubicBezTo>
                      <a:pt x="143" y="0"/>
                      <a:pt x="145" y="19"/>
                      <a:pt x="141" y="20"/>
                    </a:cubicBezTo>
                    <a:cubicBezTo>
                      <a:pt x="136" y="21"/>
                      <a:pt x="127" y="35"/>
                      <a:pt x="75" y="35"/>
                    </a:cubicBezTo>
                    <a:cubicBezTo>
                      <a:pt x="22" y="35"/>
                      <a:pt x="0" y="28"/>
                      <a:pt x="0" y="28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38"/>
              <p:cNvSpPr/>
              <p:nvPr/>
            </p:nvSpPr>
            <p:spPr bwMode="auto">
              <a:xfrm>
                <a:off x="9094984" y="2316201"/>
                <a:ext cx="357015" cy="734142"/>
              </a:xfrm>
              <a:custGeom>
                <a:avLst/>
                <a:gdLst>
                  <a:gd name="T0" fmla="*/ 87 w 152"/>
                  <a:gd name="T1" fmla="*/ 0 h 313"/>
                  <a:gd name="T2" fmla="*/ 101 w 152"/>
                  <a:gd name="T3" fmla="*/ 17 h 313"/>
                  <a:gd name="T4" fmla="*/ 152 w 152"/>
                  <a:gd name="T5" fmla="*/ 281 h 313"/>
                  <a:gd name="T6" fmla="*/ 0 w 152"/>
                  <a:gd name="T7" fmla="*/ 293 h 313"/>
                  <a:gd name="T8" fmla="*/ 4 w 152"/>
                  <a:gd name="T9" fmla="*/ 18 h 313"/>
                  <a:gd name="T10" fmla="*/ 32 w 152"/>
                  <a:gd name="T11" fmla="*/ 14 h 313"/>
                  <a:gd name="T12" fmla="*/ 87 w 152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13">
                    <a:moveTo>
                      <a:pt x="87" y="0"/>
                    </a:moveTo>
                    <a:cubicBezTo>
                      <a:pt x="93" y="9"/>
                      <a:pt x="101" y="17"/>
                      <a:pt x="101" y="17"/>
                    </a:cubicBezTo>
                    <a:cubicBezTo>
                      <a:pt x="148" y="25"/>
                      <a:pt x="148" y="237"/>
                      <a:pt x="152" y="281"/>
                    </a:cubicBezTo>
                    <a:cubicBezTo>
                      <a:pt x="141" y="313"/>
                      <a:pt x="18" y="302"/>
                      <a:pt x="0" y="293"/>
                    </a:cubicBezTo>
                    <a:cubicBezTo>
                      <a:pt x="11" y="196"/>
                      <a:pt x="27" y="112"/>
                      <a:pt x="4" y="18"/>
                    </a:cubicBezTo>
                    <a:cubicBezTo>
                      <a:pt x="21" y="16"/>
                      <a:pt x="32" y="14"/>
                      <a:pt x="32" y="14"/>
                    </a:cubicBezTo>
                    <a:cubicBezTo>
                      <a:pt x="87" y="0"/>
                      <a:pt x="87" y="0"/>
                      <a:pt x="87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39"/>
              <p:cNvSpPr/>
              <p:nvPr/>
            </p:nvSpPr>
            <p:spPr bwMode="auto">
              <a:xfrm>
                <a:off x="9130183" y="2304469"/>
                <a:ext cx="194430" cy="48608"/>
              </a:xfrm>
              <a:custGeom>
                <a:avLst/>
                <a:gdLst>
                  <a:gd name="T0" fmla="*/ 4 w 116"/>
                  <a:gd name="T1" fmla="*/ 29 h 29"/>
                  <a:gd name="T2" fmla="*/ 0 w 116"/>
                  <a:gd name="T3" fmla="*/ 8 h 29"/>
                  <a:gd name="T4" fmla="*/ 102 w 116"/>
                  <a:gd name="T5" fmla="*/ 0 h 29"/>
                  <a:gd name="T6" fmla="*/ 116 w 116"/>
                  <a:gd name="T7" fmla="*/ 27 h 29"/>
                  <a:gd name="T8" fmla="*/ 4 w 11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9">
                    <a:moveTo>
                      <a:pt x="4" y="29"/>
                    </a:moveTo>
                    <a:lnTo>
                      <a:pt x="0" y="8"/>
                    </a:lnTo>
                    <a:lnTo>
                      <a:pt x="102" y="0"/>
                    </a:lnTo>
                    <a:lnTo>
                      <a:pt x="116" y="27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40"/>
              <p:cNvSpPr/>
              <p:nvPr/>
            </p:nvSpPr>
            <p:spPr bwMode="auto">
              <a:xfrm>
                <a:off x="8975980" y="2022880"/>
                <a:ext cx="336901" cy="370424"/>
              </a:xfrm>
              <a:custGeom>
                <a:avLst/>
                <a:gdLst>
                  <a:gd name="T0" fmla="*/ 20 w 144"/>
                  <a:gd name="T1" fmla="*/ 35 h 158"/>
                  <a:gd name="T2" fmla="*/ 76 w 144"/>
                  <a:gd name="T3" fmla="*/ 6 h 158"/>
                  <a:gd name="T4" fmla="*/ 89 w 144"/>
                  <a:gd name="T5" fmla="*/ 17 h 158"/>
                  <a:gd name="T6" fmla="*/ 116 w 144"/>
                  <a:gd name="T7" fmla="*/ 16 h 158"/>
                  <a:gd name="T8" fmla="*/ 119 w 144"/>
                  <a:gd name="T9" fmla="*/ 29 h 158"/>
                  <a:gd name="T10" fmla="*/ 139 w 144"/>
                  <a:gd name="T11" fmla="*/ 60 h 158"/>
                  <a:gd name="T12" fmla="*/ 125 w 144"/>
                  <a:gd name="T13" fmla="*/ 105 h 158"/>
                  <a:gd name="T14" fmla="*/ 138 w 144"/>
                  <a:gd name="T15" fmla="*/ 122 h 158"/>
                  <a:gd name="T16" fmla="*/ 138 w 144"/>
                  <a:gd name="T17" fmla="*/ 122 h 158"/>
                  <a:gd name="T18" fmla="*/ 134 w 144"/>
                  <a:gd name="T19" fmla="*/ 158 h 158"/>
                  <a:gd name="T20" fmla="*/ 69 w 144"/>
                  <a:gd name="T21" fmla="*/ 138 h 158"/>
                  <a:gd name="T22" fmla="*/ 67 w 144"/>
                  <a:gd name="T23" fmla="*/ 121 h 158"/>
                  <a:gd name="T24" fmla="*/ 58 w 144"/>
                  <a:gd name="T25" fmla="*/ 112 h 158"/>
                  <a:gd name="T26" fmla="*/ 20 w 144"/>
                  <a:gd name="T27" fmla="*/ 3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58">
                    <a:moveTo>
                      <a:pt x="20" y="35"/>
                    </a:moveTo>
                    <a:cubicBezTo>
                      <a:pt x="37" y="5"/>
                      <a:pt x="44" y="0"/>
                      <a:pt x="76" y="6"/>
                    </a:cubicBezTo>
                    <a:cubicBezTo>
                      <a:pt x="78" y="6"/>
                      <a:pt x="87" y="17"/>
                      <a:pt x="89" y="17"/>
                    </a:cubicBezTo>
                    <a:cubicBezTo>
                      <a:pt x="96" y="17"/>
                      <a:pt x="104" y="16"/>
                      <a:pt x="116" y="16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29"/>
                      <a:pt x="135" y="51"/>
                      <a:pt x="139" y="60"/>
                    </a:cubicBezTo>
                    <a:cubicBezTo>
                      <a:pt x="144" y="68"/>
                      <a:pt x="123" y="97"/>
                      <a:pt x="125" y="105"/>
                    </a:cubicBezTo>
                    <a:cubicBezTo>
                      <a:pt x="127" y="114"/>
                      <a:pt x="135" y="118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4" y="158"/>
                      <a:pt x="134" y="158"/>
                      <a:pt x="134" y="158"/>
                    </a:cubicBezTo>
                    <a:cubicBezTo>
                      <a:pt x="134" y="158"/>
                      <a:pt x="66" y="142"/>
                      <a:pt x="69" y="138"/>
                    </a:cubicBezTo>
                    <a:cubicBezTo>
                      <a:pt x="71" y="135"/>
                      <a:pt x="67" y="121"/>
                      <a:pt x="67" y="121"/>
                    </a:cubicBezTo>
                    <a:cubicBezTo>
                      <a:pt x="62" y="113"/>
                      <a:pt x="62" y="113"/>
                      <a:pt x="58" y="112"/>
                    </a:cubicBezTo>
                    <a:cubicBezTo>
                      <a:pt x="21" y="105"/>
                      <a:pt x="0" y="69"/>
                      <a:pt x="20" y="35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41"/>
              <p:cNvSpPr/>
              <p:nvPr/>
            </p:nvSpPr>
            <p:spPr bwMode="auto">
              <a:xfrm>
                <a:off x="9089956" y="2163674"/>
                <a:ext cx="222925" cy="217896"/>
              </a:xfrm>
              <a:custGeom>
                <a:avLst/>
                <a:gdLst>
                  <a:gd name="T0" fmla="*/ 90 w 95"/>
                  <a:gd name="T1" fmla="*/ 0 h 93"/>
                  <a:gd name="T2" fmla="*/ 76 w 95"/>
                  <a:gd name="T3" fmla="*/ 45 h 93"/>
                  <a:gd name="T4" fmla="*/ 89 w 95"/>
                  <a:gd name="T5" fmla="*/ 62 h 93"/>
                  <a:gd name="T6" fmla="*/ 89 w 95"/>
                  <a:gd name="T7" fmla="*/ 62 h 93"/>
                  <a:gd name="T8" fmla="*/ 86 w 95"/>
                  <a:gd name="T9" fmla="*/ 88 h 93"/>
                  <a:gd name="T10" fmla="*/ 59 w 95"/>
                  <a:gd name="T11" fmla="*/ 91 h 93"/>
                  <a:gd name="T12" fmla="*/ 58 w 95"/>
                  <a:gd name="T13" fmla="*/ 91 h 93"/>
                  <a:gd name="T14" fmla="*/ 20 w 95"/>
                  <a:gd name="T15" fmla="*/ 74 h 93"/>
                  <a:gd name="T16" fmla="*/ 19 w 95"/>
                  <a:gd name="T17" fmla="*/ 64 h 93"/>
                  <a:gd name="T18" fmla="*/ 11 w 95"/>
                  <a:gd name="T19" fmla="*/ 53 h 93"/>
                  <a:gd name="T20" fmla="*/ 13 w 95"/>
                  <a:gd name="T21" fmla="*/ 45 h 93"/>
                  <a:gd name="T22" fmla="*/ 0 w 95"/>
                  <a:gd name="T23" fmla="*/ 28 h 93"/>
                  <a:gd name="T24" fmla="*/ 6 w 95"/>
                  <a:gd name="T25" fmla="*/ 23 h 93"/>
                  <a:gd name="T26" fmla="*/ 20 w 95"/>
                  <a:gd name="T27" fmla="*/ 32 h 93"/>
                  <a:gd name="T28" fmla="*/ 90 w 95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93">
                    <a:moveTo>
                      <a:pt x="90" y="0"/>
                    </a:moveTo>
                    <a:cubicBezTo>
                      <a:pt x="95" y="8"/>
                      <a:pt x="74" y="37"/>
                      <a:pt x="76" y="45"/>
                    </a:cubicBezTo>
                    <a:cubicBezTo>
                      <a:pt x="78" y="54"/>
                      <a:pt x="86" y="58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5" y="91"/>
                      <a:pt x="64" y="93"/>
                      <a:pt x="59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1" y="89"/>
                      <a:pt x="33" y="81"/>
                      <a:pt x="20" y="74"/>
                    </a:cubicBezTo>
                    <a:cubicBezTo>
                      <a:pt x="20" y="70"/>
                      <a:pt x="19" y="64"/>
                      <a:pt x="19" y="64"/>
                    </a:cubicBezTo>
                    <a:cubicBezTo>
                      <a:pt x="17" y="62"/>
                      <a:pt x="16" y="54"/>
                      <a:pt x="11" y="53"/>
                    </a:cubicBezTo>
                    <a:cubicBezTo>
                      <a:pt x="12" y="50"/>
                      <a:pt x="13" y="47"/>
                      <a:pt x="13" y="45"/>
                    </a:cubicBezTo>
                    <a:cubicBezTo>
                      <a:pt x="14" y="43"/>
                      <a:pt x="0" y="28"/>
                      <a:pt x="0" y="28"/>
                    </a:cubicBezTo>
                    <a:cubicBezTo>
                      <a:pt x="0" y="28"/>
                      <a:pt x="6" y="28"/>
                      <a:pt x="6" y="23"/>
                    </a:cubicBezTo>
                    <a:cubicBezTo>
                      <a:pt x="10" y="26"/>
                      <a:pt x="16" y="32"/>
                      <a:pt x="20" y="32"/>
                    </a:cubicBezTo>
                    <a:cubicBezTo>
                      <a:pt x="45" y="35"/>
                      <a:pt x="76" y="2"/>
                      <a:pt x="90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42"/>
              <p:cNvSpPr/>
              <p:nvPr/>
            </p:nvSpPr>
            <p:spPr bwMode="auto">
              <a:xfrm>
                <a:off x="9175438" y="2339667"/>
                <a:ext cx="97215" cy="67045"/>
              </a:xfrm>
              <a:custGeom>
                <a:avLst/>
                <a:gdLst>
                  <a:gd name="T0" fmla="*/ 0 w 42"/>
                  <a:gd name="T1" fmla="*/ 21 h 29"/>
                  <a:gd name="T2" fmla="*/ 9 w 42"/>
                  <a:gd name="T3" fmla="*/ 0 h 29"/>
                  <a:gd name="T4" fmla="*/ 34 w 42"/>
                  <a:gd name="T5" fmla="*/ 7 h 29"/>
                  <a:gd name="T6" fmla="*/ 41 w 42"/>
                  <a:gd name="T7" fmla="*/ 29 h 29"/>
                  <a:gd name="T8" fmla="*/ 0 w 42"/>
                  <a:gd name="T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0" y="21"/>
                    </a:moveTo>
                    <a:cubicBezTo>
                      <a:pt x="3" y="14"/>
                      <a:pt x="6" y="8"/>
                      <a:pt x="9" y="0"/>
                    </a:cubicBezTo>
                    <a:cubicBezTo>
                      <a:pt x="17" y="3"/>
                      <a:pt x="32" y="7"/>
                      <a:pt x="34" y="7"/>
                    </a:cubicBezTo>
                    <a:cubicBezTo>
                      <a:pt x="34" y="7"/>
                      <a:pt x="42" y="29"/>
                      <a:pt x="41" y="29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43"/>
              <p:cNvSpPr/>
              <p:nvPr/>
            </p:nvSpPr>
            <p:spPr bwMode="auto">
              <a:xfrm>
                <a:off x="9001121" y="2358104"/>
                <a:ext cx="253095" cy="764312"/>
              </a:xfrm>
              <a:custGeom>
                <a:avLst/>
                <a:gdLst>
                  <a:gd name="T0" fmla="*/ 83 w 108"/>
                  <a:gd name="T1" fmla="*/ 8 h 326"/>
                  <a:gd name="T2" fmla="*/ 57 w 108"/>
                  <a:gd name="T3" fmla="*/ 326 h 326"/>
                  <a:gd name="T4" fmla="*/ 0 w 108"/>
                  <a:gd name="T5" fmla="*/ 304 h 326"/>
                  <a:gd name="T6" fmla="*/ 24 w 108"/>
                  <a:gd name="T7" fmla="*/ 74 h 326"/>
                  <a:gd name="T8" fmla="*/ 44 w 108"/>
                  <a:gd name="T9" fmla="*/ 0 h 326"/>
                  <a:gd name="T10" fmla="*/ 47 w 108"/>
                  <a:gd name="T11" fmla="*/ 0 h 326"/>
                  <a:gd name="T12" fmla="*/ 83 w 108"/>
                  <a:gd name="T13" fmla="*/ 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26">
                    <a:moveTo>
                      <a:pt x="83" y="8"/>
                    </a:moveTo>
                    <a:cubicBezTo>
                      <a:pt x="108" y="14"/>
                      <a:pt x="57" y="326"/>
                      <a:pt x="57" y="326"/>
                    </a:cubicBezTo>
                    <a:cubicBezTo>
                      <a:pt x="52" y="320"/>
                      <a:pt x="22" y="318"/>
                      <a:pt x="0" y="30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5" y="0"/>
                      <a:pt x="46" y="0"/>
                      <a:pt x="47" y="0"/>
                    </a:cubicBezTo>
                    <a:lnTo>
                      <a:pt x="83" y="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44"/>
              <p:cNvSpPr/>
              <p:nvPr/>
            </p:nvSpPr>
            <p:spPr bwMode="auto">
              <a:xfrm>
                <a:off x="8602204" y="2886083"/>
                <a:ext cx="145823" cy="164260"/>
              </a:xfrm>
              <a:custGeom>
                <a:avLst/>
                <a:gdLst>
                  <a:gd name="T0" fmla="*/ 40 w 62"/>
                  <a:gd name="T1" fmla="*/ 0 h 70"/>
                  <a:gd name="T2" fmla="*/ 50 w 62"/>
                  <a:gd name="T3" fmla="*/ 19 h 70"/>
                  <a:gd name="T4" fmla="*/ 52 w 62"/>
                  <a:gd name="T5" fmla="*/ 33 h 70"/>
                  <a:gd name="T6" fmla="*/ 60 w 62"/>
                  <a:gd name="T7" fmla="*/ 42 h 70"/>
                  <a:gd name="T8" fmla="*/ 54 w 62"/>
                  <a:gd name="T9" fmla="*/ 58 h 70"/>
                  <a:gd name="T10" fmla="*/ 49 w 62"/>
                  <a:gd name="T11" fmla="*/ 59 h 70"/>
                  <a:gd name="T12" fmla="*/ 43 w 62"/>
                  <a:gd name="T13" fmla="*/ 66 h 70"/>
                  <a:gd name="T14" fmla="*/ 35 w 62"/>
                  <a:gd name="T15" fmla="*/ 66 h 70"/>
                  <a:gd name="T16" fmla="*/ 27 w 62"/>
                  <a:gd name="T17" fmla="*/ 69 h 70"/>
                  <a:gd name="T18" fmla="*/ 5 w 62"/>
                  <a:gd name="T19" fmla="*/ 59 h 70"/>
                  <a:gd name="T20" fmla="*/ 4 w 62"/>
                  <a:gd name="T21" fmla="*/ 33 h 70"/>
                  <a:gd name="T22" fmla="*/ 16 w 62"/>
                  <a:gd name="T23" fmla="*/ 9 h 70"/>
                  <a:gd name="T24" fmla="*/ 40 w 62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0">
                    <a:moveTo>
                      <a:pt x="40" y="0"/>
                    </a:moveTo>
                    <a:cubicBezTo>
                      <a:pt x="42" y="5"/>
                      <a:pt x="46" y="10"/>
                      <a:pt x="50" y="19"/>
                    </a:cubicBezTo>
                    <a:cubicBezTo>
                      <a:pt x="51" y="22"/>
                      <a:pt x="52" y="28"/>
                      <a:pt x="52" y="33"/>
                    </a:cubicBezTo>
                    <a:cubicBezTo>
                      <a:pt x="54" y="35"/>
                      <a:pt x="58" y="38"/>
                      <a:pt x="60" y="42"/>
                    </a:cubicBezTo>
                    <a:cubicBezTo>
                      <a:pt x="62" y="46"/>
                      <a:pt x="57" y="56"/>
                      <a:pt x="54" y="58"/>
                    </a:cubicBezTo>
                    <a:cubicBezTo>
                      <a:pt x="53" y="59"/>
                      <a:pt x="51" y="59"/>
                      <a:pt x="49" y="59"/>
                    </a:cubicBezTo>
                    <a:cubicBezTo>
                      <a:pt x="47" y="62"/>
                      <a:pt x="45" y="65"/>
                      <a:pt x="43" y="66"/>
                    </a:cubicBezTo>
                    <a:cubicBezTo>
                      <a:pt x="42" y="67"/>
                      <a:pt x="38" y="67"/>
                      <a:pt x="35" y="66"/>
                    </a:cubicBezTo>
                    <a:cubicBezTo>
                      <a:pt x="33" y="70"/>
                      <a:pt x="31" y="69"/>
                      <a:pt x="27" y="69"/>
                    </a:cubicBezTo>
                    <a:cubicBezTo>
                      <a:pt x="21" y="68"/>
                      <a:pt x="9" y="63"/>
                      <a:pt x="5" y="59"/>
                    </a:cubicBezTo>
                    <a:cubicBezTo>
                      <a:pt x="0" y="52"/>
                      <a:pt x="1" y="41"/>
                      <a:pt x="4" y="33"/>
                    </a:cubicBezTo>
                    <a:cubicBezTo>
                      <a:pt x="7" y="26"/>
                      <a:pt x="11" y="14"/>
                      <a:pt x="16" y="9"/>
                    </a:cubicBezTo>
                    <a:cubicBezTo>
                      <a:pt x="21" y="5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45"/>
              <p:cNvSpPr/>
              <p:nvPr/>
            </p:nvSpPr>
            <p:spPr bwMode="auto">
              <a:xfrm>
                <a:off x="8629022" y="2879378"/>
                <a:ext cx="100567" cy="55313"/>
              </a:xfrm>
              <a:custGeom>
                <a:avLst/>
                <a:gdLst>
                  <a:gd name="T0" fmla="*/ 42 w 43"/>
                  <a:gd name="T1" fmla="*/ 11 h 24"/>
                  <a:gd name="T2" fmla="*/ 43 w 43"/>
                  <a:gd name="T3" fmla="*/ 14 h 24"/>
                  <a:gd name="T4" fmla="*/ 41 w 43"/>
                  <a:gd name="T5" fmla="*/ 24 h 24"/>
                  <a:gd name="T6" fmla="*/ 1 w 43"/>
                  <a:gd name="T7" fmla="*/ 15 h 24"/>
                  <a:gd name="T8" fmla="*/ 5 w 43"/>
                  <a:gd name="T9" fmla="*/ 0 h 24"/>
                  <a:gd name="T10" fmla="*/ 42 w 43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4">
                    <a:moveTo>
                      <a:pt x="42" y="11"/>
                    </a:moveTo>
                    <a:cubicBezTo>
                      <a:pt x="42" y="11"/>
                      <a:pt x="43" y="14"/>
                      <a:pt x="43" y="1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0" y="15"/>
                      <a:pt x="1" y="15"/>
                    </a:cubicBezTo>
                    <a:cubicBezTo>
                      <a:pt x="2" y="16"/>
                      <a:pt x="5" y="0"/>
                      <a:pt x="5" y="0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46"/>
              <p:cNvSpPr/>
              <p:nvPr/>
            </p:nvSpPr>
            <p:spPr bwMode="auto">
              <a:xfrm>
                <a:off x="8623994" y="2358104"/>
                <a:ext cx="481048" cy="564854"/>
              </a:xfrm>
              <a:custGeom>
                <a:avLst/>
                <a:gdLst>
                  <a:gd name="T0" fmla="*/ 205 w 205"/>
                  <a:gd name="T1" fmla="*/ 0 h 241"/>
                  <a:gd name="T2" fmla="*/ 0 w 205"/>
                  <a:gd name="T3" fmla="*/ 232 h 241"/>
                  <a:gd name="T4" fmla="*/ 44 w 205"/>
                  <a:gd name="T5" fmla="*/ 241 h 241"/>
                  <a:gd name="T6" fmla="*/ 195 w 205"/>
                  <a:gd name="T7" fmla="*/ 79 h 241"/>
                  <a:gd name="T8" fmla="*/ 205 w 205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41">
                    <a:moveTo>
                      <a:pt x="205" y="0"/>
                    </a:moveTo>
                    <a:cubicBezTo>
                      <a:pt x="149" y="15"/>
                      <a:pt x="21" y="77"/>
                      <a:pt x="0" y="232"/>
                    </a:cubicBezTo>
                    <a:cubicBezTo>
                      <a:pt x="16" y="233"/>
                      <a:pt x="29" y="238"/>
                      <a:pt x="44" y="241"/>
                    </a:cubicBezTo>
                    <a:cubicBezTo>
                      <a:pt x="66" y="127"/>
                      <a:pt x="132" y="72"/>
                      <a:pt x="195" y="7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47"/>
              <p:cNvSpPr/>
              <p:nvPr/>
            </p:nvSpPr>
            <p:spPr bwMode="auto">
              <a:xfrm>
                <a:off x="9118450" y="2349723"/>
                <a:ext cx="110624" cy="450877"/>
              </a:xfrm>
              <a:custGeom>
                <a:avLst/>
                <a:gdLst>
                  <a:gd name="T0" fmla="*/ 33 w 47"/>
                  <a:gd name="T1" fmla="*/ 12 h 193"/>
                  <a:gd name="T2" fmla="*/ 27 w 47"/>
                  <a:gd name="T3" fmla="*/ 193 h 193"/>
                  <a:gd name="T4" fmla="*/ 10 w 47"/>
                  <a:gd name="T5" fmla="*/ 69 h 193"/>
                  <a:gd name="T6" fmla="*/ 31 w 47"/>
                  <a:gd name="T7" fmla="*/ 64 h 193"/>
                  <a:gd name="T8" fmla="*/ 0 w 47"/>
                  <a:gd name="T9" fmla="*/ 53 h 193"/>
                  <a:gd name="T10" fmla="*/ 8 w 47"/>
                  <a:gd name="T11" fmla="*/ 0 h 193"/>
                  <a:gd name="T12" fmla="*/ 33 w 47"/>
                  <a:gd name="T1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93">
                    <a:moveTo>
                      <a:pt x="33" y="12"/>
                    </a:moveTo>
                    <a:cubicBezTo>
                      <a:pt x="47" y="19"/>
                      <a:pt x="39" y="102"/>
                      <a:pt x="27" y="193"/>
                    </a:cubicBezTo>
                    <a:cubicBezTo>
                      <a:pt x="27" y="193"/>
                      <a:pt x="10" y="69"/>
                      <a:pt x="10" y="69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33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Freeform: Shape 48"/>
              <p:cNvSpPr/>
              <p:nvPr/>
            </p:nvSpPr>
            <p:spPr bwMode="auto">
              <a:xfrm>
                <a:off x="9584412" y="1885438"/>
                <a:ext cx="135766" cy="154203"/>
              </a:xfrm>
              <a:custGeom>
                <a:avLst/>
                <a:gdLst>
                  <a:gd name="T0" fmla="*/ 54 w 58"/>
                  <a:gd name="T1" fmla="*/ 65 h 66"/>
                  <a:gd name="T2" fmla="*/ 58 w 58"/>
                  <a:gd name="T3" fmla="*/ 39 h 66"/>
                  <a:gd name="T4" fmla="*/ 51 w 58"/>
                  <a:gd name="T5" fmla="*/ 10 h 66"/>
                  <a:gd name="T6" fmla="*/ 26 w 58"/>
                  <a:gd name="T7" fmla="*/ 1 h 66"/>
                  <a:gd name="T8" fmla="*/ 3 w 58"/>
                  <a:gd name="T9" fmla="*/ 15 h 66"/>
                  <a:gd name="T10" fmla="*/ 10 w 58"/>
                  <a:gd name="T11" fmla="*/ 39 h 66"/>
                  <a:gd name="T12" fmla="*/ 21 w 58"/>
                  <a:gd name="T13" fmla="*/ 59 h 66"/>
                  <a:gd name="T14" fmla="*/ 54 w 58"/>
                  <a:gd name="T1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6">
                    <a:moveTo>
                      <a:pt x="54" y="65"/>
                    </a:moveTo>
                    <a:cubicBezTo>
                      <a:pt x="54" y="59"/>
                      <a:pt x="58" y="48"/>
                      <a:pt x="58" y="39"/>
                    </a:cubicBezTo>
                    <a:cubicBezTo>
                      <a:pt x="58" y="29"/>
                      <a:pt x="51" y="14"/>
                      <a:pt x="51" y="10"/>
                    </a:cubicBezTo>
                    <a:cubicBezTo>
                      <a:pt x="50" y="6"/>
                      <a:pt x="39" y="0"/>
                      <a:pt x="26" y="1"/>
                    </a:cubicBezTo>
                    <a:cubicBezTo>
                      <a:pt x="13" y="1"/>
                      <a:pt x="6" y="7"/>
                      <a:pt x="3" y="15"/>
                    </a:cubicBezTo>
                    <a:cubicBezTo>
                      <a:pt x="0" y="22"/>
                      <a:pt x="4" y="33"/>
                      <a:pt x="10" y="39"/>
                    </a:cubicBezTo>
                    <a:cubicBezTo>
                      <a:pt x="15" y="46"/>
                      <a:pt x="21" y="52"/>
                      <a:pt x="21" y="59"/>
                    </a:cubicBezTo>
                    <a:cubicBezTo>
                      <a:pt x="22" y="66"/>
                      <a:pt x="54" y="65"/>
                      <a:pt x="54" y="65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49"/>
              <p:cNvSpPr/>
              <p:nvPr/>
            </p:nvSpPr>
            <p:spPr bwMode="auto">
              <a:xfrm>
                <a:off x="9629668" y="2017851"/>
                <a:ext cx="90511" cy="46931"/>
              </a:xfrm>
              <a:custGeom>
                <a:avLst/>
                <a:gdLst>
                  <a:gd name="T0" fmla="*/ 0 w 54"/>
                  <a:gd name="T1" fmla="*/ 27 h 28"/>
                  <a:gd name="T2" fmla="*/ 0 w 54"/>
                  <a:gd name="T3" fmla="*/ 0 h 28"/>
                  <a:gd name="T4" fmla="*/ 54 w 54"/>
                  <a:gd name="T5" fmla="*/ 3 h 28"/>
                  <a:gd name="T6" fmla="*/ 50 w 54"/>
                  <a:gd name="T7" fmla="*/ 28 h 28"/>
                  <a:gd name="T8" fmla="*/ 0 w 54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0" y="27"/>
                    </a:moveTo>
                    <a:lnTo>
                      <a:pt x="0" y="0"/>
                    </a:lnTo>
                    <a:lnTo>
                      <a:pt x="54" y="3"/>
                    </a:lnTo>
                    <a:lnTo>
                      <a:pt x="50" y="2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Freeform: Shape 50"/>
              <p:cNvSpPr/>
              <p:nvPr/>
            </p:nvSpPr>
            <p:spPr bwMode="auto">
              <a:xfrm>
                <a:off x="9316232" y="2024556"/>
                <a:ext cx="407298" cy="963771"/>
              </a:xfrm>
              <a:custGeom>
                <a:avLst/>
                <a:gdLst>
                  <a:gd name="T0" fmla="*/ 0 w 174"/>
                  <a:gd name="T1" fmla="*/ 133 h 411"/>
                  <a:gd name="T2" fmla="*/ 132 w 174"/>
                  <a:gd name="T3" fmla="*/ 0 h 411"/>
                  <a:gd name="T4" fmla="*/ 174 w 174"/>
                  <a:gd name="T5" fmla="*/ 4 h 411"/>
                  <a:gd name="T6" fmla="*/ 55 w 174"/>
                  <a:gd name="T7" fmla="*/ 210 h 411"/>
                  <a:gd name="T8" fmla="*/ 99 w 174"/>
                  <a:gd name="T9" fmla="*/ 407 h 411"/>
                  <a:gd name="T10" fmla="*/ 57 w 174"/>
                  <a:gd name="T11" fmla="*/ 411 h 411"/>
                  <a:gd name="T12" fmla="*/ 0 w 174"/>
                  <a:gd name="T13" fmla="*/ 13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411">
                    <a:moveTo>
                      <a:pt x="0" y="133"/>
                    </a:moveTo>
                    <a:cubicBezTo>
                      <a:pt x="43" y="125"/>
                      <a:pt x="106" y="169"/>
                      <a:pt x="132" y="0"/>
                    </a:cubicBezTo>
                    <a:cubicBezTo>
                      <a:pt x="174" y="4"/>
                      <a:pt x="174" y="4"/>
                      <a:pt x="174" y="4"/>
                    </a:cubicBezTo>
                    <a:cubicBezTo>
                      <a:pt x="157" y="177"/>
                      <a:pt x="120" y="180"/>
                      <a:pt x="55" y="210"/>
                    </a:cubicBezTo>
                    <a:cubicBezTo>
                      <a:pt x="99" y="407"/>
                      <a:pt x="99" y="407"/>
                      <a:pt x="99" y="407"/>
                    </a:cubicBezTo>
                    <a:cubicBezTo>
                      <a:pt x="57" y="411"/>
                      <a:pt x="57" y="411"/>
                      <a:pt x="57" y="411"/>
                    </a:cubicBezTo>
                    <a:lnTo>
                      <a:pt x="0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: Shape 51"/>
              <p:cNvSpPr/>
              <p:nvPr/>
            </p:nvSpPr>
            <p:spPr bwMode="auto">
              <a:xfrm>
                <a:off x="9311204" y="2327934"/>
                <a:ext cx="102244" cy="424060"/>
              </a:xfrm>
              <a:custGeom>
                <a:avLst/>
                <a:gdLst>
                  <a:gd name="T0" fmla="*/ 14 w 61"/>
                  <a:gd name="T1" fmla="*/ 0 h 253"/>
                  <a:gd name="T2" fmla="*/ 14 w 61"/>
                  <a:gd name="T3" fmla="*/ 0 h 253"/>
                  <a:gd name="T4" fmla="*/ 61 w 61"/>
                  <a:gd name="T5" fmla="*/ 66 h 253"/>
                  <a:gd name="T6" fmla="*/ 29 w 61"/>
                  <a:gd name="T7" fmla="*/ 77 h 253"/>
                  <a:gd name="T8" fmla="*/ 54 w 61"/>
                  <a:gd name="T9" fmla="*/ 81 h 253"/>
                  <a:gd name="T10" fmla="*/ 53 w 61"/>
                  <a:gd name="T11" fmla="*/ 253 h 253"/>
                  <a:gd name="T12" fmla="*/ 0 w 61"/>
                  <a:gd name="T13" fmla="*/ 4 h 253"/>
                  <a:gd name="T14" fmla="*/ 14 w 61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253">
                    <a:moveTo>
                      <a:pt x="14" y="0"/>
                    </a:moveTo>
                    <a:lnTo>
                      <a:pt x="14" y="0"/>
                    </a:lnTo>
                    <a:lnTo>
                      <a:pt x="61" y="66"/>
                    </a:lnTo>
                    <a:lnTo>
                      <a:pt x="29" y="77"/>
                    </a:lnTo>
                    <a:lnTo>
                      <a:pt x="54" y="81"/>
                    </a:lnTo>
                    <a:lnTo>
                      <a:pt x="53" y="253"/>
                    </a:lnTo>
                    <a:lnTo>
                      <a:pt x="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52"/>
              <p:cNvSpPr/>
              <p:nvPr/>
            </p:nvSpPr>
            <p:spPr bwMode="auto">
              <a:xfrm>
                <a:off x="9292766" y="2334639"/>
                <a:ext cx="35199" cy="72074"/>
              </a:xfrm>
              <a:custGeom>
                <a:avLst/>
                <a:gdLst>
                  <a:gd name="T0" fmla="*/ 0 w 15"/>
                  <a:gd name="T1" fmla="*/ 5 h 31"/>
                  <a:gd name="T2" fmla="*/ 2 w 15"/>
                  <a:gd name="T3" fmla="*/ 1 h 31"/>
                  <a:gd name="T4" fmla="*/ 15 w 15"/>
                  <a:gd name="T5" fmla="*/ 15 h 31"/>
                  <a:gd name="T6" fmla="*/ 3 w 15"/>
                  <a:gd name="T7" fmla="*/ 30 h 31"/>
                  <a:gd name="T8" fmla="*/ 0 w 15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0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5" y="15"/>
                      <a:pt x="15" y="15"/>
                    </a:cubicBezTo>
                    <a:cubicBezTo>
                      <a:pt x="15" y="15"/>
                      <a:pt x="3" y="31"/>
                      <a:pt x="3" y="3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: Shape 53"/>
              <p:cNvSpPr/>
              <p:nvPr/>
            </p:nvSpPr>
            <p:spPr bwMode="auto">
              <a:xfrm>
                <a:off x="9270977" y="2403359"/>
                <a:ext cx="124033" cy="584967"/>
              </a:xfrm>
              <a:custGeom>
                <a:avLst/>
                <a:gdLst>
                  <a:gd name="T0" fmla="*/ 0 w 74"/>
                  <a:gd name="T1" fmla="*/ 1 h 349"/>
                  <a:gd name="T2" fmla="*/ 20 w 74"/>
                  <a:gd name="T3" fmla="*/ 0 h 349"/>
                  <a:gd name="T4" fmla="*/ 74 w 74"/>
                  <a:gd name="T5" fmla="*/ 289 h 349"/>
                  <a:gd name="T6" fmla="*/ 54 w 74"/>
                  <a:gd name="T7" fmla="*/ 349 h 349"/>
                  <a:gd name="T8" fmla="*/ 14 w 74"/>
                  <a:gd name="T9" fmla="*/ 291 h 349"/>
                  <a:gd name="T10" fmla="*/ 0 w 74"/>
                  <a:gd name="T11" fmla="*/ 1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49">
                    <a:moveTo>
                      <a:pt x="0" y="1"/>
                    </a:moveTo>
                    <a:lnTo>
                      <a:pt x="20" y="0"/>
                    </a:lnTo>
                    <a:lnTo>
                      <a:pt x="74" y="289"/>
                    </a:lnTo>
                    <a:lnTo>
                      <a:pt x="54" y="349"/>
                    </a:lnTo>
                    <a:lnTo>
                      <a:pt x="14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: Shape 54"/>
              <p:cNvSpPr/>
              <p:nvPr/>
            </p:nvSpPr>
            <p:spPr bwMode="auto">
              <a:xfrm>
                <a:off x="9235778" y="2344695"/>
                <a:ext cx="68722" cy="70397"/>
              </a:xfrm>
              <a:custGeom>
                <a:avLst/>
                <a:gdLst>
                  <a:gd name="T0" fmla="*/ 0 w 29"/>
                  <a:gd name="T1" fmla="*/ 7 h 30"/>
                  <a:gd name="T2" fmla="*/ 29 w 29"/>
                  <a:gd name="T3" fmla="*/ 0 h 30"/>
                  <a:gd name="T4" fmla="*/ 29 w 29"/>
                  <a:gd name="T5" fmla="*/ 27 h 30"/>
                  <a:gd name="T6" fmla="*/ 15 w 29"/>
                  <a:gd name="T7" fmla="*/ 30 h 30"/>
                  <a:gd name="T8" fmla="*/ 0 w 29"/>
                  <a:gd name="T9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0" y="7"/>
                    </a:moveTo>
                    <a:cubicBezTo>
                      <a:pt x="1" y="7"/>
                      <a:pt x="29" y="0"/>
                      <a:pt x="29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15" y="30"/>
                      <a:pt x="15" y="30"/>
                      <a:pt x="15" y="3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55"/>
              <p:cNvSpPr/>
              <p:nvPr/>
            </p:nvSpPr>
            <p:spPr bwMode="auto">
              <a:xfrm>
                <a:off x="9289414" y="2304469"/>
                <a:ext cx="45256" cy="102244"/>
              </a:xfrm>
              <a:custGeom>
                <a:avLst/>
                <a:gdLst>
                  <a:gd name="T0" fmla="*/ 0 w 27"/>
                  <a:gd name="T1" fmla="*/ 24 h 61"/>
                  <a:gd name="T2" fmla="*/ 27 w 27"/>
                  <a:gd name="T3" fmla="*/ 61 h 61"/>
                  <a:gd name="T4" fmla="*/ 27 w 27"/>
                  <a:gd name="T5" fmla="*/ 10 h 61"/>
                  <a:gd name="T6" fmla="*/ 7 w 27"/>
                  <a:gd name="T7" fmla="*/ 0 h 61"/>
                  <a:gd name="T8" fmla="*/ 0 w 27"/>
                  <a:gd name="T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1">
                    <a:moveTo>
                      <a:pt x="0" y="24"/>
                    </a:moveTo>
                    <a:lnTo>
                      <a:pt x="27" y="61"/>
                    </a:lnTo>
                    <a:lnTo>
                      <a:pt x="27" y="10"/>
                    </a:lnTo>
                    <a:lnTo>
                      <a:pt x="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56"/>
              <p:cNvSpPr/>
              <p:nvPr/>
            </p:nvSpPr>
            <p:spPr bwMode="auto">
              <a:xfrm>
                <a:off x="9111745" y="2317877"/>
                <a:ext cx="142471" cy="115653"/>
              </a:xfrm>
              <a:custGeom>
                <a:avLst/>
                <a:gdLst>
                  <a:gd name="T0" fmla="*/ 0 w 85"/>
                  <a:gd name="T1" fmla="*/ 24 h 69"/>
                  <a:gd name="T2" fmla="*/ 11 w 85"/>
                  <a:gd name="T3" fmla="*/ 0 h 69"/>
                  <a:gd name="T4" fmla="*/ 85 w 85"/>
                  <a:gd name="T5" fmla="*/ 23 h 69"/>
                  <a:gd name="T6" fmla="*/ 67 w 85"/>
                  <a:gd name="T7" fmla="*/ 69 h 69"/>
                  <a:gd name="T8" fmla="*/ 0 w 85"/>
                  <a:gd name="T9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9">
                    <a:moveTo>
                      <a:pt x="0" y="24"/>
                    </a:moveTo>
                    <a:lnTo>
                      <a:pt x="11" y="0"/>
                    </a:lnTo>
                    <a:lnTo>
                      <a:pt x="85" y="23"/>
                    </a:lnTo>
                    <a:lnTo>
                      <a:pt x="67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57"/>
              <p:cNvSpPr/>
              <p:nvPr/>
            </p:nvSpPr>
            <p:spPr bwMode="auto">
              <a:xfrm>
                <a:off x="8996093" y="2011147"/>
                <a:ext cx="164260" cy="293322"/>
              </a:xfrm>
              <a:custGeom>
                <a:avLst/>
                <a:gdLst>
                  <a:gd name="T0" fmla="*/ 70 w 70"/>
                  <a:gd name="T1" fmla="*/ 17 h 125"/>
                  <a:gd name="T2" fmla="*/ 63 w 70"/>
                  <a:gd name="T3" fmla="*/ 10 h 125"/>
                  <a:gd name="T4" fmla="*/ 2 w 70"/>
                  <a:gd name="T5" fmla="*/ 56 h 125"/>
                  <a:gd name="T6" fmla="*/ 14 w 70"/>
                  <a:gd name="T7" fmla="*/ 105 h 125"/>
                  <a:gd name="T8" fmla="*/ 54 w 70"/>
                  <a:gd name="T9" fmla="*/ 125 h 125"/>
                  <a:gd name="T10" fmla="*/ 52 w 70"/>
                  <a:gd name="T11" fmla="*/ 109 h 125"/>
                  <a:gd name="T12" fmla="*/ 40 w 70"/>
                  <a:gd name="T13" fmla="*/ 97 h 125"/>
                  <a:gd name="T14" fmla="*/ 27 w 70"/>
                  <a:gd name="T15" fmla="*/ 93 h 125"/>
                  <a:gd name="T16" fmla="*/ 22 w 70"/>
                  <a:gd name="T17" fmla="*/ 79 h 125"/>
                  <a:gd name="T18" fmla="*/ 32 w 70"/>
                  <a:gd name="T19" fmla="*/ 75 h 125"/>
                  <a:gd name="T20" fmla="*/ 47 w 70"/>
                  <a:gd name="T21" fmla="*/ 83 h 125"/>
                  <a:gd name="T22" fmla="*/ 51 w 70"/>
                  <a:gd name="T23" fmla="*/ 80 h 125"/>
                  <a:gd name="T24" fmla="*/ 31 w 70"/>
                  <a:gd name="T25" fmla="*/ 20 h 125"/>
                  <a:gd name="T26" fmla="*/ 70 w 70"/>
                  <a:gd name="T27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25">
                    <a:moveTo>
                      <a:pt x="70" y="17"/>
                    </a:moveTo>
                    <a:cubicBezTo>
                      <a:pt x="70" y="14"/>
                      <a:pt x="67" y="12"/>
                      <a:pt x="63" y="10"/>
                    </a:cubicBezTo>
                    <a:cubicBezTo>
                      <a:pt x="39" y="0"/>
                      <a:pt x="4" y="31"/>
                      <a:pt x="2" y="56"/>
                    </a:cubicBezTo>
                    <a:cubicBezTo>
                      <a:pt x="0" y="73"/>
                      <a:pt x="1" y="97"/>
                      <a:pt x="14" y="105"/>
                    </a:cubicBezTo>
                    <a:cubicBezTo>
                      <a:pt x="27" y="114"/>
                      <a:pt x="54" y="125"/>
                      <a:pt x="54" y="125"/>
                    </a:cubicBezTo>
                    <a:cubicBezTo>
                      <a:pt x="54" y="125"/>
                      <a:pt x="53" y="110"/>
                      <a:pt x="52" y="109"/>
                    </a:cubicBezTo>
                    <a:cubicBezTo>
                      <a:pt x="52" y="107"/>
                      <a:pt x="40" y="97"/>
                      <a:pt x="40" y="97"/>
                    </a:cubicBezTo>
                    <a:cubicBezTo>
                      <a:pt x="40" y="97"/>
                      <a:pt x="33" y="97"/>
                      <a:pt x="27" y="93"/>
                    </a:cubicBezTo>
                    <a:cubicBezTo>
                      <a:pt x="20" y="88"/>
                      <a:pt x="19" y="85"/>
                      <a:pt x="22" y="79"/>
                    </a:cubicBezTo>
                    <a:cubicBezTo>
                      <a:pt x="25" y="74"/>
                      <a:pt x="28" y="74"/>
                      <a:pt x="32" y="75"/>
                    </a:cubicBezTo>
                    <a:cubicBezTo>
                      <a:pt x="36" y="75"/>
                      <a:pt x="46" y="84"/>
                      <a:pt x="47" y="83"/>
                    </a:cubicBezTo>
                    <a:cubicBezTo>
                      <a:pt x="48" y="82"/>
                      <a:pt x="51" y="80"/>
                      <a:pt x="51" y="80"/>
                    </a:cubicBezTo>
                    <a:cubicBezTo>
                      <a:pt x="36" y="70"/>
                      <a:pt x="9" y="34"/>
                      <a:pt x="31" y="20"/>
                    </a:cubicBezTo>
                    <a:cubicBezTo>
                      <a:pt x="53" y="6"/>
                      <a:pt x="70" y="17"/>
                      <a:pt x="70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58"/>
              <p:cNvSpPr/>
              <p:nvPr/>
            </p:nvSpPr>
            <p:spPr bwMode="auto">
              <a:xfrm>
                <a:off x="9581060" y="1944102"/>
                <a:ext cx="77102" cy="48608"/>
              </a:xfrm>
              <a:custGeom>
                <a:avLst/>
                <a:gdLst>
                  <a:gd name="T0" fmla="*/ 13 w 33"/>
                  <a:gd name="T1" fmla="*/ 0 h 21"/>
                  <a:gd name="T2" fmla="*/ 1 w 33"/>
                  <a:gd name="T3" fmla="*/ 4 h 21"/>
                  <a:gd name="T4" fmla="*/ 4 w 33"/>
                  <a:gd name="T5" fmla="*/ 15 h 21"/>
                  <a:gd name="T6" fmla="*/ 28 w 33"/>
                  <a:gd name="T7" fmla="*/ 18 h 21"/>
                  <a:gd name="T8" fmla="*/ 27 w 33"/>
                  <a:gd name="T9" fmla="*/ 7 h 21"/>
                  <a:gd name="T10" fmla="*/ 13 w 33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3" y="0"/>
                    </a:moveTo>
                    <a:cubicBezTo>
                      <a:pt x="13" y="0"/>
                      <a:pt x="3" y="0"/>
                      <a:pt x="1" y="4"/>
                    </a:cubicBezTo>
                    <a:cubicBezTo>
                      <a:pt x="0" y="8"/>
                      <a:pt x="0" y="12"/>
                      <a:pt x="4" y="15"/>
                    </a:cubicBezTo>
                    <a:cubicBezTo>
                      <a:pt x="9" y="18"/>
                      <a:pt x="23" y="21"/>
                      <a:pt x="28" y="18"/>
                    </a:cubicBezTo>
                    <a:cubicBezTo>
                      <a:pt x="33" y="15"/>
                      <a:pt x="31" y="9"/>
                      <a:pt x="27" y="7"/>
                    </a:cubicBezTo>
                    <a:cubicBezTo>
                      <a:pt x="22" y="5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59"/>
            <p:cNvGrpSpPr/>
            <p:nvPr/>
          </p:nvGrpSpPr>
          <p:grpSpPr>
            <a:xfrm>
              <a:off x="7237840" y="2815685"/>
              <a:ext cx="1275530" cy="2269471"/>
              <a:chOff x="7237840" y="2815685"/>
              <a:chExt cx="1275530" cy="2269471"/>
            </a:xfrm>
          </p:grpSpPr>
          <p:sp>
            <p:nvSpPr>
              <p:cNvPr id="101" name="Freeform: Shape 60"/>
              <p:cNvSpPr/>
              <p:nvPr/>
            </p:nvSpPr>
            <p:spPr bwMode="auto">
              <a:xfrm>
                <a:off x="7433947" y="3863262"/>
                <a:ext cx="1079423" cy="1221894"/>
              </a:xfrm>
              <a:custGeom>
                <a:avLst/>
                <a:gdLst>
                  <a:gd name="T0" fmla="*/ 249 w 461"/>
                  <a:gd name="T1" fmla="*/ 25 h 521"/>
                  <a:gd name="T2" fmla="*/ 415 w 461"/>
                  <a:gd name="T3" fmla="*/ 108 h 521"/>
                  <a:gd name="T4" fmla="*/ 331 w 461"/>
                  <a:gd name="T5" fmla="*/ 266 h 521"/>
                  <a:gd name="T6" fmla="*/ 397 w 461"/>
                  <a:gd name="T7" fmla="*/ 292 h 521"/>
                  <a:gd name="T8" fmla="*/ 299 w 461"/>
                  <a:gd name="T9" fmla="*/ 291 h 521"/>
                  <a:gd name="T10" fmla="*/ 298 w 461"/>
                  <a:gd name="T11" fmla="*/ 288 h 521"/>
                  <a:gd name="T12" fmla="*/ 285 w 461"/>
                  <a:gd name="T13" fmla="*/ 290 h 521"/>
                  <a:gd name="T14" fmla="*/ 342 w 461"/>
                  <a:gd name="T15" fmla="*/ 97 h 521"/>
                  <a:gd name="T16" fmla="*/ 203 w 461"/>
                  <a:gd name="T17" fmla="*/ 109 h 521"/>
                  <a:gd name="T18" fmla="*/ 88 w 461"/>
                  <a:gd name="T19" fmla="*/ 452 h 521"/>
                  <a:gd name="T20" fmla="*/ 76 w 461"/>
                  <a:gd name="T21" fmla="*/ 462 h 521"/>
                  <a:gd name="T22" fmla="*/ 4 w 461"/>
                  <a:gd name="T23" fmla="*/ 518 h 521"/>
                  <a:gd name="T24" fmla="*/ 38 w 461"/>
                  <a:gd name="T25" fmla="*/ 440 h 521"/>
                  <a:gd name="T26" fmla="*/ 120 w 461"/>
                  <a:gd name="T27" fmla="*/ 17 h 521"/>
                  <a:gd name="T28" fmla="*/ 249 w 461"/>
                  <a:gd name="T29" fmla="*/ 25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21">
                    <a:moveTo>
                      <a:pt x="249" y="25"/>
                    </a:moveTo>
                    <a:cubicBezTo>
                      <a:pt x="305" y="36"/>
                      <a:pt x="461" y="0"/>
                      <a:pt x="415" y="108"/>
                    </a:cubicBezTo>
                    <a:cubicBezTo>
                      <a:pt x="385" y="178"/>
                      <a:pt x="359" y="215"/>
                      <a:pt x="331" y="266"/>
                    </a:cubicBezTo>
                    <a:cubicBezTo>
                      <a:pt x="349" y="273"/>
                      <a:pt x="401" y="291"/>
                      <a:pt x="397" y="292"/>
                    </a:cubicBezTo>
                    <a:cubicBezTo>
                      <a:pt x="390" y="295"/>
                      <a:pt x="300" y="297"/>
                      <a:pt x="299" y="291"/>
                    </a:cubicBezTo>
                    <a:cubicBezTo>
                      <a:pt x="299" y="291"/>
                      <a:pt x="300" y="297"/>
                      <a:pt x="298" y="288"/>
                    </a:cubicBezTo>
                    <a:cubicBezTo>
                      <a:pt x="285" y="290"/>
                      <a:pt x="285" y="290"/>
                      <a:pt x="285" y="290"/>
                    </a:cubicBezTo>
                    <a:cubicBezTo>
                      <a:pt x="266" y="250"/>
                      <a:pt x="368" y="99"/>
                      <a:pt x="342" y="97"/>
                    </a:cubicBezTo>
                    <a:cubicBezTo>
                      <a:pt x="282" y="93"/>
                      <a:pt x="210" y="110"/>
                      <a:pt x="203" y="109"/>
                    </a:cubicBezTo>
                    <a:cubicBezTo>
                      <a:pt x="198" y="109"/>
                      <a:pt x="156" y="224"/>
                      <a:pt x="88" y="452"/>
                    </a:cubicBezTo>
                    <a:cubicBezTo>
                      <a:pt x="76" y="462"/>
                      <a:pt x="76" y="462"/>
                      <a:pt x="76" y="462"/>
                    </a:cubicBezTo>
                    <a:cubicBezTo>
                      <a:pt x="75" y="469"/>
                      <a:pt x="13" y="521"/>
                      <a:pt x="4" y="518"/>
                    </a:cubicBezTo>
                    <a:cubicBezTo>
                      <a:pt x="0" y="517"/>
                      <a:pt x="25" y="459"/>
                      <a:pt x="38" y="440"/>
                    </a:cubicBezTo>
                    <a:cubicBezTo>
                      <a:pt x="86" y="229"/>
                      <a:pt x="103" y="125"/>
                      <a:pt x="120" y="17"/>
                    </a:cubicBezTo>
                    <a:lnTo>
                      <a:pt x="249" y="2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61"/>
              <p:cNvSpPr/>
              <p:nvPr/>
            </p:nvSpPr>
            <p:spPr bwMode="auto">
              <a:xfrm>
                <a:off x="7707155" y="3915222"/>
                <a:ext cx="338577" cy="82131"/>
              </a:xfrm>
              <a:custGeom>
                <a:avLst/>
                <a:gdLst>
                  <a:gd name="T0" fmla="*/ 2 w 144"/>
                  <a:gd name="T1" fmla="*/ 10 h 35"/>
                  <a:gd name="T2" fmla="*/ 87 w 144"/>
                  <a:gd name="T3" fmla="*/ 12 h 35"/>
                  <a:gd name="T4" fmla="*/ 142 w 144"/>
                  <a:gd name="T5" fmla="*/ 0 h 35"/>
                  <a:gd name="T6" fmla="*/ 140 w 144"/>
                  <a:gd name="T7" fmla="*/ 20 h 35"/>
                  <a:gd name="T8" fmla="*/ 74 w 144"/>
                  <a:gd name="T9" fmla="*/ 35 h 35"/>
                  <a:gd name="T10" fmla="*/ 0 w 144"/>
                  <a:gd name="T11" fmla="*/ 28 h 35"/>
                  <a:gd name="T12" fmla="*/ 2 w 144"/>
                  <a:gd name="T1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5">
                    <a:moveTo>
                      <a:pt x="2" y="10"/>
                    </a:moveTo>
                    <a:cubicBezTo>
                      <a:pt x="8" y="11"/>
                      <a:pt x="56" y="16"/>
                      <a:pt x="87" y="12"/>
                    </a:cubicBezTo>
                    <a:cubicBezTo>
                      <a:pt x="119" y="9"/>
                      <a:pt x="142" y="0"/>
                      <a:pt x="142" y="0"/>
                    </a:cubicBezTo>
                    <a:cubicBezTo>
                      <a:pt x="142" y="0"/>
                      <a:pt x="144" y="19"/>
                      <a:pt x="140" y="20"/>
                    </a:cubicBezTo>
                    <a:cubicBezTo>
                      <a:pt x="135" y="21"/>
                      <a:pt x="126" y="35"/>
                      <a:pt x="74" y="35"/>
                    </a:cubicBezTo>
                    <a:cubicBezTo>
                      <a:pt x="21" y="34"/>
                      <a:pt x="0" y="28"/>
                      <a:pt x="0" y="28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62"/>
              <p:cNvSpPr/>
              <p:nvPr/>
            </p:nvSpPr>
            <p:spPr bwMode="auto">
              <a:xfrm>
                <a:off x="7683689" y="3269915"/>
                <a:ext cx="357015" cy="734142"/>
              </a:xfrm>
              <a:custGeom>
                <a:avLst/>
                <a:gdLst>
                  <a:gd name="T0" fmla="*/ 87 w 152"/>
                  <a:gd name="T1" fmla="*/ 0 h 313"/>
                  <a:gd name="T2" fmla="*/ 101 w 152"/>
                  <a:gd name="T3" fmla="*/ 17 h 313"/>
                  <a:gd name="T4" fmla="*/ 152 w 152"/>
                  <a:gd name="T5" fmla="*/ 280 h 313"/>
                  <a:gd name="T6" fmla="*/ 0 w 152"/>
                  <a:gd name="T7" fmla="*/ 293 h 313"/>
                  <a:gd name="T8" fmla="*/ 4 w 152"/>
                  <a:gd name="T9" fmla="*/ 18 h 313"/>
                  <a:gd name="T10" fmla="*/ 32 w 152"/>
                  <a:gd name="T11" fmla="*/ 14 h 313"/>
                  <a:gd name="T12" fmla="*/ 87 w 152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13">
                    <a:moveTo>
                      <a:pt x="87" y="0"/>
                    </a:moveTo>
                    <a:cubicBezTo>
                      <a:pt x="93" y="9"/>
                      <a:pt x="101" y="17"/>
                      <a:pt x="101" y="17"/>
                    </a:cubicBezTo>
                    <a:cubicBezTo>
                      <a:pt x="148" y="25"/>
                      <a:pt x="148" y="236"/>
                      <a:pt x="152" y="280"/>
                    </a:cubicBezTo>
                    <a:cubicBezTo>
                      <a:pt x="141" y="313"/>
                      <a:pt x="18" y="302"/>
                      <a:pt x="0" y="293"/>
                    </a:cubicBezTo>
                    <a:cubicBezTo>
                      <a:pt x="11" y="196"/>
                      <a:pt x="27" y="112"/>
                      <a:pt x="4" y="18"/>
                    </a:cubicBezTo>
                    <a:cubicBezTo>
                      <a:pt x="21" y="16"/>
                      <a:pt x="32" y="14"/>
                      <a:pt x="32" y="14"/>
                    </a:cubicBezTo>
                    <a:cubicBezTo>
                      <a:pt x="87" y="0"/>
                      <a:pt x="87" y="0"/>
                      <a:pt x="87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63"/>
              <p:cNvSpPr/>
              <p:nvPr/>
            </p:nvSpPr>
            <p:spPr bwMode="auto">
              <a:xfrm>
                <a:off x="7718888" y="3258182"/>
                <a:ext cx="194430" cy="50284"/>
              </a:xfrm>
              <a:custGeom>
                <a:avLst/>
                <a:gdLst>
                  <a:gd name="T0" fmla="*/ 4 w 116"/>
                  <a:gd name="T1" fmla="*/ 30 h 30"/>
                  <a:gd name="T2" fmla="*/ 0 w 116"/>
                  <a:gd name="T3" fmla="*/ 9 h 30"/>
                  <a:gd name="T4" fmla="*/ 104 w 116"/>
                  <a:gd name="T5" fmla="*/ 0 h 30"/>
                  <a:gd name="T6" fmla="*/ 116 w 116"/>
                  <a:gd name="T7" fmla="*/ 27 h 30"/>
                  <a:gd name="T8" fmla="*/ 4 w 11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">
                    <a:moveTo>
                      <a:pt x="4" y="30"/>
                    </a:moveTo>
                    <a:lnTo>
                      <a:pt x="0" y="9"/>
                    </a:lnTo>
                    <a:lnTo>
                      <a:pt x="104" y="0"/>
                    </a:lnTo>
                    <a:lnTo>
                      <a:pt x="116" y="27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64"/>
              <p:cNvSpPr/>
              <p:nvPr/>
            </p:nvSpPr>
            <p:spPr bwMode="auto">
              <a:xfrm>
                <a:off x="7564685" y="2976593"/>
                <a:ext cx="336901" cy="368747"/>
              </a:xfrm>
              <a:custGeom>
                <a:avLst/>
                <a:gdLst>
                  <a:gd name="T0" fmla="*/ 20 w 144"/>
                  <a:gd name="T1" fmla="*/ 35 h 157"/>
                  <a:gd name="T2" fmla="*/ 76 w 144"/>
                  <a:gd name="T3" fmla="*/ 6 h 157"/>
                  <a:gd name="T4" fmla="*/ 89 w 144"/>
                  <a:gd name="T5" fmla="*/ 17 h 157"/>
                  <a:gd name="T6" fmla="*/ 116 w 144"/>
                  <a:gd name="T7" fmla="*/ 15 h 157"/>
                  <a:gd name="T8" fmla="*/ 119 w 144"/>
                  <a:gd name="T9" fmla="*/ 29 h 157"/>
                  <a:gd name="T10" fmla="*/ 139 w 144"/>
                  <a:gd name="T11" fmla="*/ 59 h 157"/>
                  <a:gd name="T12" fmla="*/ 125 w 144"/>
                  <a:gd name="T13" fmla="*/ 105 h 157"/>
                  <a:gd name="T14" fmla="*/ 138 w 144"/>
                  <a:gd name="T15" fmla="*/ 122 h 157"/>
                  <a:gd name="T16" fmla="*/ 138 w 144"/>
                  <a:gd name="T17" fmla="*/ 122 h 157"/>
                  <a:gd name="T18" fmla="*/ 134 w 144"/>
                  <a:gd name="T19" fmla="*/ 157 h 157"/>
                  <a:gd name="T20" fmla="*/ 69 w 144"/>
                  <a:gd name="T21" fmla="*/ 138 h 157"/>
                  <a:gd name="T22" fmla="*/ 67 w 144"/>
                  <a:gd name="T23" fmla="*/ 121 h 157"/>
                  <a:gd name="T24" fmla="*/ 59 w 144"/>
                  <a:gd name="T25" fmla="*/ 112 h 157"/>
                  <a:gd name="T26" fmla="*/ 20 w 144"/>
                  <a:gd name="T27" fmla="*/ 3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57">
                    <a:moveTo>
                      <a:pt x="20" y="35"/>
                    </a:moveTo>
                    <a:cubicBezTo>
                      <a:pt x="37" y="5"/>
                      <a:pt x="44" y="0"/>
                      <a:pt x="76" y="6"/>
                    </a:cubicBezTo>
                    <a:cubicBezTo>
                      <a:pt x="78" y="6"/>
                      <a:pt x="87" y="17"/>
                      <a:pt x="89" y="17"/>
                    </a:cubicBezTo>
                    <a:cubicBezTo>
                      <a:pt x="96" y="17"/>
                      <a:pt x="104" y="16"/>
                      <a:pt x="116" y="15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29"/>
                      <a:pt x="135" y="51"/>
                      <a:pt x="139" y="59"/>
                    </a:cubicBezTo>
                    <a:cubicBezTo>
                      <a:pt x="144" y="68"/>
                      <a:pt x="123" y="96"/>
                      <a:pt x="125" y="105"/>
                    </a:cubicBezTo>
                    <a:cubicBezTo>
                      <a:pt x="127" y="114"/>
                      <a:pt x="135" y="118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4" y="157"/>
                      <a:pt x="134" y="157"/>
                      <a:pt x="134" y="157"/>
                    </a:cubicBezTo>
                    <a:cubicBezTo>
                      <a:pt x="134" y="157"/>
                      <a:pt x="66" y="142"/>
                      <a:pt x="69" y="138"/>
                    </a:cubicBezTo>
                    <a:cubicBezTo>
                      <a:pt x="71" y="135"/>
                      <a:pt x="67" y="121"/>
                      <a:pt x="67" y="121"/>
                    </a:cubicBezTo>
                    <a:cubicBezTo>
                      <a:pt x="62" y="113"/>
                      <a:pt x="62" y="112"/>
                      <a:pt x="59" y="112"/>
                    </a:cubicBezTo>
                    <a:cubicBezTo>
                      <a:pt x="21" y="105"/>
                      <a:pt x="0" y="69"/>
                      <a:pt x="20" y="35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65"/>
              <p:cNvSpPr/>
              <p:nvPr/>
            </p:nvSpPr>
            <p:spPr bwMode="auto">
              <a:xfrm>
                <a:off x="7678661" y="3115712"/>
                <a:ext cx="222925" cy="217896"/>
              </a:xfrm>
              <a:custGeom>
                <a:avLst/>
                <a:gdLst>
                  <a:gd name="T0" fmla="*/ 90 w 95"/>
                  <a:gd name="T1" fmla="*/ 0 h 93"/>
                  <a:gd name="T2" fmla="*/ 76 w 95"/>
                  <a:gd name="T3" fmla="*/ 46 h 93"/>
                  <a:gd name="T4" fmla="*/ 89 w 95"/>
                  <a:gd name="T5" fmla="*/ 63 h 93"/>
                  <a:gd name="T6" fmla="*/ 89 w 95"/>
                  <a:gd name="T7" fmla="*/ 63 h 93"/>
                  <a:gd name="T8" fmla="*/ 86 w 95"/>
                  <a:gd name="T9" fmla="*/ 89 h 93"/>
                  <a:gd name="T10" fmla="*/ 59 w 95"/>
                  <a:gd name="T11" fmla="*/ 92 h 93"/>
                  <a:gd name="T12" fmla="*/ 58 w 95"/>
                  <a:gd name="T13" fmla="*/ 92 h 93"/>
                  <a:gd name="T14" fmla="*/ 20 w 95"/>
                  <a:gd name="T15" fmla="*/ 75 h 93"/>
                  <a:gd name="T16" fmla="*/ 19 w 95"/>
                  <a:gd name="T17" fmla="*/ 65 h 93"/>
                  <a:gd name="T18" fmla="*/ 11 w 95"/>
                  <a:gd name="T19" fmla="*/ 54 h 93"/>
                  <a:gd name="T20" fmla="*/ 14 w 95"/>
                  <a:gd name="T21" fmla="*/ 46 h 93"/>
                  <a:gd name="T22" fmla="*/ 0 w 95"/>
                  <a:gd name="T23" fmla="*/ 29 h 93"/>
                  <a:gd name="T24" fmla="*/ 6 w 95"/>
                  <a:gd name="T25" fmla="*/ 24 h 93"/>
                  <a:gd name="T26" fmla="*/ 20 w 95"/>
                  <a:gd name="T27" fmla="*/ 33 h 93"/>
                  <a:gd name="T28" fmla="*/ 90 w 95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93">
                    <a:moveTo>
                      <a:pt x="90" y="0"/>
                    </a:moveTo>
                    <a:cubicBezTo>
                      <a:pt x="95" y="9"/>
                      <a:pt x="74" y="37"/>
                      <a:pt x="76" y="46"/>
                    </a:cubicBezTo>
                    <a:cubicBezTo>
                      <a:pt x="78" y="55"/>
                      <a:pt x="86" y="59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75" y="92"/>
                      <a:pt x="64" y="93"/>
                      <a:pt x="59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1" y="90"/>
                      <a:pt x="33" y="82"/>
                      <a:pt x="20" y="75"/>
                    </a:cubicBezTo>
                    <a:cubicBezTo>
                      <a:pt x="20" y="71"/>
                      <a:pt x="19" y="65"/>
                      <a:pt x="19" y="65"/>
                    </a:cubicBezTo>
                    <a:cubicBezTo>
                      <a:pt x="17" y="63"/>
                      <a:pt x="16" y="55"/>
                      <a:pt x="11" y="54"/>
                    </a:cubicBezTo>
                    <a:cubicBezTo>
                      <a:pt x="12" y="50"/>
                      <a:pt x="13" y="48"/>
                      <a:pt x="14" y="46"/>
                    </a:cubicBezTo>
                    <a:cubicBezTo>
                      <a:pt x="14" y="44"/>
                      <a:pt x="0" y="29"/>
                      <a:pt x="0" y="29"/>
                    </a:cubicBezTo>
                    <a:cubicBezTo>
                      <a:pt x="0" y="29"/>
                      <a:pt x="6" y="29"/>
                      <a:pt x="6" y="24"/>
                    </a:cubicBezTo>
                    <a:cubicBezTo>
                      <a:pt x="10" y="27"/>
                      <a:pt x="16" y="32"/>
                      <a:pt x="20" y="33"/>
                    </a:cubicBezTo>
                    <a:cubicBezTo>
                      <a:pt x="45" y="36"/>
                      <a:pt x="76" y="3"/>
                      <a:pt x="90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66"/>
              <p:cNvSpPr/>
              <p:nvPr/>
            </p:nvSpPr>
            <p:spPr bwMode="auto">
              <a:xfrm>
                <a:off x="7764143" y="3293381"/>
                <a:ext cx="97215" cy="68722"/>
              </a:xfrm>
              <a:custGeom>
                <a:avLst/>
                <a:gdLst>
                  <a:gd name="T0" fmla="*/ 0 w 42"/>
                  <a:gd name="T1" fmla="*/ 21 h 29"/>
                  <a:gd name="T2" fmla="*/ 9 w 42"/>
                  <a:gd name="T3" fmla="*/ 0 h 29"/>
                  <a:gd name="T4" fmla="*/ 34 w 42"/>
                  <a:gd name="T5" fmla="*/ 7 h 29"/>
                  <a:gd name="T6" fmla="*/ 41 w 42"/>
                  <a:gd name="T7" fmla="*/ 29 h 29"/>
                  <a:gd name="T8" fmla="*/ 0 w 42"/>
                  <a:gd name="T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0" y="21"/>
                    </a:moveTo>
                    <a:cubicBezTo>
                      <a:pt x="3" y="14"/>
                      <a:pt x="6" y="7"/>
                      <a:pt x="9" y="0"/>
                    </a:cubicBezTo>
                    <a:cubicBezTo>
                      <a:pt x="17" y="3"/>
                      <a:pt x="32" y="7"/>
                      <a:pt x="34" y="7"/>
                    </a:cubicBezTo>
                    <a:cubicBezTo>
                      <a:pt x="34" y="7"/>
                      <a:pt x="42" y="29"/>
                      <a:pt x="41" y="29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67"/>
              <p:cNvSpPr/>
              <p:nvPr/>
            </p:nvSpPr>
            <p:spPr bwMode="auto">
              <a:xfrm>
                <a:off x="7589826" y="3310142"/>
                <a:ext cx="253095" cy="765989"/>
              </a:xfrm>
              <a:custGeom>
                <a:avLst/>
                <a:gdLst>
                  <a:gd name="T0" fmla="*/ 83 w 108"/>
                  <a:gd name="T1" fmla="*/ 9 h 327"/>
                  <a:gd name="T2" fmla="*/ 57 w 108"/>
                  <a:gd name="T3" fmla="*/ 327 h 327"/>
                  <a:gd name="T4" fmla="*/ 0 w 108"/>
                  <a:gd name="T5" fmla="*/ 305 h 327"/>
                  <a:gd name="T6" fmla="*/ 24 w 108"/>
                  <a:gd name="T7" fmla="*/ 75 h 327"/>
                  <a:gd name="T8" fmla="*/ 44 w 108"/>
                  <a:gd name="T9" fmla="*/ 1 h 327"/>
                  <a:gd name="T10" fmla="*/ 47 w 108"/>
                  <a:gd name="T11" fmla="*/ 0 h 327"/>
                  <a:gd name="T12" fmla="*/ 83 w 108"/>
                  <a:gd name="T13" fmla="*/ 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27">
                    <a:moveTo>
                      <a:pt x="83" y="9"/>
                    </a:moveTo>
                    <a:cubicBezTo>
                      <a:pt x="108" y="15"/>
                      <a:pt x="57" y="327"/>
                      <a:pt x="57" y="327"/>
                    </a:cubicBezTo>
                    <a:cubicBezTo>
                      <a:pt x="52" y="321"/>
                      <a:pt x="22" y="318"/>
                      <a:pt x="0" y="30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6" y="1"/>
                      <a:pt x="47" y="0"/>
                    </a:cubicBezTo>
                    <a:lnTo>
                      <a:pt x="83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68"/>
              <p:cNvSpPr/>
              <p:nvPr/>
            </p:nvSpPr>
            <p:spPr bwMode="auto">
              <a:xfrm>
                <a:off x="7237840" y="2815685"/>
                <a:ext cx="145823" cy="160908"/>
              </a:xfrm>
              <a:custGeom>
                <a:avLst/>
                <a:gdLst>
                  <a:gd name="T0" fmla="*/ 40 w 62"/>
                  <a:gd name="T1" fmla="*/ 69 h 69"/>
                  <a:gd name="T2" fmla="*/ 50 w 62"/>
                  <a:gd name="T3" fmla="*/ 51 h 69"/>
                  <a:gd name="T4" fmla="*/ 52 w 62"/>
                  <a:gd name="T5" fmla="*/ 36 h 69"/>
                  <a:gd name="T6" fmla="*/ 60 w 62"/>
                  <a:gd name="T7" fmla="*/ 28 h 69"/>
                  <a:gd name="T8" fmla="*/ 54 w 62"/>
                  <a:gd name="T9" fmla="*/ 12 h 69"/>
                  <a:gd name="T10" fmla="*/ 49 w 62"/>
                  <a:gd name="T11" fmla="*/ 10 h 69"/>
                  <a:gd name="T12" fmla="*/ 43 w 62"/>
                  <a:gd name="T13" fmla="*/ 3 h 69"/>
                  <a:gd name="T14" fmla="*/ 35 w 62"/>
                  <a:gd name="T15" fmla="*/ 3 h 69"/>
                  <a:gd name="T16" fmla="*/ 27 w 62"/>
                  <a:gd name="T17" fmla="*/ 1 h 69"/>
                  <a:gd name="T18" fmla="*/ 5 w 62"/>
                  <a:gd name="T19" fmla="*/ 11 h 69"/>
                  <a:gd name="T20" fmla="*/ 4 w 62"/>
                  <a:gd name="T21" fmla="*/ 36 h 69"/>
                  <a:gd name="T22" fmla="*/ 16 w 62"/>
                  <a:gd name="T23" fmla="*/ 60 h 69"/>
                  <a:gd name="T24" fmla="*/ 40 w 62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9">
                    <a:moveTo>
                      <a:pt x="40" y="69"/>
                    </a:moveTo>
                    <a:cubicBezTo>
                      <a:pt x="42" y="64"/>
                      <a:pt x="46" y="60"/>
                      <a:pt x="50" y="51"/>
                    </a:cubicBezTo>
                    <a:cubicBezTo>
                      <a:pt x="51" y="47"/>
                      <a:pt x="52" y="41"/>
                      <a:pt x="52" y="36"/>
                    </a:cubicBezTo>
                    <a:cubicBezTo>
                      <a:pt x="55" y="35"/>
                      <a:pt x="58" y="31"/>
                      <a:pt x="60" y="28"/>
                    </a:cubicBezTo>
                    <a:cubicBezTo>
                      <a:pt x="62" y="24"/>
                      <a:pt x="57" y="14"/>
                      <a:pt x="54" y="12"/>
                    </a:cubicBezTo>
                    <a:cubicBezTo>
                      <a:pt x="53" y="11"/>
                      <a:pt x="51" y="10"/>
                      <a:pt x="49" y="10"/>
                    </a:cubicBezTo>
                    <a:cubicBezTo>
                      <a:pt x="47" y="7"/>
                      <a:pt x="45" y="5"/>
                      <a:pt x="43" y="3"/>
                    </a:cubicBezTo>
                    <a:cubicBezTo>
                      <a:pt x="42" y="2"/>
                      <a:pt x="38" y="3"/>
                      <a:pt x="35" y="3"/>
                    </a:cubicBezTo>
                    <a:cubicBezTo>
                      <a:pt x="33" y="0"/>
                      <a:pt x="31" y="0"/>
                      <a:pt x="27" y="1"/>
                    </a:cubicBezTo>
                    <a:cubicBezTo>
                      <a:pt x="21" y="2"/>
                      <a:pt x="9" y="6"/>
                      <a:pt x="5" y="11"/>
                    </a:cubicBezTo>
                    <a:cubicBezTo>
                      <a:pt x="0" y="17"/>
                      <a:pt x="1" y="28"/>
                      <a:pt x="4" y="36"/>
                    </a:cubicBezTo>
                    <a:cubicBezTo>
                      <a:pt x="7" y="44"/>
                      <a:pt x="11" y="56"/>
                      <a:pt x="16" y="60"/>
                    </a:cubicBezTo>
                    <a:cubicBezTo>
                      <a:pt x="21" y="65"/>
                      <a:pt x="40" y="69"/>
                      <a:pt x="40" y="69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69"/>
              <p:cNvSpPr/>
              <p:nvPr/>
            </p:nvSpPr>
            <p:spPr bwMode="auto">
              <a:xfrm>
                <a:off x="7269687" y="2938043"/>
                <a:ext cx="100567" cy="58665"/>
              </a:xfrm>
              <a:custGeom>
                <a:avLst/>
                <a:gdLst>
                  <a:gd name="T0" fmla="*/ 42 w 43"/>
                  <a:gd name="T1" fmla="*/ 14 h 25"/>
                  <a:gd name="T2" fmla="*/ 43 w 43"/>
                  <a:gd name="T3" fmla="*/ 10 h 25"/>
                  <a:gd name="T4" fmla="*/ 41 w 43"/>
                  <a:gd name="T5" fmla="*/ 0 h 25"/>
                  <a:gd name="T6" fmla="*/ 1 w 43"/>
                  <a:gd name="T7" fmla="*/ 9 h 25"/>
                  <a:gd name="T8" fmla="*/ 5 w 43"/>
                  <a:gd name="T9" fmla="*/ 25 h 25"/>
                  <a:gd name="T10" fmla="*/ 42 w 43"/>
                  <a:gd name="T1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5">
                    <a:moveTo>
                      <a:pt x="42" y="14"/>
                    </a:moveTo>
                    <a:cubicBezTo>
                      <a:pt x="42" y="13"/>
                      <a:pt x="43" y="10"/>
                      <a:pt x="43" y="1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0" y="10"/>
                      <a:pt x="1" y="9"/>
                    </a:cubicBezTo>
                    <a:cubicBezTo>
                      <a:pt x="2" y="9"/>
                      <a:pt x="5" y="25"/>
                      <a:pt x="5" y="25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70"/>
              <p:cNvSpPr/>
              <p:nvPr/>
            </p:nvSpPr>
            <p:spPr bwMode="auto">
              <a:xfrm>
                <a:off x="7269687" y="2953127"/>
                <a:ext cx="476019" cy="556473"/>
              </a:xfrm>
              <a:custGeom>
                <a:avLst/>
                <a:gdLst>
                  <a:gd name="T0" fmla="*/ 203 w 203"/>
                  <a:gd name="T1" fmla="*/ 237 h 237"/>
                  <a:gd name="T2" fmla="*/ 0 w 203"/>
                  <a:gd name="T3" fmla="*/ 10 h 237"/>
                  <a:gd name="T4" fmla="*/ 44 w 203"/>
                  <a:gd name="T5" fmla="*/ 0 h 237"/>
                  <a:gd name="T6" fmla="*/ 195 w 203"/>
                  <a:gd name="T7" fmla="*/ 162 h 237"/>
                  <a:gd name="T8" fmla="*/ 203 w 203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37">
                    <a:moveTo>
                      <a:pt x="203" y="237"/>
                    </a:moveTo>
                    <a:cubicBezTo>
                      <a:pt x="148" y="222"/>
                      <a:pt x="21" y="165"/>
                      <a:pt x="0" y="10"/>
                    </a:cubicBezTo>
                    <a:cubicBezTo>
                      <a:pt x="16" y="9"/>
                      <a:pt x="29" y="3"/>
                      <a:pt x="44" y="0"/>
                    </a:cubicBezTo>
                    <a:cubicBezTo>
                      <a:pt x="66" y="114"/>
                      <a:pt x="132" y="170"/>
                      <a:pt x="195" y="162"/>
                    </a:cubicBezTo>
                    <a:lnTo>
                      <a:pt x="203" y="23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71"/>
              <p:cNvSpPr/>
              <p:nvPr/>
            </p:nvSpPr>
            <p:spPr bwMode="auto">
              <a:xfrm>
                <a:off x="7707155" y="3303438"/>
                <a:ext cx="110624" cy="452553"/>
              </a:xfrm>
              <a:custGeom>
                <a:avLst/>
                <a:gdLst>
                  <a:gd name="T0" fmla="*/ 33 w 47"/>
                  <a:gd name="T1" fmla="*/ 12 h 193"/>
                  <a:gd name="T2" fmla="*/ 27 w 47"/>
                  <a:gd name="T3" fmla="*/ 193 h 193"/>
                  <a:gd name="T4" fmla="*/ 10 w 47"/>
                  <a:gd name="T5" fmla="*/ 69 h 193"/>
                  <a:gd name="T6" fmla="*/ 31 w 47"/>
                  <a:gd name="T7" fmla="*/ 64 h 193"/>
                  <a:gd name="T8" fmla="*/ 0 w 47"/>
                  <a:gd name="T9" fmla="*/ 53 h 193"/>
                  <a:gd name="T10" fmla="*/ 8 w 47"/>
                  <a:gd name="T11" fmla="*/ 0 h 193"/>
                  <a:gd name="T12" fmla="*/ 33 w 47"/>
                  <a:gd name="T1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93">
                    <a:moveTo>
                      <a:pt x="33" y="12"/>
                    </a:moveTo>
                    <a:cubicBezTo>
                      <a:pt x="47" y="19"/>
                      <a:pt x="39" y="102"/>
                      <a:pt x="27" y="193"/>
                    </a:cubicBezTo>
                    <a:cubicBezTo>
                      <a:pt x="27" y="193"/>
                      <a:pt x="10" y="69"/>
                      <a:pt x="10" y="69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33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72"/>
              <p:cNvSpPr/>
              <p:nvPr/>
            </p:nvSpPr>
            <p:spPr bwMode="auto">
              <a:xfrm>
                <a:off x="8169764" y="2822390"/>
                <a:ext cx="140794" cy="170965"/>
              </a:xfrm>
              <a:custGeom>
                <a:avLst/>
                <a:gdLst>
                  <a:gd name="T0" fmla="*/ 53 w 60"/>
                  <a:gd name="T1" fmla="*/ 17 h 73"/>
                  <a:gd name="T2" fmla="*/ 51 w 60"/>
                  <a:gd name="T3" fmla="*/ 15 h 73"/>
                  <a:gd name="T4" fmla="*/ 51 w 60"/>
                  <a:gd name="T5" fmla="*/ 15 h 73"/>
                  <a:gd name="T6" fmla="*/ 24 w 60"/>
                  <a:gd name="T7" fmla="*/ 5 h 73"/>
                  <a:gd name="T8" fmla="*/ 9 w 60"/>
                  <a:gd name="T9" fmla="*/ 15 h 73"/>
                  <a:gd name="T10" fmla="*/ 5 w 60"/>
                  <a:gd name="T11" fmla="*/ 22 h 73"/>
                  <a:gd name="T12" fmla="*/ 5 w 60"/>
                  <a:gd name="T13" fmla="*/ 33 h 73"/>
                  <a:gd name="T14" fmla="*/ 1 w 60"/>
                  <a:gd name="T15" fmla="*/ 36 h 73"/>
                  <a:gd name="T16" fmla="*/ 4 w 60"/>
                  <a:gd name="T17" fmla="*/ 47 h 73"/>
                  <a:gd name="T18" fmla="*/ 16 w 60"/>
                  <a:gd name="T19" fmla="*/ 51 h 73"/>
                  <a:gd name="T20" fmla="*/ 23 w 60"/>
                  <a:gd name="T21" fmla="*/ 66 h 73"/>
                  <a:gd name="T22" fmla="*/ 56 w 60"/>
                  <a:gd name="T23" fmla="*/ 72 h 73"/>
                  <a:gd name="T24" fmla="*/ 60 w 60"/>
                  <a:gd name="T25" fmla="*/ 46 h 73"/>
                  <a:gd name="T26" fmla="*/ 53 w 60"/>
                  <a:gd name="T27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73">
                    <a:moveTo>
                      <a:pt x="53" y="17"/>
                    </a:moveTo>
                    <a:cubicBezTo>
                      <a:pt x="52" y="16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6"/>
                      <a:pt x="37" y="0"/>
                      <a:pt x="24" y="5"/>
                    </a:cubicBezTo>
                    <a:cubicBezTo>
                      <a:pt x="16" y="8"/>
                      <a:pt x="11" y="10"/>
                      <a:pt x="9" y="15"/>
                    </a:cubicBezTo>
                    <a:cubicBezTo>
                      <a:pt x="8" y="17"/>
                      <a:pt x="6" y="19"/>
                      <a:pt x="5" y="22"/>
                    </a:cubicBezTo>
                    <a:cubicBezTo>
                      <a:pt x="4" y="25"/>
                      <a:pt x="4" y="29"/>
                      <a:pt x="5" y="33"/>
                    </a:cubicBezTo>
                    <a:cubicBezTo>
                      <a:pt x="3" y="34"/>
                      <a:pt x="2" y="35"/>
                      <a:pt x="1" y="36"/>
                    </a:cubicBezTo>
                    <a:cubicBezTo>
                      <a:pt x="0" y="40"/>
                      <a:pt x="0" y="43"/>
                      <a:pt x="4" y="47"/>
                    </a:cubicBezTo>
                    <a:cubicBezTo>
                      <a:pt x="7" y="48"/>
                      <a:pt x="11" y="50"/>
                      <a:pt x="16" y="51"/>
                    </a:cubicBezTo>
                    <a:cubicBezTo>
                      <a:pt x="20" y="55"/>
                      <a:pt x="23" y="60"/>
                      <a:pt x="23" y="66"/>
                    </a:cubicBezTo>
                    <a:cubicBezTo>
                      <a:pt x="24" y="73"/>
                      <a:pt x="56" y="72"/>
                      <a:pt x="56" y="72"/>
                    </a:cubicBezTo>
                    <a:cubicBezTo>
                      <a:pt x="56" y="66"/>
                      <a:pt x="60" y="55"/>
                      <a:pt x="60" y="46"/>
                    </a:cubicBezTo>
                    <a:cubicBezTo>
                      <a:pt x="60" y="36"/>
                      <a:pt x="53" y="21"/>
                      <a:pt x="53" y="17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73"/>
              <p:cNvSpPr/>
              <p:nvPr/>
            </p:nvSpPr>
            <p:spPr bwMode="auto">
              <a:xfrm>
                <a:off x="8218372" y="2969889"/>
                <a:ext cx="92187" cy="50284"/>
              </a:xfrm>
              <a:custGeom>
                <a:avLst/>
                <a:gdLst>
                  <a:gd name="T0" fmla="*/ 0 w 55"/>
                  <a:gd name="T1" fmla="*/ 28 h 30"/>
                  <a:gd name="T2" fmla="*/ 0 w 55"/>
                  <a:gd name="T3" fmla="*/ 0 h 30"/>
                  <a:gd name="T4" fmla="*/ 55 w 55"/>
                  <a:gd name="T5" fmla="*/ 4 h 30"/>
                  <a:gd name="T6" fmla="*/ 50 w 55"/>
                  <a:gd name="T7" fmla="*/ 30 h 30"/>
                  <a:gd name="T8" fmla="*/ 0 w 55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0">
                    <a:moveTo>
                      <a:pt x="0" y="28"/>
                    </a:moveTo>
                    <a:lnTo>
                      <a:pt x="0" y="0"/>
                    </a:lnTo>
                    <a:lnTo>
                      <a:pt x="55" y="4"/>
                    </a:lnTo>
                    <a:lnTo>
                      <a:pt x="50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74"/>
              <p:cNvSpPr/>
              <p:nvPr/>
            </p:nvSpPr>
            <p:spPr bwMode="auto">
              <a:xfrm>
                <a:off x="7904937" y="2979945"/>
                <a:ext cx="407298" cy="963771"/>
              </a:xfrm>
              <a:custGeom>
                <a:avLst/>
                <a:gdLst>
                  <a:gd name="T0" fmla="*/ 0 w 174"/>
                  <a:gd name="T1" fmla="*/ 133 h 411"/>
                  <a:gd name="T2" fmla="*/ 133 w 174"/>
                  <a:gd name="T3" fmla="*/ 0 h 411"/>
                  <a:gd name="T4" fmla="*/ 174 w 174"/>
                  <a:gd name="T5" fmla="*/ 4 h 411"/>
                  <a:gd name="T6" fmla="*/ 55 w 174"/>
                  <a:gd name="T7" fmla="*/ 210 h 411"/>
                  <a:gd name="T8" fmla="*/ 99 w 174"/>
                  <a:gd name="T9" fmla="*/ 407 h 411"/>
                  <a:gd name="T10" fmla="*/ 57 w 174"/>
                  <a:gd name="T11" fmla="*/ 411 h 411"/>
                  <a:gd name="T12" fmla="*/ 0 w 174"/>
                  <a:gd name="T13" fmla="*/ 13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411">
                    <a:moveTo>
                      <a:pt x="0" y="133"/>
                    </a:moveTo>
                    <a:cubicBezTo>
                      <a:pt x="43" y="125"/>
                      <a:pt x="106" y="169"/>
                      <a:pt x="133" y="0"/>
                    </a:cubicBezTo>
                    <a:cubicBezTo>
                      <a:pt x="174" y="4"/>
                      <a:pt x="174" y="4"/>
                      <a:pt x="174" y="4"/>
                    </a:cubicBezTo>
                    <a:cubicBezTo>
                      <a:pt x="157" y="177"/>
                      <a:pt x="120" y="180"/>
                      <a:pt x="55" y="210"/>
                    </a:cubicBezTo>
                    <a:cubicBezTo>
                      <a:pt x="99" y="407"/>
                      <a:pt x="99" y="407"/>
                      <a:pt x="99" y="407"/>
                    </a:cubicBezTo>
                    <a:cubicBezTo>
                      <a:pt x="57" y="411"/>
                      <a:pt x="57" y="411"/>
                      <a:pt x="57" y="411"/>
                    </a:cubicBezTo>
                    <a:lnTo>
                      <a:pt x="0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75"/>
              <p:cNvSpPr/>
              <p:nvPr/>
            </p:nvSpPr>
            <p:spPr bwMode="auto">
              <a:xfrm>
                <a:off x="7901585" y="3281647"/>
                <a:ext cx="100567" cy="424060"/>
              </a:xfrm>
              <a:custGeom>
                <a:avLst/>
                <a:gdLst>
                  <a:gd name="T0" fmla="*/ 13 w 60"/>
                  <a:gd name="T1" fmla="*/ 0 h 253"/>
                  <a:gd name="T2" fmla="*/ 13 w 60"/>
                  <a:gd name="T3" fmla="*/ 0 h 253"/>
                  <a:gd name="T4" fmla="*/ 60 w 60"/>
                  <a:gd name="T5" fmla="*/ 66 h 253"/>
                  <a:gd name="T6" fmla="*/ 28 w 60"/>
                  <a:gd name="T7" fmla="*/ 77 h 253"/>
                  <a:gd name="T8" fmla="*/ 53 w 60"/>
                  <a:gd name="T9" fmla="*/ 81 h 253"/>
                  <a:gd name="T10" fmla="*/ 52 w 60"/>
                  <a:gd name="T11" fmla="*/ 253 h 253"/>
                  <a:gd name="T12" fmla="*/ 0 w 60"/>
                  <a:gd name="T13" fmla="*/ 4 h 253"/>
                  <a:gd name="T14" fmla="*/ 13 w 60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53">
                    <a:moveTo>
                      <a:pt x="13" y="0"/>
                    </a:moveTo>
                    <a:lnTo>
                      <a:pt x="13" y="0"/>
                    </a:lnTo>
                    <a:lnTo>
                      <a:pt x="60" y="66"/>
                    </a:lnTo>
                    <a:lnTo>
                      <a:pt x="28" y="77"/>
                    </a:lnTo>
                    <a:lnTo>
                      <a:pt x="53" y="81"/>
                    </a:lnTo>
                    <a:lnTo>
                      <a:pt x="52" y="253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76"/>
              <p:cNvSpPr/>
              <p:nvPr/>
            </p:nvSpPr>
            <p:spPr bwMode="auto">
              <a:xfrm>
                <a:off x="7881471" y="3288352"/>
                <a:ext cx="35199" cy="73749"/>
              </a:xfrm>
              <a:custGeom>
                <a:avLst/>
                <a:gdLst>
                  <a:gd name="T0" fmla="*/ 0 w 15"/>
                  <a:gd name="T1" fmla="*/ 5 h 31"/>
                  <a:gd name="T2" fmla="*/ 2 w 15"/>
                  <a:gd name="T3" fmla="*/ 0 h 31"/>
                  <a:gd name="T4" fmla="*/ 15 w 15"/>
                  <a:gd name="T5" fmla="*/ 15 h 31"/>
                  <a:gd name="T6" fmla="*/ 3 w 15"/>
                  <a:gd name="T7" fmla="*/ 30 h 31"/>
                  <a:gd name="T8" fmla="*/ 0 w 15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0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5" y="15"/>
                      <a:pt x="15" y="15"/>
                    </a:cubicBezTo>
                    <a:cubicBezTo>
                      <a:pt x="15" y="15"/>
                      <a:pt x="3" y="31"/>
                      <a:pt x="3" y="3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77"/>
              <p:cNvSpPr/>
              <p:nvPr/>
            </p:nvSpPr>
            <p:spPr bwMode="auto">
              <a:xfrm>
                <a:off x="7859682" y="3357073"/>
                <a:ext cx="124033" cy="586643"/>
              </a:xfrm>
              <a:custGeom>
                <a:avLst/>
                <a:gdLst>
                  <a:gd name="T0" fmla="*/ 0 w 74"/>
                  <a:gd name="T1" fmla="*/ 1 h 350"/>
                  <a:gd name="T2" fmla="*/ 20 w 74"/>
                  <a:gd name="T3" fmla="*/ 0 h 350"/>
                  <a:gd name="T4" fmla="*/ 74 w 74"/>
                  <a:gd name="T5" fmla="*/ 290 h 350"/>
                  <a:gd name="T6" fmla="*/ 55 w 74"/>
                  <a:gd name="T7" fmla="*/ 350 h 350"/>
                  <a:gd name="T8" fmla="*/ 14 w 74"/>
                  <a:gd name="T9" fmla="*/ 291 h 350"/>
                  <a:gd name="T10" fmla="*/ 0 w 74"/>
                  <a:gd name="T11" fmla="*/ 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50">
                    <a:moveTo>
                      <a:pt x="0" y="1"/>
                    </a:moveTo>
                    <a:lnTo>
                      <a:pt x="20" y="0"/>
                    </a:lnTo>
                    <a:lnTo>
                      <a:pt x="74" y="290"/>
                    </a:lnTo>
                    <a:lnTo>
                      <a:pt x="55" y="350"/>
                    </a:lnTo>
                    <a:lnTo>
                      <a:pt x="14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78"/>
              <p:cNvSpPr/>
              <p:nvPr/>
            </p:nvSpPr>
            <p:spPr bwMode="auto">
              <a:xfrm>
                <a:off x="7824483" y="3296733"/>
                <a:ext cx="68722" cy="72074"/>
              </a:xfrm>
              <a:custGeom>
                <a:avLst/>
                <a:gdLst>
                  <a:gd name="T0" fmla="*/ 0 w 29"/>
                  <a:gd name="T1" fmla="*/ 8 h 31"/>
                  <a:gd name="T2" fmla="*/ 29 w 29"/>
                  <a:gd name="T3" fmla="*/ 0 h 31"/>
                  <a:gd name="T4" fmla="*/ 29 w 29"/>
                  <a:gd name="T5" fmla="*/ 28 h 31"/>
                  <a:gd name="T6" fmla="*/ 15 w 29"/>
                  <a:gd name="T7" fmla="*/ 31 h 31"/>
                  <a:gd name="T8" fmla="*/ 0 w 29"/>
                  <a:gd name="T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8"/>
                    </a:moveTo>
                    <a:cubicBezTo>
                      <a:pt x="1" y="7"/>
                      <a:pt x="29" y="0"/>
                      <a:pt x="29" y="0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15" y="31"/>
                      <a:pt x="15" y="31"/>
                      <a:pt x="15" y="31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79"/>
              <p:cNvSpPr/>
              <p:nvPr/>
            </p:nvSpPr>
            <p:spPr bwMode="auto">
              <a:xfrm>
                <a:off x="7878119" y="3258182"/>
                <a:ext cx="45256" cy="103920"/>
              </a:xfrm>
              <a:custGeom>
                <a:avLst/>
                <a:gdLst>
                  <a:gd name="T0" fmla="*/ 0 w 27"/>
                  <a:gd name="T1" fmla="*/ 24 h 62"/>
                  <a:gd name="T2" fmla="*/ 27 w 27"/>
                  <a:gd name="T3" fmla="*/ 62 h 62"/>
                  <a:gd name="T4" fmla="*/ 27 w 27"/>
                  <a:gd name="T5" fmla="*/ 10 h 62"/>
                  <a:gd name="T6" fmla="*/ 9 w 27"/>
                  <a:gd name="T7" fmla="*/ 0 h 62"/>
                  <a:gd name="T8" fmla="*/ 0 w 27"/>
                  <a:gd name="T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2">
                    <a:moveTo>
                      <a:pt x="0" y="24"/>
                    </a:moveTo>
                    <a:lnTo>
                      <a:pt x="27" y="62"/>
                    </a:lnTo>
                    <a:lnTo>
                      <a:pt x="27" y="10"/>
                    </a:lnTo>
                    <a:lnTo>
                      <a:pt x="9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80"/>
              <p:cNvSpPr/>
              <p:nvPr/>
            </p:nvSpPr>
            <p:spPr bwMode="auto">
              <a:xfrm>
                <a:off x="7700450" y="3273267"/>
                <a:ext cx="142471" cy="113976"/>
              </a:xfrm>
              <a:custGeom>
                <a:avLst/>
                <a:gdLst>
                  <a:gd name="T0" fmla="*/ 0 w 85"/>
                  <a:gd name="T1" fmla="*/ 22 h 68"/>
                  <a:gd name="T2" fmla="*/ 11 w 85"/>
                  <a:gd name="T3" fmla="*/ 0 h 68"/>
                  <a:gd name="T4" fmla="*/ 85 w 85"/>
                  <a:gd name="T5" fmla="*/ 22 h 68"/>
                  <a:gd name="T6" fmla="*/ 67 w 85"/>
                  <a:gd name="T7" fmla="*/ 68 h 68"/>
                  <a:gd name="T8" fmla="*/ 0 w 85"/>
                  <a:gd name="T9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8">
                    <a:moveTo>
                      <a:pt x="0" y="22"/>
                    </a:moveTo>
                    <a:lnTo>
                      <a:pt x="11" y="0"/>
                    </a:lnTo>
                    <a:lnTo>
                      <a:pt x="85" y="22"/>
                    </a:lnTo>
                    <a:lnTo>
                      <a:pt x="67" y="6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81"/>
              <p:cNvSpPr/>
              <p:nvPr/>
            </p:nvSpPr>
            <p:spPr bwMode="auto">
              <a:xfrm>
                <a:off x="7584798" y="2964861"/>
                <a:ext cx="164260" cy="293322"/>
              </a:xfrm>
              <a:custGeom>
                <a:avLst/>
                <a:gdLst>
                  <a:gd name="T0" fmla="*/ 70 w 70"/>
                  <a:gd name="T1" fmla="*/ 17 h 125"/>
                  <a:gd name="T2" fmla="*/ 63 w 70"/>
                  <a:gd name="T3" fmla="*/ 10 h 125"/>
                  <a:gd name="T4" fmla="*/ 2 w 70"/>
                  <a:gd name="T5" fmla="*/ 56 h 125"/>
                  <a:gd name="T6" fmla="*/ 14 w 70"/>
                  <a:gd name="T7" fmla="*/ 105 h 125"/>
                  <a:gd name="T8" fmla="*/ 54 w 70"/>
                  <a:gd name="T9" fmla="*/ 125 h 125"/>
                  <a:gd name="T10" fmla="*/ 52 w 70"/>
                  <a:gd name="T11" fmla="*/ 109 h 125"/>
                  <a:gd name="T12" fmla="*/ 40 w 70"/>
                  <a:gd name="T13" fmla="*/ 96 h 125"/>
                  <a:gd name="T14" fmla="*/ 27 w 70"/>
                  <a:gd name="T15" fmla="*/ 92 h 125"/>
                  <a:gd name="T16" fmla="*/ 22 w 70"/>
                  <a:gd name="T17" fmla="*/ 79 h 125"/>
                  <a:gd name="T18" fmla="*/ 32 w 70"/>
                  <a:gd name="T19" fmla="*/ 74 h 125"/>
                  <a:gd name="T20" fmla="*/ 47 w 70"/>
                  <a:gd name="T21" fmla="*/ 83 h 125"/>
                  <a:gd name="T22" fmla="*/ 51 w 70"/>
                  <a:gd name="T23" fmla="*/ 80 h 125"/>
                  <a:gd name="T24" fmla="*/ 31 w 70"/>
                  <a:gd name="T25" fmla="*/ 20 h 125"/>
                  <a:gd name="T26" fmla="*/ 70 w 70"/>
                  <a:gd name="T27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25">
                    <a:moveTo>
                      <a:pt x="70" y="17"/>
                    </a:moveTo>
                    <a:cubicBezTo>
                      <a:pt x="70" y="14"/>
                      <a:pt x="67" y="12"/>
                      <a:pt x="63" y="10"/>
                    </a:cubicBezTo>
                    <a:cubicBezTo>
                      <a:pt x="39" y="0"/>
                      <a:pt x="4" y="31"/>
                      <a:pt x="2" y="56"/>
                    </a:cubicBezTo>
                    <a:cubicBezTo>
                      <a:pt x="0" y="73"/>
                      <a:pt x="1" y="96"/>
                      <a:pt x="14" y="105"/>
                    </a:cubicBezTo>
                    <a:cubicBezTo>
                      <a:pt x="27" y="114"/>
                      <a:pt x="54" y="125"/>
                      <a:pt x="54" y="125"/>
                    </a:cubicBezTo>
                    <a:cubicBezTo>
                      <a:pt x="54" y="125"/>
                      <a:pt x="53" y="110"/>
                      <a:pt x="52" y="109"/>
                    </a:cubicBezTo>
                    <a:cubicBezTo>
                      <a:pt x="52" y="107"/>
                      <a:pt x="40" y="96"/>
                      <a:pt x="40" y="96"/>
                    </a:cubicBezTo>
                    <a:cubicBezTo>
                      <a:pt x="40" y="96"/>
                      <a:pt x="33" y="97"/>
                      <a:pt x="27" y="92"/>
                    </a:cubicBezTo>
                    <a:cubicBezTo>
                      <a:pt x="20" y="88"/>
                      <a:pt x="19" y="85"/>
                      <a:pt x="22" y="79"/>
                    </a:cubicBezTo>
                    <a:cubicBezTo>
                      <a:pt x="25" y="74"/>
                      <a:pt x="28" y="74"/>
                      <a:pt x="32" y="74"/>
                    </a:cubicBezTo>
                    <a:cubicBezTo>
                      <a:pt x="36" y="75"/>
                      <a:pt x="46" y="84"/>
                      <a:pt x="47" y="83"/>
                    </a:cubicBezTo>
                    <a:cubicBezTo>
                      <a:pt x="48" y="82"/>
                      <a:pt x="51" y="80"/>
                      <a:pt x="51" y="80"/>
                    </a:cubicBezTo>
                    <a:cubicBezTo>
                      <a:pt x="36" y="70"/>
                      <a:pt x="9" y="34"/>
                      <a:pt x="31" y="20"/>
                    </a:cubicBezTo>
                    <a:cubicBezTo>
                      <a:pt x="53" y="6"/>
                      <a:pt x="70" y="17"/>
                      <a:pt x="70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>
              <a:off x="9631343" y="2170379"/>
              <a:ext cx="1557119" cy="2269469"/>
              <a:chOff x="9631343" y="2170379"/>
              <a:chExt cx="1557119" cy="2269469"/>
            </a:xfrm>
          </p:grpSpPr>
          <p:sp>
            <p:nvSpPr>
              <p:cNvPr id="76" name="Freeform: Shape 83"/>
              <p:cNvSpPr/>
              <p:nvPr/>
            </p:nvSpPr>
            <p:spPr bwMode="auto">
              <a:xfrm>
                <a:off x="9631343" y="3216279"/>
                <a:ext cx="1081100" cy="1223569"/>
              </a:xfrm>
              <a:custGeom>
                <a:avLst/>
                <a:gdLst>
                  <a:gd name="T0" fmla="*/ 212 w 461"/>
                  <a:gd name="T1" fmla="*/ 26 h 522"/>
                  <a:gd name="T2" fmla="*/ 46 w 461"/>
                  <a:gd name="T3" fmla="*/ 109 h 522"/>
                  <a:gd name="T4" fmla="*/ 130 w 461"/>
                  <a:gd name="T5" fmla="*/ 267 h 522"/>
                  <a:gd name="T6" fmla="*/ 63 w 461"/>
                  <a:gd name="T7" fmla="*/ 293 h 522"/>
                  <a:gd name="T8" fmla="*/ 161 w 461"/>
                  <a:gd name="T9" fmla="*/ 292 h 522"/>
                  <a:gd name="T10" fmla="*/ 162 w 461"/>
                  <a:gd name="T11" fmla="*/ 289 h 522"/>
                  <a:gd name="T12" fmla="*/ 175 w 461"/>
                  <a:gd name="T13" fmla="*/ 291 h 522"/>
                  <a:gd name="T14" fmla="*/ 118 w 461"/>
                  <a:gd name="T15" fmla="*/ 98 h 522"/>
                  <a:gd name="T16" fmla="*/ 258 w 461"/>
                  <a:gd name="T17" fmla="*/ 110 h 522"/>
                  <a:gd name="T18" fmla="*/ 373 w 461"/>
                  <a:gd name="T19" fmla="*/ 453 h 522"/>
                  <a:gd name="T20" fmla="*/ 384 w 461"/>
                  <a:gd name="T21" fmla="*/ 463 h 522"/>
                  <a:gd name="T22" fmla="*/ 457 w 461"/>
                  <a:gd name="T23" fmla="*/ 519 h 522"/>
                  <a:gd name="T24" fmla="*/ 423 w 461"/>
                  <a:gd name="T25" fmla="*/ 441 h 522"/>
                  <a:gd name="T26" fmla="*/ 340 w 461"/>
                  <a:gd name="T27" fmla="*/ 18 h 522"/>
                  <a:gd name="T28" fmla="*/ 212 w 461"/>
                  <a:gd name="T29" fmla="*/ 26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22">
                    <a:moveTo>
                      <a:pt x="212" y="26"/>
                    </a:moveTo>
                    <a:cubicBezTo>
                      <a:pt x="156" y="37"/>
                      <a:pt x="0" y="0"/>
                      <a:pt x="46" y="109"/>
                    </a:cubicBezTo>
                    <a:cubicBezTo>
                      <a:pt x="75" y="179"/>
                      <a:pt x="101" y="216"/>
                      <a:pt x="130" y="267"/>
                    </a:cubicBezTo>
                    <a:cubicBezTo>
                      <a:pt x="112" y="274"/>
                      <a:pt x="59" y="292"/>
                      <a:pt x="63" y="293"/>
                    </a:cubicBezTo>
                    <a:cubicBezTo>
                      <a:pt x="71" y="296"/>
                      <a:pt x="160" y="298"/>
                      <a:pt x="161" y="292"/>
                    </a:cubicBezTo>
                    <a:cubicBezTo>
                      <a:pt x="162" y="292"/>
                      <a:pt x="160" y="298"/>
                      <a:pt x="162" y="289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94" y="251"/>
                      <a:pt x="92" y="100"/>
                      <a:pt x="118" y="98"/>
                    </a:cubicBezTo>
                    <a:cubicBezTo>
                      <a:pt x="178" y="94"/>
                      <a:pt x="250" y="110"/>
                      <a:pt x="258" y="110"/>
                    </a:cubicBezTo>
                    <a:cubicBezTo>
                      <a:pt x="262" y="110"/>
                      <a:pt x="305" y="225"/>
                      <a:pt x="373" y="453"/>
                    </a:cubicBezTo>
                    <a:cubicBezTo>
                      <a:pt x="384" y="463"/>
                      <a:pt x="384" y="463"/>
                      <a:pt x="384" y="463"/>
                    </a:cubicBezTo>
                    <a:cubicBezTo>
                      <a:pt x="386" y="470"/>
                      <a:pt x="447" y="522"/>
                      <a:pt x="457" y="519"/>
                    </a:cubicBezTo>
                    <a:cubicBezTo>
                      <a:pt x="461" y="518"/>
                      <a:pt x="435" y="460"/>
                      <a:pt x="423" y="441"/>
                    </a:cubicBezTo>
                    <a:cubicBezTo>
                      <a:pt x="375" y="230"/>
                      <a:pt x="357" y="126"/>
                      <a:pt x="340" y="18"/>
                    </a:cubicBezTo>
                    <a:lnTo>
                      <a:pt x="212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84"/>
              <p:cNvSpPr/>
              <p:nvPr/>
            </p:nvSpPr>
            <p:spPr bwMode="auto">
              <a:xfrm>
                <a:off x="10098982" y="3269915"/>
                <a:ext cx="338577" cy="82131"/>
              </a:xfrm>
              <a:custGeom>
                <a:avLst/>
                <a:gdLst>
                  <a:gd name="T0" fmla="*/ 143 w 145"/>
                  <a:gd name="T1" fmla="*/ 10 h 35"/>
                  <a:gd name="T2" fmla="*/ 57 w 145"/>
                  <a:gd name="T3" fmla="*/ 12 h 35"/>
                  <a:gd name="T4" fmla="*/ 3 w 145"/>
                  <a:gd name="T5" fmla="*/ 0 h 35"/>
                  <a:gd name="T6" fmla="*/ 5 w 145"/>
                  <a:gd name="T7" fmla="*/ 20 h 35"/>
                  <a:gd name="T8" fmla="*/ 71 w 145"/>
                  <a:gd name="T9" fmla="*/ 35 h 35"/>
                  <a:gd name="T10" fmla="*/ 145 w 145"/>
                  <a:gd name="T11" fmla="*/ 28 h 35"/>
                  <a:gd name="T12" fmla="*/ 143 w 145"/>
                  <a:gd name="T1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5">
                    <a:moveTo>
                      <a:pt x="143" y="10"/>
                    </a:moveTo>
                    <a:cubicBezTo>
                      <a:pt x="137" y="11"/>
                      <a:pt x="89" y="16"/>
                      <a:pt x="57" y="12"/>
                    </a:cubicBezTo>
                    <a:cubicBezTo>
                      <a:pt x="26" y="9"/>
                      <a:pt x="3" y="0"/>
                      <a:pt x="3" y="0"/>
                    </a:cubicBezTo>
                    <a:cubicBezTo>
                      <a:pt x="3" y="0"/>
                      <a:pt x="0" y="19"/>
                      <a:pt x="5" y="20"/>
                    </a:cubicBezTo>
                    <a:cubicBezTo>
                      <a:pt x="9" y="21"/>
                      <a:pt x="18" y="35"/>
                      <a:pt x="71" y="35"/>
                    </a:cubicBezTo>
                    <a:cubicBezTo>
                      <a:pt x="123" y="34"/>
                      <a:pt x="145" y="28"/>
                      <a:pt x="145" y="28"/>
                    </a:cubicBezTo>
                    <a:lnTo>
                      <a:pt x="143" y="1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85"/>
              <p:cNvSpPr/>
              <p:nvPr/>
            </p:nvSpPr>
            <p:spPr bwMode="auto">
              <a:xfrm>
                <a:off x="10102334" y="2626284"/>
                <a:ext cx="357015" cy="732466"/>
              </a:xfrm>
              <a:custGeom>
                <a:avLst/>
                <a:gdLst>
                  <a:gd name="T0" fmla="*/ 66 w 152"/>
                  <a:gd name="T1" fmla="*/ 0 h 313"/>
                  <a:gd name="T2" fmla="*/ 51 w 152"/>
                  <a:gd name="T3" fmla="*/ 17 h 313"/>
                  <a:gd name="T4" fmla="*/ 0 w 152"/>
                  <a:gd name="T5" fmla="*/ 280 h 313"/>
                  <a:gd name="T6" fmla="*/ 152 w 152"/>
                  <a:gd name="T7" fmla="*/ 293 h 313"/>
                  <a:gd name="T8" fmla="*/ 149 w 152"/>
                  <a:gd name="T9" fmla="*/ 18 h 313"/>
                  <a:gd name="T10" fmla="*/ 120 w 152"/>
                  <a:gd name="T11" fmla="*/ 14 h 313"/>
                  <a:gd name="T12" fmla="*/ 66 w 152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13">
                    <a:moveTo>
                      <a:pt x="66" y="0"/>
                    </a:moveTo>
                    <a:cubicBezTo>
                      <a:pt x="60" y="9"/>
                      <a:pt x="51" y="17"/>
                      <a:pt x="51" y="17"/>
                    </a:cubicBezTo>
                    <a:cubicBezTo>
                      <a:pt x="4" y="25"/>
                      <a:pt x="5" y="236"/>
                      <a:pt x="0" y="280"/>
                    </a:cubicBezTo>
                    <a:cubicBezTo>
                      <a:pt x="12" y="313"/>
                      <a:pt x="134" y="302"/>
                      <a:pt x="152" y="293"/>
                    </a:cubicBezTo>
                    <a:cubicBezTo>
                      <a:pt x="142" y="196"/>
                      <a:pt x="125" y="112"/>
                      <a:pt x="149" y="18"/>
                    </a:cubicBezTo>
                    <a:cubicBezTo>
                      <a:pt x="132" y="16"/>
                      <a:pt x="120" y="14"/>
                      <a:pt x="120" y="14"/>
                    </a:cubicBezTo>
                    <a:cubicBezTo>
                      <a:pt x="66" y="0"/>
                      <a:pt x="66" y="0"/>
                      <a:pt x="66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86"/>
              <p:cNvSpPr/>
              <p:nvPr/>
            </p:nvSpPr>
            <p:spPr bwMode="auto">
              <a:xfrm>
                <a:off x="10231395" y="2614551"/>
                <a:ext cx="192755" cy="48608"/>
              </a:xfrm>
              <a:custGeom>
                <a:avLst/>
                <a:gdLst>
                  <a:gd name="T0" fmla="*/ 112 w 115"/>
                  <a:gd name="T1" fmla="*/ 29 h 29"/>
                  <a:gd name="T2" fmla="*/ 115 w 115"/>
                  <a:gd name="T3" fmla="*/ 8 h 29"/>
                  <a:gd name="T4" fmla="*/ 13 w 115"/>
                  <a:gd name="T5" fmla="*/ 0 h 29"/>
                  <a:gd name="T6" fmla="*/ 0 w 115"/>
                  <a:gd name="T7" fmla="*/ 26 h 29"/>
                  <a:gd name="T8" fmla="*/ 112 w 11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9">
                    <a:moveTo>
                      <a:pt x="112" y="29"/>
                    </a:moveTo>
                    <a:lnTo>
                      <a:pt x="115" y="8"/>
                    </a:lnTo>
                    <a:lnTo>
                      <a:pt x="13" y="0"/>
                    </a:lnTo>
                    <a:lnTo>
                      <a:pt x="0" y="26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87"/>
              <p:cNvSpPr/>
              <p:nvPr/>
            </p:nvSpPr>
            <p:spPr bwMode="auto">
              <a:xfrm>
                <a:off x="10243128" y="2332962"/>
                <a:ext cx="335225" cy="367071"/>
              </a:xfrm>
              <a:custGeom>
                <a:avLst/>
                <a:gdLst>
                  <a:gd name="T0" fmla="*/ 124 w 143"/>
                  <a:gd name="T1" fmla="*/ 35 h 157"/>
                  <a:gd name="T2" fmla="*/ 68 w 143"/>
                  <a:gd name="T3" fmla="*/ 6 h 157"/>
                  <a:gd name="T4" fmla="*/ 55 w 143"/>
                  <a:gd name="T5" fmla="*/ 17 h 157"/>
                  <a:gd name="T6" fmla="*/ 27 w 143"/>
                  <a:gd name="T7" fmla="*/ 15 h 157"/>
                  <a:gd name="T8" fmla="*/ 24 w 143"/>
                  <a:gd name="T9" fmla="*/ 29 h 157"/>
                  <a:gd name="T10" fmla="*/ 4 w 143"/>
                  <a:gd name="T11" fmla="*/ 59 h 157"/>
                  <a:gd name="T12" fmla="*/ 18 w 143"/>
                  <a:gd name="T13" fmla="*/ 105 h 157"/>
                  <a:gd name="T14" fmla="*/ 6 w 143"/>
                  <a:gd name="T15" fmla="*/ 122 h 157"/>
                  <a:gd name="T16" fmla="*/ 6 w 143"/>
                  <a:gd name="T17" fmla="*/ 122 h 157"/>
                  <a:gd name="T18" fmla="*/ 10 w 143"/>
                  <a:gd name="T19" fmla="*/ 157 h 157"/>
                  <a:gd name="T20" fmla="*/ 75 w 143"/>
                  <a:gd name="T21" fmla="*/ 138 h 157"/>
                  <a:gd name="T22" fmla="*/ 77 w 143"/>
                  <a:gd name="T23" fmla="*/ 121 h 157"/>
                  <a:gd name="T24" fmla="*/ 85 w 143"/>
                  <a:gd name="T25" fmla="*/ 112 h 157"/>
                  <a:gd name="T26" fmla="*/ 124 w 143"/>
                  <a:gd name="T27" fmla="*/ 3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" h="157">
                    <a:moveTo>
                      <a:pt x="124" y="35"/>
                    </a:moveTo>
                    <a:cubicBezTo>
                      <a:pt x="106" y="5"/>
                      <a:pt x="99" y="0"/>
                      <a:pt x="68" y="6"/>
                    </a:cubicBezTo>
                    <a:cubicBezTo>
                      <a:pt x="65" y="6"/>
                      <a:pt x="57" y="17"/>
                      <a:pt x="55" y="17"/>
                    </a:cubicBezTo>
                    <a:cubicBezTo>
                      <a:pt x="48" y="17"/>
                      <a:pt x="39" y="16"/>
                      <a:pt x="27" y="15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9" y="51"/>
                      <a:pt x="4" y="59"/>
                    </a:cubicBezTo>
                    <a:cubicBezTo>
                      <a:pt x="0" y="68"/>
                      <a:pt x="20" y="96"/>
                      <a:pt x="18" y="105"/>
                    </a:cubicBezTo>
                    <a:cubicBezTo>
                      <a:pt x="17" y="114"/>
                      <a:pt x="8" y="118"/>
                      <a:pt x="6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10" y="157"/>
                      <a:pt x="77" y="142"/>
                      <a:pt x="75" y="138"/>
                    </a:cubicBezTo>
                    <a:cubicBezTo>
                      <a:pt x="73" y="135"/>
                      <a:pt x="77" y="121"/>
                      <a:pt x="77" y="121"/>
                    </a:cubicBezTo>
                    <a:cubicBezTo>
                      <a:pt x="81" y="113"/>
                      <a:pt x="81" y="112"/>
                      <a:pt x="85" y="112"/>
                    </a:cubicBezTo>
                    <a:cubicBezTo>
                      <a:pt x="123" y="105"/>
                      <a:pt x="143" y="69"/>
                      <a:pt x="124" y="35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88"/>
              <p:cNvSpPr/>
              <p:nvPr/>
            </p:nvSpPr>
            <p:spPr bwMode="auto">
              <a:xfrm>
                <a:off x="10243128" y="2470404"/>
                <a:ext cx="222925" cy="217896"/>
              </a:xfrm>
              <a:custGeom>
                <a:avLst/>
                <a:gdLst>
                  <a:gd name="T0" fmla="*/ 4 w 95"/>
                  <a:gd name="T1" fmla="*/ 0 h 93"/>
                  <a:gd name="T2" fmla="*/ 18 w 95"/>
                  <a:gd name="T3" fmla="*/ 46 h 93"/>
                  <a:gd name="T4" fmla="*/ 6 w 95"/>
                  <a:gd name="T5" fmla="*/ 63 h 93"/>
                  <a:gd name="T6" fmla="*/ 6 w 95"/>
                  <a:gd name="T7" fmla="*/ 63 h 93"/>
                  <a:gd name="T8" fmla="*/ 9 w 95"/>
                  <a:gd name="T9" fmla="*/ 89 h 93"/>
                  <a:gd name="T10" fmla="*/ 36 w 95"/>
                  <a:gd name="T11" fmla="*/ 92 h 93"/>
                  <a:gd name="T12" fmla="*/ 36 w 95"/>
                  <a:gd name="T13" fmla="*/ 92 h 93"/>
                  <a:gd name="T14" fmla="*/ 74 w 95"/>
                  <a:gd name="T15" fmla="*/ 75 h 93"/>
                  <a:gd name="T16" fmla="*/ 75 w 95"/>
                  <a:gd name="T17" fmla="*/ 65 h 93"/>
                  <a:gd name="T18" fmla="*/ 83 w 95"/>
                  <a:gd name="T19" fmla="*/ 54 h 93"/>
                  <a:gd name="T20" fmla="*/ 81 w 95"/>
                  <a:gd name="T21" fmla="*/ 46 h 93"/>
                  <a:gd name="T22" fmla="*/ 95 w 95"/>
                  <a:gd name="T23" fmla="*/ 29 h 93"/>
                  <a:gd name="T24" fmla="*/ 89 w 95"/>
                  <a:gd name="T25" fmla="*/ 24 h 93"/>
                  <a:gd name="T26" fmla="*/ 74 w 95"/>
                  <a:gd name="T27" fmla="*/ 33 h 93"/>
                  <a:gd name="T28" fmla="*/ 4 w 95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93">
                    <a:moveTo>
                      <a:pt x="4" y="0"/>
                    </a:moveTo>
                    <a:cubicBezTo>
                      <a:pt x="0" y="9"/>
                      <a:pt x="20" y="37"/>
                      <a:pt x="18" y="46"/>
                    </a:cubicBezTo>
                    <a:cubicBezTo>
                      <a:pt x="17" y="55"/>
                      <a:pt x="8" y="59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20" y="92"/>
                      <a:pt x="31" y="93"/>
                      <a:pt x="36" y="9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44" y="90"/>
                      <a:pt x="62" y="82"/>
                      <a:pt x="74" y="75"/>
                    </a:cubicBezTo>
                    <a:cubicBezTo>
                      <a:pt x="75" y="71"/>
                      <a:pt x="75" y="65"/>
                      <a:pt x="75" y="65"/>
                    </a:cubicBezTo>
                    <a:cubicBezTo>
                      <a:pt x="78" y="63"/>
                      <a:pt x="79" y="55"/>
                      <a:pt x="83" y="54"/>
                    </a:cubicBezTo>
                    <a:cubicBezTo>
                      <a:pt x="82" y="50"/>
                      <a:pt x="82" y="48"/>
                      <a:pt x="81" y="46"/>
                    </a:cubicBezTo>
                    <a:cubicBezTo>
                      <a:pt x="81" y="44"/>
                      <a:pt x="95" y="29"/>
                      <a:pt x="95" y="29"/>
                    </a:cubicBezTo>
                    <a:cubicBezTo>
                      <a:pt x="95" y="29"/>
                      <a:pt x="89" y="29"/>
                      <a:pt x="89" y="24"/>
                    </a:cubicBezTo>
                    <a:cubicBezTo>
                      <a:pt x="84" y="27"/>
                      <a:pt x="78" y="32"/>
                      <a:pt x="74" y="33"/>
                    </a:cubicBezTo>
                    <a:cubicBezTo>
                      <a:pt x="50" y="36"/>
                      <a:pt x="18" y="3"/>
                      <a:pt x="4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89"/>
              <p:cNvSpPr/>
              <p:nvPr/>
            </p:nvSpPr>
            <p:spPr bwMode="auto">
              <a:xfrm>
                <a:off x="10283355" y="2649750"/>
                <a:ext cx="95540" cy="67045"/>
              </a:xfrm>
              <a:custGeom>
                <a:avLst/>
                <a:gdLst>
                  <a:gd name="T0" fmla="*/ 41 w 41"/>
                  <a:gd name="T1" fmla="*/ 21 h 29"/>
                  <a:gd name="T2" fmla="*/ 33 w 41"/>
                  <a:gd name="T3" fmla="*/ 0 h 29"/>
                  <a:gd name="T4" fmla="*/ 7 w 41"/>
                  <a:gd name="T5" fmla="*/ 7 h 29"/>
                  <a:gd name="T6" fmla="*/ 0 w 41"/>
                  <a:gd name="T7" fmla="*/ 29 h 29"/>
                  <a:gd name="T8" fmla="*/ 41 w 41"/>
                  <a:gd name="T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9">
                    <a:moveTo>
                      <a:pt x="41" y="21"/>
                    </a:moveTo>
                    <a:cubicBezTo>
                      <a:pt x="38" y="14"/>
                      <a:pt x="36" y="7"/>
                      <a:pt x="33" y="0"/>
                    </a:cubicBezTo>
                    <a:cubicBezTo>
                      <a:pt x="24" y="3"/>
                      <a:pt x="10" y="7"/>
                      <a:pt x="7" y="7"/>
                    </a:cubicBezTo>
                    <a:cubicBezTo>
                      <a:pt x="7" y="7"/>
                      <a:pt x="0" y="29"/>
                      <a:pt x="0" y="29"/>
                    </a:cubicBez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90"/>
              <p:cNvSpPr/>
              <p:nvPr/>
            </p:nvSpPr>
            <p:spPr bwMode="auto">
              <a:xfrm>
                <a:off x="10301792" y="2664834"/>
                <a:ext cx="253095" cy="764312"/>
              </a:xfrm>
              <a:custGeom>
                <a:avLst/>
                <a:gdLst>
                  <a:gd name="T0" fmla="*/ 24 w 108"/>
                  <a:gd name="T1" fmla="*/ 9 h 326"/>
                  <a:gd name="T2" fmla="*/ 50 w 108"/>
                  <a:gd name="T3" fmla="*/ 326 h 326"/>
                  <a:gd name="T4" fmla="*/ 108 w 108"/>
                  <a:gd name="T5" fmla="*/ 305 h 326"/>
                  <a:gd name="T6" fmla="*/ 84 w 108"/>
                  <a:gd name="T7" fmla="*/ 75 h 326"/>
                  <a:gd name="T8" fmla="*/ 64 w 108"/>
                  <a:gd name="T9" fmla="*/ 1 h 326"/>
                  <a:gd name="T10" fmla="*/ 60 w 108"/>
                  <a:gd name="T11" fmla="*/ 0 h 326"/>
                  <a:gd name="T12" fmla="*/ 24 w 108"/>
                  <a:gd name="T13" fmla="*/ 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26">
                    <a:moveTo>
                      <a:pt x="24" y="9"/>
                    </a:moveTo>
                    <a:cubicBezTo>
                      <a:pt x="0" y="15"/>
                      <a:pt x="50" y="326"/>
                      <a:pt x="50" y="326"/>
                    </a:cubicBezTo>
                    <a:cubicBezTo>
                      <a:pt x="56" y="321"/>
                      <a:pt x="85" y="318"/>
                      <a:pt x="108" y="305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3" y="1"/>
                      <a:pt x="62" y="1"/>
                      <a:pt x="60" y="0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91"/>
              <p:cNvSpPr/>
              <p:nvPr/>
            </p:nvSpPr>
            <p:spPr bwMode="auto">
              <a:xfrm>
                <a:off x="10761050" y="2170379"/>
                <a:ext cx="144147" cy="162584"/>
              </a:xfrm>
              <a:custGeom>
                <a:avLst/>
                <a:gdLst>
                  <a:gd name="T0" fmla="*/ 22 w 61"/>
                  <a:gd name="T1" fmla="*/ 69 h 69"/>
                  <a:gd name="T2" fmla="*/ 12 w 61"/>
                  <a:gd name="T3" fmla="*/ 51 h 69"/>
                  <a:gd name="T4" fmla="*/ 10 w 61"/>
                  <a:gd name="T5" fmla="*/ 36 h 69"/>
                  <a:gd name="T6" fmla="*/ 2 w 61"/>
                  <a:gd name="T7" fmla="*/ 28 h 69"/>
                  <a:gd name="T8" fmla="*/ 7 w 61"/>
                  <a:gd name="T9" fmla="*/ 12 h 69"/>
                  <a:gd name="T10" fmla="*/ 13 w 61"/>
                  <a:gd name="T11" fmla="*/ 10 h 69"/>
                  <a:gd name="T12" fmla="*/ 18 w 61"/>
                  <a:gd name="T13" fmla="*/ 3 h 69"/>
                  <a:gd name="T14" fmla="*/ 26 w 61"/>
                  <a:gd name="T15" fmla="*/ 3 h 69"/>
                  <a:gd name="T16" fmla="*/ 35 w 61"/>
                  <a:gd name="T17" fmla="*/ 1 h 69"/>
                  <a:gd name="T18" fmla="*/ 56 w 61"/>
                  <a:gd name="T19" fmla="*/ 11 h 69"/>
                  <a:gd name="T20" fmla="*/ 58 w 61"/>
                  <a:gd name="T21" fmla="*/ 36 h 69"/>
                  <a:gd name="T22" fmla="*/ 45 w 61"/>
                  <a:gd name="T23" fmla="*/ 60 h 69"/>
                  <a:gd name="T24" fmla="*/ 22 w 6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22" y="69"/>
                    </a:moveTo>
                    <a:cubicBezTo>
                      <a:pt x="19" y="64"/>
                      <a:pt x="15" y="60"/>
                      <a:pt x="12" y="51"/>
                    </a:cubicBezTo>
                    <a:cubicBezTo>
                      <a:pt x="11" y="47"/>
                      <a:pt x="10" y="41"/>
                      <a:pt x="10" y="36"/>
                    </a:cubicBezTo>
                    <a:cubicBezTo>
                      <a:pt x="7" y="35"/>
                      <a:pt x="3" y="31"/>
                      <a:pt x="2" y="28"/>
                    </a:cubicBezTo>
                    <a:cubicBezTo>
                      <a:pt x="0" y="23"/>
                      <a:pt x="5" y="14"/>
                      <a:pt x="7" y="12"/>
                    </a:cubicBezTo>
                    <a:cubicBezTo>
                      <a:pt x="8" y="11"/>
                      <a:pt x="10" y="10"/>
                      <a:pt x="13" y="10"/>
                    </a:cubicBezTo>
                    <a:cubicBezTo>
                      <a:pt x="14" y="7"/>
                      <a:pt x="16" y="5"/>
                      <a:pt x="18" y="3"/>
                    </a:cubicBezTo>
                    <a:cubicBezTo>
                      <a:pt x="20" y="2"/>
                      <a:pt x="23" y="3"/>
                      <a:pt x="26" y="3"/>
                    </a:cubicBezTo>
                    <a:cubicBezTo>
                      <a:pt x="29" y="0"/>
                      <a:pt x="30" y="0"/>
                      <a:pt x="35" y="1"/>
                    </a:cubicBezTo>
                    <a:cubicBezTo>
                      <a:pt x="41" y="2"/>
                      <a:pt x="52" y="6"/>
                      <a:pt x="56" y="11"/>
                    </a:cubicBezTo>
                    <a:cubicBezTo>
                      <a:pt x="61" y="17"/>
                      <a:pt x="61" y="28"/>
                      <a:pt x="58" y="36"/>
                    </a:cubicBezTo>
                    <a:cubicBezTo>
                      <a:pt x="55" y="44"/>
                      <a:pt x="50" y="56"/>
                      <a:pt x="45" y="60"/>
                    </a:cubicBezTo>
                    <a:cubicBezTo>
                      <a:pt x="41" y="64"/>
                      <a:pt x="22" y="69"/>
                      <a:pt x="22" y="69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92"/>
              <p:cNvSpPr/>
              <p:nvPr/>
            </p:nvSpPr>
            <p:spPr bwMode="auto">
              <a:xfrm>
                <a:off x="10777811" y="2291060"/>
                <a:ext cx="103920" cy="58665"/>
              </a:xfrm>
              <a:custGeom>
                <a:avLst/>
                <a:gdLst>
                  <a:gd name="T0" fmla="*/ 1 w 44"/>
                  <a:gd name="T1" fmla="*/ 14 h 25"/>
                  <a:gd name="T2" fmla="*/ 0 w 44"/>
                  <a:gd name="T3" fmla="*/ 10 h 25"/>
                  <a:gd name="T4" fmla="*/ 3 w 44"/>
                  <a:gd name="T5" fmla="*/ 0 h 25"/>
                  <a:gd name="T6" fmla="*/ 42 w 44"/>
                  <a:gd name="T7" fmla="*/ 9 h 25"/>
                  <a:gd name="T8" fmla="*/ 38 w 44"/>
                  <a:gd name="T9" fmla="*/ 25 h 25"/>
                  <a:gd name="T10" fmla="*/ 1 w 44"/>
                  <a:gd name="T1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5">
                    <a:moveTo>
                      <a:pt x="1" y="14"/>
                    </a:moveTo>
                    <a:cubicBezTo>
                      <a:pt x="1" y="13"/>
                      <a:pt x="0" y="10"/>
                      <a:pt x="0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4" y="10"/>
                      <a:pt x="42" y="9"/>
                    </a:cubicBezTo>
                    <a:cubicBezTo>
                      <a:pt x="41" y="9"/>
                      <a:pt x="38" y="25"/>
                      <a:pt x="38" y="25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93"/>
              <p:cNvSpPr/>
              <p:nvPr/>
            </p:nvSpPr>
            <p:spPr bwMode="auto">
              <a:xfrm>
                <a:off x="10399007" y="2309496"/>
                <a:ext cx="476019" cy="553120"/>
              </a:xfrm>
              <a:custGeom>
                <a:avLst/>
                <a:gdLst>
                  <a:gd name="T0" fmla="*/ 0 w 203"/>
                  <a:gd name="T1" fmla="*/ 236 h 236"/>
                  <a:gd name="T2" fmla="*/ 203 w 203"/>
                  <a:gd name="T3" fmla="*/ 10 h 236"/>
                  <a:gd name="T4" fmla="*/ 160 w 203"/>
                  <a:gd name="T5" fmla="*/ 0 h 236"/>
                  <a:gd name="T6" fmla="*/ 9 w 203"/>
                  <a:gd name="T7" fmla="*/ 162 h 236"/>
                  <a:gd name="T8" fmla="*/ 0 w 203"/>
                  <a:gd name="T9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36">
                    <a:moveTo>
                      <a:pt x="0" y="236"/>
                    </a:moveTo>
                    <a:cubicBezTo>
                      <a:pt x="56" y="222"/>
                      <a:pt x="183" y="165"/>
                      <a:pt x="203" y="10"/>
                    </a:cubicBezTo>
                    <a:cubicBezTo>
                      <a:pt x="188" y="9"/>
                      <a:pt x="175" y="3"/>
                      <a:pt x="160" y="0"/>
                    </a:cubicBezTo>
                    <a:cubicBezTo>
                      <a:pt x="137" y="114"/>
                      <a:pt x="72" y="170"/>
                      <a:pt x="9" y="162"/>
                    </a:cubicBez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94"/>
              <p:cNvSpPr/>
              <p:nvPr/>
            </p:nvSpPr>
            <p:spPr bwMode="auto">
              <a:xfrm>
                <a:off x="10328610" y="2658130"/>
                <a:ext cx="108948" cy="452553"/>
              </a:xfrm>
              <a:custGeom>
                <a:avLst/>
                <a:gdLst>
                  <a:gd name="T0" fmla="*/ 13 w 47"/>
                  <a:gd name="T1" fmla="*/ 12 h 193"/>
                  <a:gd name="T2" fmla="*/ 20 w 47"/>
                  <a:gd name="T3" fmla="*/ 193 h 193"/>
                  <a:gd name="T4" fmla="*/ 37 w 47"/>
                  <a:gd name="T5" fmla="*/ 69 h 193"/>
                  <a:gd name="T6" fmla="*/ 16 w 47"/>
                  <a:gd name="T7" fmla="*/ 64 h 193"/>
                  <a:gd name="T8" fmla="*/ 47 w 47"/>
                  <a:gd name="T9" fmla="*/ 53 h 193"/>
                  <a:gd name="T10" fmla="*/ 38 w 47"/>
                  <a:gd name="T11" fmla="*/ 0 h 193"/>
                  <a:gd name="T12" fmla="*/ 13 w 47"/>
                  <a:gd name="T1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93">
                    <a:moveTo>
                      <a:pt x="13" y="12"/>
                    </a:moveTo>
                    <a:cubicBezTo>
                      <a:pt x="0" y="18"/>
                      <a:pt x="7" y="102"/>
                      <a:pt x="20" y="193"/>
                    </a:cubicBezTo>
                    <a:cubicBezTo>
                      <a:pt x="20" y="193"/>
                      <a:pt x="37" y="69"/>
                      <a:pt x="37" y="6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95"/>
              <p:cNvSpPr/>
              <p:nvPr/>
            </p:nvSpPr>
            <p:spPr bwMode="auto">
              <a:xfrm>
                <a:off x="9834155" y="2177083"/>
                <a:ext cx="142471" cy="172641"/>
              </a:xfrm>
              <a:custGeom>
                <a:avLst/>
                <a:gdLst>
                  <a:gd name="T0" fmla="*/ 59 w 61"/>
                  <a:gd name="T1" fmla="*/ 36 h 73"/>
                  <a:gd name="T2" fmla="*/ 55 w 61"/>
                  <a:gd name="T3" fmla="*/ 33 h 73"/>
                  <a:gd name="T4" fmla="*/ 55 w 61"/>
                  <a:gd name="T5" fmla="*/ 22 h 73"/>
                  <a:gd name="T6" fmla="*/ 51 w 61"/>
                  <a:gd name="T7" fmla="*/ 15 h 73"/>
                  <a:gd name="T8" fmla="*/ 36 w 61"/>
                  <a:gd name="T9" fmla="*/ 5 h 73"/>
                  <a:gd name="T10" fmla="*/ 9 w 61"/>
                  <a:gd name="T11" fmla="*/ 15 h 73"/>
                  <a:gd name="T12" fmla="*/ 9 w 61"/>
                  <a:gd name="T13" fmla="*/ 15 h 73"/>
                  <a:gd name="T14" fmla="*/ 8 w 61"/>
                  <a:gd name="T15" fmla="*/ 17 h 73"/>
                  <a:gd name="T16" fmla="*/ 1 w 61"/>
                  <a:gd name="T17" fmla="*/ 46 h 73"/>
                  <a:gd name="T18" fmla="*/ 5 w 61"/>
                  <a:gd name="T19" fmla="*/ 72 h 73"/>
                  <a:gd name="T20" fmla="*/ 37 w 61"/>
                  <a:gd name="T21" fmla="*/ 66 h 73"/>
                  <a:gd name="T22" fmla="*/ 45 w 61"/>
                  <a:gd name="T23" fmla="*/ 51 h 73"/>
                  <a:gd name="T24" fmla="*/ 56 w 61"/>
                  <a:gd name="T25" fmla="*/ 47 h 73"/>
                  <a:gd name="T26" fmla="*/ 59 w 61"/>
                  <a:gd name="T27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73">
                    <a:moveTo>
                      <a:pt x="59" y="36"/>
                    </a:moveTo>
                    <a:cubicBezTo>
                      <a:pt x="59" y="35"/>
                      <a:pt x="57" y="34"/>
                      <a:pt x="55" y="33"/>
                    </a:cubicBezTo>
                    <a:cubicBezTo>
                      <a:pt x="56" y="29"/>
                      <a:pt x="57" y="25"/>
                      <a:pt x="55" y="22"/>
                    </a:cubicBezTo>
                    <a:cubicBezTo>
                      <a:pt x="54" y="19"/>
                      <a:pt x="53" y="17"/>
                      <a:pt x="51" y="15"/>
                    </a:cubicBezTo>
                    <a:cubicBezTo>
                      <a:pt x="49" y="10"/>
                      <a:pt x="45" y="8"/>
                      <a:pt x="36" y="5"/>
                    </a:cubicBezTo>
                    <a:cubicBezTo>
                      <a:pt x="23" y="0"/>
                      <a:pt x="9" y="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7" y="21"/>
                      <a:pt x="0" y="36"/>
                      <a:pt x="1" y="46"/>
                    </a:cubicBezTo>
                    <a:cubicBezTo>
                      <a:pt x="1" y="55"/>
                      <a:pt x="4" y="66"/>
                      <a:pt x="5" y="72"/>
                    </a:cubicBezTo>
                    <a:cubicBezTo>
                      <a:pt x="5" y="72"/>
                      <a:pt x="37" y="73"/>
                      <a:pt x="37" y="66"/>
                    </a:cubicBezTo>
                    <a:cubicBezTo>
                      <a:pt x="38" y="60"/>
                      <a:pt x="41" y="55"/>
                      <a:pt x="45" y="51"/>
                    </a:cubicBezTo>
                    <a:cubicBezTo>
                      <a:pt x="50" y="50"/>
                      <a:pt x="54" y="48"/>
                      <a:pt x="56" y="47"/>
                    </a:cubicBezTo>
                    <a:cubicBezTo>
                      <a:pt x="61" y="43"/>
                      <a:pt x="61" y="40"/>
                      <a:pt x="59" y="36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96"/>
              <p:cNvSpPr/>
              <p:nvPr/>
            </p:nvSpPr>
            <p:spPr bwMode="auto">
              <a:xfrm>
                <a:off x="9835830" y="2326258"/>
                <a:ext cx="92187" cy="48608"/>
              </a:xfrm>
              <a:custGeom>
                <a:avLst/>
                <a:gdLst>
                  <a:gd name="T0" fmla="*/ 55 w 55"/>
                  <a:gd name="T1" fmla="*/ 28 h 29"/>
                  <a:gd name="T2" fmla="*/ 55 w 55"/>
                  <a:gd name="T3" fmla="*/ 0 h 29"/>
                  <a:gd name="T4" fmla="*/ 0 w 55"/>
                  <a:gd name="T5" fmla="*/ 4 h 29"/>
                  <a:gd name="T6" fmla="*/ 3 w 55"/>
                  <a:gd name="T7" fmla="*/ 29 h 29"/>
                  <a:gd name="T8" fmla="*/ 55 w 55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9">
                    <a:moveTo>
                      <a:pt x="55" y="28"/>
                    </a:moveTo>
                    <a:lnTo>
                      <a:pt x="55" y="0"/>
                    </a:lnTo>
                    <a:lnTo>
                      <a:pt x="0" y="4"/>
                    </a:lnTo>
                    <a:lnTo>
                      <a:pt x="3" y="29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97"/>
              <p:cNvSpPr/>
              <p:nvPr/>
            </p:nvSpPr>
            <p:spPr bwMode="auto">
              <a:xfrm>
                <a:off x="9834155" y="2334639"/>
                <a:ext cx="407298" cy="963771"/>
              </a:xfrm>
              <a:custGeom>
                <a:avLst/>
                <a:gdLst>
                  <a:gd name="T0" fmla="*/ 174 w 174"/>
                  <a:gd name="T1" fmla="*/ 133 h 411"/>
                  <a:gd name="T2" fmla="*/ 41 w 174"/>
                  <a:gd name="T3" fmla="*/ 0 h 411"/>
                  <a:gd name="T4" fmla="*/ 0 w 174"/>
                  <a:gd name="T5" fmla="*/ 3 h 411"/>
                  <a:gd name="T6" fmla="*/ 118 w 174"/>
                  <a:gd name="T7" fmla="*/ 210 h 411"/>
                  <a:gd name="T8" fmla="*/ 75 w 174"/>
                  <a:gd name="T9" fmla="*/ 407 h 411"/>
                  <a:gd name="T10" fmla="*/ 116 w 174"/>
                  <a:gd name="T11" fmla="*/ 411 h 411"/>
                  <a:gd name="T12" fmla="*/ 174 w 174"/>
                  <a:gd name="T13" fmla="*/ 13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411">
                    <a:moveTo>
                      <a:pt x="174" y="133"/>
                    </a:moveTo>
                    <a:cubicBezTo>
                      <a:pt x="130" y="125"/>
                      <a:pt x="68" y="169"/>
                      <a:pt x="4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7" y="177"/>
                      <a:pt x="53" y="179"/>
                      <a:pt x="118" y="210"/>
                    </a:cubicBezTo>
                    <a:cubicBezTo>
                      <a:pt x="75" y="407"/>
                      <a:pt x="75" y="407"/>
                      <a:pt x="75" y="407"/>
                    </a:cubicBezTo>
                    <a:cubicBezTo>
                      <a:pt x="116" y="411"/>
                      <a:pt x="116" y="411"/>
                      <a:pt x="116" y="411"/>
                    </a:cubicBezTo>
                    <a:lnTo>
                      <a:pt x="174" y="1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98"/>
              <p:cNvSpPr/>
              <p:nvPr/>
            </p:nvSpPr>
            <p:spPr bwMode="auto">
              <a:xfrm>
                <a:off x="10142561" y="2638016"/>
                <a:ext cx="100567" cy="420707"/>
              </a:xfrm>
              <a:custGeom>
                <a:avLst/>
                <a:gdLst>
                  <a:gd name="T0" fmla="*/ 48 w 60"/>
                  <a:gd name="T1" fmla="*/ 0 h 251"/>
                  <a:gd name="T2" fmla="*/ 48 w 60"/>
                  <a:gd name="T3" fmla="*/ 0 h 251"/>
                  <a:gd name="T4" fmla="*/ 0 w 60"/>
                  <a:gd name="T5" fmla="*/ 65 h 251"/>
                  <a:gd name="T6" fmla="*/ 32 w 60"/>
                  <a:gd name="T7" fmla="*/ 77 h 251"/>
                  <a:gd name="T8" fmla="*/ 7 w 60"/>
                  <a:gd name="T9" fmla="*/ 81 h 251"/>
                  <a:gd name="T10" fmla="*/ 9 w 60"/>
                  <a:gd name="T11" fmla="*/ 251 h 251"/>
                  <a:gd name="T12" fmla="*/ 60 w 60"/>
                  <a:gd name="T13" fmla="*/ 4 h 251"/>
                  <a:gd name="T14" fmla="*/ 48 w 60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51">
                    <a:moveTo>
                      <a:pt x="48" y="0"/>
                    </a:moveTo>
                    <a:lnTo>
                      <a:pt x="48" y="0"/>
                    </a:lnTo>
                    <a:lnTo>
                      <a:pt x="0" y="65"/>
                    </a:lnTo>
                    <a:lnTo>
                      <a:pt x="32" y="77"/>
                    </a:lnTo>
                    <a:lnTo>
                      <a:pt x="7" y="81"/>
                    </a:lnTo>
                    <a:lnTo>
                      <a:pt x="9" y="251"/>
                    </a:lnTo>
                    <a:lnTo>
                      <a:pt x="60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99"/>
              <p:cNvSpPr/>
              <p:nvPr/>
            </p:nvSpPr>
            <p:spPr bwMode="auto">
              <a:xfrm>
                <a:off x="10228043" y="2644721"/>
                <a:ext cx="36875" cy="72074"/>
              </a:xfrm>
              <a:custGeom>
                <a:avLst/>
                <a:gdLst>
                  <a:gd name="T0" fmla="*/ 16 w 16"/>
                  <a:gd name="T1" fmla="*/ 5 h 31"/>
                  <a:gd name="T2" fmla="*/ 14 w 16"/>
                  <a:gd name="T3" fmla="*/ 0 h 31"/>
                  <a:gd name="T4" fmla="*/ 0 w 16"/>
                  <a:gd name="T5" fmla="*/ 15 h 31"/>
                  <a:gd name="T6" fmla="*/ 13 w 16"/>
                  <a:gd name="T7" fmla="*/ 30 h 31"/>
                  <a:gd name="T8" fmla="*/ 16 w 16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6" y="5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0" y="15"/>
                      <a:pt x="0" y="15"/>
                    </a:cubicBezTo>
                    <a:cubicBezTo>
                      <a:pt x="0" y="15"/>
                      <a:pt x="12" y="31"/>
                      <a:pt x="13" y="30"/>
                    </a:cubicBez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0"/>
              <p:cNvSpPr/>
              <p:nvPr/>
            </p:nvSpPr>
            <p:spPr bwMode="auto">
              <a:xfrm>
                <a:off x="10160998" y="2711766"/>
                <a:ext cx="122357" cy="586643"/>
              </a:xfrm>
              <a:custGeom>
                <a:avLst/>
                <a:gdLst>
                  <a:gd name="T0" fmla="*/ 73 w 73"/>
                  <a:gd name="T1" fmla="*/ 2 h 350"/>
                  <a:gd name="T2" fmla="*/ 55 w 73"/>
                  <a:gd name="T3" fmla="*/ 0 h 350"/>
                  <a:gd name="T4" fmla="*/ 0 w 73"/>
                  <a:gd name="T5" fmla="*/ 290 h 350"/>
                  <a:gd name="T6" fmla="*/ 19 w 73"/>
                  <a:gd name="T7" fmla="*/ 350 h 350"/>
                  <a:gd name="T8" fmla="*/ 61 w 73"/>
                  <a:gd name="T9" fmla="*/ 291 h 350"/>
                  <a:gd name="T10" fmla="*/ 73 w 73"/>
                  <a:gd name="T11" fmla="*/ 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50">
                    <a:moveTo>
                      <a:pt x="73" y="2"/>
                    </a:moveTo>
                    <a:lnTo>
                      <a:pt x="55" y="0"/>
                    </a:lnTo>
                    <a:lnTo>
                      <a:pt x="0" y="290"/>
                    </a:lnTo>
                    <a:lnTo>
                      <a:pt x="19" y="350"/>
                    </a:lnTo>
                    <a:lnTo>
                      <a:pt x="61" y="291"/>
                    </a:lnTo>
                    <a:lnTo>
                      <a:pt x="73" y="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01"/>
              <p:cNvSpPr/>
              <p:nvPr/>
            </p:nvSpPr>
            <p:spPr bwMode="auto">
              <a:xfrm>
                <a:off x="10251509" y="2651425"/>
                <a:ext cx="68722" cy="72074"/>
              </a:xfrm>
              <a:custGeom>
                <a:avLst/>
                <a:gdLst>
                  <a:gd name="T0" fmla="*/ 30 w 30"/>
                  <a:gd name="T1" fmla="*/ 8 h 31"/>
                  <a:gd name="T2" fmla="*/ 1 w 30"/>
                  <a:gd name="T3" fmla="*/ 0 h 31"/>
                  <a:gd name="T4" fmla="*/ 0 w 30"/>
                  <a:gd name="T5" fmla="*/ 28 h 31"/>
                  <a:gd name="T6" fmla="*/ 14 w 30"/>
                  <a:gd name="T7" fmla="*/ 31 h 31"/>
                  <a:gd name="T8" fmla="*/ 30 w 30"/>
                  <a:gd name="T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30" y="8"/>
                    </a:moveTo>
                    <a:cubicBezTo>
                      <a:pt x="28" y="7"/>
                      <a:pt x="1" y="0"/>
                      <a:pt x="1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4" y="31"/>
                      <a:pt x="14" y="31"/>
                      <a:pt x="14" y="31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02"/>
              <p:cNvSpPr/>
              <p:nvPr/>
            </p:nvSpPr>
            <p:spPr bwMode="auto">
              <a:xfrm>
                <a:off x="10223015" y="2614551"/>
                <a:ext cx="41904" cy="102244"/>
              </a:xfrm>
              <a:custGeom>
                <a:avLst/>
                <a:gdLst>
                  <a:gd name="T0" fmla="*/ 25 w 25"/>
                  <a:gd name="T1" fmla="*/ 23 h 61"/>
                  <a:gd name="T2" fmla="*/ 0 w 25"/>
                  <a:gd name="T3" fmla="*/ 61 h 61"/>
                  <a:gd name="T4" fmla="*/ 0 w 25"/>
                  <a:gd name="T5" fmla="*/ 9 h 61"/>
                  <a:gd name="T6" fmla="*/ 18 w 25"/>
                  <a:gd name="T7" fmla="*/ 0 h 61"/>
                  <a:gd name="T8" fmla="*/ 25 w 25"/>
                  <a:gd name="T9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1">
                    <a:moveTo>
                      <a:pt x="25" y="23"/>
                    </a:moveTo>
                    <a:lnTo>
                      <a:pt x="0" y="61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03"/>
              <p:cNvSpPr/>
              <p:nvPr/>
            </p:nvSpPr>
            <p:spPr bwMode="auto">
              <a:xfrm>
                <a:off x="10300117" y="2627960"/>
                <a:ext cx="145823" cy="115653"/>
              </a:xfrm>
              <a:custGeom>
                <a:avLst/>
                <a:gdLst>
                  <a:gd name="T0" fmla="*/ 87 w 87"/>
                  <a:gd name="T1" fmla="*/ 22 h 69"/>
                  <a:gd name="T2" fmla="*/ 74 w 87"/>
                  <a:gd name="T3" fmla="*/ 0 h 69"/>
                  <a:gd name="T4" fmla="*/ 0 w 87"/>
                  <a:gd name="T5" fmla="*/ 22 h 69"/>
                  <a:gd name="T6" fmla="*/ 18 w 87"/>
                  <a:gd name="T7" fmla="*/ 69 h 69"/>
                  <a:gd name="T8" fmla="*/ 87 w 87"/>
                  <a:gd name="T9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69">
                    <a:moveTo>
                      <a:pt x="87" y="22"/>
                    </a:moveTo>
                    <a:lnTo>
                      <a:pt x="74" y="0"/>
                    </a:lnTo>
                    <a:lnTo>
                      <a:pt x="0" y="22"/>
                    </a:lnTo>
                    <a:lnTo>
                      <a:pt x="18" y="69"/>
                    </a:lnTo>
                    <a:lnTo>
                      <a:pt x="87" y="22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04"/>
              <p:cNvSpPr/>
              <p:nvPr/>
            </p:nvSpPr>
            <p:spPr bwMode="auto">
              <a:xfrm>
                <a:off x="10393979" y="2321230"/>
                <a:ext cx="164260" cy="293322"/>
              </a:xfrm>
              <a:custGeom>
                <a:avLst/>
                <a:gdLst>
                  <a:gd name="T0" fmla="*/ 0 w 70"/>
                  <a:gd name="T1" fmla="*/ 17 h 125"/>
                  <a:gd name="T2" fmla="*/ 7 w 70"/>
                  <a:gd name="T3" fmla="*/ 10 h 125"/>
                  <a:gd name="T4" fmla="*/ 69 w 70"/>
                  <a:gd name="T5" fmla="*/ 56 h 125"/>
                  <a:gd name="T6" fmla="*/ 57 w 70"/>
                  <a:gd name="T7" fmla="*/ 105 h 125"/>
                  <a:gd name="T8" fmla="*/ 17 w 70"/>
                  <a:gd name="T9" fmla="*/ 125 h 125"/>
                  <a:gd name="T10" fmla="*/ 18 w 70"/>
                  <a:gd name="T11" fmla="*/ 109 h 125"/>
                  <a:gd name="T12" fmla="*/ 31 w 70"/>
                  <a:gd name="T13" fmla="*/ 96 h 125"/>
                  <a:gd name="T14" fmla="*/ 44 w 70"/>
                  <a:gd name="T15" fmla="*/ 92 h 125"/>
                  <a:gd name="T16" fmla="*/ 49 w 70"/>
                  <a:gd name="T17" fmla="*/ 79 h 125"/>
                  <a:gd name="T18" fmla="*/ 39 w 70"/>
                  <a:gd name="T19" fmla="*/ 74 h 125"/>
                  <a:gd name="T20" fmla="*/ 24 w 70"/>
                  <a:gd name="T21" fmla="*/ 83 h 125"/>
                  <a:gd name="T22" fmla="*/ 19 w 70"/>
                  <a:gd name="T23" fmla="*/ 80 h 125"/>
                  <a:gd name="T24" fmla="*/ 39 w 70"/>
                  <a:gd name="T25" fmla="*/ 20 h 125"/>
                  <a:gd name="T26" fmla="*/ 0 w 70"/>
                  <a:gd name="T27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25">
                    <a:moveTo>
                      <a:pt x="0" y="17"/>
                    </a:moveTo>
                    <a:cubicBezTo>
                      <a:pt x="0" y="14"/>
                      <a:pt x="3" y="12"/>
                      <a:pt x="7" y="10"/>
                    </a:cubicBezTo>
                    <a:cubicBezTo>
                      <a:pt x="32" y="0"/>
                      <a:pt x="67" y="31"/>
                      <a:pt x="69" y="56"/>
                    </a:cubicBezTo>
                    <a:cubicBezTo>
                      <a:pt x="70" y="73"/>
                      <a:pt x="69" y="96"/>
                      <a:pt x="57" y="105"/>
                    </a:cubicBezTo>
                    <a:cubicBezTo>
                      <a:pt x="44" y="114"/>
                      <a:pt x="17" y="125"/>
                      <a:pt x="17" y="125"/>
                    </a:cubicBezTo>
                    <a:cubicBezTo>
                      <a:pt x="17" y="125"/>
                      <a:pt x="18" y="110"/>
                      <a:pt x="18" y="109"/>
                    </a:cubicBezTo>
                    <a:cubicBezTo>
                      <a:pt x="19" y="107"/>
                      <a:pt x="31" y="96"/>
                      <a:pt x="31" y="96"/>
                    </a:cubicBezTo>
                    <a:cubicBezTo>
                      <a:pt x="31" y="96"/>
                      <a:pt x="37" y="97"/>
                      <a:pt x="44" y="92"/>
                    </a:cubicBezTo>
                    <a:cubicBezTo>
                      <a:pt x="50" y="88"/>
                      <a:pt x="52" y="85"/>
                      <a:pt x="49" y="79"/>
                    </a:cubicBezTo>
                    <a:cubicBezTo>
                      <a:pt x="46" y="74"/>
                      <a:pt x="43" y="74"/>
                      <a:pt x="39" y="74"/>
                    </a:cubicBezTo>
                    <a:cubicBezTo>
                      <a:pt x="35" y="75"/>
                      <a:pt x="24" y="84"/>
                      <a:pt x="24" y="83"/>
                    </a:cubicBezTo>
                    <a:cubicBezTo>
                      <a:pt x="23" y="82"/>
                      <a:pt x="19" y="80"/>
                      <a:pt x="19" y="80"/>
                    </a:cubicBezTo>
                    <a:cubicBezTo>
                      <a:pt x="34" y="70"/>
                      <a:pt x="62" y="34"/>
                      <a:pt x="39" y="20"/>
                    </a:cubicBezTo>
                    <a:cubicBezTo>
                      <a:pt x="17" y="6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05"/>
              <p:cNvSpPr/>
              <p:nvPr/>
            </p:nvSpPr>
            <p:spPr bwMode="auto">
              <a:xfrm>
                <a:off x="10735908" y="2217310"/>
                <a:ext cx="170964" cy="115653"/>
              </a:xfrm>
              <a:custGeom>
                <a:avLst/>
                <a:gdLst>
                  <a:gd name="T0" fmla="*/ 65 w 73"/>
                  <a:gd name="T1" fmla="*/ 25 h 49"/>
                  <a:gd name="T2" fmla="*/ 57 w 73"/>
                  <a:gd name="T3" fmla="*/ 9 h 49"/>
                  <a:gd name="T4" fmla="*/ 56 w 73"/>
                  <a:gd name="T5" fmla="*/ 9 h 49"/>
                  <a:gd name="T6" fmla="*/ 56 w 73"/>
                  <a:gd name="T7" fmla="*/ 9 h 49"/>
                  <a:gd name="T8" fmla="*/ 32 w 73"/>
                  <a:gd name="T9" fmla="*/ 12 h 49"/>
                  <a:gd name="T10" fmla="*/ 11 w 73"/>
                  <a:gd name="T11" fmla="*/ 24 h 49"/>
                  <a:gd name="T12" fmla="*/ 11 w 73"/>
                  <a:gd name="T13" fmla="*/ 24 h 49"/>
                  <a:gd name="T14" fmla="*/ 11 w 73"/>
                  <a:gd name="T15" fmla="*/ 24 h 49"/>
                  <a:gd name="T16" fmla="*/ 13 w 73"/>
                  <a:gd name="T17" fmla="*/ 47 h 49"/>
                  <a:gd name="T18" fmla="*/ 6 w 73"/>
                  <a:gd name="T19" fmla="*/ 49 h 49"/>
                  <a:gd name="T20" fmla="*/ 4 w 73"/>
                  <a:gd name="T21" fmla="*/ 22 h 49"/>
                  <a:gd name="T22" fmla="*/ 4 w 73"/>
                  <a:gd name="T23" fmla="*/ 22 h 49"/>
                  <a:gd name="T24" fmla="*/ 5 w 73"/>
                  <a:gd name="T25" fmla="*/ 20 h 49"/>
                  <a:gd name="T26" fmla="*/ 30 w 73"/>
                  <a:gd name="T27" fmla="*/ 5 h 49"/>
                  <a:gd name="T28" fmla="*/ 58 w 73"/>
                  <a:gd name="T29" fmla="*/ 2 h 49"/>
                  <a:gd name="T30" fmla="*/ 58 w 73"/>
                  <a:gd name="T31" fmla="*/ 2 h 49"/>
                  <a:gd name="T32" fmla="*/ 61 w 73"/>
                  <a:gd name="T33" fmla="*/ 3 h 49"/>
                  <a:gd name="T34" fmla="*/ 73 w 73"/>
                  <a:gd name="T35" fmla="*/ 24 h 49"/>
                  <a:gd name="T36" fmla="*/ 65 w 73"/>
                  <a:gd name="T37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49">
                    <a:moveTo>
                      <a:pt x="65" y="25"/>
                    </a:moveTo>
                    <a:cubicBezTo>
                      <a:pt x="65" y="25"/>
                      <a:pt x="63" y="14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0" y="7"/>
                      <a:pt x="45" y="8"/>
                      <a:pt x="32" y="12"/>
                    </a:cubicBezTo>
                    <a:cubicBezTo>
                      <a:pt x="20" y="16"/>
                      <a:pt x="14" y="19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7" y="34"/>
                      <a:pt x="13" y="46"/>
                      <a:pt x="13" y="47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0" y="35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0"/>
                      <a:pt x="5" y="20"/>
                    </a:cubicBezTo>
                    <a:cubicBezTo>
                      <a:pt x="9" y="13"/>
                      <a:pt x="16" y="9"/>
                      <a:pt x="30" y="5"/>
                    </a:cubicBezTo>
                    <a:cubicBezTo>
                      <a:pt x="44" y="0"/>
                      <a:pt x="51" y="0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2"/>
                      <a:pt x="60" y="3"/>
                      <a:pt x="61" y="3"/>
                    </a:cubicBezTo>
                    <a:cubicBezTo>
                      <a:pt x="70" y="9"/>
                      <a:pt x="73" y="23"/>
                      <a:pt x="73" y="24"/>
                    </a:cubicBezTo>
                    <a:lnTo>
                      <a:pt x="65" y="2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06"/>
              <p:cNvSpPr/>
              <p:nvPr/>
            </p:nvSpPr>
            <p:spPr bwMode="auto">
              <a:xfrm>
                <a:off x="10596790" y="2197197"/>
                <a:ext cx="591672" cy="519598"/>
              </a:xfrm>
              <a:custGeom>
                <a:avLst/>
                <a:gdLst>
                  <a:gd name="T0" fmla="*/ 0 w 353"/>
                  <a:gd name="T1" fmla="*/ 105 h 310"/>
                  <a:gd name="T2" fmla="*/ 275 w 353"/>
                  <a:gd name="T3" fmla="*/ 0 h 310"/>
                  <a:gd name="T4" fmla="*/ 353 w 353"/>
                  <a:gd name="T5" fmla="*/ 205 h 310"/>
                  <a:gd name="T6" fmla="*/ 79 w 353"/>
                  <a:gd name="T7" fmla="*/ 310 h 310"/>
                  <a:gd name="T8" fmla="*/ 0 w 353"/>
                  <a:gd name="T9" fmla="*/ 10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3" h="310">
                    <a:moveTo>
                      <a:pt x="0" y="105"/>
                    </a:moveTo>
                    <a:lnTo>
                      <a:pt x="275" y="0"/>
                    </a:lnTo>
                    <a:lnTo>
                      <a:pt x="353" y="205"/>
                    </a:lnTo>
                    <a:lnTo>
                      <a:pt x="79" y="31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07"/>
              <p:cNvSpPr/>
              <p:nvPr/>
            </p:nvSpPr>
            <p:spPr bwMode="auto">
              <a:xfrm>
                <a:off x="10588410" y="2188816"/>
                <a:ext cx="527979" cy="321816"/>
              </a:xfrm>
              <a:custGeom>
                <a:avLst/>
                <a:gdLst>
                  <a:gd name="T0" fmla="*/ 0 w 225"/>
                  <a:gd name="T1" fmla="*/ 77 h 137"/>
                  <a:gd name="T2" fmla="*/ 22 w 225"/>
                  <a:gd name="T3" fmla="*/ 137 h 137"/>
                  <a:gd name="T4" fmla="*/ 128 w 225"/>
                  <a:gd name="T5" fmla="*/ 130 h 137"/>
                  <a:gd name="T6" fmla="*/ 149 w 225"/>
                  <a:gd name="T7" fmla="*/ 122 h 137"/>
                  <a:gd name="T8" fmla="*/ 225 w 225"/>
                  <a:gd name="T9" fmla="*/ 49 h 137"/>
                  <a:gd name="T10" fmla="*/ 203 w 225"/>
                  <a:gd name="T11" fmla="*/ 0 h 137"/>
                  <a:gd name="T12" fmla="*/ 0 w 225"/>
                  <a:gd name="T13" fmla="*/ 7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37">
                    <a:moveTo>
                      <a:pt x="0" y="77"/>
                    </a:moveTo>
                    <a:cubicBezTo>
                      <a:pt x="22" y="137"/>
                      <a:pt x="22" y="137"/>
                      <a:pt x="22" y="137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49" y="122"/>
                      <a:pt x="149" y="122"/>
                      <a:pt x="149" y="122"/>
                    </a:cubicBezTo>
                    <a:cubicBezTo>
                      <a:pt x="225" y="49"/>
                      <a:pt x="225" y="49"/>
                      <a:pt x="225" y="49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37" y="22"/>
                      <a:pt x="66" y="51"/>
                      <a:pt x="0" y="7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08"/>
            <p:cNvGrpSpPr/>
            <p:nvPr/>
          </p:nvGrpSpPr>
          <p:grpSpPr>
            <a:xfrm>
              <a:off x="6455092" y="3246449"/>
              <a:ext cx="1139763" cy="2448816"/>
              <a:chOff x="6455092" y="3246449"/>
              <a:chExt cx="1139763" cy="2448816"/>
            </a:xfrm>
          </p:grpSpPr>
          <p:sp>
            <p:nvSpPr>
              <p:cNvPr id="54" name="Freeform: Shape 109"/>
              <p:cNvSpPr/>
              <p:nvPr/>
            </p:nvSpPr>
            <p:spPr bwMode="auto">
              <a:xfrm>
                <a:off x="6513755" y="4473371"/>
                <a:ext cx="1081100" cy="1221894"/>
              </a:xfrm>
              <a:custGeom>
                <a:avLst/>
                <a:gdLst>
                  <a:gd name="T0" fmla="*/ 249 w 461"/>
                  <a:gd name="T1" fmla="*/ 26 h 521"/>
                  <a:gd name="T2" fmla="*/ 414 w 461"/>
                  <a:gd name="T3" fmla="*/ 108 h 521"/>
                  <a:gd name="T4" fmla="*/ 330 w 461"/>
                  <a:gd name="T5" fmla="*/ 266 h 521"/>
                  <a:gd name="T6" fmla="*/ 397 w 461"/>
                  <a:gd name="T7" fmla="*/ 293 h 521"/>
                  <a:gd name="T8" fmla="*/ 299 w 461"/>
                  <a:gd name="T9" fmla="*/ 291 h 521"/>
                  <a:gd name="T10" fmla="*/ 298 w 461"/>
                  <a:gd name="T11" fmla="*/ 288 h 521"/>
                  <a:gd name="T12" fmla="*/ 285 w 461"/>
                  <a:gd name="T13" fmla="*/ 290 h 521"/>
                  <a:gd name="T14" fmla="*/ 342 w 461"/>
                  <a:gd name="T15" fmla="*/ 98 h 521"/>
                  <a:gd name="T16" fmla="*/ 203 w 461"/>
                  <a:gd name="T17" fmla="*/ 110 h 521"/>
                  <a:gd name="T18" fmla="*/ 87 w 461"/>
                  <a:gd name="T19" fmla="*/ 452 h 521"/>
                  <a:gd name="T20" fmla="*/ 76 w 461"/>
                  <a:gd name="T21" fmla="*/ 462 h 521"/>
                  <a:gd name="T22" fmla="*/ 3 w 461"/>
                  <a:gd name="T23" fmla="*/ 518 h 521"/>
                  <a:gd name="T24" fmla="*/ 37 w 461"/>
                  <a:gd name="T25" fmla="*/ 440 h 521"/>
                  <a:gd name="T26" fmla="*/ 120 w 461"/>
                  <a:gd name="T27" fmla="*/ 17 h 521"/>
                  <a:gd name="T28" fmla="*/ 249 w 461"/>
                  <a:gd name="T29" fmla="*/ 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21">
                    <a:moveTo>
                      <a:pt x="249" y="26"/>
                    </a:moveTo>
                    <a:cubicBezTo>
                      <a:pt x="304" y="37"/>
                      <a:pt x="461" y="0"/>
                      <a:pt x="414" y="108"/>
                    </a:cubicBezTo>
                    <a:cubicBezTo>
                      <a:pt x="385" y="178"/>
                      <a:pt x="359" y="215"/>
                      <a:pt x="330" y="266"/>
                    </a:cubicBezTo>
                    <a:cubicBezTo>
                      <a:pt x="348" y="273"/>
                      <a:pt x="401" y="291"/>
                      <a:pt x="397" y="293"/>
                    </a:cubicBezTo>
                    <a:cubicBezTo>
                      <a:pt x="389" y="295"/>
                      <a:pt x="300" y="297"/>
                      <a:pt x="299" y="291"/>
                    </a:cubicBezTo>
                    <a:cubicBezTo>
                      <a:pt x="299" y="291"/>
                      <a:pt x="300" y="297"/>
                      <a:pt x="298" y="288"/>
                    </a:cubicBezTo>
                    <a:cubicBezTo>
                      <a:pt x="285" y="290"/>
                      <a:pt x="285" y="290"/>
                      <a:pt x="285" y="290"/>
                    </a:cubicBezTo>
                    <a:cubicBezTo>
                      <a:pt x="266" y="250"/>
                      <a:pt x="368" y="99"/>
                      <a:pt x="342" y="98"/>
                    </a:cubicBezTo>
                    <a:cubicBezTo>
                      <a:pt x="282" y="93"/>
                      <a:pt x="210" y="110"/>
                      <a:pt x="203" y="110"/>
                    </a:cubicBezTo>
                    <a:cubicBezTo>
                      <a:pt x="198" y="109"/>
                      <a:pt x="156" y="224"/>
                      <a:pt x="87" y="452"/>
                    </a:cubicBezTo>
                    <a:cubicBezTo>
                      <a:pt x="76" y="462"/>
                      <a:pt x="76" y="462"/>
                      <a:pt x="76" y="462"/>
                    </a:cubicBezTo>
                    <a:cubicBezTo>
                      <a:pt x="75" y="469"/>
                      <a:pt x="13" y="521"/>
                      <a:pt x="3" y="518"/>
                    </a:cubicBezTo>
                    <a:cubicBezTo>
                      <a:pt x="0" y="517"/>
                      <a:pt x="25" y="459"/>
                      <a:pt x="37" y="440"/>
                    </a:cubicBezTo>
                    <a:cubicBezTo>
                      <a:pt x="85" y="230"/>
                      <a:pt x="103" y="126"/>
                      <a:pt x="120" y="17"/>
                    </a:cubicBezTo>
                    <a:lnTo>
                      <a:pt x="249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10"/>
              <p:cNvSpPr/>
              <p:nvPr/>
            </p:nvSpPr>
            <p:spPr bwMode="auto">
              <a:xfrm>
                <a:off x="6786964" y="4525330"/>
                <a:ext cx="338577" cy="82131"/>
              </a:xfrm>
              <a:custGeom>
                <a:avLst/>
                <a:gdLst>
                  <a:gd name="T0" fmla="*/ 3 w 145"/>
                  <a:gd name="T1" fmla="*/ 10 h 35"/>
                  <a:gd name="T2" fmla="*/ 88 w 145"/>
                  <a:gd name="T3" fmla="*/ 13 h 35"/>
                  <a:gd name="T4" fmla="*/ 142 w 145"/>
                  <a:gd name="T5" fmla="*/ 0 h 35"/>
                  <a:gd name="T6" fmla="*/ 141 w 145"/>
                  <a:gd name="T7" fmla="*/ 20 h 35"/>
                  <a:gd name="T8" fmla="*/ 75 w 145"/>
                  <a:gd name="T9" fmla="*/ 35 h 35"/>
                  <a:gd name="T10" fmla="*/ 0 w 145"/>
                  <a:gd name="T11" fmla="*/ 29 h 35"/>
                  <a:gd name="T12" fmla="*/ 3 w 145"/>
                  <a:gd name="T1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35">
                    <a:moveTo>
                      <a:pt x="3" y="10"/>
                    </a:moveTo>
                    <a:cubicBezTo>
                      <a:pt x="8" y="11"/>
                      <a:pt x="57" y="16"/>
                      <a:pt x="88" y="13"/>
                    </a:cubicBezTo>
                    <a:cubicBezTo>
                      <a:pt x="119" y="9"/>
                      <a:pt x="142" y="0"/>
                      <a:pt x="142" y="0"/>
                    </a:cubicBezTo>
                    <a:cubicBezTo>
                      <a:pt x="142" y="0"/>
                      <a:pt x="145" y="19"/>
                      <a:pt x="141" y="20"/>
                    </a:cubicBezTo>
                    <a:cubicBezTo>
                      <a:pt x="136" y="21"/>
                      <a:pt x="127" y="35"/>
                      <a:pt x="75" y="35"/>
                    </a:cubicBezTo>
                    <a:cubicBezTo>
                      <a:pt x="22" y="35"/>
                      <a:pt x="0" y="29"/>
                      <a:pt x="0" y="29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92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11"/>
              <p:cNvSpPr/>
              <p:nvPr/>
            </p:nvSpPr>
            <p:spPr bwMode="auto">
              <a:xfrm>
                <a:off x="6765174" y="3880024"/>
                <a:ext cx="357015" cy="734142"/>
              </a:xfrm>
              <a:custGeom>
                <a:avLst/>
                <a:gdLst>
                  <a:gd name="T0" fmla="*/ 87 w 152"/>
                  <a:gd name="T1" fmla="*/ 0 h 313"/>
                  <a:gd name="T2" fmla="*/ 101 w 152"/>
                  <a:gd name="T3" fmla="*/ 17 h 313"/>
                  <a:gd name="T4" fmla="*/ 152 w 152"/>
                  <a:gd name="T5" fmla="*/ 281 h 313"/>
                  <a:gd name="T6" fmla="*/ 0 w 152"/>
                  <a:gd name="T7" fmla="*/ 293 h 313"/>
                  <a:gd name="T8" fmla="*/ 4 w 152"/>
                  <a:gd name="T9" fmla="*/ 18 h 313"/>
                  <a:gd name="T10" fmla="*/ 32 w 152"/>
                  <a:gd name="T11" fmla="*/ 14 h 313"/>
                  <a:gd name="T12" fmla="*/ 87 w 152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13">
                    <a:moveTo>
                      <a:pt x="87" y="0"/>
                    </a:moveTo>
                    <a:cubicBezTo>
                      <a:pt x="93" y="10"/>
                      <a:pt x="101" y="17"/>
                      <a:pt x="101" y="17"/>
                    </a:cubicBezTo>
                    <a:cubicBezTo>
                      <a:pt x="148" y="25"/>
                      <a:pt x="148" y="237"/>
                      <a:pt x="152" y="281"/>
                    </a:cubicBezTo>
                    <a:cubicBezTo>
                      <a:pt x="140" y="313"/>
                      <a:pt x="18" y="302"/>
                      <a:pt x="0" y="293"/>
                    </a:cubicBezTo>
                    <a:cubicBezTo>
                      <a:pt x="11" y="196"/>
                      <a:pt x="27" y="112"/>
                      <a:pt x="4" y="18"/>
                    </a:cubicBezTo>
                    <a:cubicBezTo>
                      <a:pt x="21" y="16"/>
                      <a:pt x="32" y="14"/>
                      <a:pt x="32" y="14"/>
                    </a:cubicBezTo>
                    <a:cubicBezTo>
                      <a:pt x="87" y="0"/>
                      <a:pt x="87" y="0"/>
                      <a:pt x="87" y="0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12"/>
              <p:cNvSpPr/>
              <p:nvPr/>
            </p:nvSpPr>
            <p:spPr bwMode="auto">
              <a:xfrm>
                <a:off x="6800373" y="3868290"/>
                <a:ext cx="194430" cy="48608"/>
              </a:xfrm>
              <a:custGeom>
                <a:avLst/>
                <a:gdLst>
                  <a:gd name="T0" fmla="*/ 4 w 116"/>
                  <a:gd name="T1" fmla="*/ 29 h 29"/>
                  <a:gd name="T2" fmla="*/ 0 w 116"/>
                  <a:gd name="T3" fmla="*/ 8 h 29"/>
                  <a:gd name="T4" fmla="*/ 102 w 116"/>
                  <a:gd name="T5" fmla="*/ 0 h 29"/>
                  <a:gd name="T6" fmla="*/ 116 w 116"/>
                  <a:gd name="T7" fmla="*/ 27 h 29"/>
                  <a:gd name="T8" fmla="*/ 4 w 11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9">
                    <a:moveTo>
                      <a:pt x="4" y="29"/>
                    </a:moveTo>
                    <a:lnTo>
                      <a:pt x="0" y="8"/>
                    </a:lnTo>
                    <a:lnTo>
                      <a:pt x="102" y="0"/>
                    </a:lnTo>
                    <a:lnTo>
                      <a:pt x="116" y="27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13"/>
              <p:cNvSpPr/>
              <p:nvPr/>
            </p:nvSpPr>
            <p:spPr bwMode="auto">
              <a:xfrm>
                <a:off x="6646170" y="3586702"/>
                <a:ext cx="335225" cy="370424"/>
              </a:xfrm>
              <a:custGeom>
                <a:avLst/>
                <a:gdLst>
                  <a:gd name="T0" fmla="*/ 20 w 143"/>
                  <a:gd name="T1" fmla="*/ 35 h 158"/>
                  <a:gd name="T2" fmla="*/ 76 w 143"/>
                  <a:gd name="T3" fmla="*/ 6 h 158"/>
                  <a:gd name="T4" fmla="*/ 89 w 143"/>
                  <a:gd name="T5" fmla="*/ 17 h 158"/>
                  <a:gd name="T6" fmla="*/ 116 w 143"/>
                  <a:gd name="T7" fmla="*/ 16 h 158"/>
                  <a:gd name="T8" fmla="*/ 119 w 143"/>
                  <a:gd name="T9" fmla="*/ 30 h 158"/>
                  <a:gd name="T10" fmla="*/ 139 w 143"/>
                  <a:gd name="T11" fmla="*/ 60 h 158"/>
                  <a:gd name="T12" fmla="*/ 125 w 143"/>
                  <a:gd name="T13" fmla="*/ 105 h 158"/>
                  <a:gd name="T14" fmla="*/ 138 w 143"/>
                  <a:gd name="T15" fmla="*/ 122 h 158"/>
                  <a:gd name="T16" fmla="*/ 138 w 143"/>
                  <a:gd name="T17" fmla="*/ 122 h 158"/>
                  <a:gd name="T18" fmla="*/ 134 w 143"/>
                  <a:gd name="T19" fmla="*/ 158 h 158"/>
                  <a:gd name="T20" fmla="*/ 69 w 143"/>
                  <a:gd name="T21" fmla="*/ 138 h 158"/>
                  <a:gd name="T22" fmla="*/ 66 w 143"/>
                  <a:gd name="T23" fmla="*/ 121 h 158"/>
                  <a:gd name="T24" fmla="*/ 58 w 143"/>
                  <a:gd name="T25" fmla="*/ 112 h 158"/>
                  <a:gd name="T26" fmla="*/ 20 w 143"/>
                  <a:gd name="T27" fmla="*/ 3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3" h="158">
                    <a:moveTo>
                      <a:pt x="20" y="35"/>
                    </a:moveTo>
                    <a:cubicBezTo>
                      <a:pt x="37" y="6"/>
                      <a:pt x="44" y="0"/>
                      <a:pt x="76" y="6"/>
                    </a:cubicBezTo>
                    <a:cubicBezTo>
                      <a:pt x="78" y="6"/>
                      <a:pt x="86" y="17"/>
                      <a:pt x="89" y="17"/>
                    </a:cubicBezTo>
                    <a:cubicBezTo>
                      <a:pt x="96" y="17"/>
                      <a:pt x="104" y="16"/>
                      <a:pt x="116" y="16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19" y="30"/>
                      <a:pt x="135" y="51"/>
                      <a:pt x="139" y="60"/>
                    </a:cubicBezTo>
                    <a:cubicBezTo>
                      <a:pt x="143" y="68"/>
                      <a:pt x="123" y="97"/>
                      <a:pt x="125" y="105"/>
                    </a:cubicBezTo>
                    <a:cubicBezTo>
                      <a:pt x="127" y="114"/>
                      <a:pt x="135" y="118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4" y="158"/>
                      <a:pt x="134" y="158"/>
                      <a:pt x="134" y="158"/>
                    </a:cubicBezTo>
                    <a:cubicBezTo>
                      <a:pt x="134" y="158"/>
                      <a:pt x="66" y="142"/>
                      <a:pt x="69" y="138"/>
                    </a:cubicBezTo>
                    <a:cubicBezTo>
                      <a:pt x="70" y="135"/>
                      <a:pt x="66" y="121"/>
                      <a:pt x="66" y="121"/>
                    </a:cubicBezTo>
                    <a:cubicBezTo>
                      <a:pt x="62" y="113"/>
                      <a:pt x="62" y="113"/>
                      <a:pt x="58" y="112"/>
                    </a:cubicBezTo>
                    <a:cubicBezTo>
                      <a:pt x="21" y="105"/>
                      <a:pt x="0" y="69"/>
                      <a:pt x="20" y="35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14"/>
              <p:cNvSpPr/>
              <p:nvPr/>
            </p:nvSpPr>
            <p:spPr bwMode="auto">
              <a:xfrm>
                <a:off x="6760146" y="3727496"/>
                <a:ext cx="221248" cy="217896"/>
              </a:xfrm>
              <a:custGeom>
                <a:avLst/>
                <a:gdLst>
                  <a:gd name="T0" fmla="*/ 90 w 94"/>
                  <a:gd name="T1" fmla="*/ 0 h 93"/>
                  <a:gd name="T2" fmla="*/ 76 w 94"/>
                  <a:gd name="T3" fmla="*/ 45 h 93"/>
                  <a:gd name="T4" fmla="*/ 89 w 94"/>
                  <a:gd name="T5" fmla="*/ 62 h 93"/>
                  <a:gd name="T6" fmla="*/ 89 w 94"/>
                  <a:gd name="T7" fmla="*/ 62 h 93"/>
                  <a:gd name="T8" fmla="*/ 86 w 94"/>
                  <a:gd name="T9" fmla="*/ 88 h 93"/>
                  <a:gd name="T10" fmla="*/ 58 w 94"/>
                  <a:gd name="T11" fmla="*/ 91 h 93"/>
                  <a:gd name="T12" fmla="*/ 58 w 94"/>
                  <a:gd name="T13" fmla="*/ 91 h 93"/>
                  <a:gd name="T14" fmla="*/ 20 w 94"/>
                  <a:gd name="T15" fmla="*/ 75 h 93"/>
                  <a:gd name="T16" fmla="*/ 19 w 94"/>
                  <a:gd name="T17" fmla="*/ 64 h 93"/>
                  <a:gd name="T18" fmla="*/ 11 w 94"/>
                  <a:gd name="T19" fmla="*/ 53 h 93"/>
                  <a:gd name="T20" fmla="*/ 13 w 94"/>
                  <a:gd name="T21" fmla="*/ 45 h 93"/>
                  <a:gd name="T22" fmla="*/ 0 w 94"/>
                  <a:gd name="T23" fmla="*/ 28 h 93"/>
                  <a:gd name="T24" fmla="*/ 6 w 94"/>
                  <a:gd name="T25" fmla="*/ 23 h 93"/>
                  <a:gd name="T26" fmla="*/ 20 w 94"/>
                  <a:gd name="T27" fmla="*/ 32 h 93"/>
                  <a:gd name="T28" fmla="*/ 90 w 94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3">
                    <a:moveTo>
                      <a:pt x="90" y="0"/>
                    </a:moveTo>
                    <a:cubicBezTo>
                      <a:pt x="94" y="8"/>
                      <a:pt x="74" y="37"/>
                      <a:pt x="76" y="45"/>
                    </a:cubicBezTo>
                    <a:cubicBezTo>
                      <a:pt x="78" y="54"/>
                      <a:pt x="86" y="58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75" y="91"/>
                      <a:pt x="64" y="93"/>
                      <a:pt x="58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0" y="89"/>
                      <a:pt x="32" y="81"/>
                      <a:pt x="20" y="75"/>
                    </a:cubicBezTo>
                    <a:cubicBezTo>
                      <a:pt x="20" y="70"/>
                      <a:pt x="19" y="64"/>
                      <a:pt x="19" y="64"/>
                    </a:cubicBezTo>
                    <a:cubicBezTo>
                      <a:pt x="17" y="62"/>
                      <a:pt x="16" y="54"/>
                      <a:pt x="11" y="53"/>
                    </a:cubicBezTo>
                    <a:cubicBezTo>
                      <a:pt x="12" y="50"/>
                      <a:pt x="13" y="48"/>
                      <a:pt x="13" y="45"/>
                    </a:cubicBezTo>
                    <a:cubicBezTo>
                      <a:pt x="14" y="43"/>
                      <a:pt x="0" y="28"/>
                      <a:pt x="0" y="28"/>
                    </a:cubicBezTo>
                    <a:cubicBezTo>
                      <a:pt x="0" y="28"/>
                      <a:pt x="6" y="28"/>
                      <a:pt x="6" y="23"/>
                    </a:cubicBezTo>
                    <a:cubicBezTo>
                      <a:pt x="10" y="27"/>
                      <a:pt x="16" y="32"/>
                      <a:pt x="20" y="32"/>
                    </a:cubicBezTo>
                    <a:cubicBezTo>
                      <a:pt x="44" y="35"/>
                      <a:pt x="76" y="2"/>
                      <a:pt x="90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15"/>
              <p:cNvSpPr/>
              <p:nvPr/>
            </p:nvSpPr>
            <p:spPr bwMode="auto">
              <a:xfrm>
                <a:off x="6845628" y="3903489"/>
                <a:ext cx="97215" cy="67045"/>
              </a:xfrm>
              <a:custGeom>
                <a:avLst/>
                <a:gdLst>
                  <a:gd name="T0" fmla="*/ 0 w 42"/>
                  <a:gd name="T1" fmla="*/ 21 h 29"/>
                  <a:gd name="T2" fmla="*/ 8 w 42"/>
                  <a:gd name="T3" fmla="*/ 0 h 29"/>
                  <a:gd name="T4" fmla="*/ 34 w 42"/>
                  <a:gd name="T5" fmla="*/ 7 h 29"/>
                  <a:gd name="T6" fmla="*/ 41 w 42"/>
                  <a:gd name="T7" fmla="*/ 29 h 29"/>
                  <a:gd name="T8" fmla="*/ 0 w 42"/>
                  <a:gd name="T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0" y="21"/>
                    </a:moveTo>
                    <a:cubicBezTo>
                      <a:pt x="3" y="14"/>
                      <a:pt x="6" y="8"/>
                      <a:pt x="8" y="0"/>
                    </a:cubicBezTo>
                    <a:cubicBezTo>
                      <a:pt x="17" y="3"/>
                      <a:pt x="31" y="8"/>
                      <a:pt x="34" y="7"/>
                    </a:cubicBezTo>
                    <a:cubicBezTo>
                      <a:pt x="34" y="7"/>
                      <a:pt x="42" y="29"/>
                      <a:pt x="41" y="29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16"/>
              <p:cNvSpPr/>
              <p:nvPr/>
            </p:nvSpPr>
            <p:spPr bwMode="auto">
              <a:xfrm>
                <a:off x="6669635" y="3921926"/>
                <a:ext cx="254771" cy="764312"/>
              </a:xfrm>
              <a:custGeom>
                <a:avLst/>
                <a:gdLst>
                  <a:gd name="T0" fmla="*/ 84 w 109"/>
                  <a:gd name="T1" fmla="*/ 8 h 326"/>
                  <a:gd name="T2" fmla="*/ 58 w 109"/>
                  <a:gd name="T3" fmla="*/ 326 h 326"/>
                  <a:gd name="T4" fmla="*/ 0 w 109"/>
                  <a:gd name="T5" fmla="*/ 304 h 326"/>
                  <a:gd name="T6" fmla="*/ 24 w 109"/>
                  <a:gd name="T7" fmla="*/ 74 h 326"/>
                  <a:gd name="T8" fmla="*/ 45 w 109"/>
                  <a:gd name="T9" fmla="*/ 0 h 326"/>
                  <a:gd name="T10" fmla="*/ 48 w 109"/>
                  <a:gd name="T11" fmla="*/ 0 h 326"/>
                  <a:gd name="T12" fmla="*/ 84 w 109"/>
                  <a:gd name="T13" fmla="*/ 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26">
                    <a:moveTo>
                      <a:pt x="84" y="8"/>
                    </a:moveTo>
                    <a:cubicBezTo>
                      <a:pt x="109" y="14"/>
                      <a:pt x="58" y="326"/>
                      <a:pt x="58" y="326"/>
                    </a:cubicBezTo>
                    <a:cubicBezTo>
                      <a:pt x="53" y="320"/>
                      <a:pt x="23" y="318"/>
                      <a:pt x="0" y="30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0"/>
                      <a:pt x="48" y="0"/>
                    </a:cubicBezTo>
                    <a:lnTo>
                      <a:pt x="84" y="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17"/>
              <p:cNvSpPr/>
              <p:nvPr/>
            </p:nvSpPr>
            <p:spPr bwMode="auto">
              <a:xfrm>
                <a:off x="6455092" y="3246449"/>
                <a:ext cx="144147" cy="162584"/>
              </a:xfrm>
              <a:custGeom>
                <a:avLst/>
                <a:gdLst>
                  <a:gd name="T0" fmla="*/ 39 w 61"/>
                  <a:gd name="T1" fmla="*/ 69 h 69"/>
                  <a:gd name="T2" fmla="*/ 49 w 61"/>
                  <a:gd name="T3" fmla="*/ 51 h 69"/>
                  <a:gd name="T4" fmla="*/ 51 w 61"/>
                  <a:gd name="T5" fmla="*/ 36 h 69"/>
                  <a:gd name="T6" fmla="*/ 59 w 61"/>
                  <a:gd name="T7" fmla="*/ 28 h 69"/>
                  <a:gd name="T8" fmla="*/ 54 w 61"/>
                  <a:gd name="T9" fmla="*/ 11 h 69"/>
                  <a:gd name="T10" fmla="*/ 48 w 61"/>
                  <a:gd name="T11" fmla="*/ 10 h 69"/>
                  <a:gd name="T12" fmla="*/ 43 w 61"/>
                  <a:gd name="T13" fmla="*/ 3 h 69"/>
                  <a:gd name="T14" fmla="*/ 35 w 61"/>
                  <a:gd name="T15" fmla="*/ 3 h 69"/>
                  <a:gd name="T16" fmla="*/ 26 w 61"/>
                  <a:gd name="T17" fmla="*/ 1 h 69"/>
                  <a:gd name="T18" fmla="*/ 5 w 61"/>
                  <a:gd name="T19" fmla="*/ 11 h 69"/>
                  <a:gd name="T20" fmla="*/ 3 w 61"/>
                  <a:gd name="T21" fmla="*/ 36 h 69"/>
                  <a:gd name="T22" fmla="*/ 16 w 61"/>
                  <a:gd name="T23" fmla="*/ 60 h 69"/>
                  <a:gd name="T24" fmla="*/ 39 w 6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39" y="69"/>
                    </a:moveTo>
                    <a:cubicBezTo>
                      <a:pt x="42" y="64"/>
                      <a:pt x="46" y="60"/>
                      <a:pt x="49" y="51"/>
                    </a:cubicBezTo>
                    <a:cubicBezTo>
                      <a:pt x="50" y="47"/>
                      <a:pt x="51" y="41"/>
                      <a:pt x="51" y="36"/>
                    </a:cubicBezTo>
                    <a:cubicBezTo>
                      <a:pt x="54" y="35"/>
                      <a:pt x="58" y="31"/>
                      <a:pt x="59" y="28"/>
                    </a:cubicBezTo>
                    <a:cubicBezTo>
                      <a:pt x="61" y="23"/>
                      <a:pt x="56" y="14"/>
                      <a:pt x="54" y="11"/>
                    </a:cubicBezTo>
                    <a:cubicBezTo>
                      <a:pt x="53" y="11"/>
                      <a:pt x="51" y="10"/>
                      <a:pt x="48" y="10"/>
                    </a:cubicBezTo>
                    <a:cubicBezTo>
                      <a:pt x="47" y="7"/>
                      <a:pt x="45" y="5"/>
                      <a:pt x="43" y="3"/>
                    </a:cubicBezTo>
                    <a:cubicBezTo>
                      <a:pt x="41" y="2"/>
                      <a:pt x="38" y="3"/>
                      <a:pt x="35" y="3"/>
                    </a:cubicBezTo>
                    <a:cubicBezTo>
                      <a:pt x="32" y="0"/>
                      <a:pt x="31" y="0"/>
                      <a:pt x="26" y="1"/>
                    </a:cubicBezTo>
                    <a:cubicBezTo>
                      <a:pt x="20" y="2"/>
                      <a:pt x="9" y="6"/>
                      <a:pt x="5" y="11"/>
                    </a:cubicBezTo>
                    <a:cubicBezTo>
                      <a:pt x="0" y="17"/>
                      <a:pt x="0" y="28"/>
                      <a:pt x="3" y="36"/>
                    </a:cubicBezTo>
                    <a:cubicBezTo>
                      <a:pt x="6" y="44"/>
                      <a:pt x="11" y="56"/>
                      <a:pt x="16" y="60"/>
                    </a:cubicBezTo>
                    <a:cubicBezTo>
                      <a:pt x="20" y="64"/>
                      <a:pt x="39" y="69"/>
                      <a:pt x="39" y="69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18"/>
              <p:cNvSpPr/>
              <p:nvPr/>
            </p:nvSpPr>
            <p:spPr bwMode="auto">
              <a:xfrm>
                <a:off x="6478557" y="3350369"/>
                <a:ext cx="100567" cy="58665"/>
              </a:xfrm>
              <a:custGeom>
                <a:avLst/>
                <a:gdLst>
                  <a:gd name="T0" fmla="*/ 42 w 43"/>
                  <a:gd name="T1" fmla="*/ 14 h 25"/>
                  <a:gd name="T2" fmla="*/ 43 w 43"/>
                  <a:gd name="T3" fmla="*/ 10 h 25"/>
                  <a:gd name="T4" fmla="*/ 41 w 43"/>
                  <a:gd name="T5" fmla="*/ 0 h 25"/>
                  <a:gd name="T6" fmla="*/ 1 w 43"/>
                  <a:gd name="T7" fmla="*/ 9 h 25"/>
                  <a:gd name="T8" fmla="*/ 5 w 43"/>
                  <a:gd name="T9" fmla="*/ 25 h 25"/>
                  <a:gd name="T10" fmla="*/ 42 w 43"/>
                  <a:gd name="T1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5">
                    <a:moveTo>
                      <a:pt x="42" y="14"/>
                    </a:moveTo>
                    <a:cubicBezTo>
                      <a:pt x="42" y="13"/>
                      <a:pt x="43" y="10"/>
                      <a:pt x="43" y="1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0" y="10"/>
                      <a:pt x="1" y="9"/>
                    </a:cubicBezTo>
                    <a:cubicBezTo>
                      <a:pt x="2" y="8"/>
                      <a:pt x="5" y="25"/>
                      <a:pt x="5" y="25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9"/>
              <p:cNvSpPr/>
              <p:nvPr/>
            </p:nvSpPr>
            <p:spPr bwMode="auto">
              <a:xfrm>
                <a:off x="6788639" y="3913546"/>
                <a:ext cx="110624" cy="450877"/>
              </a:xfrm>
              <a:custGeom>
                <a:avLst/>
                <a:gdLst>
                  <a:gd name="T0" fmla="*/ 33 w 47"/>
                  <a:gd name="T1" fmla="*/ 12 h 193"/>
                  <a:gd name="T2" fmla="*/ 27 w 47"/>
                  <a:gd name="T3" fmla="*/ 193 h 193"/>
                  <a:gd name="T4" fmla="*/ 10 w 47"/>
                  <a:gd name="T5" fmla="*/ 69 h 193"/>
                  <a:gd name="T6" fmla="*/ 30 w 47"/>
                  <a:gd name="T7" fmla="*/ 64 h 193"/>
                  <a:gd name="T8" fmla="*/ 0 w 47"/>
                  <a:gd name="T9" fmla="*/ 53 h 193"/>
                  <a:gd name="T10" fmla="*/ 8 w 47"/>
                  <a:gd name="T11" fmla="*/ 0 h 193"/>
                  <a:gd name="T12" fmla="*/ 33 w 47"/>
                  <a:gd name="T13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93">
                    <a:moveTo>
                      <a:pt x="33" y="12"/>
                    </a:moveTo>
                    <a:cubicBezTo>
                      <a:pt x="47" y="19"/>
                      <a:pt x="39" y="102"/>
                      <a:pt x="27" y="193"/>
                    </a:cubicBezTo>
                    <a:cubicBezTo>
                      <a:pt x="27" y="193"/>
                      <a:pt x="10" y="69"/>
                      <a:pt x="10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33" y="1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20"/>
              <p:cNvSpPr/>
              <p:nvPr/>
            </p:nvSpPr>
            <p:spPr bwMode="auto">
              <a:xfrm>
                <a:off x="7294828" y="4451581"/>
                <a:ext cx="127385" cy="145823"/>
              </a:xfrm>
              <a:custGeom>
                <a:avLst/>
                <a:gdLst>
                  <a:gd name="T0" fmla="*/ 19 w 54"/>
                  <a:gd name="T1" fmla="*/ 0 h 62"/>
                  <a:gd name="T2" fmla="*/ 11 w 54"/>
                  <a:gd name="T3" fmla="*/ 17 h 62"/>
                  <a:gd name="T4" fmla="*/ 9 w 54"/>
                  <a:gd name="T5" fmla="*/ 29 h 62"/>
                  <a:gd name="T6" fmla="*/ 2 w 54"/>
                  <a:gd name="T7" fmla="*/ 37 h 62"/>
                  <a:gd name="T8" fmla="*/ 7 w 54"/>
                  <a:gd name="T9" fmla="*/ 51 h 62"/>
                  <a:gd name="T10" fmla="*/ 12 w 54"/>
                  <a:gd name="T11" fmla="*/ 52 h 62"/>
                  <a:gd name="T12" fmla="*/ 16 w 54"/>
                  <a:gd name="T13" fmla="*/ 58 h 62"/>
                  <a:gd name="T14" fmla="*/ 24 w 54"/>
                  <a:gd name="T15" fmla="*/ 58 h 62"/>
                  <a:gd name="T16" fmla="*/ 31 w 54"/>
                  <a:gd name="T17" fmla="*/ 61 h 62"/>
                  <a:gd name="T18" fmla="*/ 50 w 54"/>
                  <a:gd name="T19" fmla="*/ 52 h 62"/>
                  <a:gd name="T20" fmla="*/ 51 w 54"/>
                  <a:gd name="T21" fmla="*/ 30 h 62"/>
                  <a:gd name="T22" fmla="*/ 40 w 54"/>
                  <a:gd name="T23" fmla="*/ 9 h 62"/>
                  <a:gd name="T24" fmla="*/ 19 w 54"/>
                  <a:gd name="T2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62">
                    <a:moveTo>
                      <a:pt x="19" y="0"/>
                    </a:moveTo>
                    <a:cubicBezTo>
                      <a:pt x="17" y="5"/>
                      <a:pt x="14" y="9"/>
                      <a:pt x="11" y="17"/>
                    </a:cubicBezTo>
                    <a:cubicBezTo>
                      <a:pt x="10" y="20"/>
                      <a:pt x="9" y="25"/>
                      <a:pt x="9" y="29"/>
                    </a:cubicBezTo>
                    <a:cubicBezTo>
                      <a:pt x="7" y="31"/>
                      <a:pt x="3" y="34"/>
                      <a:pt x="2" y="37"/>
                    </a:cubicBezTo>
                    <a:cubicBezTo>
                      <a:pt x="0" y="41"/>
                      <a:pt x="5" y="49"/>
                      <a:pt x="7" y="51"/>
                    </a:cubicBezTo>
                    <a:cubicBezTo>
                      <a:pt x="8" y="52"/>
                      <a:pt x="10" y="52"/>
                      <a:pt x="12" y="52"/>
                    </a:cubicBezTo>
                    <a:cubicBezTo>
                      <a:pt x="13" y="55"/>
                      <a:pt x="15" y="57"/>
                      <a:pt x="16" y="58"/>
                    </a:cubicBezTo>
                    <a:cubicBezTo>
                      <a:pt x="18" y="59"/>
                      <a:pt x="21" y="59"/>
                      <a:pt x="24" y="58"/>
                    </a:cubicBezTo>
                    <a:cubicBezTo>
                      <a:pt x="26" y="62"/>
                      <a:pt x="27" y="61"/>
                      <a:pt x="31" y="61"/>
                    </a:cubicBezTo>
                    <a:cubicBezTo>
                      <a:pt x="36" y="60"/>
                      <a:pt x="46" y="56"/>
                      <a:pt x="50" y="52"/>
                    </a:cubicBezTo>
                    <a:cubicBezTo>
                      <a:pt x="54" y="46"/>
                      <a:pt x="54" y="37"/>
                      <a:pt x="51" y="30"/>
                    </a:cubicBezTo>
                    <a:cubicBezTo>
                      <a:pt x="49" y="23"/>
                      <a:pt x="45" y="12"/>
                      <a:pt x="40" y="9"/>
                    </a:cubicBezTo>
                    <a:cubicBezTo>
                      <a:pt x="36" y="5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E0A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21"/>
              <p:cNvSpPr/>
              <p:nvPr/>
            </p:nvSpPr>
            <p:spPr bwMode="auto">
              <a:xfrm>
                <a:off x="7311590" y="4444876"/>
                <a:ext cx="88835" cy="51960"/>
              </a:xfrm>
              <a:custGeom>
                <a:avLst/>
                <a:gdLst>
                  <a:gd name="T0" fmla="*/ 1 w 38"/>
                  <a:gd name="T1" fmla="*/ 10 h 22"/>
                  <a:gd name="T2" fmla="*/ 0 w 38"/>
                  <a:gd name="T3" fmla="*/ 13 h 22"/>
                  <a:gd name="T4" fmla="*/ 2 w 38"/>
                  <a:gd name="T5" fmla="*/ 22 h 22"/>
                  <a:gd name="T6" fmla="*/ 37 w 38"/>
                  <a:gd name="T7" fmla="*/ 14 h 22"/>
                  <a:gd name="T8" fmla="*/ 33 w 38"/>
                  <a:gd name="T9" fmla="*/ 0 h 22"/>
                  <a:gd name="T10" fmla="*/ 1 w 38"/>
                  <a:gd name="T1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2">
                    <a:moveTo>
                      <a:pt x="1" y="10"/>
                    </a:moveTo>
                    <a:cubicBezTo>
                      <a:pt x="1" y="11"/>
                      <a:pt x="0" y="13"/>
                      <a:pt x="0" y="1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38" y="14"/>
                      <a:pt x="37" y="14"/>
                    </a:cubicBezTo>
                    <a:cubicBezTo>
                      <a:pt x="36" y="15"/>
                      <a:pt x="33" y="0"/>
                      <a:pt x="33" y="0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22"/>
              <p:cNvSpPr/>
              <p:nvPr/>
            </p:nvSpPr>
            <p:spPr bwMode="auto">
              <a:xfrm>
                <a:off x="6983070" y="3891756"/>
                <a:ext cx="417355" cy="660392"/>
              </a:xfrm>
              <a:custGeom>
                <a:avLst/>
                <a:gdLst>
                  <a:gd name="T0" fmla="*/ 0 w 178"/>
                  <a:gd name="T1" fmla="*/ 4 h 282"/>
                  <a:gd name="T2" fmla="*/ 42 w 178"/>
                  <a:gd name="T3" fmla="*/ 4 h 282"/>
                  <a:gd name="T4" fmla="*/ 178 w 178"/>
                  <a:gd name="T5" fmla="*/ 246 h 282"/>
                  <a:gd name="T6" fmla="*/ 140 w 178"/>
                  <a:gd name="T7" fmla="*/ 252 h 282"/>
                  <a:gd name="T8" fmla="*/ 56 w 178"/>
                  <a:gd name="T9" fmla="*/ 81 h 282"/>
                  <a:gd name="T10" fmla="*/ 100 w 178"/>
                  <a:gd name="T11" fmla="*/ 278 h 282"/>
                  <a:gd name="T12" fmla="*/ 58 w 178"/>
                  <a:gd name="T13" fmla="*/ 282 h 282"/>
                  <a:gd name="T14" fmla="*/ 0 w 178"/>
                  <a:gd name="T15" fmla="*/ 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282">
                    <a:moveTo>
                      <a:pt x="0" y="4"/>
                    </a:moveTo>
                    <a:cubicBezTo>
                      <a:pt x="9" y="3"/>
                      <a:pt x="34" y="0"/>
                      <a:pt x="42" y="4"/>
                    </a:cubicBezTo>
                    <a:cubicBezTo>
                      <a:pt x="117" y="46"/>
                      <a:pt x="160" y="181"/>
                      <a:pt x="178" y="246"/>
                    </a:cubicBezTo>
                    <a:cubicBezTo>
                      <a:pt x="140" y="252"/>
                      <a:pt x="140" y="252"/>
                      <a:pt x="140" y="252"/>
                    </a:cubicBezTo>
                    <a:cubicBezTo>
                      <a:pt x="121" y="213"/>
                      <a:pt x="98" y="113"/>
                      <a:pt x="56" y="81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58" y="282"/>
                      <a:pt x="58" y="282"/>
                      <a:pt x="58" y="28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23"/>
              <p:cNvSpPr/>
              <p:nvPr/>
            </p:nvSpPr>
            <p:spPr bwMode="auto">
              <a:xfrm>
                <a:off x="6981394" y="3891756"/>
                <a:ext cx="102244" cy="424060"/>
              </a:xfrm>
              <a:custGeom>
                <a:avLst/>
                <a:gdLst>
                  <a:gd name="T0" fmla="*/ 14 w 61"/>
                  <a:gd name="T1" fmla="*/ 0 h 253"/>
                  <a:gd name="T2" fmla="*/ 14 w 61"/>
                  <a:gd name="T3" fmla="*/ 0 h 253"/>
                  <a:gd name="T4" fmla="*/ 61 w 61"/>
                  <a:gd name="T5" fmla="*/ 66 h 253"/>
                  <a:gd name="T6" fmla="*/ 29 w 61"/>
                  <a:gd name="T7" fmla="*/ 77 h 253"/>
                  <a:gd name="T8" fmla="*/ 53 w 61"/>
                  <a:gd name="T9" fmla="*/ 81 h 253"/>
                  <a:gd name="T10" fmla="*/ 53 w 61"/>
                  <a:gd name="T11" fmla="*/ 253 h 253"/>
                  <a:gd name="T12" fmla="*/ 0 w 61"/>
                  <a:gd name="T13" fmla="*/ 4 h 253"/>
                  <a:gd name="T14" fmla="*/ 14 w 61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253">
                    <a:moveTo>
                      <a:pt x="14" y="0"/>
                    </a:moveTo>
                    <a:lnTo>
                      <a:pt x="14" y="0"/>
                    </a:lnTo>
                    <a:lnTo>
                      <a:pt x="61" y="66"/>
                    </a:lnTo>
                    <a:lnTo>
                      <a:pt x="29" y="77"/>
                    </a:lnTo>
                    <a:lnTo>
                      <a:pt x="53" y="81"/>
                    </a:lnTo>
                    <a:lnTo>
                      <a:pt x="53" y="253"/>
                    </a:lnTo>
                    <a:lnTo>
                      <a:pt x="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24"/>
              <p:cNvSpPr/>
              <p:nvPr/>
            </p:nvSpPr>
            <p:spPr bwMode="auto">
              <a:xfrm>
                <a:off x="6961281" y="3898461"/>
                <a:ext cx="35199" cy="72074"/>
              </a:xfrm>
              <a:custGeom>
                <a:avLst/>
                <a:gdLst>
                  <a:gd name="T0" fmla="*/ 0 w 15"/>
                  <a:gd name="T1" fmla="*/ 5 h 31"/>
                  <a:gd name="T2" fmla="*/ 2 w 15"/>
                  <a:gd name="T3" fmla="*/ 1 h 31"/>
                  <a:gd name="T4" fmla="*/ 15 w 15"/>
                  <a:gd name="T5" fmla="*/ 15 h 31"/>
                  <a:gd name="T6" fmla="*/ 3 w 15"/>
                  <a:gd name="T7" fmla="*/ 30 h 31"/>
                  <a:gd name="T8" fmla="*/ 0 w 15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0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5" y="15"/>
                      <a:pt x="15" y="15"/>
                    </a:cubicBezTo>
                    <a:cubicBezTo>
                      <a:pt x="15" y="15"/>
                      <a:pt x="3" y="31"/>
                      <a:pt x="3" y="3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6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25"/>
              <p:cNvSpPr/>
              <p:nvPr/>
            </p:nvSpPr>
            <p:spPr bwMode="auto">
              <a:xfrm>
                <a:off x="6941167" y="3967182"/>
                <a:ext cx="124033" cy="584967"/>
              </a:xfrm>
              <a:custGeom>
                <a:avLst/>
                <a:gdLst>
                  <a:gd name="T0" fmla="*/ 0 w 74"/>
                  <a:gd name="T1" fmla="*/ 1 h 349"/>
                  <a:gd name="T2" fmla="*/ 18 w 74"/>
                  <a:gd name="T3" fmla="*/ 0 h 349"/>
                  <a:gd name="T4" fmla="*/ 74 w 74"/>
                  <a:gd name="T5" fmla="*/ 289 h 349"/>
                  <a:gd name="T6" fmla="*/ 54 w 74"/>
                  <a:gd name="T7" fmla="*/ 349 h 349"/>
                  <a:gd name="T8" fmla="*/ 14 w 74"/>
                  <a:gd name="T9" fmla="*/ 291 h 349"/>
                  <a:gd name="T10" fmla="*/ 0 w 74"/>
                  <a:gd name="T11" fmla="*/ 1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49">
                    <a:moveTo>
                      <a:pt x="0" y="1"/>
                    </a:moveTo>
                    <a:lnTo>
                      <a:pt x="18" y="0"/>
                    </a:lnTo>
                    <a:lnTo>
                      <a:pt x="74" y="289"/>
                    </a:lnTo>
                    <a:lnTo>
                      <a:pt x="54" y="349"/>
                    </a:lnTo>
                    <a:lnTo>
                      <a:pt x="14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26"/>
              <p:cNvSpPr/>
              <p:nvPr/>
            </p:nvSpPr>
            <p:spPr bwMode="auto">
              <a:xfrm>
                <a:off x="6905968" y="3908517"/>
                <a:ext cx="67045" cy="70397"/>
              </a:xfrm>
              <a:custGeom>
                <a:avLst/>
                <a:gdLst>
                  <a:gd name="T0" fmla="*/ 0 w 29"/>
                  <a:gd name="T1" fmla="*/ 7 h 30"/>
                  <a:gd name="T2" fmla="*/ 29 w 29"/>
                  <a:gd name="T3" fmla="*/ 0 h 30"/>
                  <a:gd name="T4" fmla="*/ 29 w 29"/>
                  <a:gd name="T5" fmla="*/ 27 h 30"/>
                  <a:gd name="T6" fmla="*/ 15 w 29"/>
                  <a:gd name="T7" fmla="*/ 30 h 30"/>
                  <a:gd name="T8" fmla="*/ 0 w 29"/>
                  <a:gd name="T9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0" y="7"/>
                    </a:moveTo>
                    <a:cubicBezTo>
                      <a:pt x="1" y="7"/>
                      <a:pt x="29" y="0"/>
                      <a:pt x="29" y="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15" y="30"/>
                      <a:pt x="15" y="30"/>
                      <a:pt x="15" y="3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127"/>
              <p:cNvSpPr/>
              <p:nvPr/>
            </p:nvSpPr>
            <p:spPr bwMode="auto">
              <a:xfrm>
                <a:off x="6959604" y="3868290"/>
                <a:ext cx="45256" cy="102244"/>
              </a:xfrm>
              <a:custGeom>
                <a:avLst/>
                <a:gdLst>
                  <a:gd name="T0" fmla="*/ 0 w 27"/>
                  <a:gd name="T1" fmla="*/ 25 h 61"/>
                  <a:gd name="T2" fmla="*/ 27 w 27"/>
                  <a:gd name="T3" fmla="*/ 61 h 61"/>
                  <a:gd name="T4" fmla="*/ 27 w 27"/>
                  <a:gd name="T5" fmla="*/ 10 h 61"/>
                  <a:gd name="T6" fmla="*/ 7 w 27"/>
                  <a:gd name="T7" fmla="*/ 0 h 61"/>
                  <a:gd name="T8" fmla="*/ 0 w 27"/>
                  <a:gd name="T9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1">
                    <a:moveTo>
                      <a:pt x="0" y="25"/>
                    </a:moveTo>
                    <a:lnTo>
                      <a:pt x="27" y="61"/>
                    </a:lnTo>
                    <a:lnTo>
                      <a:pt x="27" y="10"/>
                    </a:lnTo>
                    <a:lnTo>
                      <a:pt x="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128"/>
              <p:cNvSpPr/>
              <p:nvPr/>
            </p:nvSpPr>
            <p:spPr bwMode="auto">
              <a:xfrm>
                <a:off x="6781935" y="3881699"/>
                <a:ext cx="142471" cy="115653"/>
              </a:xfrm>
              <a:custGeom>
                <a:avLst/>
                <a:gdLst>
                  <a:gd name="T0" fmla="*/ 0 w 85"/>
                  <a:gd name="T1" fmla="*/ 24 h 69"/>
                  <a:gd name="T2" fmla="*/ 11 w 85"/>
                  <a:gd name="T3" fmla="*/ 0 h 69"/>
                  <a:gd name="T4" fmla="*/ 85 w 85"/>
                  <a:gd name="T5" fmla="*/ 23 h 69"/>
                  <a:gd name="T6" fmla="*/ 67 w 85"/>
                  <a:gd name="T7" fmla="*/ 69 h 69"/>
                  <a:gd name="T8" fmla="*/ 0 w 85"/>
                  <a:gd name="T9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9">
                    <a:moveTo>
                      <a:pt x="0" y="24"/>
                    </a:moveTo>
                    <a:lnTo>
                      <a:pt x="11" y="0"/>
                    </a:lnTo>
                    <a:lnTo>
                      <a:pt x="85" y="23"/>
                    </a:lnTo>
                    <a:lnTo>
                      <a:pt x="67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129"/>
              <p:cNvSpPr/>
              <p:nvPr/>
            </p:nvSpPr>
            <p:spPr bwMode="auto">
              <a:xfrm>
                <a:off x="6666283" y="3574969"/>
                <a:ext cx="164260" cy="293322"/>
              </a:xfrm>
              <a:custGeom>
                <a:avLst/>
                <a:gdLst>
                  <a:gd name="T0" fmla="*/ 70 w 70"/>
                  <a:gd name="T1" fmla="*/ 17 h 125"/>
                  <a:gd name="T2" fmla="*/ 63 w 70"/>
                  <a:gd name="T3" fmla="*/ 10 h 125"/>
                  <a:gd name="T4" fmla="*/ 1 w 70"/>
                  <a:gd name="T5" fmla="*/ 56 h 125"/>
                  <a:gd name="T6" fmla="*/ 14 w 70"/>
                  <a:gd name="T7" fmla="*/ 105 h 125"/>
                  <a:gd name="T8" fmla="*/ 53 w 70"/>
                  <a:gd name="T9" fmla="*/ 125 h 125"/>
                  <a:gd name="T10" fmla="*/ 52 w 70"/>
                  <a:gd name="T11" fmla="*/ 109 h 125"/>
                  <a:gd name="T12" fmla="*/ 40 w 70"/>
                  <a:gd name="T13" fmla="*/ 97 h 125"/>
                  <a:gd name="T14" fmla="*/ 27 w 70"/>
                  <a:gd name="T15" fmla="*/ 93 h 125"/>
                  <a:gd name="T16" fmla="*/ 21 w 70"/>
                  <a:gd name="T17" fmla="*/ 79 h 125"/>
                  <a:gd name="T18" fmla="*/ 32 w 70"/>
                  <a:gd name="T19" fmla="*/ 75 h 125"/>
                  <a:gd name="T20" fmla="*/ 47 w 70"/>
                  <a:gd name="T21" fmla="*/ 83 h 125"/>
                  <a:gd name="T22" fmla="*/ 51 w 70"/>
                  <a:gd name="T23" fmla="*/ 80 h 125"/>
                  <a:gd name="T24" fmla="*/ 31 w 70"/>
                  <a:gd name="T25" fmla="*/ 20 h 125"/>
                  <a:gd name="T26" fmla="*/ 70 w 70"/>
                  <a:gd name="T27" fmla="*/ 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25">
                    <a:moveTo>
                      <a:pt x="70" y="17"/>
                    </a:moveTo>
                    <a:cubicBezTo>
                      <a:pt x="70" y="14"/>
                      <a:pt x="67" y="12"/>
                      <a:pt x="63" y="10"/>
                    </a:cubicBezTo>
                    <a:cubicBezTo>
                      <a:pt x="38" y="0"/>
                      <a:pt x="3" y="31"/>
                      <a:pt x="1" y="56"/>
                    </a:cubicBezTo>
                    <a:cubicBezTo>
                      <a:pt x="0" y="73"/>
                      <a:pt x="1" y="97"/>
                      <a:pt x="14" y="105"/>
                    </a:cubicBezTo>
                    <a:cubicBezTo>
                      <a:pt x="27" y="114"/>
                      <a:pt x="53" y="125"/>
                      <a:pt x="53" y="125"/>
                    </a:cubicBezTo>
                    <a:cubicBezTo>
                      <a:pt x="53" y="125"/>
                      <a:pt x="53" y="110"/>
                      <a:pt x="52" y="109"/>
                    </a:cubicBezTo>
                    <a:cubicBezTo>
                      <a:pt x="52" y="108"/>
                      <a:pt x="40" y="97"/>
                      <a:pt x="40" y="97"/>
                    </a:cubicBezTo>
                    <a:cubicBezTo>
                      <a:pt x="40" y="97"/>
                      <a:pt x="33" y="97"/>
                      <a:pt x="27" y="93"/>
                    </a:cubicBezTo>
                    <a:cubicBezTo>
                      <a:pt x="20" y="88"/>
                      <a:pt x="18" y="85"/>
                      <a:pt x="21" y="79"/>
                    </a:cubicBezTo>
                    <a:cubicBezTo>
                      <a:pt x="24" y="74"/>
                      <a:pt x="28" y="74"/>
                      <a:pt x="32" y="75"/>
                    </a:cubicBezTo>
                    <a:cubicBezTo>
                      <a:pt x="36" y="75"/>
                      <a:pt x="46" y="84"/>
                      <a:pt x="47" y="83"/>
                    </a:cubicBezTo>
                    <a:cubicBezTo>
                      <a:pt x="48" y="82"/>
                      <a:pt x="51" y="80"/>
                      <a:pt x="51" y="80"/>
                    </a:cubicBezTo>
                    <a:cubicBezTo>
                      <a:pt x="36" y="70"/>
                      <a:pt x="9" y="34"/>
                      <a:pt x="31" y="20"/>
                    </a:cubicBezTo>
                    <a:cubicBezTo>
                      <a:pt x="53" y="6"/>
                      <a:pt x="70" y="17"/>
                      <a:pt x="70" y="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130"/>
              <p:cNvSpPr/>
              <p:nvPr/>
            </p:nvSpPr>
            <p:spPr bwMode="auto">
              <a:xfrm>
                <a:off x="6483585" y="3363778"/>
                <a:ext cx="300026" cy="814596"/>
              </a:xfrm>
              <a:custGeom>
                <a:avLst/>
                <a:gdLst>
                  <a:gd name="T0" fmla="*/ 100 w 128"/>
                  <a:gd name="T1" fmla="*/ 347 h 347"/>
                  <a:gd name="T2" fmla="*/ 0 w 128"/>
                  <a:gd name="T3" fmla="*/ 10 h 347"/>
                  <a:gd name="T4" fmla="*/ 43 w 128"/>
                  <a:gd name="T5" fmla="*/ 0 h 347"/>
                  <a:gd name="T6" fmla="*/ 128 w 128"/>
                  <a:gd name="T7" fmla="*/ 257 h 347"/>
                  <a:gd name="T8" fmla="*/ 100 w 128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47">
                    <a:moveTo>
                      <a:pt x="100" y="347"/>
                    </a:moveTo>
                    <a:cubicBezTo>
                      <a:pt x="64" y="297"/>
                      <a:pt x="30" y="166"/>
                      <a:pt x="0" y="10"/>
                    </a:cubicBezTo>
                    <a:cubicBezTo>
                      <a:pt x="15" y="9"/>
                      <a:pt x="28" y="3"/>
                      <a:pt x="43" y="0"/>
                    </a:cubicBezTo>
                    <a:cubicBezTo>
                      <a:pt x="66" y="114"/>
                      <a:pt x="81" y="202"/>
                      <a:pt x="128" y="257"/>
                    </a:cubicBezTo>
                    <a:lnTo>
                      <a:pt x="100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31"/>
            <p:cNvGrpSpPr/>
            <p:nvPr/>
          </p:nvGrpSpPr>
          <p:grpSpPr>
            <a:xfrm>
              <a:off x="6622704" y="321615"/>
              <a:ext cx="3030429" cy="3246650"/>
              <a:chOff x="6622704" y="321615"/>
              <a:chExt cx="3030429" cy="3246650"/>
            </a:xfrm>
          </p:grpSpPr>
          <p:sp>
            <p:nvSpPr>
              <p:cNvPr id="46" name="Freeform: Shape 132"/>
              <p:cNvSpPr/>
              <p:nvPr/>
            </p:nvSpPr>
            <p:spPr bwMode="auto">
              <a:xfrm>
                <a:off x="6622704" y="1050729"/>
                <a:ext cx="1382802" cy="1091156"/>
              </a:xfrm>
              <a:custGeom>
                <a:avLst/>
                <a:gdLst>
                  <a:gd name="T0" fmla="*/ 825 w 825"/>
                  <a:gd name="T1" fmla="*/ 0 h 651"/>
                  <a:gd name="T2" fmla="*/ 4 w 825"/>
                  <a:gd name="T3" fmla="*/ 99 h 651"/>
                  <a:gd name="T4" fmla="*/ 291 w 825"/>
                  <a:gd name="T5" fmla="*/ 328 h 651"/>
                  <a:gd name="T6" fmla="*/ 0 w 825"/>
                  <a:gd name="T7" fmla="*/ 651 h 651"/>
                  <a:gd name="T8" fmla="*/ 787 w 825"/>
                  <a:gd name="T9" fmla="*/ 544 h 651"/>
                  <a:gd name="T10" fmla="*/ 825 w 825"/>
                  <a:gd name="T11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5" h="651">
                    <a:moveTo>
                      <a:pt x="825" y="0"/>
                    </a:moveTo>
                    <a:lnTo>
                      <a:pt x="4" y="99"/>
                    </a:lnTo>
                    <a:lnTo>
                      <a:pt x="291" y="328"/>
                    </a:lnTo>
                    <a:lnTo>
                      <a:pt x="0" y="651"/>
                    </a:lnTo>
                    <a:lnTo>
                      <a:pt x="787" y="544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133"/>
              <p:cNvSpPr/>
              <p:nvPr/>
            </p:nvSpPr>
            <p:spPr bwMode="auto">
              <a:xfrm>
                <a:off x="9596145" y="358490"/>
                <a:ext cx="45256" cy="32097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Rectangle 134"/>
              <p:cNvSpPr/>
              <p:nvPr/>
            </p:nvSpPr>
            <p:spPr bwMode="auto">
              <a:xfrm>
                <a:off x="9619611" y="358490"/>
                <a:ext cx="21790" cy="32097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135"/>
              <p:cNvSpPr/>
              <p:nvPr/>
            </p:nvSpPr>
            <p:spPr bwMode="auto">
              <a:xfrm>
                <a:off x="7388691" y="723884"/>
                <a:ext cx="628546" cy="1238655"/>
              </a:xfrm>
              <a:custGeom>
                <a:avLst/>
                <a:gdLst>
                  <a:gd name="T0" fmla="*/ 375 w 375"/>
                  <a:gd name="T1" fmla="*/ 90 h 739"/>
                  <a:gd name="T2" fmla="*/ 46 w 375"/>
                  <a:gd name="T3" fmla="*/ 0 h 739"/>
                  <a:gd name="T4" fmla="*/ 0 w 375"/>
                  <a:gd name="T5" fmla="*/ 572 h 739"/>
                  <a:gd name="T6" fmla="*/ 330 w 375"/>
                  <a:gd name="T7" fmla="*/ 739 h 739"/>
                  <a:gd name="T8" fmla="*/ 375 w 375"/>
                  <a:gd name="T9" fmla="*/ 9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739">
                    <a:moveTo>
                      <a:pt x="375" y="90"/>
                    </a:moveTo>
                    <a:lnTo>
                      <a:pt x="46" y="0"/>
                    </a:lnTo>
                    <a:lnTo>
                      <a:pt x="0" y="572"/>
                    </a:lnTo>
                    <a:lnTo>
                      <a:pt x="330" y="739"/>
                    </a:lnTo>
                    <a:lnTo>
                      <a:pt x="375" y="9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36"/>
              <p:cNvSpPr/>
              <p:nvPr/>
            </p:nvSpPr>
            <p:spPr bwMode="auto">
              <a:xfrm>
                <a:off x="7388691" y="371899"/>
                <a:ext cx="2219186" cy="1304023"/>
              </a:xfrm>
              <a:custGeom>
                <a:avLst/>
                <a:gdLst>
                  <a:gd name="T0" fmla="*/ 1317 w 1324"/>
                  <a:gd name="T1" fmla="*/ 0 h 778"/>
                  <a:gd name="T2" fmla="*/ 1324 w 1324"/>
                  <a:gd name="T3" fmla="*/ 616 h 778"/>
                  <a:gd name="T4" fmla="*/ 0 w 1324"/>
                  <a:gd name="T5" fmla="*/ 778 h 778"/>
                  <a:gd name="T6" fmla="*/ 46 w 1324"/>
                  <a:gd name="T7" fmla="*/ 206 h 778"/>
                  <a:gd name="T8" fmla="*/ 1317 w 1324"/>
                  <a:gd name="T9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4" h="778">
                    <a:moveTo>
                      <a:pt x="1317" y="0"/>
                    </a:moveTo>
                    <a:lnTo>
                      <a:pt x="1324" y="616"/>
                    </a:lnTo>
                    <a:lnTo>
                      <a:pt x="0" y="778"/>
                    </a:lnTo>
                    <a:lnTo>
                      <a:pt x="46" y="206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Oval 137"/>
              <p:cNvSpPr/>
              <p:nvPr/>
            </p:nvSpPr>
            <p:spPr bwMode="auto">
              <a:xfrm>
                <a:off x="9587764" y="321615"/>
                <a:ext cx="65369" cy="6034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38"/>
              <p:cNvSpPr/>
              <p:nvPr/>
            </p:nvSpPr>
            <p:spPr bwMode="auto">
              <a:xfrm>
                <a:off x="9587764" y="321615"/>
                <a:ext cx="60340" cy="41904"/>
              </a:xfrm>
              <a:custGeom>
                <a:avLst/>
                <a:gdLst>
                  <a:gd name="T0" fmla="*/ 14 w 26"/>
                  <a:gd name="T1" fmla="*/ 0 h 18"/>
                  <a:gd name="T2" fmla="*/ 26 w 26"/>
                  <a:gd name="T3" fmla="*/ 7 h 18"/>
                  <a:gd name="T4" fmla="*/ 15 w 26"/>
                  <a:gd name="T5" fmla="*/ 16 h 18"/>
                  <a:gd name="T6" fmla="*/ 0 w 26"/>
                  <a:gd name="T7" fmla="*/ 10 h 18"/>
                  <a:gd name="T8" fmla="*/ 14 w 2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14" y="0"/>
                    </a:moveTo>
                    <a:cubicBezTo>
                      <a:pt x="19" y="0"/>
                      <a:pt x="24" y="3"/>
                      <a:pt x="26" y="7"/>
                    </a:cubicBezTo>
                    <a:cubicBezTo>
                      <a:pt x="25" y="11"/>
                      <a:pt x="21" y="15"/>
                      <a:pt x="15" y="16"/>
                    </a:cubicBezTo>
                    <a:cubicBezTo>
                      <a:pt x="8" y="18"/>
                      <a:pt x="2" y="15"/>
                      <a:pt x="0" y="10"/>
                    </a:cubicBezTo>
                    <a:cubicBezTo>
                      <a:pt x="1" y="4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TextBox 139"/>
              <p:cNvSpPr txBox="1"/>
              <p:nvPr/>
            </p:nvSpPr>
            <p:spPr>
              <a:xfrm rot="21287148">
                <a:off x="7482923" y="805177"/>
                <a:ext cx="2031326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7" name="Freeform: Shape 145"/>
            <p:cNvSpPr/>
            <p:nvPr/>
          </p:nvSpPr>
          <p:spPr bwMode="auto">
            <a:xfrm>
              <a:off x="9599497" y="1868677"/>
              <a:ext cx="119005" cy="142471"/>
            </a:xfrm>
            <a:custGeom>
              <a:avLst/>
              <a:gdLst>
                <a:gd name="T0" fmla="*/ 43 w 51"/>
                <a:gd name="T1" fmla="*/ 15 h 61"/>
                <a:gd name="T2" fmla="*/ 16 w 51"/>
                <a:gd name="T3" fmla="*/ 5 h 61"/>
                <a:gd name="T4" fmla="*/ 1 w 51"/>
                <a:gd name="T5" fmla="*/ 24 h 61"/>
                <a:gd name="T6" fmla="*/ 20 w 51"/>
                <a:gd name="T7" fmla="*/ 50 h 61"/>
                <a:gd name="T8" fmla="*/ 45 w 51"/>
                <a:gd name="T9" fmla="*/ 49 h 61"/>
                <a:gd name="T10" fmla="*/ 43 w 51"/>
                <a:gd name="T11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1">
                  <a:moveTo>
                    <a:pt x="43" y="15"/>
                  </a:moveTo>
                  <a:cubicBezTo>
                    <a:pt x="42" y="6"/>
                    <a:pt x="30" y="0"/>
                    <a:pt x="16" y="5"/>
                  </a:cubicBezTo>
                  <a:cubicBezTo>
                    <a:pt x="3" y="9"/>
                    <a:pt x="0" y="13"/>
                    <a:pt x="1" y="24"/>
                  </a:cubicBezTo>
                  <a:cubicBezTo>
                    <a:pt x="2" y="35"/>
                    <a:pt x="11" y="46"/>
                    <a:pt x="20" y="50"/>
                  </a:cubicBezTo>
                  <a:cubicBezTo>
                    <a:pt x="30" y="54"/>
                    <a:pt x="41" y="61"/>
                    <a:pt x="45" y="49"/>
                  </a:cubicBezTo>
                  <a:cubicBezTo>
                    <a:pt x="51" y="32"/>
                    <a:pt x="44" y="24"/>
                    <a:pt x="43" y="15"/>
                  </a:cubicBezTo>
                  <a:close/>
                </a:path>
              </a:pathLst>
            </a:custGeom>
            <a:solidFill>
              <a:srgbClr val="E0A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1381710" y="1584706"/>
              <a:ext cx="4714176" cy="3880043"/>
              <a:chOff x="1049320" y="1854943"/>
              <a:chExt cx="5085632" cy="4185772"/>
            </a:xfrm>
          </p:grpSpPr>
          <p:grpSp>
            <p:nvGrpSpPr>
              <p:cNvPr id="19" name="Group 5"/>
              <p:cNvGrpSpPr/>
              <p:nvPr/>
            </p:nvGrpSpPr>
            <p:grpSpPr>
              <a:xfrm>
                <a:off x="1087914" y="2856654"/>
                <a:ext cx="493250" cy="493250"/>
                <a:chOff x="1032213" y="3203620"/>
                <a:chExt cx="493250" cy="493250"/>
              </a:xfrm>
            </p:grpSpPr>
            <p:sp>
              <p:nvSpPr>
                <p:cNvPr id="44" name="Oval 6"/>
                <p:cNvSpPr/>
                <p:nvPr/>
              </p:nvSpPr>
              <p:spPr>
                <a:xfrm>
                  <a:off x="1032213" y="3203620"/>
                  <a:ext cx="493250" cy="4932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7"/>
                <p:cNvSpPr>
                  <a:spLocks noChangeAspect="1"/>
                </p:cNvSpPr>
                <p:nvPr/>
              </p:nvSpPr>
              <p:spPr bwMode="auto">
                <a:xfrm>
                  <a:off x="1155141" y="3302124"/>
                  <a:ext cx="268743" cy="296242"/>
                </a:xfrm>
                <a:custGeom>
                  <a:avLst/>
                  <a:gdLst>
                    <a:gd name="T0" fmla="*/ 310 w 863"/>
                    <a:gd name="T1" fmla="*/ 41 h 954"/>
                    <a:gd name="T2" fmla="*/ 201 w 863"/>
                    <a:gd name="T3" fmla="*/ 735 h 954"/>
                    <a:gd name="T4" fmla="*/ 519 w 863"/>
                    <a:gd name="T5" fmla="*/ 953 h 954"/>
                    <a:gd name="T6" fmla="*/ 636 w 863"/>
                    <a:gd name="T7" fmla="*/ 886 h 954"/>
                    <a:gd name="T8" fmla="*/ 770 w 863"/>
                    <a:gd name="T9" fmla="*/ 744 h 954"/>
                    <a:gd name="T10" fmla="*/ 786 w 863"/>
                    <a:gd name="T11" fmla="*/ 693 h 954"/>
                    <a:gd name="T12" fmla="*/ 836 w 863"/>
                    <a:gd name="T13" fmla="*/ 593 h 954"/>
                    <a:gd name="T14" fmla="*/ 293 w 863"/>
                    <a:gd name="T15" fmla="*/ 468 h 954"/>
                    <a:gd name="T16" fmla="*/ 268 w 863"/>
                    <a:gd name="T17" fmla="*/ 434 h 954"/>
                    <a:gd name="T18" fmla="*/ 234 w 863"/>
                    <a:gd name="T19" fmla="*/ 459 h 954"/>
                    <a:gd name="T20" fmla="*/ 159 w 863"/>
                    <a:gd name="T21" fmla="*/ 392 h 954"/>
                    <a:gd name="T22" fmla="*/ 184 w 863"/>
                    <a:gd name="T23" fmla="*/ 342 h 954"/>
                    <a:gd name="T24" fmla="*/ 142 w 863"/>
                    <a:gd name="T25" fmla="*/ 301 h 954"/>
                    <a:gd name="T26" fmla="*/ 168 w 863"/>
                    <a:gd name="T27" fmla="*/ 200 h 954"/>
                    <a:gd name="T28" fmla="*/ 234 w 863"/>
                    <a:gd name="T29" fmla="*/ 200 h 954"/>
                    <a:gd name="T30" fmla="*/ 251 w 863"/>
                    <a:gd name="T31" fmla="*/ 150 h 954"/>
                    <a:gd name="T32" fmla="*/ 351 w 863"/>
                    <a:gd name="T33" fmla="*/ 117 h 954"/>
                    <a:gd name="T34" fmla="*/ 376 w 863"/>
                    <a:gd name="T35" fmla="*/ 175 h 954"/>
                    <a:gd name="T36" fmla="*/ 427 w 863"/>
                    <a:gd name="T37" fmla="*/ 167 h 954"/>
                    <a:gd name="T38" fmla="*/ 510 w 863"/>
                    <a:gd name="T39" fmla="*/ 217 h 954"/>
                    <a:gd name="T40" fmla="*/ 477 w 863"/>
                    <a:gd name="T41" fmla="*/ 284 h 954"/>
                    <a:gd name="T42" fmla="*/ 519 w 863"/>
                    <a:gd name="T43" fmla="*/ 326 h 954"/>
                    <a:gd name="T44" fmla="*/ 494 w 863"/>
                    <a:gd name="T45" fmla="*/ 418 h 954"/>
                    <a:gd name="T46" fmla="*/ 427 w 863"/>
                    <a:gd name="T47" fmla="*/ 409 h 954"/>
                    <a:gd name="T48" fmla="*/ 418 w 863"/>
                    <a:gd name="T49" fmla="*/ 459 h 954"/>
                    <a:gd name="T50" fmla="*/ 318 w 863"/>
                    <a:gd name="T51" fmla="*/ 493 h 954"/>
                    <a:gd name="T52" fmla="*/ 594 w 863"/>
                    <a:gd name="T53" fmla="*/ 660 h 954"/>
                    <a:gd name="T54" fmla="*/ 561 w 863"/>
                    <a:gd name="T55" fmla="*/ 652 h 954"/>
                    <a:gd name="T56" fmla="*/ 552 w 863"/>
                    <a:gd name="T57" fmla="*/ 685 h 954"/>
                    <a:gd name="T58" fmla="*/ 485 w 863"/>
                    <a:gd name="T59" fmla="*/ 710 h 954"/>
                    <a:gd name="T60" fmla="*/ 469 w 863"/>
                    <a:gd name="T61" fmla="*/ 677 h 954"/>
                    <a:gd name="T62" fmla="*/ 435 w 863"/>
                    <a:gd name="T63" fmla="*/ 685 h 954"/>
                    <a:gd name="T64" fmla="*/ 385 w 863"/>
                    <a:gd name="T65" fmla="*/ 643 h 954"/>
                    <a:gd name="T66" fmla="*/ 402 w 863"/>
                    <a:gd name="T67" fmla="*/ 610 h 954"/>
                    <a:gd name="T68" fmla="*/ 376 w 863"/>
                    <a:gd name="T69" fmla="*/ 585 h 954"/>
                    <a:gd name="T70" fmla="*/ 393 w 863"/>
                    <a:gd name="T71" fmla="*/ 518 h 954"/>
                    <a:gd name="T72" fmla="*/ 427 w 863"/>
                    <a:gd name="T73" fmla="*/ 518 h 954"/>
                    <a:gd name="T74" fmla="*/ 443 w 863"/>
                    <a:gd name="T75" fmla="*/ 484 h 954"/>
                    <a:gd name="T76" fmla="*/ 502 w 863"/>
                    <a:gd name="T77" fmla="*/ 468 h 954"/>
                    <a:gd name="T78" fmla="*/ 519 w 863"/>
                    <a:gd name="T79" fmla="*/ 501 h 954"/>
                    <a:gd name="T80" fmla="*/ 552 w 863"/>
                    <a:gd name="T81" fmla="*/ 493 h 954"/>
                    <a:gd name="T82" fmla="*/ 611 w 863"/>
                    <a:gd name="T83" fmla="*/ 535 h 954"/>
                    <a:gd name="T84" fmla="*/ 594 w 863"/>
                    <a:gd name="T85" fmla="*/ 568 h 954"/>
                    <a:gd name="T86" fmla="*/ 619 w 863"/>
                    <a:gd name="T87" fmla="*/ 602 h 954"/>
                    <a:gd name="T88" fmla="*/ 594 w 863"/>
                    <a:gd name="T89" fmla="*/ 660 h 954"/>
                    <a:gd name="T90" fmla="*/ 594 w 863"/>
                    <a:gd name="T91" fmla="*/ 660 h 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63" h="954">
                      <a:moveTo>
                        <a:pt x="761" y="426"/>
                      </a:moveTo>
                      <a:cubicBezTo>
                        <a:pt x="820" y="133"/>
                        <a:pt x="577" y="0"/>
                        <a:pt x="310" y="41"/>
                      </a:cubicBezTo>
                      <a:cubicBezTo>
                        <a:pt x="42" y="83"/>
                        <a:pt x="50" y="242"/>
                        <a:pt x="34" y="317"/>
                      </a:cubicBezTo>
                      <a:cubicBezTo>
                        <a:pt x="0" y="518"/>
                        <a:pt x="201" y="735"/>
                        <a:pt x="201" y="735"/>
                      </a:cubicBezTo>
                      <a:cubicBezTo>
                        <a:pt x="193" y="953"/>
                        <a:pt x="193" y="953"/>
                        <a:pt x="193" y="953"/>
                      </a:cubicBezTo>
                      <a:cubicBezTo>
                        <a:pt x="519" y="953"/>
                        <a:pt x="519" y="953"/>
                        <a:pt x="519" y="953"/>
                      </a:cubicBezTo>
                      <a:cubicBezTo>
                        <a:pt x="544" y="852"/>
                        <a:pt x="544" y="852"/>
                        <a:pt x="544" y="852"/>
                      </a:cubicBezTo>
                      <a:cubicBezTo>
                        <a:pt x="544" y="852"/>
                        <a:pt x="552" y="877"/>
                        <a:pt x="636" y="886"/>
                      </a:cubicBezTo>
                      <a:cubicBezTo>
                        <a:pt x="728" y="894"/>
                        <a:pt x="711" y="785"/>
                        <a:pt x="711" y="785"/>
                      </a:cubicBezTo>
                      <a:cubicBezTo>
                        <a:pt x="711" y="785"/>
                        <a:pt x="770" y="760"/>
                        <a:pt x="770" y="744"/>
                      </a:cubicBezTo>
                      <a:cubicBezTo>
                        <a:pt x="770" y="727"/>
                        <a:pt x="736" y="702"/>
                        <a:pt x="736" y="702"/>
                      </a:cubicBezTo>
                      <a:cubicBezTo>
                        <a:pt x="736" y="702"/>
                        <a:pt x="770" y="710"/>
                        <a:pt x="786" y="693"/>
                      </a:cubicBezTo>
                      <a:cubicBezTo>
                        <a:pt x="794" y="677"/>
                        <a:pt x="770" y="626"/>
                        <a:pt x="770" y="626"/>
                      </a:cubicBezTo>
                      <a:cubicBezTo>
                        <a:pt x="770" y="626"/>
                        <a:pt x="811" y="626"/>
                        <a:pt x="836" y="593"/>
                      </a:cubicBezTo>
                      <a:cubicBezTo>
                        <a:pt x="862" y="568"/>
                        <a:pt x="761" y="484"/>
                        <a:pt x="761" y="426"/>
                      </a:cubicBezTo>
                      <a:close/>
                      <a:moveTo>
                        <a:pt x="293" y="468"/>
                      </a:moveTo>
                      <a:cubicBezTo>
                        <a:pt x="293" y="468"/>
                        <a:pt x="293" y="451"/>
                        <a:pt x="293" y="443"/>
                      </a:cubicBezTo>
                      <a:cubicBezTo>
                        <a:pt x="284" y="434"/>
                        <a:pt x="276" y="434"/>
                        <a:pt x="268" y="434"/>
                      </a:cubicBezTo>
                      <a:cubicBezTo>
                        <a:pt x="260" y="443"/>
                        <a:pt x="243" y="451"/>
                        <a:pt x="243" y="451"/>
                      </a:cubicBezTo>
                      <a:cubicBezTo>
                        <a:pt x="234" y="459"/>
                        <a:pt x="234" y="459"/>
                        <a:pt x="234" y="459"/>
                      </a:cubicBezTo>
                      <a:lnTo>
                        <a:pt x="209" y="451"/>
                      </a:lnTo>
                      <a:cubicBezTo>
                        <a:pt x="159" y="392"/>
                        <a:pt x="159" y="392"/>
                        <a:pt x="159" y="392"/>
                      </a:cubicBezTo>
                      <a:cubicBezTo>
                        <a:pt x="159" y="359"/>
                        <a:pt x="159" y="359"/>
                        <a:pt x="159" y="359"/>
                      </a:cubicBezTo>
                      <a:cubicBezTo>
                        <a:pt x="159" y="359"/>
                        <a:pt x="176" y="342"/>
                        <a:pt x="184" y="342"/>
                      </a:cubicBezTo>
                      <a:cubicBezTo>
                        <a:pt x="184" y="334"/>
                        <a:pt x="184" y="326"/>
                        <a:pt x="184" y="317"/>
                      </a:cubicBezTo>
                      <a:cubicBezTo>
                        <a:pt x="168" y="309"/>
                        <a:pt x="142" y="301"/>
                        <a:pt x="142" y="301"/>
                      </a:cubicBezTo>
                      <a:cubicBezTo>
                        <a:pt x="134" y="267"/>
                        <a:pt x="134" y="267"/>
                        <a:pt x="134" y="267"/>
                      </a:cubicBezTo>
                      <a:cubicBezTo>
                        <a:pt x="168" y="200"/>
                        <a:pt x="168" y="200"/>
                        <a:pt x="168" y="200"/>
                      </a:cubicBezTo>
                      <a:cubicBezTo>
                        <a:pt x="201" y="192"/>
                        <a:pt x="201" y="192"/>
                        <a:pt x="201" y="192"/>
                      </a:cubicBezTo>
                      <a:cubicBezTo>
                        <a:pt x="201" y="192"/>
                        <a:pt x="226" y="200"/>
                        <a:pt x="234" y="200"/>
                      </a:cubicBezTo>
                      <a:cubicBezTo>
                        <a:pt x="243" y="200"/>
                        <a:pt x="243" y="192"/>
                        <a:pt x="251" y="192"/>
                      </a:cubicBezTo>
                      <a:cubicBezTo>
                        <a:pt x="251" y="175"/>
                        <a:pt x="251" y="150"/>
                        <a:pt x="251" y="150"/>
                      </a:cubicBezTo>
                      <a:cubicBezTo>
                        <a:pt x="276" y="125"/>
                        <a:pt x="276" y="125"/>
                        <a:pt x="276" y="125"/>
                      </a:cubicBezTo>
                      <a:cubicBezTo>
                        <a:pt x="351" y="117"/>
                        <a:pt x="351" y="117"/>
                        <a:pt x="351" y="117"/>
                      </a:cubicBezTo>
                      <a:cubicBezTo>
                        <a:pt x="376" y="142"/>
                        <a:pt x="376" y="142"/>
                        <a:pt x="376" y="142"/>
                      </a:cubicBezTo>
                      <a:cubicBezTo>
                        <a:pt x="376" y="142"/>
                        <a:pt x="376" y="167"/>
                        <a:pt x="376" y="175"/>
                      </a:cubicBezTo>
                      <a:cubicBezTo>
                        <a:pt x="385" y="175"/>
                        <a:pt x="393" y="183"/>
                        <a:pt x="402" y="183"/>
                      </a:cubicBezTo>
                      <a:cubicBezTo>
                        <a:pt x="410" y="175"/>
                        <a:pt x="427" y="167"/>
                        <a:pt x="427" y="167"/>
                      </a:cubicBezTo>
                      <a:cubicBezTo>
                        <a:pt x="460" y="167"/>
                        <a:pt x="460" y="167"/>
                        <a:pt x="460" y="167"/>
                      </a:cubicBezTo>
                      <a:cubicBezTo>
                        <a:pt x="510" y="217"/>
                        <a:pt x="510" y="217"/>
                        <a:pt x="510" y="217"/>
                      </a:cubicBezTo>
                      <a:cubicBezTo>
                        <a:pt x="510" y="250"/>
                        <a:pt x="510" y="250"/>
                        <a:pt x="510" y="250"/>
                      </a:cubicBezTo>
                      <a:cubicBezTo>
                        <a:pt x="510" y="250"/>
                        <a:pt x="494" y="267"/>
                        <a:pt x="477" y="284"/>
                      </a:cubicBezTo>
                      <a:cubicBezTo>
                        <a:pt x="485" y="284"/>
                        <a:pt x="485" y="292"/>
                        <a:pt x="485" y="301"/>
                      </a:cubicBezTo>
                      <a:cubicBezTo>
                        <a:pt x="494" y="309"/>
                        <a:pt x="519" y="326"/>
                        <a:pt x="519" y="326"/>
                      </a:cubicBezTo>
                      <a:cubicBezTo>
                        <a:pt x="527" y="359"/>
                        <a:pt x="527" y="359"/>
                        <a:pt x="527" y="359"/>
                      </a:cubicBezTo>
                      <a:cubicBezTo>
                        <a:pt x="494" y="418"/>
                        <a:pt x="494" y="418"/>
                        <a:pt x="494" y="418"/>
                      </a:cubicBezTo>
                      <a:cubicBezTo>
                        <a:pt x="460" y="426"/>
                        <a:pt x="460" y="426"/>
                        <a:pt x="460" y="426"/>
                      </a:cubicBezTo>
                      <a:cubicBezTo>
                        <a:pt x="460" y="426"/>
                        <a:pt x="443" y="418"/>
                        <a:pt x="427" y="409"/>
                      </a:cubicBezTo>
                      <a:cubicBezTo>
                        <a:pt x="427" y="418"/>
                        <a:pt x="418" y="418"/>
                        <a:pt x="410" y="426"/>
                      </a:cubicBezTo>
                      <a:cubicBezTo>
                        <a:pt x="410" y="434"/>
                        <a:pt x="418" y="459"/>
                        <a:pt x="418" y="459"/>
                      </a:cubicBezTo>
                      <a:cubicBezTo>
                        <a:pt x="393" y="484"/>
                        <a:pt x="393" y="484"/>
                        <a:pt x="393" y="484"/>
                      </a:cubicBezTo>
                      <a:cubicBezTo>
                        <a:pt x="318" y="493"/>
                        <a:pt x="318" y="493"/>
                        <a:pt x="318" y="493"/>
                      </a:cubicBezTo>
                      <a:lnTo>
                        <a:pt x="293" y="468"/>
                      </a:lnTo>
                      <a:close/>
                      <a:moveTo>
                        <a:pt x="594" y="660"/>
                      </a:moveTo>
                      <a:cubicBezTo>
                        <a:pt x="577" y="669"/>
                        <a:pt x="577" y="669"/>
                        <a:pt x="577" y="669"/>
                      </a:cubicBezTo>
                      <a:cubicBezTo>
                        <a:pt x="577" y="669"/>
                        <a:pt x="561" y="660"/>
                        <a:pt x="561" y="652"/>
                      </a:cubicBezTo>
                      <a:cubicBezTo>
                        <a:pt x="552" y="660"/>
                        <a:pt x="552" y="660"/>
                        <a:pt x="544" y="660"/>
                      </a:cubicBezTo>
                      <a:cubicBezTo>
                        <a:pt x="544" y="669"/>
                        <a:pt x="552" y="685"/>
                        <a:pt x="552" y="685"/>
                      </a:cubicBezTo>
                      <a:cubicBezTo>
                        <a:pt x="535" y="702"/>
                        <a:pt x="535" y="702"/>
                        <a:pt x="535" y="702"/>
                      </a:cubicBezTo>
                      <a:cubicBezTo>
                        <a:pt x="485" y="710"/>
                        <a:pt x="485" y="710"/>
                        <a:pt x="485" y="710"/>
                      </a:cubicBezTo>
                      <a:cubicBezTo>
                        <a:pt x="469" y="693"/>
                        <a:pt x="469" y="693"/>
                        <a:pt x="469" y="693"/>
                      </a:cubicBezTo>
                      <a:lnTo>
                        <a:pt x="469" y="677"/>
                      </a:lnTo>
                      <a:cubicBezTo>
                        <a:pt x="460" y="669"/>
                        <a:pt x="460" y="669"/>
                        <a:pt x="452" y="669"/>
                      </a:cubicBezTo>
                      <a:cubicBezTo>
                        <a:pt x="435" y="685"/>
                        <a:pt x="435" y="685"/>
                        <a:pt x="435" y="685"/>
                      </a:cubicBezTo>
                      <a:lnTo>
                        <a:pt x="410" y="685"/>
                      </a:lnTo>
                      <a:cubicBezTo>
                        <a:pt x="385" y="643"/>
                        <a:pt x="385" y="643"/>
                        <a:pt x="385" y="643"/>
                      </a:cubicBezTo>
                      <a:cubicBezTo>
                        <a:pt x="385" y="626"/>
                        <a:pt x="385" y="626"/>
                        <a:pt x="385" y="626"/>
                      </a:cubicBezTo>
                      <a:cubicBezTo>
                        <a:pt x="402" y="610"/>
                        <a:pt x="402" y="610"/>
                        <a:pt x="402" y="610"/>
                      </a:cubicBezTo>
                      <a:cubicBezTo>
                        <a:pt x="402" y="602"/>
                        <a:pt x="402" y="602"/>
                        <a:pt x="402" y="593"/>
                      </a:cubicBezTo>
                      <a:cubicBezTo>
                        <a:pt x="393" y="593"/>
                        <a:pt x="376" y="585"/>
                        <a:pt x="376" y="585"/>
                      </a:cubicBezTo>
                      <a:cubicBezTo>
                        <a:pt x="368" y="560"/>
                        <a:pt x="368" y="560"/>
                        <a:pt x="368" y="560"/>
                      </a:cubicBezTo>
                      <a:cubicBezTo>
                        <a:pt x="393" y="518"/>
                        <a:pt x="393" y="518"/>
                        <a:pt x="393" y="518"/>
                      </a:cubicBezTo>
                      <a:cubicBezTo>
                        <a:pt x="410" y="510"/>
                        <a:pt x="410" y="510"/>
                        <a:pt x="410" y="510"/>
                      </a:cubicBezTo>
                      <a:lnTo>
                        <a:pt x="427" y="518"/>
                      </a:lnTo>
                      <a:cubicBezTo>
                        <a:pt x="435" y="518"/>
                        <a:pt x="443" y="518"/>
                        <a:pt x="443" y="510"/>
                      </a:cubicBezTo>
                      <a:cubicBezTo>
                        <a:pt x="443" y="501"/>
                        <a:pt x="443" y="484"/>
                        <a:pt x="443" y="484"/>
                      </a:cubicBezTo>
                      <a:cubicBezTo>
                        <a:pt x="460" y="468"/>
                        <a:pt x="460" y="468"/>
                        <a:pt x="460" y="468"/>
                      </a:cubicBezTo>
                      <a:cubicBezTo>
                        <a:pt x="502" y="468"/>
                        <a:pt x="502" y="468"/>
                        <a:pt x="502" y="468"/>
                      </a:cubicBezTo>
                      <a:cubicBezTo>
                        <a:pt x="519" y="484"/>
                        <a:pt x="519" y="484"/>
                        <a:pt x="519" y="484"/>
                      </a:cubicBezTo>
                      <a:cubicBezTo>
                        <a:pt x="519" y="484"/>
                        <a:pt x="519" y="493"/>
                        <a:pt x="519" y="501"/>
                      </a:cubicBezTo>
                      <a:cubicBezTo>
                        <a:pt x="527" y="501"/>
                        <a:pt x="535" y="510"/>
                        <a:pt x="544" y="510"/>
                      </a:cubicBezTo>
                      <a:cubicBezTo>
                        <a:pt x="552" y="493"/>
                        <a:pt x="552" y="493"/>
                        <a:pt x="552" y="493"/>
                      </a:cubicBezTo>
                      <a:cubicBezTo>
                        <a:pt x="577" y="493"/>
                        <a:pt x="577" y="493"/>
                        <a:pt x="577" y="493"/>
                      </a:cubicBezTo>
                      <a:cubicBezTo>
                        <a:pt x="611" y="535"/>
                        <a:pt x="611" y="535"/>
                        <a:pt x="611" y="535"/>
                      </a:cubicBezTo>
                      <a:cubicBezTo>
                        <a:pt x="611" y="551"/>
                        <a:pt x="611" y="551"/>
                        <a:pt x="611" y="551"/>
                      </a:cubicBezTo>
                      <a:lnTo>
                        <a:pt x="594" y="568"/>
                      </a:lnTo>
                      <a:cubicBezTo>
                        <a:pt x="594" y="576"/>
                        <a:pt x="594" y="576"/>
                        <a:pt x="594" y="585"/>
                      </a:cubicBezTo>
                      <a:cubicBezTo>
                        <a:pt x="602" y="585"/>
                        <a:pt x="619" y="602"/>
                        <a:pt x="619" y="602"/>
                      </a:cubicBezTo>
                      <a:cubicBezTo>
                        <a:pt x="619" y="618"/>
                        <a:pt x="619" y="618"/>
                        <a:pt x="619" y="618"/>
                      </a:cubicBezTo>
                      <a:lnTo>
                        <a:pt x="594" y="660"/>
                      </a:lnTo>
                      <a:close/>
                      <a:moveTo>
                        <a:pt x="594" y="660"/>
                      </a:moveTo>
                      <a:lnTo>
                        <a:pt x="594" y="6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1087914" y="3821788"/>
                <a:ext cx="493250" cy="493250"/>
                <a:chOff x="1032213" y="3936641"/>
                <a:chExt cx="493250" cy="493250"/>
              </a:xfrm>
            </p:grpSpPr>
            <p:sp>
              <p:nvSpPr>
                <p:cNvPr id="42" name="Oval 12"/>
                <p:cNvSpPr/>
                <p:nvPr/>
              </p:nvSpPr>
              <p:spPr>
                <a:xfrm>
                  <a:off x="1032213" y="3936641"/>
                  <a:ext cx="493250" cy="49325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3"/>
                <p:cNvSpPr>
                  <a:spLocks noChangeAspect="1"/>
                </p:cNvSpPr>
                <p:nvPr/>
              </p:nvSpPr>
              <p:spPr bwMode="auto">
                <a:xfrm>
                  <a:off x="1180822" y="4029294"/>
                  <a:ext cx="196033" cy="307944"/>
                </a:xfrm>
                <a:custGeom>
                  <a:avLst/>
                  <a:gdLst>
                    <a:gd name="T0" fmla="*/ 406 w 657"/>
                    <a:gd name="T1" fmla="*/ 947 h 1032"/>
                    <a:gd name="T2" fmla="*/ 333 w 657"/>
                    <a:gd name="T3" fmla="*/ 1031 h 1032"/>
                    <a:gd name="T4" fmla="*/ 250 w 657"/>
                    <a:gd name="T5" fmla="*/ 947 h 1032"/>
                    <a:gd name="T6" fmla="*/ 448 w 657"/>
                    <a:gd name="T7" fmla="*/ 916 h 1032"/>
                    <a:gd name="T8" fmla="*/ 198 w 657"/>
                    <a:gd name="T9" fmla="*/ 833 h 1032"/>
                    <a:gd name="T10" fmla="*/ 656 w 657"/>
                    <a:gd name="T11" fmla="*/ 333 h 1032"/>
                    <a:gd name="T12" fmla="*/ 562 w 657"/>
                    <a:gd name="T13" fmla="*/ 562 h 1032"/>
                    <a:gd name="T14" fmla="*/ 531 w 657"/>
                    <a:gd name="T15" fmla="*/ 635 h 1032"/>
                    <a:gd name="T16" fmla="*/ 500 w 657"/>
                    <a:gd name="T17" fmla="*/ 708 h 1032"/>
                    <a:gd name="T18" fmla="*/ 500 w 657"/>
                    <a:gd name="T19" fmla="*/ 729 h 1032"/>
                    <a:gd name="T20" fmla="*/ 166 w 657"/>
                    <a:gd name="T21" fmla="*/ 791 h 1032"/>
                    <a:gd name="T22" fmla="*/ 156 w 657"/>
                    <a:gd name="T23" fmla="*/ 708 h 1032"/>
                    <a:gd name="T24" fmla="*/ 135 w 657"/>
                    <a:gd name="T25" fmla="*/ 635 h 1032"/>
                    <a:gd name="T26" fmla="*/ 93 w 657"/>
                    <a:gd name="T27" fmla="*/ 552 h 1032"/>
                    <a:gd name="T28" fmla="*/ 0 w 657"/>
                    <a:gd name="T29" fmla="*/ 333 h 1032"/>
                    <a:gd name="T30" fmla="*/ 333 w 657"/>
                    <a:gd name="T31" fmla="*/ 0 h 1032"/>
                    <a:gd name="T32" fmla="*/ 656 w 657"/>
                    <a:gd name="T33" fmla="*/ 333 h 1032"/>
                    <a:gd name="T34" fmla="*/ 510 w 657"/>
                    <a:gd name="T35" fmla="*/ 156 h 1032"/>
                    <a:gd name="T36" fmla="*/ 156 w 657"/>
                    <a:gd name="T37" fmla="*/ 156 h 1032"/>
                    <a:gd name="T38" fmla="*/ 146 w 657"/>
                    <a:gd name="T39" fmla="*/ 499 h 1032"/>
                    <a:gd name="T40" fmla="*/ 166 w 657"/>
                    <a:gd name="T41" fmla="*/ 541 h 1032"/>
                    <a:gd name="T42" fmla="*/ 229 w 657"/>
                    <a:gd name="T43" fmla="*/ 666 h 1032"/>
                    <a:gd name="T44" fmla="*/ 427 w 657"/>
                    <a:gd name="T45" fmla="*/ 718 h 1032"/>
                    <a:gd name="T46" fmla="*/ 458 w 657"/>
                    <a:gd name="T47" fmla="*/ 604 h 1032"/>
                    <a:gd name="T48" fmla="*/ 510 w 657"/>
                    <a:gd name="T49" fmla="*/ 520 h 1032"/>
                    <a:gd name="T50" fmla="*/ 583 w 657"/>
                    <a:gd name="T51" fmla="*/ 333 h 1032"/>
                    <a:gd name="T52" fmla="*/ 354 w 657"/>
                    <a:gd name="T53" fmla="*/ 354 h 1032"/>
                    <a:gd name="T54" fmla="*/ 302 w 657"/>
                    <a:gd name="T55" fmla="*/ 354 h 1032"/>
                    <a:gd name="T56" fmla="*/ 239 w 657"/>
                    <a:gd name="T57" fmla="*/ 354 h 1032"/>
                    <a:gd name="T58" fmla="*/ 250 w 657"/>
                    <a:gd name="T59" fmla="*/ 499 h 1032"/>
                    <a:gd name="T60" fmla="*/ 302 w 657"/>
                    <a:gd name="T61" fmla="*/ 499 h 1032"/>
                    <a:gd name="T62" fmla="*/ 364 w 657"/>
                    <a:gd name="T63" fmla="*/ 499 h 1032"/>
                    <a:gd name="T64" fmla="*/ 416 w 657"/>
                    <a:gd name="T65" fmla="*/ 499 h 1032"/>
                    <a:gd name="T66" fmla="*/ 427 w 657"/>
                    <a:gd name="T67" fmla="*/ 354 h 1032"/>
                    <a:gd name="T68" fmla="*/ 385 w 657"/>
                    <a:gd name="T69" fmla="*/ 416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57" h="1032">
                      <a:moveTo>
                        <a:pt x="250" y="947"/>
                      </a:moveTo>
                      <a:cubicBezTo>
                        <a:pt x="406" y="947"/>
                        <a:pt x="406" y="947"/>
                        <a:pt x="406" y="947"/>
                      </a:cubicBezTo>
                      <a:cubicBezTo>
                        <a:pt x="406" y="968"/>
                        <a:pt x="396" y="989"/>
                        <a:pt x="385" y="1010"/>
                      </a:cubicBezTo>
                      <a:cubicBezTo>
                        <a:pt x="364" y="1020"/>
                        <a:pt x="354" y="1031"/>
                        <a:pt x="333" y="1031"/>
                      </a:cubicBezTo>
                      <a:cubicBezTo>
                        <a:pt x="312" y="1031"/>
                        <a:pt x="291" y="1020"/>
                        <a:pt x="281" y="1010"/>
                      </a:cubicBezTo>
                      <a:cubicBezTo>
                        <a:pt x="260" y="989"/>
                        <a:pt x="250" y="968"/>
                        <a:pt x="250" y="947"/>
                      </a:cubicBezTo>
                      <a:close/>
                      <a:moveTo>
                        <a:pt x="208" y="916"/>
                      </a:moveTo>
                      <a:cubicBezTo>
                        <a:pt x="448" y="916"/>
                        <a:pt x="448" y="916"/>
                        <a:pt x="448" y="916"/>
                      </a:cubicBezTo>
                      <a:cubicBezTo>
                        <a:pt x="458" y="833"/>
                        <a:pt x="458" y="833"/>
                        <a:pt x="458" y="833"/>
                      </a:cubicBezTo>
                      <a:cubicBezTo>
                        <a:pt x="198" y="833"/>
                        <a:pt x="198" y="833"/>
                        <a:pt x="198" y="833"/>
                      </a:cubicBezTo>
                      <a:lnTo>
                        <a:pt x="208" y="916"/>
                      </a:lnTo>
                      <a:close/>
                      <a:moveTo>
                        <a:pt x="656" y="333"/>
                      </a:moveTo>
                      <a:cubicBezTo>
                        <a:pt x="656" y="416"/>
                        <a:pt x="625" y="489"/>
                        <a:pt x="573" y="552"/>
                      </a:cubicBezTo>
                      <a:lnTo>
                        <a:pt x="562" y="562"/>
                      </a:lnTo>
                      <a:cubicBezTo>
                        <a:pt x="562" y="562"/>
                        <a:pt x="562" y="572"/>
                        <a:pt x="552" y="572"/>
                      </a:cubicBezTo>
                      <a:cubicBezTo>
                        <a:pt x="541" y="593"/>
                        <a:pt x="541" y="614"/>
                        <a:pt x="531" y="635"/>
                      </a:cubicBezTo>
                      <a:cubicBezTo>
                        <a:pt x="521" y="656"/>
                        <a:pt x="510" y="677"/>
                        <a:pt x="510" y="697"/>
                      </a:cubicBezTo>
                      <a:cubicBezTo>
                        <a:pt x="500" y="697"/>
                        <a:pt x="500" y="697"/>
                        <a:pt x="500" y="708"/>
                      </a:cubicBezTo>
                      <a:lnTo>
                        <a:pt x="500" y="718"/>
                      </a:lnTo>
                      <a:cubicBezTo>
                        <a:pt x="500" y="729"/>
                        <a:pt x="500" y="729"/>
                        <a:pt x="500" y="729"/>
                      </a:cubicBezTo>
                      <a:cubicBezTo>
                        <a:pt x="500" y="791"/>
                        <a:pt x="500" y="791"/>
                        <a:pt x="500" y="791"/>
                      </a:cubicBezTo>
                      <a:cubicBezTo>
                        <a:pt x="166" y="791"/>
                        <a:pt x="166" y="791"/>
                        <a:pt x="166" y="791"/>
                      </a:cubicBezTo>
                      <a:cubicBezTo>
                        <a:pt x="166" y="729"/>
                        <a:pt x="166" y="729"/>
                        <a:pt x="166" y="729"/>
                      </a:cubicBezTo>
                      <a:cubicBezTo>
                        <a:pt x="166" y="718"/>
                        <a:pt x="156" y="718"/>
                        <a:pt x="156" y="708"/>
                      </a:cubicBezTo>
                      <a:lnTo>
                        <a:pt x="156" y="697"/>
                      </a:lnTo>
                      <a:cubicBezTo>
                        <a:pt x="146" y="677"/>
                        <a:pt x="146" y="656"/>
                        <a:pt x="135" y="635"/>
                      </a:cubicBezTo>
                      <a:cubicBezTo>
                        <a:pt x="125" y="614"/>
                        <a:pt x="114" y="593"/>
                        <a:pt x="104" y="572"/>
                      </a:cubicBezTo>
                      <a:cubicBezTo>
                        <a:pt x="93" y="562"/>
                        <a:pt x="93" y="562"/>
                        <a:pt x="93" y="552"/>
                      </a:cubicBezTo>
                      <a:lnTo>
                        <a:pt x="83" y="552"/>
                      </a:lnTo>
                      <a:cubicBezTo>
                        <a:pt x="31" y="489"/>
                        <a:pt x="0" y="416"/>
                        <a:pt x="0" y="333"/>
                      </a:cubicBezTo>
                      <a:cubicBezTo>
                        <a:pt x="0" y="239"/>
                        <a:pt x="31" y="166"/>
                        <a:pt x="104" y="104"/>
                      </a:cubicBezTo>
                      <a:cubicBezTo>
                        <a:pt x="166" y="31"/>
                        <a:pt x="239" y="0"/>
                        <a:pt x="333" y="0"/>
                      </a:cubicBezTo>
                      <a:cubicBezTo>
                        <a:pt x="416" y="0"/>
                        <a:pt x="500" y="31"/>
                        <a:pt x="562" y="104"/>
                      </a:cubicBezTo>
                      <a:cubicBezTo>
                        <a:pt x="625" y="166"/>
                        <a:pt x="656" y="239"/>
                        <a:pt x="656" y="333"/>
                      </a:cubicBezTo>
                      <a:close/>
                      <a:moveTo>
                        <a:pt x="583" y="333"/>
                      </a:moveTo>
                      <a:cubicBezTo>
                        <a:pt x="583" y="260"/>
                        <a:pt x="562" y="198"/>
                        <a:pt x="510" y="156"/>
                      </a:cubicBezTo>
                      <a:cubicBezTo>
                        <a:pt x="458" y="104"/>
                        <a:pt x="396" y="83"/>
                        <a:pt x="333" y="83"/>
                      </a:cubicBezTo>
                      <a:cubicBezTo>
                        <a:pt x="260" y="83"/>
                        <a:pt x="198" y="104"/>
                        <a:pt x="156" y="156"/>
                      </a:cubicBezTo>
                      <a:cubicBezTo>
                        <a:pt x="104" y="198"/>
                        <a:pt x="73" y="260"/>
                        <a:pt x="73" y="333"/>
                      </a:cubicBezTo>
                      <a:cubicBezTo>
                        <a:pt x="73" y="396"/>
                        <a:pt x="93" y="448"/>
                        <a:pt x="146" y="499"/>
                      </a:cubicBezTo>
                      <a:cubicBezTo>
                        <a:pt x="146" y="499"/>
                        <a:pt x="146" y="510"/>
                        <a:pt x="156" y="510"/>
                      </a:cubicBezTo>
                      <a:cubicBezTo>
                        <a:pt x="156" y="520"/>
                        <a:pt x="166" y="531"/>
                        <a:pt x="166" y="541"/>
                      </a:cubicBezTo>
                      <a:cubicBezTo>
                        <a:pt x="177" y="562"/>
                        <a:pt x="187" y="583"/>
                        <a:pt x="198" y="604"/>
                      </a:cubicBezTo>
                      <a:cubicBezTo>
                        <a:pt x="208" y="624"/>
                        <a:pt x="218" y="645"/>
                        <a:pt x="229" y="666"/>
                      </a:cubicBezTo>
                      <a:cubicBezTo>
                        <a:pt x="229" y="697"/>
                        <a:pt x="239" y="708"/>
                        <a:pt x="239" y="718"/>
                      </a:cubicBezTo>
                      <a:cubicBezTo>
                        <a:pt x="427" y="718"/>
                        <a:pt x="427" y="718"/>
                        <a:pt x="427" y="718"/>
                      </a:cubicBezTo>
                      <a:cubicBezTo>
                        <a:pt x="427" y="708"/>
                        <a:pt x="427" y="697"/>
                        <a:pt x="437" y="666"/>
                      </a:cubicBezTo>
                      <a:cubicBezTo>
                        <a:pt x="437" y="645"/>
                        <a:pt x="448" y="624"/>
                        <a:pt x="458" y="604"/>
                      </a:cubicBezTo>
                      <a:cubicBezTo>
                        <a:pt x="468" y="583"/>
                        <a:pt x="479" y="562"/>
                        <a:pt x="489" y="541"/>
                      </a:cubicBezTo>
                      <a:cubicBezTo>
                        <a:pt x="489" y="531"/>
                        <a:pt x="500" y="520"/>
                        <a:pt x="510" y="520"/>
                      </a:cubicBezTo>
                      <a:cubicBezTo>
                        <a:pt x="510" y="510"/>
                        <a:pt x="510" y="499"/>
                        <a:pt x="521" y="499"/>
                      </a:cubicBezTo>
                      <a:cubicBezTo>
                        <a:pt x="562" y="448"/>
                        <a:pt x="583" y="396"/>
                        <a:pt x="583" y="333"/>
                      </a:cubicBezTo>
                      <a:close/>
                      <a:moveTo>
                        <a:pt x="385" y="416"/>
                      </a:moveTo>
                      <a:cubicBezTo>
                        <a:pt x="354" y="354"/>
                        <a:pt x="354" y="354"/>
                        <a:pt x="354" y="354"/>
                      </a:cubicBezTo>
                      <a:cubicBezTo>
                        <a:pt x="333" y="302"/>
                        <a:pt x="333" y="302"/>
                        <a:pt x="333" y="302"/>
                      </a:cubicBezTo>
                      <a:cubicBezTo>
                        <a:pt x="302" y="354"/>
                        <a:pt x="302" y="354"/>
                        <a:pt x="302" y="354"/>
                      </a:cubicBezTo>
                      <a:cubicBezTo>
                        <a:pt x="271" y="416"/>
                        <a:pt x="271" y="416"/>
                        <a:pt x="271" y="416"/>
                      </a:cubicBezTo>
                      <a:cubicBezTo>
                        <a:pt x="239" y="354"/>
                        <a:pt x="239" y="354"/>
                        <a:pt x="239" y="354"/>
                      </a:cubicBezTo>
                      <a:cubicBezTo>
                        <a:pt x="187" y="385"/>
                        <a:pt x="187" y="385"/>
                        <a:pt x="187" y="385"/>
                      </a:cubicBezTo>
                      <a:cubicBezTo>
                        <a:pt x="250" y="499"/>
                        <a:pt x="250" y="499"/>
                        <a:pt x="250" y="499"/>
                      </a:cubicBezTo>
                      <a:cubicBezTo>
                        <a:pt x="271" y="552"/>
                        <a:pt x="271" y="552"/>
                        <a:pt x="271" y="552"/>
                      </a:cubicBezTo>
                      <a:cubicBezTo>
                        <a:pt x="302" y="499"/>
                        <a:pt x="302" y="499"/>
                        <a:pt x="302" y="499"/>
                      </a:cubicBezTo>
                      <a:cubicBezTo>
                        <a:pt x="333" y="437"/>
                        <a:pt x="333" y="437"/>
                        <a:pt x="333" y="437"/>
                      </a:cubicBezTo>
                      <a:cubicBezTo>
                        <a:pt x="364" y="499"/>
                        <a:pt x="364" y="499"/>
                        <a:pt x="364" y="499"/>
                      </a:cubicBezTo>
                      <a:cubicBezTo>
                        <a:pt x="385" y="552"/>
                        <a:pt x="385" y="552"/>
                        <a:pt x="385" y="552"/>
                      </a:cubicBezTo>
                      <a:cubicBezTo>
                        <a:pt x="416" y="499"/>
                        <a:pt x="416" y="499"/>
                        <a:pt x="416" y="499"/>
                      </a:cubicBezTo>
                      <a:cubicBezTo>
                        <a:pt x="479" y="385"/>
                        <a:pt x="479" y="385"/>
                        <a:pt x="479" y="385"/>
                      </a:cubicBezTo>
                      <a:cubicBezTo>
                        <a:pt x="427" y="354"/>
                        <a:pt x="427" y="354"/>
                        <a:pt x="427" y="354"/>
                      </a:cubicBezTo>
                      <a:lnTo>
                        <a:pt x="385" y="416"/>
                      </a:lnTo>
                      <a:close/>
                      <a:moveTo>
                        <a:pt x="385" y="416"/>
                      </a:moveTo>
                      <a:lnTo>
                        <a:pt x="385" y="4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Group 15"/>
              <p:cNvGrpSpPr/>
              <p:nvPr/>
            </p:nvGrpSpPr>
            <p:grpSpPr>
              <a:xfrm>
                <a:off x="1087914" y="4630935"/>
                <a:ext cx="493250" cy="493250"/>
                <a:chOff x="1032213" y="4669662"/>
                <a:chExt cx="493250" cy="493250"/>
              </a:xfrm>
            </p:grpSpPr>
            <p:sp>
              <p:nvSpPr>
                <p:cNvPr id="40" name="Oval 16"/>
                <p:cNvSpPr/>
                <p:nvPr/>
              </p:nvSpPr>
              <p:spPr>
                <a:xfrm>
                  <a:off x="1032213" y="4669662"/>
                  <a:ext cx="493250" cy="49325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17"/>
                <p:cNvSpPr/>
                <p:nvPr/>
              </p:nvSpPr>
              <p:spPr bwMode="auto">
                <a:xfrm>
                  <a:off x="1152859" y="4790308"/>
                  <a:ext cx="251958" cy="251958"/>
                </a:xfrm>
                <a:custGeom>
                  <a:avLst/>
                  <a:gdLst>
                    <a:gd name="T0" fmla="*/ 32 w 64"/>
                    <a:gd name="T1" fmla="*/ 0 h 64"/>
                    <a:gd name="T2" fmla="*/ 0 w 64"/>
                    <a:gd name="T3" fmla="*/ 32 h 64"/>
                    <a:gd name="T4" fmla="*/ 32 w 64"/>
                    <a:gd name="T5" fmla="*/ 64 h 64"/>
                    <a:gd name="T6" fmla="*/ 64 w 64"/>
                    <a:gd name="T7" fmla="*/ 32 h 64"/>
                    <a:gd name="T8" fmla="*/ 32 w 64"/>
                    <a:gd name="T9" fmla="*/ 0 h 64"/>
                    <a:gd name="T10" fmla="*/ 28 w 64"/>
                    <a:gd name="T11" fmla="*/ 8 h 64"/>
                    <a:gd name="T12" fmla="*/ 36 w 64"/>
                    <a:gd name="T13" fmla="*/ 8 h 64"/>
                    <a:gd name="T14" fmla="*/ 36 w 64"/>
                    <a:gd name="T15" fmla="*/ 28 h 64"/>
                    <a:gd name="T16" fmla="*/ 28 w 64"/>
                    <a:gd name="T17" fmla="*/ 28 h 64"/>
                    <a:gd name="T18" fmla="*/ 28 w 64"/>
                    <a:gd name="T19" fmla="*/ 8 h 64"/>
                    <a:gd name="T20" fmla="*/ 32 w 64"/>
                    <a:gd name="T21" fmla="*/ 53 h 64"/>
                    <a:gd name="T22" fmla="*/ 11 w 64"/>
                    <a:gd name="T23" fmla="*/ 32 h 64"/>
                    <a:gd name="T24" fmla="*/ 24 w 64"/>
                    <a:gd name="T25" fmla="*/ 13 h 64"/>
                    <a:gd name="T26" fmla="*/ 24 w 64"/>
                    <a:gd name="T27" fmla="*/ 12 h 64"/>
                    <a:gd name="T28" fmla="*/ 24 w 64"/>
                    <a:gd name="T29" fmla="*/ 20 h 64"/>
                    <a:gd name="T30" fmla="*/ 17 w 64"/>
                    <a:gd name="T31" fmla="*/ 32 h 64"/>
                    <a:gd name="T32" fmla="*/ 32 w 64"/>
                    <a:gd name="T33" fmla="*/ 47 h 64"/>
                    <a:gd name="T34" fmla="*/ 47 w 64"/>
                    <a:gd name="T35" fmla="*/ 32 h 64"/>
                    <a:gd name="T36" fmla="*/ 40 w 64"/>
                    <a:gd name="T37" fmla="*/ 20 h 64"/>
                    <a:gd name="T38" fmla="*/ 40 w 64"/>
                    <a:gd name="T39" fmla="*/ 12 h 64"/>
                    <a:gd name="T40" fmla="*/ 40 w 64"/>
                    <a:gd name="T41" fmla="*/ 13 h 64"/>
                    <a:gd name="T42" fmla="*/ 53 w 64"/>
                    <a:gd name="T43" fmla="*/ 32 h 64"/>
                    <a:gd name="T44" fmla="*/ 32 w 64"/>
                    <a:gd name="T45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50"/>
                        <a:pt x="14" y="64"/>
                        <a:pt x="32" y="64"/>
                      </a:cubicBezTo>
                      <a:cubicBezTo>
                        <a:pt x="50" y="64"/>
                        <a:pt x="64" y="50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lose/>
                      <a:moveTo>
                        <a:pt x="28" y="8"/>
                      </a:move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lnTo>
                        <a:pt x="28" y="8"/>
                      </a:lnTo>
                      <a:close/>
                      <a:moveTo>
                        <a:pt x="32" y="53"/>
                      </a:moveTo>
                      <a:cubicBezTo>
                        <a:pt x="20" y="53"/>
                        <a:pt x="11" y="44"/>
                        <a:pt x="11" y="32"/>
                      </a:cubicBezTo>
                      <a:cubicBezTo>
                        <a:pt x="11" y="24"/>
                        <a:pt x="16" y="16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0" y="22"/>
                        <a:pt x="17" y="27"/>
                        <a:pt x="17" y="32"/>
                      </a:cubicBezTo>
                      <a:cubicBezTo>
                        <a:pt x="17" y="40"/>
                        <a:pt x="24" y="47"/>
                        <a:pt x="32" y="47"/>
                      </a:cubicBezTo>
                      <a:cubicBezTo>
                        <a:pt x="40" y="47"/>
                        <a:pt x="47" y="40"/>
                        <a:pt x="47" y="32"/>
                      </a:cubicBezTo>
                      <a:cubicBezTo>
                        <a:pt x="47" y="27"/>
                        <a:pt x="44" y="22"/>
                        <a:pt x="40" y="20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8" y="16"/>
                        <a:pt x="53" y="24"/>
                        <a:pt x="53" y="32"/>
                      </a:cubicBezTo>
                      <a:cubicBezTo>
                        <a:pt x="53" y="44"/>
                        <a:pt x="44" y="53"/>
                        <a:pt x="32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Freeform: Shape 20"/>
              <p:cNvSpPr>
                <a:spLocks noChangeAspect="1"/>
              </p:cNvSpPr>
              <p:nvPr/>
            </p:nvSpPr>
            <p:spPr bwMode="auto">
              <a:xfrm>
                <a:off x="1049320" y="1870294"/>
                <a:ext cx="570438" cy="640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598" y="2167"/>
                    </a:moveTo>
                    <a:cubicBezTo>
                      <a:pt x="3598" y="2549"/>
                      <a:pt x="3517" y="2902"/>
                      <a:pt x="3358" y="3213"/>
                    </a:cubicBezTo>
                    <a:cubicBezTo>
                      <a:pt x="3197" y="3525"/>
                      <a:pt x="2981" y="3792"/>
                      <a:pt x="2707" y="4006"/>
                    </a:cubicBezTo>
                    <a:lnTo>
                      <a:pt x="2707" y="21050"/>
                    </a:lnTo>
                    <a:cubicBezTo>
                      <a:pt x="2707" y="21203"/>
                      <a:pt x="2663" y="21329"/>
                      <a:pt x="2580" y="21438"/>
                    </a:cubicBezTo>
                    <a:cubicBezTo>
                      <a:pt x="2492" y="21547"/>
                      <a:pt x="2386" y="21599"/>
                      <a:pt x="2262" y="21599"/>
                    </a:cubicBezTo>
                    <a:lnTo>
                      <a:pt x="1348" y="21599"/>
                    </a:lnTo>
                    <a:cubicBezTo>
                      <a:pt x="1221" y="21599"/>
                      <a:pt x="1118" y="21544"/>
                      <a:pt x="1038" y="21438"/>
                    </a:cubicBezTo>
                    <a:cubicBezTo>
                      <a:pt x="954" y="21329"/>
                      <a:pt x="913" y="21203"/>
                      <a:pt x="913" y="21050"/>
                    </a:cubicBezTo>
                    <a:lnTo>
                      <a:pt x="913" y="4006"/>
                    </a:lnTo>
                    <a:cubicBezTo>
                      <a:pt x="641" y="3792"/>
                      <a:pt x="421" y="3525"/>
                      <a:pt x="252" y="3213"/>
                    </a:cubicBezTo>
                    <a:cubicBezTo>
                      <a:pt x="83" y="2902"/>
                      <a:pt x="0" y="2549"/>
                      <a:pt x="0" y="2167"/>
                    </a:cubicBezTo>
                    <a:cubicBezTo>
                      <a:pt x="0" y="1574"/>
                      <a:pt x="176" y="1069"/>
                      <a:pt x="528" y="640"/>
                    </a:cubicBezTo>
                    <a:cubicBezTo>
                      <a:pt x="878" y="211"/>
                      <a:pt x="1304" y="0"/>
                      <a:pt x="1804" y="0"/>
                    </a:cubicBezTo>
                    <a:cubicBezTo>
                      <a:pt x="2296" y="0"/>
                      <a:pt x="2719" y="211"/>
                      <a:pt x="3069" y="640"/>
                    </a:cubicBezTo>
                    <a:cubicBezTo>
                      <a:pt x="3422" y="1069"/>
                      <a:pt x="3598" y="1571"/>
                      <a:pt x="3598" y="2167"/>
                    </a:cubicBezTo>
                    <a:moveTo>
                      <a:pt x="20838" y="2476"/>
                    </a:moveTo>
                    <a:cubicBezTo>
                      <a:pt x="21063" y="2323"/>
                      <a:pt x="21247" y="2297"/>
                      <a:pt x="21389" y="2391"/>
                    </a:cubicBezTo>
                    <a:cubicBezTo>
                      <a:pt x="21529" y="2485"/>
                      <a:pt x="21599" y="2684"/>
                      <a:pt x="21599" y="2996"/>
                    </a:cubicBezTo>
                    <a:lnTo>
                      <a:pt x="21599" y="13515"/>
                    </a:lnTo>
                    <a:cubicBezTo>
                      <a:pt x="21599" y="13803"/>
                      <a:pt x="21526" y="14106"/>
                      <a:pt x="21382" y="14420"/>
                    </a:cubicBezTo>
                    <a:cubicBezTo>
                      <a:pt x="21237" y="14737"/>
                      <a:pt x="21056" y="14966"/>
                      <a:pt x="20838" y="15119"/>
                    </a:cubicBezTo>
                    <a:cubicBezTo>
                      <a:pt x="19954" y="15757"/>
                      <a:pt x="19146" y="16165"/>
                      <a:pt x="18412" y="16350"/>
                    </a:cubicBezTo>
                    <a:cubicBezTo>
                      <a:pt x="17678" y="16529"/>
                      <a:pt x="17036" y="16606"/>
                      <a:pt x="16490" y="16567"/>
                    </a:cubicBezTo>
                    <a:cubicBezTo>
                      <a:pt x="15849" y="16526"/>
                      <a:pt x="15281" y="16371"/>
                      <a:pt x="14791" y="16103"/>
                    </a:cubicBezTo>
                    <a:cubicBezTo>
                      <a:pt x="14392" y="15851"/>
                      <a:pt x="14003" y="15607"/>
                      <a:pt x="13623" y="15378"/>
                    </a:cubicBezTo>
                    <a:cubicBezTo>
                      <a:pt x="13244" y="15146"/>
                      <a:pt x="12857" y="14946"/>
                      <a:pt x="12458" y="14773"/>
                    </a:cubicBezTo>
                    <a:cubicBezTo>
                      <a:pt x="12059" y="14599"/>
                      <a:pt x="11640" y="14461"/>
                      <a:pt x="11197" y="14358"/>
                    </a:cubicBezTo>
                    <a:cubicBezTo>
                      <a:pt x="10757" y="14256"/>
                      <a:pt x="10269" y="14203"/>
                      <a:pt x="9738" y="14203"/>
                    </a:cubicBezTo>
                    <a:cubicBezTo>
                      <a:pt x="9310" y="14220"/>
                      <a:pt x="8825" y="14306"/>
                      <a:pt x="8286" y="14455"/>
                    </a:cubicBezTo>
                    <a:cubicBezTo>
                      <a:pt x="7824" y="14588"/>
                      <a:pt x="7266" y="14799"/>
                      <a:pt x="6605" y="15090"/>
                    </a:cubicBezTo>
                    <a:cubicBezTo>
                      <a:pt x="5944" y="15381"/>
                      <a:pt x="5207" y="15792"/>
                      <a:pt x="4394" y="16327"/>
                    </a:cubicBezTo>
                    <a:cubicBezTo>
                      <a:pt x="4169" y="16476"/>
                      <a:pt x="3978" y="16494"/>
                      <a:pt x="3826" y="16382"/>
                    </a:cubicBezTo>
                    <a:cubicBezTo>
                      <a:pt x="3674" y="16268"/>
                      <a:pt x="3598" y="16059"/>
                      <a:pt x="3598" y="15751"/>
                    </a:cubicBezTo>
                    <a:lnTo>
                      <a:pt x="3598" y="5273"/>
                    </a:lnTo>
                    <a:cubicBezTo>
                      <a:pt x="3598" y="4964"/>
                      <a:pt x="3674" y="4653"/>
                      <a:pt x="3826" y="4347"/>
                    </a:cubicBezTo>
                    <a:cubicBezTo>
                      <a:pt x="3978" y="4036"/>
                      <a:pt x="4169" y="3807"/>
                      <a:pt x="4394" y="3654"/>
                    </a:cubicBezTo>
                    <a:cubicBezTo>
                      <a:pt x="5207" y="3143"/>
                      <a:pt x="5941" y="2737"/>
                      <a:pt x="6597" y="2447"/>
                    </a:cubicBezTo>
                    <a:cubicBezTo>
                      <a:pt x="7253" y="2156"/>
                      <a:pt x="7816" y="1944"/>
                      <a:pt x="8286" y="1812"/>
                    </a:cubicBezTo>
                    <a:cubicBezTo>
                      <a:pt x="8832" y="1665"/>
                      <a:pt x="9317" y="1580"/>
                      <a:pt x="9738" y="1559"/>
                    </a:cubicBezTo>
                    <a:cubicBezTo>
                      <a:pt x="10269" y="1559"/>
                      <a:pt x="10757" y="1612"/>
                      <a:pt x="11197" y="1715"/>
                    </a:cubicBezTo>
                    <a:cubicBezTo>
                      <a:pt x="11640" y="1818"/>
                      <a:pt x="12059" y="1956"/>
                      <a:pt x="12458" y="2135"/>
                    </a:cubicBezTo>
                    <a:cubicBezTo>
                      <a:pt x="12857" y="2306"/>
                      <a:pt x="13242" y="2508"/>
                      <a:pt x="13619" y="2737"/>
                    </a:cubicBezTo>
                    <a:cubicBezTo>
                      <a:pt x="13993" y="2967"/>
                      <a:pt x="14385" y="3207"/>
                      <a:pt x="14791" y="3463"/>
                    </a:cubicBezTo>
                    <a:cubicBezTo>
                      <a:pt x="15281" y="3736"/>
                      <a:pt x="15849" y="3889"/>
                      <a:pt x="16490" y="3924"/>
                    </a:cubicBezTo>
                    <a:cubicBezTo>
                      <a:pt x="17036" y="3965"/>
                      <a:pt x="17678" y="3889"/>
                      <a:pt x="18412" y="3707"/>
                    </a:cubicBezTo>
                    <a:cubicBezTo>
                      <a:pt x="19146" y="3522"/>
                      <a:pt x="19957" y="3113"/>
                      <a:pt x="20838" y="24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140"/>
              <p:cNvGrpSpPr/>
              <p:nvPr/>
            </p:nvGrpSpPr>
            <p:grpSpPr>
              <a:xfrm>
                <a:off x="1087914" y="5512474"/>
                <a:ext cx="493250" cy="493250"/>
                <a:chOff x="1032213" y="5402684"/>
                <a:chExt cx="493250" cy="493250"/>
              </a:xfrm>
            </p:grpSpPr>
            <p:sp>
              <p:nvSpPr>
                <p:cNvPr id="38" name="Oval 141"/>
                <p:cNvSpPr/>
                <p:nvPr/>
              </p:nvSpPr>
              <p:spPr>
                <a:xfrm>
                  <a:off x="1032213" y="5402684"/>
                  <a:ext cx="493250" cy="49325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44"/>
                <p:cNvSpPr>
                  <a:spLocks noChangeAspect="1"/>
                </p:cNvSpPr>
                <p:nvPr/>
              </p:nvSpPr>
              <p:spPr bwMode="auto">
                <a:xfrm>
                  <a:off x="1171514" y="5520858"/>
                  <a:ext cx="214649" cy="256902"/>
                </a:xfrm>
                <a:custGeom>
                  <a:avLst/>
                  <a:gdLst>
                    <a:gd name="connsiteX0" fmla="*/ 206367 w 449768"/>
                    <a:gd name="connsiteY0" fmla="*/ 423375 h 538305"/>
                    <a:gd name="connsiteX1" fmla="*/ 208536 w 449768"/>
                    <a:gd name="connsiteY1" fmla="*/ 434347 h 538305"/>
                    <a:gd name="connsiteX2" fmla="*/ 136133 w 449768"/>
                    <a:gd name="connsiteY2" fmla="*/ 527584 h 538305"/>
                    <a:gd name="connsiteX3" fmla="*/ 120760 w 449768"/>
                    <a:gd name="connsiteY3" fmla="*/ 517169 h 538305"/>
                    <a:gd name="connsiteX4" fmla="*/ 192667 w 449768"/>
                    <a:gd name="connsiteY4" fmla="*/ 423933 h 538305"/>
                    <a:gd name="connsiteX5" fmla="*/ 206367 w 449768"/>
                    <a:gd name="connsiteY5" fmla="*/ 423375 h 538305"/>
                    <a:gd name="connsiteX6" fmla="*/ 158371 w 449768"/>
                    <a:gd name="connsiteY6" fmla="*/ 386315 h 538305"/>
                    <a:gd name="connsiteX7" fmla="*/ 160292 w 449768"/>
                    <a:gd name="connsiteY7" fmla="*/ 397002 h 538305"/>
                    <a:gd name="connsiteX8" fmla="*/ 51725 w 449768"/>
                    <a:gd name="connsiteY8" fmla="*/ 536376 h 538305"/>
                    <a:gd name="connsiteX9" fmla="*/ 41315 w 449768"/>
                    <a:gd name="connsiteY9" fmla="*/ 525997 h 538305"/>
                    <a:gd name="connsiteX10" fmla="*/ 144924 w 449768"/>
                    <a:gd name="connsiteY10" fmla="*/ 387118 h 538305"/>
                    <a:gd name="connsiteX11" fmla="*/ 158371 w 449768"/>
                    <a:gd name="connsiteY11" fmla="*/ 386315 h 538305"/>
                    <a:gd name="connsiteX12" fmla="*/ 112005 w 449768"/>
                    <a:gd name="connsiteY12" fmla="*/ 349971 h 538305"/>
                    <a:gd name="connsiteX13" fmla="*/ 113740 w 449768"/>
                    <a:gd name="connsiteY13" fmla="*/ 362927 h 538305"/>
                    <a:gd name="connsiteX14" fmla="*/ 41338 w 449768"/>
                    <a:gd name="connsiteY14" fmla="*/ 455221 h 538305"/>
                    <a:gd name="connsiteX15" fmla="*/ 25965 w 449768"/>
                    <a:gd name="connsiteY15" fmla="*/ 444857 h 538305"/>
                    <a:gd name="connsiteX16" fmla="*/ 98367 w 449768"/>
                    <a:gd name="connsiteY16" fmla="*/ 352562 h 538305"/>
                    <a:gd name="connsiteX17" fmla="*/ 112005 w 449768"/>
                    <a:gd name="connsiteY17" fmla="*/ 349971 h 538305"/>
                    <a:gd name="connsiteX18" fmla="*/ 287508 w 449768"/>
                    <a:gd name="connsiteY18" fmla="*/ 153269 h 538305"/>
                    <a:gd name="connsiteX19" fmla="*/ 261020 w 449768"/>
                    <a:gd name="connsiteY19" fmla="*/ 165441 h 538305"/>
                    <a:gd name="connsiteX20" fmla="*/ 255548 w 449768"/>
                    <a:gd name="connsiteY20" fmla="*/ 175874 h 538305"/>
                    <a:gd name="connsiteX21" fmla="*/ 276441 w 449768"/>
                    <a:gd name="connsiteY21" fmla="*/ 232511 h 538305"/>
                    <a:gd name="connsiteX22" fmla="*/ 328174 w 449768"/>
                    <a:gd name="connsiteY22" fmla="*/ 227543 h 538305"/>
                    <a:gd name="connsiteX23" fmla="*/ 333645 w 449768"/>
                    <a:gd name="connsiteY23" fmla="*/ 217110 h 538305"/>
                    <a:gd name="connsiteX24" fmla="*/ 317727 w 449768"/>
                    <a:gd name="connsiteY24" fmla="*/ 160472 h 538305"/>
                    <a:gd name="connsiteX25" fmla="*/ 287508 w 449768"/>
                    <a:gd name="connsiteY25" fmla="*/ 153269 h 538305"/>
                    <a:gd name="connsiteX26" fmla="*/ 437111 w 449768"/>
                    <a:gd name="connsiteY26" fmla="*/ 0 h 538305"/>
                    <a:gd name="connsiteX27" fmla="*/ 442086 w 449768"/>
                    <a:gd name="connsiteY27" fmla="*/ 0 h 538305"/>
                    <a:gd name="connsiteX28" fmla="*/ 447557 w 449768"/>
                    <a:gd name="connsiteY28" fmla="*/ 4968 h 538305"/>
                    <a:gd name="connsiteX29" fmla="*/ 447557 w 449768"/>
                    <a:gd name="connsiteY29" fmla="*/ 9937 h 538305"/>
                    <a:gd name="connsiteX30" fmla="*/ 447557 w 449768"/>
                    <a:gd name="connsiteY30" fmla="*/ 20370 h 538305"/>
                    <a:gd name="connsiteX31" fmla="*/ 447557 w 449768"/>
                    <a:gd name="connsiteY31" fmla="*/ 46204 h 538305"/>
                    <a:gd name="connsiteX32" fmla="*/ 442086 w 449768"/>
                    <a:gd name="connsiteY32" fmla="*/ 103338 h 538305"/>
                    <a:gd name="connsiteX33" fmla="*/ 442086 w 449768"/>
                    <a:gd name="connsiteY33" fmla="*/ 113771 h 538305"/>
                    <a:gd name="connsiteX34" fmla="*/ 437111 w 449768"/>
                    <a:gd name="connsiteY34" fmla="*/ 134141 h 538305"/>
                    <a:gd name="connsiteX35" fmla="*/ 421194 w 449768"/>
                    <a:gd name="connsiteY35" fmla="*/ 175874 h 538305"/>
                    <a:gd name="connsiteX36" fmla="*/ 354040 w 449768"/>
                    <a:gd name="connsiteY36" fmla="*/ 289645 h 538305"/>
                    <a:gd name="connsiteX37" fmla="*/ 344091 w 449768"/>
                    <a:gd name="connsiteY37" fmla="*/ 325913 h 538305"/>
                    <a:gd name="connsiteX38" fmla="*/ 276441 w 449768"/>
                    <a:gd name="connsiteY38" fmla="*/ 506754 h 538305"/>
                    <a:gd name="connsiteX39" fmla="*/ 261020 w 449768"/>
                    <a:gd name="connsiteY39" fmla="*/ 496321 h 538305"/>
                    <a:gd name="connsiteX40" fmla="*/ 17278 w 449768"/>
                    <a:gd name="connsiteY40" fmla="*/ 310511 h 538305"/>
                    <a:gd name="connsiteX41" fmla="*/ 1858 w 449768"/>
                    <a:gd name="connsiteY41" fmla="*/ 289645 h 538305"/>
                    <a:gd name="connsiteX42" fmla="*/ 162528 w 449768"/>
                    <a:gd name="connsiteY42" fmla="*/ 186307 h 538305"/>
                    <a:gd name="connsiteX43" fmla="*/ 193369 w 449768"/>
                    <a:gd name="connsiteY43" fmla="*/ 165441 h 538305"/>
                    <a:gd name="connsiteX44" fmla="*/ 312753 w 449768"/>
                    <a:gd name="connsiteY44" fmla="*/ 51669 h 538305"/>
                    <a:gd name="connsiteX45" fmla="*/ 400799 w 449768"/>
                    <a:gd name="connsiteY45" fmla="*/ 9937 h 538305"/>
                    <a:gd name="connsiteX46" fmla="*/ 426665 w 449768"/>
                    <a:gd name="connsiteY46" fmla="*/ 4968 h 538305"/>
                    <a:gd name="connsiteX47" fmla="*/ 437111 w 449768"/>
                    <a:gd name="connsiteY47" fmla="*/ 0 h 53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49768" h="538305">
                      <a:moveTo>
                        <a:pt x="206367" y="423375"/>
                      </a:moveTo>
                      <a:cubicBezTo>
                        <a:pt x="209652" y="425297"/>
                        <a:pt x="211016" y="429140"/>
                        <a:pt x="208536" y="434347"/>
                      </a:cubicBezTo>
                      <a:cubicBezTo>
                        <a:pt x="198122" y="460136"/>
                        <a:pt x="172335" y="506754"/>
                        <a:pt x="136133" y="527584"/>
                      </a:cubicBezTo>
                      <a:cubicBezTo>
                        <a:pt x="125719" y="532543"/>
                        <a:pt x="115305" y="527584"/>
                        <a:pt x="120760" y="517169"/>
                      </a:cubicBezTo>
                      <a:cubicBezTo>
                        <a:pt x="130678" y="491380"/>
                        <a:pt x="151507" y="450217"/>
                        <a:pt x="192667" y="423933"/>
                      </a:cubicBezTo>
                      <a:cubicBezTo>
                        <a:pt x="197874" y="421453"/>
                        <a:pt x="203081" y="421453"/>
                        <a:pt x="206367" y="423375"/>
                      </a:cubicBezTo>
                      <a:close/>
                      <a:moveTo>
                        <a:pt x="158371" y="386315"/>
                      </a:moveTo>
                      <a:cubicBezTo>
                        <a:pt x="161532" y="388230"/>
                        <a:pt x="162771" y="392060"/>
                        <a:pt x="160292" y="397002"/>
                      </a:cubicBezTo>
                      <a:cubicBezTo>
                        <a:pt x="144924" y="433081"/>
                        <a:pt x="113693" y="500297"/>
                        <a:pt x="51725" y="536376"/>
                      </a:cubicBezTo>
                      <a:cubicBezTo>
                        <a:pt x="41315" y="541318"/>
                        <a:pt x="36357" y="536376"/>
                        <a:pt x="41315" y="525997"/>
                      </a:cubicBezTo>
                      <a:cubicBezTo>
                        <a:pt x="51725" y="489918"/>
                        <a:pt x="82957" y="422702"/>
                        <a:pt x="144924" y="387118"/>
                      </a:cubicBezTo>
                      <a:cubicBezTo>
                        <a:pt x="150130" y="384399"/>
                        <a:pt x="155211" y="384399"/>
                        <a:pt x="158371" y="386315"/>
                      </a:cubicBezTo>
                      <a:close/>
                      <a:moveTo>
                        <a:pt x="112005" y="349971"/>
                      </a:moveTo>
                      <a:cubicBezTo>
                        <a:pt x="115228" y="352562"/>
                        <a:pt x="116468" y="357744"/>
                        <a:pt x="113740" y="362927"/>
                      </a:cubicBezTo>
                      <a:cubicBezTo>
                        <a:pt x="103326" y="388591"/>
                        <a:pt x="77539" y="429556"/>
                        <a:pt x="41338" y="455221"/>
                      </a:cubicBezTo>
                      <a:cubicBezTo>
                        <a:pt x="25965" y="460157"/>
                        <a:pt x="21006" y="455221"/>
                        <a:pt x="25965" y="444857"/>
                      </a:cubicBezTo>
                      <a:cubicBezTo>
                        <a:pt x="36379" y="419192"/>
                        <a:pt x="57207" y="378227"/>
                        <a:pt x="98367" y="352562"/>
                      </a:cubicBezTo>
                      <a:cubicBezTo>
                        <a:pt x="103574" y="347380"/>
                        <a:pt x="108781" y="347380"/>
                        <a:pt x="112005" y="349971"/>
                      </a:cubicBezTo>
                      <a:close/>
                      <a:moveTo>
                        <a:pt x="287508" y="153269"/>
                      </a:moveTo>
                      <a:cubicBezTo>
                        <a:pt x="277809" y="153890"/>
                        <a:pt x="268730" y="157740"/>
                        <a:pt x="261020" y="165441"/>
                      </a:cubicBezTo>
                      <a:cubicBezTo>
                        <a:pt x="261020" y="170409"/>
                        <a:pt x="261020" y="170409"/>
                        <a:pt x="255548" y="175874"/>
                      </a:cubicBezTo>
                      <a:cubicBezTo>
                        <a:pt x="245600" y="196243"/>
                        <a:pt x="250574" y="222575"/>
                        <a:pt x="276441" y="232511"/>
                      </a:cubicBezTo>
                      <a:cubicBezTo>
                        <a:pt x="291861" y="242944"/>
                        <a:pt x="317727" y="242944"/>
                        <a:pt x="328174" y="227543"/>
                      </a:cubicBezTo>
                      <a:cubicBezTo>
                        <a:pt x="333645" y="222575"/>
                        <a:pt x="333645" y="222575"/>
                        <a:pt x="333645" y="217110"/>
                      </a:cubicBezTo>
                      <a:cubicBezTo>
                        <a:pt x="349066" y="196243"/>
                        <a:pt x="338620" y="170409"/>
                        <a:pt x="317727" y="160472"/>
                      </a:cubicBezTo>
                      <a:cubicBezTo>
                        <a:pt x="307530" y="155256"/>
                        <a:pt x="297208" y="152648"/>
                        <a:pt x="287508" y="153269"/>
                      </a:cubicBezTo>
                      <a:close/>
                      <a:moveTo>
                        <a:pt x="437111" y="0"/>
                      </a:moveTo>
                      <a:lnTo>
                        <a:pt x="442086" y="0"/>
                      </a:lnTo>
                      <a:cubicBezTo>
                        <a:pt x="447557" y="0"/>
                        <a:pt x="452532" y="0"/>
                        <a:pt x="447557" y="4968"/>
                      </a:cubicBezTo>
                      <a:lnTo>
                        <a:pt x="447557" y="9937"/>
                      </a:lnTo>
                      <a:cubicBezTo>
                        <a:pt x="452532" y="15402"/>
                        <a:pt x="447557" y="15402"/>
                        <a:pt x="447557" y="20370"/>
                      </a:cubicBezTo>
                      <a:cubicBezTo>
                        <a:pt x="447557" y="25835"/>
                        <a:pt x="447557" y="36268"/>
                        <a:pt x="447557" y="46204"/>
                      </a:cubicBezTo>
                      <a:cubicBezTo>
                        <a:pt x="447557" y="62102"/>
                        <a:pt x="447557" y="82472"/>
                        <a:pt x="442086" y="103338"/>
                      </a:cubicBezTo>
                      <a:cubicBezTo>
                        <a:pt x="442086" y="108306"/>
                        <a:pt x="442086" y="108306"/>
                        <a:pt x="442086" y="113771"/>
                      </a:cubicBezTo>
                      <a:cubicBezTo>
                        <a:pt x="437111" y="124205"/>
                        <a:pt x="437111" y="129173"/>
                        <a:pt x="437111" y="134141"/>
                      </a:cubicBezTo>
                      <a:cubicBezTo>
                        <a:pt x="431640" y="150039"/>
                        <a:pt x="426665" y="165441"/>
                        <a:pt x="421194" y="175874"/>
                      </a:cubicBezTo>
                      <a:cubicBezTo>
                        <a:pt x="406271" y="212141"/>
                        <a:pt x="385378" y="248409"/>
                        <a:pt x="354040" y="289645"/>
                      </a:cubicBezTo>
                      <a:cubicBezTo>
                        <a:pt x="349066" y="294613"/>
                        <a:pt x="344091" y="315479"/>
                        <a:pt x="344091" y="325913"/>
                      </a:cubicBezTo>
                      <a:cubicBezTo>
                        <a:pt x="354040" y="367148"/>
                        <a:pt x="359512" y="460053"/>
                        <a:pt x="276441" y="506754"/>
                      </a:cubicBezTo>
                      <a:cubicBezTo>
                        <a:pt x="265994" y="517187"/>
                        <a:pt x="255548" y="512219"/>
                        <a:pt x="261020" y="496321"/>
                      </a:cubicBezTo>
                      <a:cubicBezTo>
                        <a:pt x="261020" y="439684"/>
                        <a:pt x="240128" y="305046"/>
                        <a:pt x="17278" y="310511"/>
                      </a:cubicBezTo>
                      <a:cubicBezTo>
                        <a:pt x="1858" y="310511"/>
                        <a:pt x="-3117" y="300078"/>
                        <a:pt x="1858" y="289645"/>
                      </a:cubicBezTo>
                      <a:cubicBezTo>
                        <a:pt x="17278" y="253377"/>
                        <a:pt x="59062" y="180842"/>
                        <a:pt x="162528" y="186307"/>
                      </a:cubicBezTo>
                      <a:cubicBezTo>
                        <a:pt x="172975" y="186307"/>
                        <a:pt x="188395" y="175874"/>
                        <a:pt x="193369" y="165441"/>
                      </a:cubicBezTo>
                      <a:cubicBezTo>
                        <a:pt x="214261" y="139606"/>
                        <a:pt x="250574" y="87937"/>
                        <a:pt x="312753" y="51669"/>
                      </a:cubicBezTo>
                      <a:cubicBezTo>
                        <a:pt x="349066" y="25835"/>
                        <a:pt x="379907" y="15402"/>
                        <a:pt x="400799" y="9937"/>
                      </a:cubicBezTo>
                      <a:cubicBezTo>
                        <a:pt x="416219" y="9937"/>
                        <a:pt x="426665" y="9937"/>
                        <a:pt x="426665" y="4968"/>
                      </a:cubicBezTo>
                      <a:cubicBezTo>
                        <a:pt x="431640" y="4968"/>
                        <a:pt x="431640" y="0"/>
                        <a:pt x="4371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Rectangle 146"/>
              <p:cNvSpPr/>
              <p:nvPr/>
            </p:nvSpPr>
            <p:spPr>
              <a:xfrm>
                <a:off x="1791712" y="2270816"/>
                <a:ext cx="4343240" cy="394018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</a:p>
            </p:txBody>
          </p:sp>
          <p:sp>
            <p:nvSpPr>
              <p:cNvPr id="25" name="TextBox 147"/>
              <p:cNvSpPr txBox="1"/>
              <p:nvPr/>
            </p:nvSpPr>
            <p:spPr>
              <a:xfrm>
                <a:off x="1786039" y="1854943"/>
                <a:ext cx="1859355" cy="43163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 anchorCtr="0">
                <a:normAutofit/>
              </a:bodyPr>
              <a:lstStyle/>
              <a:p>
                <a: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grpSp>
            <p:nvGrpSpPr>
              <p:cNvPr id="26" name="Group 160"/>
              <p:cNvGrpSpPr/>
              <p:nvPr/>
            </p:nvGrpSpPr>
            <p:grpSpPr>
              <a:xfrm>
                <a:off x="1581164" y="5477483"/>
                <a:ext cx="3962574" cy="563232"/>
                <a:chOff x="6444107" y="1469392"/>
                <a:chExt cx="4232109" cy="563232"/>
              </a:xfrm>
            </p:grpSpPr>
            <p:sp>
              <p:nvSpPr>
                <p:cNvPr id="36" name="TextBox 161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7" name="TextBox 162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27" name="Group 163"/>
              <p:cNvGrpSpPr/>
              <p:nvPr/>
            </p:nvGrpSpPr>
            <p:grpSpPr>
              <a:xfrm>
                <a:off x="1581164" y="4595944"/>
                <a:ext cx="3962574" cy="563232"/>
                <a:chOff x="6444107" y="1469392"/>
                <a:chExt cx="4232109" cy="563232"/>
              </a:xfrm>
            </p:grpSpPr>
            <p:sp>
              <p:nvSpPr>
                <p:cNvPr id="34" name="TextBox 164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5" name="TextBox 165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28" name="Group 166"/>
              <p:cNvGrpSpPr/>
              <p:nvPr/>
            </p:nvGrpSpPr>
            <p:grpSpPr>
              <a:xfrm>
                <a:off x="1581164" y="3786797"/>
                <a:ext cx="3962574" cy="563232"/>
                <a:chOff x="6444107" y="1469392"/>
                <a:chExt cx="4232109" cy="563232"/>
              </a:xfrm>
            </p:grpSpPr>
            <p:sp>
              <p:nvSpPr>
                <p:cNvPr id="32" name="TextBox 167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3" name="TextBox 168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29" name="Group 169"/>
              <p:cNvGrpSpPr/>
              <p:nvPr/>
            </p:nvGrpSpPr>
            <p:grpSpPr>
              <a:xfrm>
                <a:off x="1581164" y="2821663"/>
                <a:ext cx="3962574" cy="563232"/>
                <a:chOff x="6444107" y="1469392"/>
                <a:chExt cx="4232109" cy="563232"/>
              </a:xfrm>
            </p:grpSpPr>
            <p:sp>
              <p:nvSpPr>
                <p:cNvPr id="30" name="TextBox 170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1" name="TextBox 171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占位符 37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b="26886"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1127448" y="3117851"/>
            <a:ext cx="1841500" cy="2292351"/>
            <a:chOff x="1127448" y="3117851"/>
            <a:chExt cx="1841500" cy="2292351"/>
          </a:xfrm>
        </p:grpSpPr>
        <p:sp>
          <p:nvSpPr>
            <p:cNvPr id="5" name="Rectangle 9"/>
            <p:cNvSpPr/>
            <p:nvPr/>
          </p:nvSpPr>
          <p:spPr>
            <a:xfrm>
              <a:off x="1127448" y="3117851"/>
              <a:ext cx="1841500" cy="22923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26000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排版占位显示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1760335" y="3338431"/>
              <a:ext cx="575719" cy="441429"/>
              <a:chOff x="-3200400" y="1365250"/>
              <a:chExt cx="4029075" cy="3089275"/>
            </a:xfrm>
            <a:solidFill>
              <a:schemeClr val="bg1"/>
            </a:solidFill>
          </p:grpSpPr>
          <p:sp>
            <p:nvSpPr>
              <p:cNvPr id="31" name="Freeform: Shape 19"/>
              <p:cNvSpPr/>
              <p:nvPr/>
            </p:nvSpPr>
            <p:spPr bwMode="auto">
              <a:xfrm>
                <a:off x="-1635125" y="4094163"/>
                <a:ext cx="1557338" cy="346075"/>
              </a:xfrm>
              <a:custGeom>
                <a:avLst/>
                <a:gdLst>
                  <a:gd name="T0" fmla="*/ 524 w 1961"/>
                  <a:gd name="T1" fmla="*/ 0 h 435"/>
                  <a:gd name="T2" fmla="*/ 1298 w 1961"/>
                  <a:gd name="T3" fmla="*/ 0 h 435"/>
                  <a:gd name="T4" fmla="*/ 1314 w 1961"/>
                  <a:gd name="T5" fmla="*/ 3 h 435"/>
                  <a:gd name="T6" fmla="*/ 1324 w 1961"/>
                  <a:gd name="T7" fmla="*/ 11 h 435"/>
                  <a:gd name="T8" fmla="*/ 1332 w 1961"/>
                  <a:gd name="T9" fmla="*/ 21 h 435"/>
                  <a:gd name="T10" fmla="*/ 1335 w 1961"/>
                  <a:gd name="T11" fmla="*/ 35 h 435"/>
                  <a:gd name="T12" fmla="*/ 1335 w 1961"/>
                  <a:gd name="T13" fmla="*/ 171 h 435"/>
                  <a:gd name="T14" fmla="*/ 1338 w 1961"/>
                  <a:gd name="T15" fmla="*/ 185 h 435"/>
                  <a:gd name="T16" fmla="*/ 1346 w 1961"/>
                  <a:gd name="T17" fmla="*/ 196 h 435"/>
                  <a:gd name="T18" fmla="*/ 1357 w 1961"/>
                  <a:gd name="T19" fmla="*/ 203 h 435"/>
                  <a:gd name="T20" fmla="*/ 1371 w 1961"/>
                  <a:gd name="T21" fmla="*/ 207 h 435"/>
                  <a:gd name="T22" fmla="*/ 1924 w 1961"/>
                  <a:gd name="T23" fmla="*/ 207 h 435"/>
                  <a:gd name="T24" fmla="*/ 1938 w 1961"/>
                  <a:gd name="T25" fmla="*/ 210 h 435"/>
                  <a:gd name="T26" fmla="*/ 1950 w 1961"/>
                  <a:gd name="T27" fmla="*/ 217 h 435"/>
                  <a:gd name="T28" fmla="*/ 1958 w 1961"/>
                  <a:gd name="T29" fmla="*/ 230 h 435"/>
                  <a:gd name="T30" fmla="*/ 1961 w 1961"/>
                  <a:gd name="T31" fmla="*/ 244 h 435"/>
                  <a:gd name="T32" fmla="*/ 1961 w 1961"/>
                  <a:gd name="T33" fmla="*/ 400 h 435"/>
                  <a:gd name="T34" fmla="*/ 1958 w 1961"/>
                  <a:gd name="T35" fmla="*/ 413 h 435"/>
                  <a:gd name="T36" fmla="*/ 1950 w 1961"/>
                  <a:gd name="T37" fmla="*/ 424 h 435"/>
                  <a:gd name="T38" fmla="*/ 1938 w 1961"/>
                  <a:gd name="T39" fmla="*/ 432 h 435"/>
                  <a:gd name="T40" fmla="*/ 1924 w 1961"/>
                  <a:gd name="T41" fmla="*/ 435 h 435"/>
                  <a:gd name="T42" fmla="*/ 37 w 1961"/>
                  <a:gd name="T43" fmla="*/ 435 h 435"/>
                  <a:gd name="T44" fmla="*/ 22 w 1961"/>
                  <a:gd name="T45" fmla="*/ 432 h 435"/>
                  <a:gd name="T46" fmla="*/ 11 w 1961"/>
                  <a:gd name="T47" fmla="*/ 424 h 435"/>
                  <a:gd name="T48" fmla="*/ 3 w 1961"/>
                  <a:gd name="T49" fmla="*/ 413 h 435"/>
                  <a:gd name="T50" fmla="*/ 0 w 1961"/>
                  <a:gd name="T51" fmla="*/ 400 h 435"/>
                  <a:gd name="T52" fmla="*/ 0 w 1961"/>
                  <a:gd name="T53" fmla="*/ 244 h 435"/>
                  <a:gd name="T54" fmla="*/ 3 w 1961"/>
                  <a:gd name="T55" fmla="*/ 230 h 435"/>
                  <a:gd name="T56" fmla="*/ 11 w 1961"/>
                  <a:gd name="T57" fmla="*/ 217 h 435"/>
                  <a:gd name="T58" fmla="*/ 22 w 1961"/>
                  <a:gd name="T59" fmla="*/ 210 h 435"/>
                  <a:gd name="T60" fmla="*/ 37 w 1961"/>
                  <a:gd name="T61" fmla="*/ 207 h 435"/>
                  <a:gd name="T62" fmla="*/ 452 w 1961"/>
                  <a:gd name="T63" fmla="*/ 207 h 435"/>
                  <a:gd name="T64" fmla="*/ 466 w 1961"/>
                  <a:gd name="T65" fmla="*/ 203 h 435"/>
                  <a:gd name="T66" fmla="*/ 478 w 1961"/>
                  <a:gd name="T67" fmla="*/ 196 h 435"/>
                  <a:gd name="T68" fmla="*/ 486 w 1961"/>
                  <a:gd name="T69" fmla="*/ 185 h 435"/>
                  <a:gd name="T70" fmla="*/ 489 w 1961"/>
                  <a:gd name="T71" fmla="*/ 171 h 435"/>
                  <a:gd name="T72" fmla="*/ 489 w 1961"/>
                  <a:gd name="T73" fmla="*/ 35 h 435"/>
                  <a:gd name="T74" fmla="*/ 492 w 1961"/>
                  <a:gd name="T75" fmla="*/ 21 h 435"/>
                  <a:gd name="T76" fmla="*/ 500 w 1961"/>
                  <a:gd name="T77" fmla="*/ 11 h 435"/>
                  <a:gd name="T78" fmla="*/ 510 w 1961"/>
                  <a:gd name="T79" fmla="*/ 3 h 435"/>
                  <a:gd name="T80" fmla="*/ 524 w 1961"/>
                  <a:gd name="T81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61" h="435">
                    <a:moveTo>
                      <a:pt x="524" y="0"/>
                    </a:moveTo>
                    <a:lnTo>
                      <a:pt x="1298" y="0"/>
                    </a:lnTo>
                    <a:lnTo>
                      <a:pt x="1314" y="3"/>
                    </a:lnTo>
                    <a:lnTo>
                      <a:pt x="1324" y="11"/>
                    </a:lnTo>
                    <a:lnTo>
                      <a:pt x="1332" y="21"/>
                    </a:lnTo>
                    <a:lnTo>
                      <a:pt x="1335" y="35"/>
                    </a:lnTo>
                    <a:lnTo>
                      <a:pt x="1335" y="171"/>
                    </a:lnTo>
                    <a:lnTo>
                      <a:pt x="1338" y="185"/>
                    </a:lnTo>
                    <a:lnTo>
                      <a:pt x="1346" y="196"/>
                    </a:lnTo>
                    <a:lnTo>
                      <a:pt x="1357" y="203"/>
                    </a:lnTo>
                    <a:lnTo>
                      <a:pt x="1371" y="207"/>
                    </a:lnTo>
                    <a:lnTo>
                      <a:pt x="1924" y="207"/>
                    </a:lnTo>
                    <a:lnTo>
                      <a:pt x="1938" y="210"/>
                    </a:lnTo>
                    <a:lnTo>
                      <a:pt x="1950" y="217"/>
                    </a:lnTo>
                    <a:lnTo>
                      <a:pt x="1958" y="230"/>
                    </a:lnTo>
                    <a:lnTo>
                      <a:pt x="1961" y="244"/>
                    </a:lnTo>
                    <a:lnTo>
                      <a:pt x="1961" y="400"/>
                    </a:lnTo>
                    <a:lnTo>
                      <a:pt x="1958" y="413"/>
                    </a:lnTo>
                    <a:lnTo>
                      <a:pt x="1950" y="424"/>
                    </a:lnTo>
                    <a:lnTo>
                      <a:pt x="1938" y="432"/>
                    </a:lnTo>
                    <a:lnTo>
                      <a:pt x="1924" y="435"/>
                    </a:lnTo>
                    <a:lnTo>
                      <a:pt x="37" y="435"/>
                    </a:lnTo>
                    <a:lnTo>
                      <a:pt x="22" y="432"/>
                    </a:lnTo>
                    <a:lnTo>
                      <a:pt x="11" y="424"/>
                    </a:lnTo>
                    <a:lnTo>
                      <a:pt x="3" y="413"/>
                    </a:lnTo>
                    <a:lnTo>
                      <a:pt x="0" y="400"/>
                    </a:lnTo>
                    <a:lnTo>
                      <a:pt x="0" y="244"/>
                    </a:lnTo>
                    <a:lnTo>
                      <a:pt x="3" y="230"/>
                    </a:lnTo>
                    <a:lnTo>
                      <a:pt x="11" y="217"/>
                    </a:lnTo>
                    <a:lnTo>
                      <a:pt x="22" y="210"/>
                    </a:lnTo>
                    <a:lnTo>
                      <a:pt x="37" y="207"/>
                    </a:lnTo>
                    <a:lnTo>
                      <a:pt x="452" y="207"/>
                    </a:lnTo>
                    <a:lnTo>
                      <a:pt x="466" y="203"/>
                    </a:lnTo>
                    <a:lnTo>
                      <a:pt x="478" y="196"/>
                    </a:lnTo>
                    <a:lnTo>
                      <a:pt x="486" y="185"/>
                    </a:lnTo>
                    <a:lnTo>
                      <a:pt x="489" y="171"/>
                    </a:lnTo>
                    <a:lnTo>
                      <a:pt x="489" y="35"/>
                    </a:lnTo>
                    <a:lnTo>
                      <a:pt x="492" y="21"/>
                    </a:lnTo>
                    <a:lnTo>
                      <a:pt x="500" y="11"/>
                    </a:lnTo>
                    <a:lnTo>
                      <a:pt x="510" y="3"/>
                    </a:lnTo>
                    <a:lnTo>
                      <a:pt x="52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0"/>
              <p:cNvSpPr/>
              <p:nvPr/>
            </p:nvSpPr>
            <p:spPr bwMode="auto">
              <a:xfrm>
                <a:off x="-2700338" y="1365250"/>
                <a:ext cx="3529013" cy="2574925"/>
              </a:xfrm>
              <a:custGeom>
                <a:avLst/>
                <a:gdLst>
                  <a:gd name="T0" fmla="*/ 2194 w 4447"/>
                  <a:gd name="T1" fmla="*/ 2810 h 3245"/>
                  <a:gd name="T2" fmla="*/ 2143 w 4447"/>
                  <a:gd name="T3" fmla="*/ 2839 h 3245"/>
                  <a:gd name="T4" fmla="*/ 2115 w 4447"/>
                  <a:gd name="T5" fmla="*/ 2889 h 3245"/>
                  <a:gd name="T6" fmla="*/ 2115 w 4447"/>
                  <a:gd name="T7" fmla="*/ 2947 h 3245"/>
                  <a:gd name="T8" fmla="*/ 2143 w 4447"/>
                  <a:gd name="T9" fmla="*/ 2998 h 3245"/>
                  <a:gd name="T10" fmla="*/ 2194 w 4447"/>
                  <a:gd name="T11" fmla="*/ 3026 h 3245"/>
                  <a:gd name="T12" fmla="*/ 2253 w 4447"/>
                  <a:gd name="T13" fmla="*/ 3026 h 3245"/>
                  <a:gd name="T14" fmla="*/ 2302 w 4447"/>
                  <a:gd name="T15" fmla="*/ 2998 h 3245"/>
                  <a:gd name="T16" fmla="*/ 2331 w 4447"/>
                  <a:gd name="T17" fmla="*/ 2947 h 3245"/>
                  <a:gd name="T18" fmla="*/ 2331 w 4447"/>
                  <a:gd name="T19" fmla="*/ 2889 h 3245"/>
                  <a:gd name="T20" fmla="*/ 2302 w 4447"/>
                  <a:gd name="T21" fmla="*/ 2839 h 3245"/>
                  <a:gd name="T22" fmla="*/ 2253 w 4447"/>
                  <a:gd name="T23" fmla="*/ 2810 h 3245"/>
                  <a:gd name="T24" fmla="*/ 250 w 4447"/>
                  <a:gd name="T25" fmla="*/ 0 h 3245"/>
                  <a:gd name="T26" fmla="*/ 4242 w 4447"/>
                  <a:gd name="T27" fmla="*/ 5 h 3245"/>
                  <a:gd name="T28" fmla="*/ 4323 w 4447"/>
                  <a:gd name="T29" fmla="*/ 34 h 3245"/>
                  <a:gd name="T30" fmla="*/ 4388 w 4447"/>
                  <a:gd name="T31" fmla="*/ 90 h 3245"/>
                  <a:gd name="T32" fmla="*/ 4431 w 4447"/>
                  <a:gd name="T33" fmla="*/ 163 h 3245"/>
                  <a:gd name="T34" fmla="*/ 4447 w 4447"/>
                  <a:gd name="T35" fmla="*/ 251 h 3245"/>
                  <a:gd name="T36" fmla="*/ 4442 w 4447"/>
                  <a:gd name="T37" fmla="*/ 3041 h 3245"/>
                  <a:gd name="T38" fmla="*/ 4413 w 4447"/>
                  <a:gd name="T39" fmla="*/ 3122 h 3245"/>
                  <a:gd name="T40" fmla="*/ 4357 w 4447"/>
                  <a:gd name="T41" fmla="*/ 3187 h 3245"/>
                  <a:gd name="T42" fmla="*/ 4283 w 4447"/>
                  <a:gd name="T43" fmla="*/ 3230 h 3245"/>
                  <a:gd name="T44" fmla="*/ 4197 w 4447"/>
                  <a:gd name="T45" fmla="*/ 3245 h 3245"/>
                  <a:gd name="T46" fmla="*/ 1445 w 4447"/>
                  <a:gd name="T47" fmla="*/ 3245 h 3245"/>
                  <a:gd name="T48" fmla="*/ 1428 w 4447"/>
                  <a:gd name="T49" fmla="*/ 3244 h 3245"/>
                  <a:gd name="T50" fmla="*/ 1402 w 4447"/>
                  <a:gd name="T51" fmla="*/ 3234 h 3245"/>
                  <a:gd name="T52" fmla="*/ 1375 w 4447"/>
                  <a:gd name="T53" fmla="*/ 3213 h 3245"/>
                  <a:gd name="T54" fmla="*/ 1352 w 4447"/>
                  <a:gd name="T55" fmla="*/ 3176 h 3245"/>
                  <a:gd name="T56" fmla="*/ 1345 w 4447"/>
                  <a:gd name="T57" fmla="*/ 3117 h 3245"/>
                  <a:gd name="T58" fmla="*/ 1346 w 4447"/>
                  <a:gd name="T59" fmla="*/ 2781 h 3245"/>
                  <a:gd name="T60" fmla="*/ 1361 w 4447"/>
                  <a:gd name="T61" fmla="*/ 2734 h 3245"/>
                  <a:gd name="T62" fmla="*/ 1386 w 4447"/>
                  <a:gd name="T63" fmla="*/ 2705 h 3245"/>
                  <a:gd name="T64" fmla="*/ 1414 w 4447"/>
                  <a:gd name="T65" fmla="*/ 2691 h 3245"/>
                  <a:gd name="T66" fmla="*/ 1434 w 4447"/>
                  <a:gd name="T67" fmla="*/ 2686 h 3245"/>
                  <a:gd name="T68" fmla="*/ 1443 w 4447"/>
                  <a:gd name="T69" fmla="*/ 2685 h 3245"/>
                  <a:gd name="T70" fmla="*/ 4257 w 4447"/>
                  <a:gd name="T71" fmla="*/ 251 h 3245"/>
                  <a:gd name="T72" fmla="*/ 4240 w 4447"/>
                  <a:gd name="T73" fmla="*/ 207 h 3245"/>
                  <a:gd name="T74" fmla="*/ 4197 w 4447"/>
                  <a:gd name="T75" fmla="*/ 189 h 3245"/>
                  <a:gd name="T76" fmla="*/ 227 w 4447"/>
                  <a:gd name="T77" fmla="*/ 193 h 3245"/>
                  <a:gd name="T78" fmla="*/ 194 w 4447"/>
                  <a:gd name="T79" fmla="*/ 227 h 3245"/>
                  <a:gd name="T80" fmla="*/ 190 w 4447"/>
                  <a:gd name="T81" fmla="*/ 899 h 3245"/>
                  <a:gd name="T82" fmla="*/ 190 w 4447"/>
                  <a:gd name="T83" fmla="*/ 958 h 3245"/>
                  <a:gd name="T84" fmla="*/ 187 w 4447"/>
                  <a:gd name="T85" fmla="*/ 987 h 3245"/>
                  <a:gd name="T86" fmla="*/ 168 w 4447"/>
                  <a:gd name="T87" fmla="*/ 998 h 3245"/>
                  <a:gd name="T88" fmla="*/ 51 w 4447"/>
                  <a:gd name="T89" fmla="*/ 999 h 3245"/>
                  <a:gd name="T90" fmla="*/ 17 w 4447"/>
                  <a:gd name="T91" fmla="*/ 995 h 3245"/>
                  <a:gd name="T92" fmla="*/ 3 w 4447"/>
                  <a:gd name="T93" fmla="*/ 974 h 3245"/>
                  <a:gd name="T94" fmla="*/ 0 w 4447"/>
                  <a:gd name="T95" fmla="*/ 933 h 3245"/>
                  <a:gd name="T96" fmla="*/ 0 w 4447"/>
                  <a:gd name="T97" fmla="*/ 251 h 3245"/>
                  <a:gd name="T98" fmla="*/ 15 w 4447"/>
                  <a:gd name="T99" fmla="*/ 163 h 3245"/>
                  <a:gd name="T100" fmla="*/ 59 w 4447"/>
                  <a:gd name="T101" fmla="*/ 90 h 3245"/>
                  <a:gd name="T102" fmla="*/ 123 w 4447"/>
                  <a:gd name="T103" fmla="*/ 34 h 3245"/>
                  <a:gd name="T104" fmla="*/ 205 w 4447"/>
                  <a:gd name="T105" fmla="*/ 5 h 3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47" h="3245">
                    <a:moveTo>
                      <a:pt x="2223" y="2805"/>
                    </a:moveTo>
                    <a:lnTo>
                      <a:pt x="2194" y="2810"/>
                    </a:lnTo>
                    <a:lnTo>
                      <a:pt x="2166" y="2821"/>
                    </a:lnTo>
                    <a:lnTo>
                      <a:pt x="2143" y="2839"/>
                    </a:lnTo>
                    <a:lnTo>
                      <a:pt x="2126" y="2861"/>
                    </a:lnTo>
                    <a:lnTo>
                      <a:pt x="2115" y="2889"/>
                    </a:lnTo>
                    <a:lnTo>
                      <a:pt x="2111" y="2918"/>
                    </a:lnTo>
                    <a:lnTo>
                      <a:pt x="2115" y="2947"/>
                    </a:lnTo>
                    <a:lnTo>
                      <a:pt x="2126" y="2975"/>
                    </a:lnTo>
                    <a:lnTo>
                      <a:pt x="2143" y="2998"/>
                    </a:lnTo>
                    <a:lnTo>
                      <a:pt x="2166" y="3015"/>
                    </a:lnTo>
                    <a:lnTo>
                      <a:pt x="2194" y="3026"/>
                    </a:lnTo>
                    <a:lnTo>
                      <a:pt x="2223" y="3031"/>
                    </a:lnTo>
                    <a:lnTo>
                      <a:pt x="2253" y="3026"/>
                    </a:lnTo>
                    <a:lnTo>
                      <a:pt x="2280" y="3015"/>
                    </a:lnTo>
                    <a:lnTo>
                      <a:pt x="2302" y="2998"/>
                    </a:lnTo>
                    <a:lnTo>
                      <a:pt x="2320" y="2975"/>
                    </a:lnTo>
                    <a:lnTo>
                      <a:pt x="2331" y="2947"/>
                    </a:lnTo>
                    <a:lnTo>
                      <a:pt x="2336" y="2918"/>
                    </a:lnTo>
                    <a:lnTo>
                      <a:pt x="2331" y="2889"/>
                    </a:lnTo>
                    <a:lnTo>
                      <a:pt x="2320" y="2861"/>
                    </a:lnTo>
                    <a:lnTo>
                      <a:pt x="2302" y="2839"/>
                    </a:lnTo>
                    <a:lnTo>
                      <a:pt x="2280" y="2821"/>
                    </a:lnTo>
                    <a:lnTo>
                      <a:pt x="2253" y="2810"/>
                    </a:lnTo>
                    <a:lnTo>
                      <a:pt x="2223" y="2805"/>
                    </a:lnTo>
                    <a:close/>
                    <a:moveTo>
                      <a:pt x="250" y="0"/>
                    </a:moveTo>
                    <a:lnTo>
                      <a:pt x="4197" y="0"/>
                    </a:lnTo>
                    <a:lnTo>
                      <a:pt x="4242" y="5"/>
                    </a:lnTo>
                    <a:lnTo>
                      <a:pt x="4283" y="16"/>
                    </a:lnTo>
                    <a:lnTo>
                      <a:pt x="4323" y="34"/>
                    </a:lnTo>
                    <a:lnTo>
                      <a:pt x="4357" y="59"/>
                    </a:lnTo>
                    <a:lnTo>
                      <a:pt x="4388" y="90"/>
                    </a:lnTo>
                    <a:lnTo>
                      <a:pt x="4413" y="124"/>
                    </a:lnTo>
                    <a:lnTo>
                      <a:pt x="4431" y="163"/>
                    </a:lnTo>
                    <a:lnTo>
                      <a:pt x="4442" y="206"/>
                    </a:lnTo>
                    <a:lnTo>
                      <a:pt x="4447" y="251"/>
                    </a:lnTo>
                    <a:lnTo>
                      <a:pt x="4447" y="2997"/>
                    </a:lnTo>
                    <a:lnTo>
                      <a:pt x="4442" y="3041"/>
                    </a:lnTo>
                    <a:lnTo>
                      <a:pt x="4431" y="3083"/>
                    </a:lnTo>
                    <a:lnTo>
                      <a:pt x="4413" y="3122"/>
                    </a:lnTo>
                    <a:lnTo>
                      <a:pt x="4388" y="3157"/>
                    </a:lnTo>
                    <a:lnTo>
                      <a:pt x="4357" y="3187"/>
                    </a:lnTo>
                    <a:lnTo>
                      <a:pt x="4323" y="3211"/>
                    </a:lnTo>
                    <a:lnTo>
                      <a:pt x="4283" y="3230"/>
                    </a:lnTo>
                    <a:lnTo>
                      <a:pt x="4242" y="3242"/>
                    </a:lnTo>
                    <a:lnTo>
                      <a:pt x="4197" y="3245"/>
                    </a:lnTo>
                    <a:lnTo>
                      <a:pt x="1446" y="3245"/>
                    </a:lnTo>
                    <a:lnTo>
                      <a:pt x="1445" y="3245"/>
                    </a:lnTo>
                    <a:lnTo>
                      <a:pt x="1437" y="3245"/>
                    </a:lnTo>
                    <a:lnTo>
                      <a:pt x="1428" y="3244"/>
                    </a:lnTo>
                    <a:lnTo>
                      <a:pt x="1415" y="3239"/>
                    </a:lnTo>
                    <a:lnTo>
                      <a:pt x="1402" y="3234"/>
                    </a:lnTo>
                    <a:lnTo>
                      <a:pt x="1388" y="3225"/>
                    </a:lnTo>
                    <a:lnTo>
                      <a:pt x="1375" y="3213"/>
                    </a:lnTo>
                    <a:lnTo>
                      <a:pt x="1363" y="3196"/>
                    </a:lnTo>
                    <a:lnTo>
                      <a:pt x="1352" y="3176"/>
                    </a:lnTo>
                    <a:lnTo>
                      <a:pt x="1346" y="3150"/>
                    </a:lnTo>
                    <a:lnTo>
                      <a:pt x="1345" y="3117"/>
                    </a:lnTo>
                    <a:lnTo>
                      <a:pt x="1345" y="2813"/>
                    </a:lnTo>
                    <a:lnTo>
                      <a:pt x="1346" y="2781"/>
                    </a:lnTo>
                    <a:lnTo>
                      <a:pt x="1352" y="2754"/>
                    </a:lnTo>
                    <a:lnTo>
                      <a:pt x="1361" y="2734"/>
                    </a:lnTo>
                    <a:lnTo>
                      <a:pt x="1374" y="2717"/>
                    </a:lnTo>
                    <a:lnTo>
                      <a:pt x="1386" y="2705"/>
                    </a:lnTo>
                    <a:lnTo>
                      <a:pt x="1400" y="2697"/>
                    </a:lnTo>
                    <a:lnTo>
                      <a:pt x="1414" y="2691"/>
                    </a:lnTo>
                    <a:lnTo>
                      <a:pt x="1425" y="2688"/>
                    </a:lnTo>
                    <a:lnTo>
                      <a:pt x="1434" y="2686"/>
                    </a:lnTo>
                    <a:lnTo>
                      <a:pt x="1442" y="2685"/>
                    </a:lnTo>
                    <a:lnTo>
                      <a:pt x="1443" y="2685"/>
                    </a:lnTo>
                    <a:lnTo>
                      <a:pt x="4257" y="2685"/>
                    </a:lnTo>
                    <a:lnTo>
                      <a:pt x="4257" y="251"/>
                    </a:lnTo>
                    <a:lnTo>
                      <a:pt x="4252" y="227"/>
                    </a:lnTo>
                    <a:lnTo>
                      <a:pt x="4240" y="207"/>
                    </a:lnTo>
                    <a:lnTo>
                      <a:pt x="4220" y="193"/>
                    </a:lnTo>
                    <a:lnTo>
                      <a:pt x="4197" y="189"/>
                    </a:lnTo>
                    <a:lnTo>
                      <a:pt x="250" y="189"/>
                    </a:lnTo>
                    <a:lnTo>
                      <a:pt x="227" y="193"/>
                    </a:lnTo>
                    <a:lnTo>
                      <a:pt x="207" y="207"/>
                    </a:lnTo>
                    <a:lnTo>
                      <a:pt x="194" y="227"/>
                    </a:lnTo>
                    <a:lnTo>
                      <a:pt x="190" y="251"/>
                    </a:lnTo>
                    <a:lnTo>
                      <a:pt x="190" y="899"/>
                    </a:lnTo>
                    <a:lnTo>
                      <a:pt x="190" y="931"/>
                    </a:lnTo>
                    <a:lnTo>
                      <a:pt x="190" y="958"/>
                    </a:lnTo>
                    <a:lnTo>
                      <a:pt x="190" y="974"/>
                    </a:lnTo>
                    <a:lnTo>
                      <a:pt x="187" y="987"/>
                    </a:lnTo>
                    <a:lnTo>
                      <a:pt x="179" y="995"/>
                    </a:lnTo>
                    <a:lnTo>
                      <a:pt x="168" y="998"/>
                    </a:lnTo>
                    <a:lnTo>
                      <a:pt x="151" y="999"/>
                    </a:lnTo>
                    <a:lnTo>
                      <a:pt x="51" y="999"/>
                    </a:lnTo>
                    <a:lnTo>
                      <a:pt x="31" y="998"/>
                    </a:lnTo>
                    <a:lnTo>
                      <a:pt x="17" y="995"/>
                    </a:lnTo>
                    <a:lnTo>
                      <a:pt x="8" y="987"/>
                    </a:lnTo>
                    <a:lnTo>
                      <a:pt x="3" y="974"/>
                    </a:lnTo>
                    <a:lnTo>
                      <a:pt x="0" y="958"/>
                    </a:lnTo>
                    <a:lnTo>
                      <a:pt x="0" y="933"/>
                    </a:lnTo>
                    <a:lnTo>
                      <a:pt x="0" y="900"/>
                    </a:lnTo>
                    <a:lnTo>
                      <a:pt x="0" y="251"/>
                    </a:lnTo>
                    <a:lnTo>
                      <a:pt x="5" y="206"/>
                    </a:lnTo>
                    <a:lnTo>
                      <a:pt x="15" y="163"/>
                    </a:lnTo>
                    <a:lnTo>
                      <a:pt x="34" y="124"/>
                    </a:lnTo>
                    <a:lnTo>
                      <a:pt x="59" y="90"/>
                    </a:lnTo>
                    <a:lnTo>
                      <a:pt x="89" y="59"/>
                    </a:lnTo>
                    <a:lnTo>
                      <a:pt x="123" y="34"/>
                    </a:lnTo>
                    <a:lnTo>
                      <a:pt x="162" y="16"/>
                    </a:lnTo>
                    <a:lnTo>
                      <a:pt x="205" y="5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1"/>
              <p:cNvSpPr/>
              <p:nvPr/>
            </p:nvSpPr>
            <p:spPr bwMode="auto">
              <a:xfrm>
                <a:off x="-3200400" y="2333625"/>
                <a:ext cx="1389063" cy="2120900"/>
              </a:xfrm>
              <a:custGeom>
                <a:avLst/>
                <a:gdLst>
                  <a:gd name="T0" fmla="*/ 846 w 1750"/>
                  <a:gd name="T1" fmla="*/ 2396 h 2673"/>
                  <a:gd name="T2" fmla="*/ 805 w 1750"/>
                  <a:gd name="T3" fmla="*/ 2427 h 2673"/>
                  <a:gd name="T4" fmla="*/ 789 w 1750"/>
                  <a:gd name="T5" fmla="*/ 2477 h 2673"/>
                  <a:gd name="T6" fmla="*/ 805 w 1750"/>
                  <a:gd name="T7" fmla="*/ 2526 h 2673"/>
                  <a:gd name="T8" fmla="*/ 846 w 1750"/>
                  <a:gd name="T9" fmla="*/ 2555 h 2673"/>
                  <a:gd name="T10" fmla="*/ 899 w 1750"/>
                  <a:gd name="T11" fmla="*/ 2555 h 2673"/>
                  <a:gd name="T12" fmla="*/ 941 w 1750"/>
                  <a:gd name="T13" fmla="*/ 2526 h 2673"/>
                  <a:gd name="T14" fmla="*/ 956 w 1750"/>
                  <a:gd name="T15" fmla="*/ 2477 h 2673"/>
                  <a:gd name="T16" fmla="*/ 941 w 1750"/>
                  <a:gd name="T17" fmla="*/ 2427 h 2673"/>
                  <a:gd name="T18" fmla="*/ 899 w 1750"/>
                  <a:gd name="T19" fmla="*/ 2396 h 2673"/>
                  <a:gd name="T20" fmla="*/ 176 w 1750"/>
                  <a:gd name="T21" fmla="*/ 323 h 2673"/>
                  <a:gd name="T22" fmla="*/ 150 w 1750"/>
                  <a:gd name="T23" fmla="*/ 334 h 2673"/>
                  <a:gd name="T24" fmla="*/ 139 w 1750"/>
                  <a:gd name="T25" fmla="*/ 362 h 2673"/>
                  <a:gd name="T26" fmla="*/ 142 w 1750"/>
                  <a:gd name="T27" fmla="*/ 2330 h 2673"/>
                  <a:gd name="T28" fmla="*/ 162 w 1750"/>
                  <a:gd name="T29" fmla="*/ 2350 h 2673"/>
                  <a:gd name="T30" fmla="*/ 1573 w 1750"/>
                  <a:gd name="T31" fmla="*/ 2353 h 2673"/>
                  <a:gd name="T32" fmla="*/ 1600 w 1750"/>
                  <a:gd name="T33" fmla="*/ 2342 h 2673"/>
                  <a:gd name="T34" fmla="*/ 1611 w 1750"/>
                  <a:gd name="T35" fmla="*/ 2314 h 2673"/>
                  <a:gd name="T36" fmla="*/ 1608 w 1750"/>
                  <a:gd name="T37" fmla="*/ 346 h 2673"/>
                  <a:gd name="T38" fmla="*/ 1588 w 1750"/>
                  <a:gd name="T39" fmla="*/ 326 h 2673"/>
                  <a:gd name="T40" fmla="*/ 176 w 1750"/>
                  <a:gd name="T41" fmla="*/ 323 h 2673"/>
                  <a:gd name="T42" fmla="*/ 683 w 1750"/>
                  <a:gd name="T43" fmla="*/ 169 h 2673"/>
                  <a:gd name="T44" fmla="*/ 668 w 1750"/>
                  <a:gd name="T45" fmla="*/ 195 h 2673"/>
                  <a:gd name="T46" fmla="*/ 683 w 1750"/>
                  <a:gd name="T47" fmla="*/ 221 h 2673"/>
                  <a:gd name="T48" fmla="*/ 1052 w 1750"/>
                  <a:gd name="T49" fmla="*/ 226 h 2673"/>
                  <a:gd name="T50" fmla="*/ 1078 w 1750"/>
                  <a:gd name="T51" fmla="*/ 210 h 2673"/>
                  <a:gd name="T52" fmla="*/ 1078 w 1750"/>
                  <a:gd name="T53" fmla="*/ 180 h 2673"/>
                  <a:gd name="T54" fmla="*/ 1052 w 1750"/>
                  <a:gd name="T55" fmla="*/ 164 h 2673"/>
                  <a:gd name="T56" fmla="*/ 160 w 1750"/>
                  <a:gd name="T57" fmla="*/ 0 h 2673"/>
                  <a:gd name="T58" fmla="*/ 1625 w 1750"/>
                  <a:gd name="T59" fmla="*/ 5 h 2673"/>
                  <a:gd name="T60" fmla="*/ 1690 w 1750"/>
                  <a:gd name="T61" fmla="*/ 36 h 2673"/>
                  <a:gd name="T62" fmla="*/ 1733 w 1750"/>
                  <a:gd name="T63" fmla="*/ 90 h 2673"/>
                  <a:gd name="T64" fmla="*/ 1750 w 1750"/>
                  <a:gd name="T65" fmla="*/ 161 h 2673"/>
                  <a:gd name="T66" fmla="*/ 1745 w 1750"/>
                  <a:gd name="T67" fmla="*/ 2548 h 2673"/>
                  <a:gd name="T68" fmla="*/ 1715 w 1750"/>
                  <a:gd name="T69" fmla="*/ 2612 h 2673"/>
                  <a:gd name="T70" fmla="*/ 1659 w 1750"/>
                  <a:gd name="T71" fmla="*/ 2656 h 2673"/>
                  <a:gd name="T72" fmla="*/ 1588 w 1750"/>
                  <a:gd name="T73" fmla="*/ 2673 h 2673"/>
                  <a:gd name="T74" fmla="*/ 123 w 1750"/>
                  <a:gd name="T75" fmla="*/ 2668 h 2673"/>
                  <a:gd name="T76" fmla="*/ 60 w 1750"/>
                  <a:gd name="T77" fmla="*/ 2637 h 2673"/>
                  <a:gd name="T78" fmla="*/ 17 w 1750"/>
                  <a:gd name="T79" fmla="*/ 2581 h 2673"/>
                  <a:gd name="T80" fmla="*/ 0 w 1750"/>
                  <a:gd name="T81" fmla="*/ 2512 h 2673"/>
                  <a:gd name="T82" fmla="*/ 5 w 1750"/>
                  <a:gd name="T83" fmla="*/ 124 h 2673"/>
                  <a:gd name="T84" fmla="*/ 35 w 1750"/>
                  <a:gd name="T85" fmla="*/ 61 h 2673"/>
                  <a:gd name="T86" fmla="*/ 89 w 1750"/>
                  <a:gd name="T87" fmla="*/ 17 h 2673"/>
                  <a:gd name="T88" fmla="*/ 160 w 1750"/>
                  <a:gd name="T89" fmla="*/ 0 h 2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50" h="2673">
                    <a:moveTo>
                      <a:pt x="873" y="2393"/>
                    </a:moveTo>
                    <a:lnTo>
                      <a:pt x="846" y="2396"/>
                    </a:lnTo>
                    <a:lnTo>
                      <a:pt x="823" y="2409"/>
                    </a:lnTo>
                    <a:lnTo>
                      <a:pt x="805" y="2427"/>
                    </a:lnTo>
                    <a:lnTo>
                      <a:pt x="794" y="2450"/>
                    </a:lnTo>
                    <a:lnTo>
                      <a:pt x="789" y="2477"/>
                    </a:lnTo>
                    <a:lnTo>
                      <a:pt x="794" y="2503"/>
                    </a:lnTo>
                    <a:lnTo>
                      <a:pt x="805" y="2526"/>
                    </a:lnTo>
                    <a:lnTo>
                      <a:pt x="823" y="2543"/>
                    </a:lnTo>
                    <a:lnTo>
                      <a:pt x="846" y="2555"/>
                    </a:lnTo>
                    <a:lnTo>
                      <a:pt x="873" y="2560"/>
                    </a:lnTo>
                    <a:lnTo>
                      <a:pt x="899" y="2555"/>
                    </a:lnTo>
                    <a:lnTo>
                      <a:pt x="922" y="2543"/>
                    </a:lnTo>
                    <a:lnTo>
                      <a:pt x="941" y="2526"/>
                    </a:lnTo>
                    <a:lnTo>
                      <a:pt x="951" y="2503"/>
                    </a:lnTo>
                    <a:lnTo>
                      <a:pt x="956" y="2477"/>
                    </a:lnTo>
                    <a:lnTo>
                      <a:pt x="951" y="2450"/>
                    </a:lnTo>
                    <a:lnTo>
                      <a:pt x="941" y="2427"/>
                    </a:lnTo>
                    <a:lnTo>
                      <a:pt x="922" y="2409"/>
                    </a:lnTo>
                    <a:lnTo>
                      <a:pt x="899" y="2396"/>
                    </a:lnTo>
                    <a:lnTo>
                      <a:pt x="873" y="2393"/>
                    </a:lnTo>
                    <a:close/>
                    <a:moveTo>
                      <a:pt x="176" y="323"/>
                    </a:moveTo>
                    <a:lnTo>
                      <a:pt x="162" y="326"/>
                    </a:lnTo>
                    <a:lnTo>
                      <a:pt x="150" y="334"/>
                    </a:lnTo>
                    <a:lnTo>
                      <a:pt x="142" y="346"/>
                    </a:lnTo>
                    <a:lnTo>
                      <a:pt x="139" y="362"/>
                    </a:lnTo>
                    <a:lnTo>
                      <a:pt x="139" y="2314"/>
                    </a:lnTo>
                    <a:lnTo>
                      <a:pt x="142" y="2330"/>
                    </a:lnTo>
                    <a:lnTo>
                      <a:pt x="150" y="2342"/>
                    </a:lnTo>
                    <a:lnTo>
                      <a:pt x="162" y="2350"/>
                    </a:lnTo>
                    <a:lnTo>
                      <a:pt x="176" y="2353"/>
                    </a:lnTo>
                    <a:lnTo>
                      <a:pt x="1573" y="2353"/>
                    </a:lnTo>
                    <a:lnTo>
                      <a:pt x="1588" y="2350"/>
                    </a:lnTo>
                    <a:lnTo>
                      <a:pt x="1600" y="2342"/>
                    </a:lnTo>
                    <a:lnTo>
                      <a:pt x="1608" y="2330"/>
                    </a:lnTo>
                    <a:lnTo>
                      <a:pt x="1611" y="2314"/>
                    </a:lnTo>
                    <a:lnTo>
                      <a:pt x="1611" y="362"/>
                    </a:lnTo>
                    <a:lnTo>
                      <a:pt x="1608" y="346"/>
                    </a:lnTo>
                    <a:lnTo>
                      <a:pt x="1600" y="334"/>
                    </a:lnTo>
                    <a:lnTo>
                      <a:pt x="1588" y="326"/>
                    </a:lnTo>
                    <a:lnTo>
                      <a:pt x="1573" y="323"/>
                    </a:lnTo>
                    <a:lnTo>
                      <a:pt x="176" y="323"/>
                    </a:lnTo>
                    <a:close/>
                    <a:moveTo>
                      <a:pt x="698" y="164"/>
                    </a:moveTo>
                    <a:lnTo>
                      <a:pt x="683" y="169"/>
                    </a:lnTo>
                    <a:lnTo>
                      <a:pt x="672" y="180"/>
                    </a:lnTo>
                    <a:lnTo>
                      <a:pt x="668" y="195"/>
                    </a:lnTo>
                    <a:lnTo>
                      <a:pt x="672" y="210"/>
                    </a:lnTo>
                    <a:lnTo>
                      <a:pt x="683" y="221"/>
                    </a:lnTo>
                    <a:lnTo>
                      <a:pt x="698" y="226"/>
                    </a:lnTo>
                    <a:lnTo>
                      <a:pt x="1052" y="226"/>
                    </a:lnTo>
                    <a:lnTo>
                      <a:pt x="1067" y="221"/>
                    </a:lnTo>
                    <a:lnTo>
                      <a:pt x="1078" y="210"/>
                    </a:lnTo>
                    <a:lnTo>
                      <a:pt x="1081" y="195"/>
                    </a:lnTo>
                    <a:lnTo>
                      <a:pt x="1078" y="180"/>
                    </a:lnTo>
                    <a:lnTo>
                      <a:pt x="1067" y="169"/>
                    </a:lnTo>
                    <a:lnTo>
                      <a:pt x="1052" y="164"/>
                    </a:lnTo>
                    <a:lnTo>
                      <a:pt x="698" y="164"/>
                    </a:lnTo>
                    <a:close/>
                    <a:moveTo>
                      <a:pt x="160" y="0"/>
                    </a:moveTo>
                    <a:lnTo>
                      <a:pt x="1588" y="0"/>
                    </a:lnTo>
                    <a:lnTo>
                      <a:pt x="1625" y="5"/>
                    </a:lnTo>
                    <a:lnTo>
                      <a:pt x="1659" y="17"/>
                    </a:lnTo>
                    <a:lnTo>
                      <a:pt x="1690" y="36"/>
                    </a:lnTo>
                    <a:lnTo>
                      <a:pt x="1715" y="61"/>
                    </a:lnTo>
                    <a:lnTo>
                      <a:pt x="1733" y="90"/>
                    </a:lnTo>
                    <a:lnTo>
                      <a:pt x="1745" y="124"/>
                    </a:lnTo>
                    <a:lnTo>
                      <a:pt x="1750" y="161"/>
                    </a:lnTo>
                    <a:lnTo>
                      <a:pt x="1750" y="2512"/>
                    </a:lnTo>
                    <a:lnTo>
                      <a:pt x="1745" y="2548"/>
                    </a:lnTo>
                    <a:lnTo>
                      <a:pt x="1733" y="2581"/>
                    </a:lnTo>
                    <a:lnTo>
                      <a:pt x="1715" y="2612"/>
                    </a:lnTo>
                    <a:lnTo>
                      <a:pt x="1690" y="2637"/>
                    </a:lnTo>
                    <a:lnTo>
                      <a:pt x="1659" y="2656"/>
                    </a:lnTo>
                    <a:lnTo>
                      <a:pt x="1625" y="2668"/>
                    </a:lnTo>
                    <a:lnTo>
                      <a:pt x="1588" y="2673"/>
                    </a:lnTo>
                    <a:lnTo>
                      <a:pt x="160" y="2673"/>
                    </a:lnTo>
                    <a:lnTo>
                      <a:pt x="123" y="2668"/>
                    </a:lnTo>
                    <a:lnTo>
                      <a:pt x="89" y="2656"/>
                    </a:lnTo>
                    <a:lnTo>
                      <a:pt x="60" y="2637"/>
                    </a:lnTo>
                    <a:lnTo>
                      <a:pt x="35" y="2612"/>
                    </a:lnTo>
                    <a:lnTo>
                      <a:pt x="17" y="2581"/>
                    </a:lnTo>
                    <a:lnTo>
                      <a:pt x="5" y="2548"/>
                    </a:lnTo>
                    <a:lnTo>
                      <a:pt x="0" y="2512"/>
                    </a:lnTo>
                    <a:lnTo>
                      <a:pt x="0" y="161"/>
                    </a:lnTo>
                    <a:lnTo>
                      <a:pt x="5" y="124"/>
                    </a:lnTo>
                    <a:lnTo>
                      <a:pt x="17" y="90"/>
                    </a:lnTo>
                    <a:lnTo>
                      <a:pt x="35" y="61"/>
                    </a:lnTo>
                    <a:lnTo>
                      <a:pt x="60" y="36"/>
                    </a:lnTo>
                    <a:lnTo>
                      <a:pt x="89" y="17"/>
                    </a:lnTo>
                    <a:lnTo>
                      <a:pt x="123" y="5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TextBox 40"/>
            <p:cNvSpPr txBox="1"/>
            <p:nvPr/>
          </p:nvSpPr>
          <p:spPr bwMode="auto">
            <a:xfrm>
              <a:off x="1127448" y="3977519"/>
              <a:ext cx="1841500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21377" y="3117851"/>
            <a:ext cx="1841500" cy="2292351"/>
            <a:chOff x="3821377" y="3117851"/>
            <a:chExt cx="1841500" cy="2292351"/>
          </a:xfrm>
        </p:grpSpPr>
        <p:sp>
          <p:nvSpPr>
            <p:cNvPr id="7" name="Rectangle 10"/>
            <p:cNvSpPr/>
            <p:nvPr/>
          </p:nvSpPr>
          <p:spPr>
            <a:xfrm>
              <a:off x="3821377" y="3117851"/>
              <a:ext cx="1841500" cy="22923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260000" bIns="1080000" anchor="t" anchorCtr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排版占位显示</a:t>
              </a:r>
              <a:b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8" name="Group 22"/>
            <p:cNvGrpSpPr/>
            <p:nvPr/>
          </p:nvGrpSpPr>
          <p:grpSpPr>
            <a:xfrm>
              <a:off x="4509134" y="3266406"/>
              <a:ext cx="468434" cy="585480"/>
              <a:chOff x="12801600" y="1265238"/>
              <a:chExt cx="5908675" cy="7385050"/>
            </a:xfrm>
            <a:solidFill>
              <a:schemeClr val="bg1"/>
            </a:solidFill>
          </p:grpSpPr>
          <p:sp>
            <p:nvSpPr>
              <p:cNvPr id="26" name="Freeform: Shape 23"/>
              <p:cNvSpPr/>
              <p:nvPr/>
            </p:nvSpPr>
            <p:spPr bwMode="auto">
              <a:xfrm>
                <a:off x="12801600" y="1265238"/>
                <a:ext cx="4243388" cy="7385050"/>
              </a:xfrm>
              <a:custGeom>
                <a:avLst/>
                <a:gdLst>
                  <a:gd name="T0" fmla="*/ 1291 w 2673"/>
                  <a:gd name="T1" fmla="*/ 3939 h 4652"/>
                  <a:gd name="T2" fmla="*/ 1210 w 2673"/>
                  <a:gd name="T3" fmla="*/ 3973 h 4652"/>
                  <a:gd name="T4" fmla="*/ 1148 w 2673"/>
                  <a:gd name="T5" fmla="*/ 4037 h 4652"/>
                  <a:gd name="T6" fmla="*/ 1115 w 2673"/>
                  <a:gd name="T7" fmla="*/ 4120 h 4652"/>
                  <a:gd name="T8" fmla="*/ 1115 w 2673"/>
                  <a:gd name="T9" fmla="*/ 4214 h 4652"/>
                  <a:gd name="T10" fmla="*/ 1148 w 2673"/>
                  <a:gd name="T11" fmla="*/ 4296 h 4652"/>
                  <a:gd name="T12" fmla="*/ 1210 w 2673"/>
                  <a:gd name="T13" fmla="*/ 4359 h 4652"/>
                  <a:gd name="T14" fmla="*/ 1291 w 2673"/>
                  <a:gd name="T15" fmla="*/ 4394 h 4652"/>
                  <a:gd name="T16" fmla="*/ 1382 w 2673"/>
                  <a:gd name="T17" fmla="*/ 4394 h 4652"/>
                  <a:gd name="T18" fmla="*/ 1463 w 2673"/>
                  <a:gd name="T19" fmla="*/ 4359 h 4652"/>
                  <a:gd name="T20" fmla="*/ 1523 w 2673"/>
                  <a:gd name="T21" fmla="*/ 4296 h 4652"/>
                  <a:gd name="T22" fmla="*/ 1559 w 2673"/>
                  <a:gd name="T23" fmla="*/ 4214 h 4652"/>
                  <a:gd name="T24" fmla="*/ 1559 w 2673"/>
                  <a:gd name="T25" fmla="*/ 4120 h 4652"/>
                  <a:gd name="T26" fmla="*/ 1523 w 2673"/>
                  <a:gd name="T27" fmla="*/ 4037 h 4652"/>
                  <a:gd name="T28" fmla="*/ 1463 w 2673"/>
                  <a:gd name="T29" fmla="*/ 3973 h 4652"/>
                  <a:gd name="T30" fmla="*/ 1382 w 2673"/>
                  <a:gd name="T31" fmla="*/ 3939 h 4652"/>
                  <a:gd name="T32" fmla="*/ 494 w 2673"/>
                  <a:gd name="T33" fmla="*/ 0 h 4652"/>
                  <a:gd name="T34" fmla="*/ 2245 w 2673"/>
                  <a:gd name="T35" fmla="*/ 5 h 4652"/>
                  <a:gd name="T36" fmla="*/ 2370 w 2673"/>
                  <a:gd name="T37" fmla="*/ 41 h 4652"/>
                  <a:gd name="T38" fmla="*/ 2481 w 2673"/>
                  <a:gd name="T39" fmla="*/ 106 h 4652"/>
                  <a:gd name="T40" fmla="*/ 2570 w 2673"/>
                  <a:gd name="T41" fmla="*/ 198 h 4652"/>
                  <a:gd name="T42" fmla="*/ 2634 w 2673"/>
                  <a:gd name="T43" fmla="*/ 310 h 4652"/>
                  <a:gd name="T44" fmla="*/ 2669 w 2673"/>
                  <a:gd name="T45" fmla="*/ 439 h 4652"/>
                  <a:gd name="T46" fmla="*/ 2673 w 2673"/>
                  <a:gd name="T47" fmla="*/ 803 h 4652"/>
                  <a:gd name="T48" fmla="*/ 2391 w 2673"/>
                  <a:gd name="T49" fmla="*/ 572 h 4652"/>
                  <a:gd name="T50" fmla="*/ 282 w 2673"/>
                  <a:gd name="T51" fmla="*/ 3680 h 4652"/>
                  <a:gd name="T52" fmla="*/ 2391 w 2673"/>
                  <a:gd name="T53" fmla="*/ 3674 h 4652"/>
                  <a:gd name="T54" fmla="*/ 2673 w 2673"/>
                  <a:gd name="T55" fmla="*/ 4146 h 4652"/>
                  <a:gd name="T56" fmla="*/ 2656 w 2673"/>
                  <a:gd name="T57" fmla="*/ 4279 h 4652"/>
                  <a:gd name="T58" fmla="*/ 2606 w 2673"/>
                  <a:gd name="T59" fmla="*/ 4400 h 4652"/>
                  <a:gd name="T60" fmla="*/ 2528 w 2673"/>
                  <a:gd name="T61" fmla="*/ 4503 h 4652"/>
                  <a:gd name="T62" fmla="*/ 2428 w 2673"/>
                  <a:gd name="T63" fmla="*/ 4583 h 4652"/>
                  <a:gd name="T64" fmla="*/ 2310 w 2673"/>
                  <a:gd name="T65" fmla="*/ 4634 h 4652"/>
                  <a:gd name="T66" fmla="*/ 2179 w 2673"/>
                  <a:gd name="T67" fmla="*/ 4652 h 4652"/>
                  <a:gd name="T68" fmla="*/ 426 w 2673"/>
                  <a:gd name="T69" fmla="*/ 4648 h 4652"/>
                  <a:gd name="T70" fmla="*/ 301 w 2673"/>
                  <a:gd name="T71" fmla="*/ 4612 h 4652"/>
                  <a:gd name="T72" fmla="*/ 193 w 2673"/>
                  <a:gd name="T73" fmla="*/ 4547 h 4652"/>
                  <a:gd name="T74" fmla="*/ 103 w 2673"/>
                  <a:gd name="T75" fmla="*/ 4454 h 4652"/>
                  <a:gd name="T76" fmla="*/ 38 w 2673"/>
                  <a:gd name="T77" fmla="*/ 4342 h 4652"/>
                  <a:gd name="T78" fmla="*/ 4 w 2673"/>
                  <a:gd name="T79" fmla="*/ 4214 h 4652"/>
                  <a:gd name="T80" fmla="*/ 0 w 2673"/>
                  <a:gd name="T81" fmla="*/ 507 h 4652"/>
                  <a:gd name="T82" fmla="*/ 18 w 2673"/>
                  <a:gd name="T83" fmla="*/ 372 h 4652"/>
                  <a:gd name="T84" fmla="*/ 68 w 2673"/>
                  <a:gd name="T85" fmla="*/ 251 h 4652"/>
                  <a:gd name="T86" fmla="*/ 146 w 2673"/>
                  <a:gd name="T87" fmla="*/ 150 h 4652"/>
                  <a:gd name="T88" fmla="*/ 246 w 2673"/>
                  <a:gd name="T89" fmla="*/ 70 h 4652"/>
                  <a:gd name="T90" fmla="*/ 363 w 2673"/>
                  <a:gd name="T91" fmla="*/ 18 h 4652"/>
                  <a:gd name="T92" fmla="*/ 494 w 2673"/>
                  <a:gd name="T93" fmla="*/ 0 h 4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73" h="4652">
                    <a:moveTo>
                      <a:pt x="1337" y="3934"/>
                    </a:moveTo>
                    <a:lnTo>
                      <a:pt x="1291" y="3939"/>
                    </a:lnTo>
                    <a:lnTo>
                      <a:pt x="1248" y="3952"/>
                    </a:lnTo>
                    <a:lnTo>
                      <a:pt x="1210" y="3973"/>
                    </a:lnTo>
                    <a:lnTo>
                      <a:pt x="1176" y="4002"/>
                    </a:lnTo>
                    <a:lnTo>
                      <a:pt x="1148" y="4037"/>
                    </a:lnTo>
                    <a:lnTo>
                      <a:pt x="1128" y="4076"/>
                    </a:lnTo>
                    <a:lnTo>
                      <a:pt x="1115" y="4120"/>
                    </a:lnTo>
                    <a:lnTo>
                      <a:pt x="1110" y="4167"/>
                    </a:lnTo>
                    <a:lnTo>
                      <a:pt x="1115" y="4214"/>
                    </a:lnTo>
                    <a:lnTo>
                      <a:pt x="1128" y="4256"/>
                    </a:lnTo>
                    <a:lnTo>
                      <a:pt x="1148" y="4296"/>
                    </a:lnTo>
                    <a:lnTo>
                      <a:pt x="1176" y="4330"/>
                    </a:lnTo>
                    <a:lnTo>
                      <a:pt x="1210" y="4359"/>
                    </a:lnTo>
                    <a:lnTo>
                      <a:pt x="1248" y="4380"/>
                    </a:lnTo>
                    <a:lnTo>
                      <a:pt x="1291" y="4394"/>
                    </a:lnTo>
                    <a:lnTo>
                      <a:pt x="1337" y="4398"/>
                    </a:lnTo>
                    <a:lnTo>
                      <a:pt x="1382" y="4394"/>
                    </a:lnTo>
                    <a:lnTo>
                      <a:pt x="1425" y="4380"/>
                    </a:lnTo>
                    <a:lnTo>
                      <a:pt x="1463" y="4359"/>
                    </a:lnTo>
                    <a:lnTo>
                      <a:pt x="1497" y="4330"/>
                    </a:lnTo>
                    <a:lnTo>
                      <a:pt x="1523" y="4296"/>
                    </a:lnTo>
                    <a:lnTo>
                      <a:pt x="1545" y="4256"/>
                    </a:lnTo>
                    <a:lnTo>
                      <a:pt x="1559" y="4214"/>
                    </a:lnTo>
                    <a:lnTo>
                      <a:pt x="1563" y="4167"/>
                    </a:lnTo>
                    <a:lnTo>
                      <a:pt x="1559" y="4120"/>
                    </a:lnTo>
                    <a:lnTo>
                      <a:pt x="1545" y="4076"/>
                    </a:lnTo>
                    <a:lnTo>
                      <a:pt x="1523" y="4037"/>
                    </a:lnTo>
                    <a:lnTo>
                      <a:pt x="1497" y="4002"/>
                    </a:lnTo>
                    <a:lnTo>
                      <a:pt x="1463" y="3973"/>
                    </a:lnTo>
                    <a:lnTo>
                      <a:pt x="1425" y="3952"/>
                    </a:lnTo>
                    <a:lnTo>
                      <a:pt x="1382" y="3939"/>
                    </a:lnTo>
                    <a:lnTo>
                      <a:pt x="1337" y="3934"/>
                    </a:lnTo>
                    <a:close/>
                    <a:moveTo>
                      <a:pt x="494" y="0"/>
                    </a:moveTo>
                    <a:lnTo>
                      <a:pt x="2179" y="0"/>
                    </a:lnTo>
                    <a:lnTo>
                      <a:pt x="2245" y="5"/>
                    </a:lnTo>
                    <a:lnTo>
                      <a:pt x="2310" y="18"/>
                    </a:lnTo>
                    <a:lnTo>
                      <a:pt x="2370" y="41"/>
                    </a:lnTo>
                    <a:lnTo>
                      <a:pt x="2428" y="70"/>
                    </a:lnTo>
                    <a:lnTo>
                      <a:pt x="2481" y="106"/>
                    </a:lnTo>
                    <a:lnTo>
                      <a:pt x="2528" y="150"/>
                    </a:lnTo>
                    <a:lnTo>
                      <a:pt x="2570" y="198"/>
                    </a:lnTo>
                    <a:lnTo>
                      <a:pt x="2606" y="251"/>
                    </a:lnTo>
                    <a:lnTo>
                      <a:pt x="2634" y="310"/>
                    </a:lnTo>
                    <a:lnTo>
                      <a:pt x="2656" y="372"/>
                    </a:lnTo>
                    <a:lnTo>
                      <a:pt x="2669" y="439"/>
                    </a:lnTo>
                    <a:lnTo>
                      <a:pt x="2673" y="507"/>
                    </a:lnTo>
                    <a:lnTo>
                      <a:pt x="2673" y="803"/>
                    </a:lnTo>
                    <a:lnTo>
                      <a:pt x="2391" y="803"/>
                    </a:lnTo>
                    <a:lnTo>
                      <a:pt x="2391" y="572"/>
                    </a:lnTo>
                    <a:lnTo>
                      <a:pt x="282" y="572"/>
                    </a:lnTo>
                    <a:lnTo>
                      <a:pt x="282" y="3680"/>
                    </a:lnTo>
                    <a:lnTo>
                      <a:pt x="2391" y="3680"/>
                    </a:lnTo>
                    <a:lnTo>
                      <a:pt x="2391" y="3674"/>
                    </a:lnTo>
                    <a:lnTo>
                      <a:pt x="2673" y="3674"/>
                    </a:lnTo>
                    <a:lnTo>
                      <a:pt x="2673" y="4146"/>
                    </a:lnTo>
                    <a:lnTo>
                      <a:pt x="2669" y="4214"/>
                    </a:lnTo>
                    <a:lnTo>
                      <a:pt x="2656" y="4279"/>
                    </a:lnTo>
                    <a:lnTo>
                      <a:pt x="2634" y="4342"/>
                    </a:lnTo>
                    <a:lnTo>
                      <a:pt x="2606" y="4400"/>
                    </a:lnTo>
                    <a:lnTo>
                      <a:pt x="2570" y="4454"/>
                    </a:lnTo>
                    <a:lnTo>
                      <a:pt x="2528" y="4503"/>
                    </a:lnTo>
                    <a:lnTo>
                      <a:pt x="2481" y="4547"/>
                    </a:lnTo>
                    <a:lnTo>
                      <a:pt x="2428" y="4583"/>
                    </a:lnTo>
                    <a:lnTo>
                      <a:pt x="2370" y="4612"/>
                    </a:lnTo>
                    <a:lnTo>
                      <a:pt x="2310" y="4634"/>
                    </a:lnTo>
                    <a:lnTo>
                      <a:pt x="2245" y="4648"/>
                    </a:lnTo>
                    <a:lnTo>
                      <a:pt x="2179" y="4652"/>
                    </a:lnTo>
                    <a:lnTo>
                      <a:pt x="494" y="4652"/>
                    </a:lnTo>
                    <a:lnTo>
                      <a:pt x="426" y="4648"/>
                    </a:lnTo>
                    <a:lnTo>
                      <a:pt x="363" y="4634"/>
                    </a:lnTo>
                    <a:lnTo>
                      <a:pt x="301" y="4612"/>
                    </a:lnTo>
                    <a:lnTo>
                      <a:pt x="246" y="4583"/>
                    </a:lnTo>
                    <a:lnTo>
                      <a:pt x="193" y="4547"/>
                    </a:lnTo>
                    <a:lnTo>
                      <a:pt x="146" y="4503"/>
                    </a:lnTo>
                    <a:lnTo>
                      <a:pt x="103" y="4454"/>
                    </a:lnTo>
                    <a:lnTo>
                      <a:pt x="68" y="4400"/>
                    </a:lnTo>
                    <a:lnTo>
                      <a:pt x="38" y="4342"/>
                    </a:lnTo>
                    <a:lnTo>
                      <a:pt x="18" y="4279"/>
                    </a:lnTo>
                    <a:lnTo>
                      <a:pt x="4" y="4214"/>
                    </a:lnTo>
                    <a:lnTo>
                      <a:pt x="0" y="4146"/>
                    </a:lnTo>
                    <a:lnTo>
                      <a:pt x="0" y="507"/>
                    </a:lnTo>
                    <a:lnTo>
                      <a:pt x="4" y="439"/>
                    </a:lnTo>
                    <a:lnTo>
                      <a:pt x="18" y="372"/>
                    </a:lnTo>
                    <a:lnTo>
                      <a:pt x="38" y="310"/>
                    </a:lnTo>
                    <a:lnTo>
                      <a:pt x="68" y="251"/>
                    </a:lnTo>
                    <a:lnTo>
                      <a:pt x="103" y="198"/>
                    </a:lnTo>
                    <a:lnTo>
                      <a:pt x="146" y="150"/>
                    </a:lnTo>
                    <a:lnTo>
                      <a:pt x="193" y="106"/>
                    </a:lnTo>
                    <a:lnTo>
                      <a:pt x="246" y="70"/>
                    </a:lnTo>
                    <a:lnTo>
                      <a:pt x="301" y="41"/>
                    </a:lnTo>
                    <a:lnTo>
                      <a:pt x="363" y="18"/>
                    </a:lnTo>
                    <a:lnTo>
                      <a:pt x="426" y="5"/>
                    </a:lnTo>
                    <a:lnTo>
                      <a:pt x="4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 24"/>
              <p:cNvSpPr/>
              <p:nvPr/>
            </p:nvSpPr>
            <p:spPr bwMode="auto">
              <a:xfrm>
                <a:off x="13631863" y="2667000"/>
                <a:ext cx="1004888" cy="6302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25"/>
              <p:cNvSpPr/>
              <p:nvPr/>
            </p:nvSpPr>
            <p:spPr bwMode="auto">
              <a:xfrm>
                <a:off x="13631863" y="4278313"/>
                <a:ext cx="1004888" cy="63023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26"/>
              <p:cNvSpPr/>
              <p:nvPr/>
            </p:nvSpPr>
            <p:spPr bwMode="auto">
              <a:xfrm>
                <a:off x="13631863" y="5964238"/>
                <a:ext cx="1004888" cy="6318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7"/>
              <p:cNvSpPr/>
              <p:nvPr/>
            </p:nvSpPr>
            <p:spPr bwMode="auto">
              <a:xfrm>
                <a:off x="15005050" y="2917825"/>
                <a:ext cx="3705225" cy="3810000"/>
              </a:xfrm>
              <a:custGeom>
                <a:avLst/>
                <a:gdLst>
                  <a:gd name="T0" fmla="*/ 1113 w 2334"/>
                  <a:gd name="T1" fmla="*/ 836 h 2400"/>
                  <a:gd name="T2" fmla="*/ 1016 w 2334"/>
                  <a:gd name="T3" fmla="*/ 866 h 2400"/>
                  <a:gd name="T4" fmla="*/ 932 w 2334"/>
                  <a:gd name="T5" fmla="*/ 922 h 2400"/>
                  <a:gd name="T6" fmla="*/ 868 w 2334"/>
                  <a:gd name="T7" fmla="*/ 999 h 2400"/>
                  <a:gd name="T8" fmla="*/ 825 w 2334"/>
                  <a:gd name="T9" fmla="*/ 1093 h 2400"/>
                  <a:gd name="T10" fmla="*/ 810 w 2334"/>
                  <a:gd name="T11" fmla="*/ 1199 h 2400"/>
                  <a:gd name="T12" fmla="*/ 825 w 2334"/>
                  <a:gd name="T13" fmla="*/ 1305 h 2400"/>
                  <a:gd name="T14" fmla="*/ 868 w 2334"/>
                  <a:gd name="T15" fmla="*/ 1399 h 2400"/>
                  <a:gd name="T16" fmla="*/ 932 w 2334"/>
                  <a:gd name="T17" fmla="*/ 1476 h 2400"/>
                  <a:gd name="T18" fmla="*/ 1016 w 2334"/>
                  <a:gd name="T19" fmla="*/ 1532 h 2400"/>
                  <a:gd name="T20" fmla="*/ 1113 w 2334"/>
                  <a:gd name="T21" fmla="*/ 1562 h 2400"/>
                  <a:gd name="T22" fmla="*/ 1219 w 2334"/>
                  <a:gd name="T23" fmla="*/ 1562 h 2400"/>
                  <a:gd name="T24" fmla="*/ 1316 w 2334"/>
                  <a:gd name="T25" fmla="*/ 1532 h 2400"/>
                  <a:gd name="T26" fmla="*/ 1400 w 2334"/>
                  <a:gd name="T27" fmla="*/ 1476 h 2400"/>
                  <a:gd name="T28" fmla="*/ 1465 w 2334"/>
                  <a:gd name="T29" fmla="*/ 1400 h 2400"/>
                  <a:gd name="T30" fmla="*/ 1507 w 2334"/>
                  <a:gd name="T31" fmla="*/ 1305 h 2400"/>
                  <a:gd name="T32" fmla="*/ 1522 w 2334"/>
                  <a:gd name="T33" fmla="*/ 1199 h 2400"/>
                  <a:gd name="T34" fmla="*/ 1507 w 2334"/>
                  <a:gd name="T35" fmla="*/ 1093 h 2400"/>
                  <a:gd name="T36" fmla="*/ 1465 w 2334"/>
                  <a:gd name="T37" fmla="*/ 999 h 2400"/>
                  <a:gd name="T38" fmla="*/ 1400 w 2334"/>
                  <a:gd name="T39" fmla="*/ 922 h 2400"/>
                  <a:gd name="T40" fmla="*/ 1316 w 2334"/>
                  <a:gd name="T41" fmla="*/ 866 h 2400"/>
                  <a:gd name="T42" fmla="*/ 1219 w 2334"/>
                  <a:gd name="T43" fmla="*/ 836 h 2400"/>
                  <a:gd name="T44" fmla="*/ 1003 w 2334"/>
                  <a:gd name="T45" fmla="*/ 0 h 2400"/>
                  <a:gd name="T46" fmla="*/ 1329 w 2334"/>
                  <a:gd name="T47" fmla="*/ 329 h 2400"/>
                  <a:gd name="T48" fmla="*/ 1466 w 2334"/>
                  <a:gd name="T49" fmla="*/ 369 h 2400"/>
                  <a:gd name="T50" fmla="*/ 1591 w 2334"/>
                  <a:gd name="T51" fmla="*/ 428 h 2400"/>
                  <a:gd name="T52" fmla="*/ 1876 w 2334"/>
                  <a:gd name="T53" fmla="*/ 233 h 2400"/>
                  <a:gd name="T54" fmla="*/ 1881 w 2334"/>
                  <a:gd name="T55" fmla="*/ 703 h 2400"/>
                  <a:gd name="T56" fmla="*/ 1948 w 2334"/>
                  <a:gd name="T57" fmla="*/ 826 h 2400"/>
                  <a:gd name="T58" fmla="*/ 1997 w 2334"/>
                  <a:gd name="T59" fmla="*/ 960 h 2400"/>
                  <a:gd name="T60" fmla="*/ 2334 w 2334"/>
                  <a:gd name="T61" fmla="*/ 1031 h 2400"/>
                  <a:gd name="T62" fmla="*/ 2013 w 2334"/>
                  <a:gd name="T63" fmla="*/ 1369 h 2400"/>
                  <a:gd name="T64" fmla="*/ 1975 w 2334"/>
                  <a:gd name="T65" fmla="*/ 1508 h 2400"/>
                  <a:gd name="T66" fmla="*/ 1918 w 2334"/>
                  <a:gd name="T67" fmla="*/ 1636 h 2400"/>
                  <a:gd name="T68" fmla="*/ 2107 w 2334"/>
                  <a:gd name="T69" fmla="*/ 1930 h 2400"/>
                  <a:gd name="T70" fmla="*/ 1650 w 2334"/>
                  <a:gd name="T71" fmla="*/ 1934 h 2400"/>
                  <a:gd name="T72" fmla="*/ 1529 w 2334"/>
                  <a:gd name="T73" fmla="*/ 2004 h 2400"/>
                  <a:gd name="T74" fmla="*/ 1399 w 2334"/>
                  <a:gd name="T75" fmla="*/ 2054 h 2400"/>
                  <a:gd name="T76" fmla="*/ 1329 w 2334"/>
                  <a:gd name="T77" fmla="*/ 2400 h 2400"/>
                  <a:gd name="T78" fmla="*/ 1003 w 2334"/>
                  <a:gd name="T79" fmla="*/ 2070 h 2400"/>
                  <a:gd name="T80" fmla="*/ 868 w 2334"/>
                  <a:gd name="T81" fmla="*/ 2031 h 2400"/>
                  <a:gd name="T82" fmla="*/ 743 w 2334"/>
                  <a:gd name="T83" fmla="*/ 1972 h 2400"/>
                  <a:gd name="T84" fmla="*/ 457 w 2334"/>
                  <a:gd name="T85" fmla="*/ 2167 h 2400"/>
                  <a:gd name="T86" fmla="*/ 453 w 2334"/>
                  <a:gd name="T87" fmla="*/ 1697 h 2400"/>
                  <a:gd name="T88" fmla="*/ 384 w 2334"/>
                  <a:gd name="T89" fmla="*/ 1573 h 2400"/>
                  <a:gd name="T90" fmla="*/ 337 w 2334"/>
                  <a:gd name="T91" fmla="*/ 1438 h 2400"/>
                  <a:gd name="T92" fmla="*/ 0 w 2334"/>
                  <a:gd name="T93" fmla="*/ 1369 h 2400"/>
                  <a:gd name="T94" fmla="*/ 321 w 2334"/>
                  <a:gd name="T95" fmla="*/ 1031 h 2400"/>
                  <a:gd name="T96" fmla="*/ 359 w 2334"/>
                  <a:gd name="T97" fmla="*/ 892 h 2400"/>
                  <a:gd name="T98" fmla="*/ 416 w 2334"/>
                  <a:gd name="T99" fmla="*/ 764 h 2400"/>
                  <a:gd name="T100" fmla="*/ 227 w 2334"/>
                  <a:gd name="T101" fmla="*/ 470 h 2400"/>
                  <a:gd name="T102" fmla="*/ 682 w 2334"/>
                  <a:gd name="T103" fmla="*/ 466 h 2400"/>
                  <a:gd name="T104" fmla="*/ 803 w 2334"/>
                  <a:gd name="T105" fmla="*/ 396 h 2400"/>
                  <a:gd name="T106" fmla="*/ 934 w 2334"/>
                  <a:gd name="T107" fmla="*/ 346 h 2400"/>
                  <a:gd name="T108" fmla="*/ 1003 w 2334"/>
                  <a:gd name="T109" fmla="*/ 0 h 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34" h="2400">
                    <a:moveTo>
                      <a:pt x="1166" y="833"/>
                    </a:moveTo>
                    <a:lnTo>
                      <a:pt x="1113" y="836"/>
                    </a:lnTo>
                    <a:lnTo>
                      <a:pt x="1063" y="848"/>
                    </a:lnTo>
                    <a:lnTo>
                      <a:pt x="1016" y="866"/>
                    </a:lnTo>
                    <a:lnTo>
                      <a:pt x="972" y="892"/>
                    </a:lnTo>
                    <a:lnTo>
                      <a:pt x="932" y="922"/>
                    </a:lnTo>
                    <a:lnTo>
                      <a:pt x="897" y="959"/>
                    </a:lnTo>
                    <a:lnTo>
                      <a:pt x="868" y="999"/>
                    </a:lnTo>
                    <a:lnTo>
                      <a:pt x="843" y="1045"/>
                    </a:lnTo>
                    <a:lnTo>
                      <a:pt x="825" y="1093"/>
                    </a:lnTo>
                    <a:lnTo>
                      <a:pt x="813" y="1145"/>
                    </a:lnTo>
                    <a:lnTo>
                      <a:pt x="810" y="1199"/>
                    </a:lnTo>
                    <a:lnTo>
                      <a:pt x="813" y="1254"/>
                    </a:lnTo>
                    <a:lnTo>
                      <a:pt x="825" y="1305"/>
                    </a:lnTo>
                    <a:lnTo>
                      <a:pt x="843" y="1353"/>
                    </a:lnTo>
                    <a:lnTo>
                      <a:pt x="868" y="1399"/>
                    </a:lnTo>
                    <a:lnTo>
                      <a:pt x="897" y="1440"/>
                    </a:lnTo>
                    <a:lnTo>
                      <a:pt x="932" y="1476"/>
                    </a:lnTo>
                    <a:lnTo>
                      <a:pt x="972" y="1508"/>
                    </a:lnTo>
                    <a:lnTo>
                      <a:pt x="1016" y="1532"/>
                    </a:lnTo>
                    <a:lnTo>
                      <a:pt x="1063" y="1550"/>
                    </a:lnTo>
                    <a:lnTo>
                      <a:pt x="1113" y="1562"/>
                    </a:lnTo>
                    <a:lnTo>
                      <a:pt x="1166" y="1565"/>
                    </a:lnTo>
                    <a:lnTo>
                      <a:pt x="1219" y="1562"/>
                    </a:lnTo>
                    <a:lnTo>
                      <a:pt x="1269" y="1550"/>
                    </a:lnTo>
                    <a:lnTo>
                      <a:pt x="1316" y="1532"/>
                    </a:lnTo>
                    <a:lnTo>
                      <a:pt x="1360" y="1508"/>
                    </a:lnTo>
                    <a:lnTo>
                      <a:pt x="1400" y="1476"/>
                    </a:lnTo>
                    <a:lnTo>
                      <a:pt x="1435" y="1441"/>
                    </a:lnTo>
                    <a:lnTo>
                      <a:pt x="1465" y="1400"/>
                    </a:lnTo>
                    <a:lnTo>
                      <a:pt x="1490" y="1355"/>
                    </a:lnTo>
                    <a:lnTo>
                      <a:pt x="1507" y="1305"/>
                    </a:lnTo>
                    <a:lnTo>
                      <a:pt x="1519" y="1254"/>
                    </a:lnTo>
                    <a:lnTo>
                      <a:pt x="1522" y="1199"/>
                    </a:lnTo>
                    <a:lnTo>
                      <a:pt x="1519" y="1145"/>
                    </a:lnTo>
                    <a:lnTo>
                      <a:pt x="1507" y="1093"/>
                    </a:lnTo>
                    <a:lnTo>
                      <a:pt x="1490" y="1045"/>
                    </a:lnTo>
                    <a:lnTo>
                      <a:pt x="1465" y="999"/>
                    </a:lnTo>
                    <a:lnTo>
                      <a:pt x="1435" y="959"/>
                    </a:lnTo>
                    <a:lnTo>
                      <a:pt x="1400" y="922"/>
                    </a:lnTo>
                    <a:lnTo>
                      <a:pt x="1360" y="892"/>
                    </a:lnTo>
                    <a:lnTo>
                      <a:pt x="1316" y="866"/>
                    </a:lnTo>
                    <a:lnTo>
                      <a:pt x="1269" y="848"/>
                    </a:lnTo>
                    <a:lnTo>
                      <a:pt x="1219" y="836"/>
                    </a:lnTo>
                    <a:lnTo>
                      <a:pt x="1166" y="833"/>
                    </a:lnTo>
                    <a:close/>
                    <a:moveTo>
                      <a:pt x="1003" y="0"/>
                    </a:moveTo>
                    <a:lnTo>
                      <a:pt x="1329" y="0"/>
                    </a:lnTo>
                    <a:lnTo>
                      <a:pt x="1329" y="329"/>
                    </a:lnTo>
                    <a:lnTo>
                      <a:pt x="1399" y="346"/>
                    </a:lnTo>
                    <a:lnTo>
                      <a:pt x="1466" y="369"/>
                    </a:lnTo>
                    <a:lnTo>
                      <a:pt x="1529" y="396"/>
                    </a:lnTo>
                    <a:lnTo>
                      <a:pt x="1591" y="428"/>
                    </a:lnTo>
                    <a:lnTo>
                      <a:pt x="1650" y="466"/>
                    </a:lnTo>
                    <a:lnTo>
                      <a:pt x="1876" y="233"/>
                    </a:lnTo>
                    <a:lnTo>
                      <a:pt x="2107" y="469"/>
                    </a:lnTo>
                    <a:lnTo>
                      <a:pt x="1881" y="703"/>
                    </a:lnTo>
                    <a:lnTo>
                      <a:pt x="1916" y="764"/>
                    </a:lnTo>
                    <a:lnTo>
                      <a:pt x="1948" y="826"/>
                    </a:lnTo>
                    <a:lnTo>
                      <a:pt x="1975" y="892"/>
                    </a:lnTo>
                    <a:lnTo>
                      <a:pt x="1997" y="960"/>
                    </a:lnTo>
                    <a:lnTo>
                      <a:pt x="2013" y="1031"/>
                    </a:lnTo>
                    <a:lnTo>
                      <a:pt x="2334" y="1031"/>
                    </a:lnTo>
                    <a:lnTo>
                      <a:pt x="2334" y="1369"/>
                    </a:lnTo>
                    <a:lnTo>
                      <a:pt x="2013" y="1369"/>
                    </a:lnTo>
                    <a:lnTo>
                      <a:pt x="1997" y="1438"/>
                    </a:lnTo>
                    <a:lnTo>
                      <a:pt x="1975" y="1508"/>
                    </a:lnTo>
                    <a:lnTo>
                      <a:pt x="1948" y="1573"/>
                    </a:lnTo>
                    <a:lnTo>
                      <a:pt x="1918" y="1636"/>
                    </a:lnTo>
                    <a:lnTo>
                      <a:pt x="1881" y="1697"/>
                    </a:lnTo>
                    <a:lnTo>
                      <a:pt x="2107" y="1930"/>
                    </a:lnTo>
                    <a:lnTo>
                      <a:pt x="1876" y="2167"/>
                    </a:lnTo>
                    <a:lnTo>
                      <a:pt x="1650" y="1934"/>
                    </a:lnTo>
                    <a:lnTo>
                      <a:pt x="1591" y="1972"/>
                    </a:lnTo>
                    <a:lnTo>
                      <a:pt x="1529" y="2004"/>
                    </a:lnTo>
                    <a:lnTo>
                      <a:pt x="1466" y="2031"/>
                    </a:lnTo>
                    <a:lnTo>
                      <a:pt x="1399" y="2054"/>
                    </a:lnTo>
                    <a:lnTo>
                      <a:pt x="1329" y="2070"/>
                    </a:lnTo>
                    <a:lnTo>
                      <a:pt x="1329" y="2400"/>
                    </a:lnTo>
                    <a:lnTo>
                      <a:pt x="1003" y="2400"/>
                    </a:lnTo>
                    <a:lnTo>
                      <a:pt x="1003" y="2070"/>
                    </a:lnTo>
                    <a:lnTo>
                      <a:pt x="934" y="2054"/>
                    </a:lnTo>
                    <a:lnTo>
                      <a:pt x="868" y="2031"/>
                    </a:lnTo>
                    <a:lnTo>
                      <a:pt x="803" y="2004"/>
                    </a:lnTo>
                    <a:lnTo>
                      <a:pt x="743" y="1972"/>
                    </a:lnTo>
                    <a:lnTo>
                      <a:pt x="684" y="1934"/>
                    </a:lnTo>
                    <a:lnTo>
                      <a:pt x="457" y="2167"/>
                    </a:lnTo>
                    <a:lnTo>
                      <a:pt x="227" y="1930"/>
                    </a:lnTo>
                    <a:lnTo>
                      <a:pt x="453" y="1697"/>
                    </a:lnTo>
                    <a:lnTo>
                      <a:pt x="416" y="1636"/>
                    </a:lnTo>
                    <a:lnTo>
                      <a:pt x="384" y="1573"/>
                    </a:lnTo>
                    <a:lnTo>
                      <a:pt x="357" y="1508"/>
                    </a:lnTo>
                    <a:lnTo>
                      <a:pt x="337" y="1438"/>
                    </a:lnTo>
                    <a:lnTo>
                      <a:pt x="321" y="1369"/>
                    </a:lnTo>
                    <a:lnTo>
                      <a:pt x="0" y="1369"/>
                    </a:lnTo>
                    <a:lnTo>
                      <a:pt x="0" y="1031"/>
                    </a:lnTo>
                    <a:lnTo>
                      <a:pt x="321" y="1031"/>
                    </a:lnTo>
                    <a:lnTo>
                      <a:pt x="337" y="960"/>
                    </a:lnTo>
                    <a:lnTo>
                      <a:pt x="359" y="892"/>
                    </a:lnTo>
                    <a:lnTo>
                      <a:pt x="385" y="827"/>
                    </a:lnTo>
                    <a:lnTo>
                      <a:pt x="416" y="764"/>
                    </a:lnTo>
                    <a:lnTo>
                      <a:pt x="453" y="703"/>
                    </a:lnTo>
                    <a:lnTo>
                      <a:pt x="227" y="470"/>
                    </a:lnTo>
                    <a:lnTo>
                      <a:pt x="457" y="233"/>
                    </a:lnTo>
                    <a:lnTo>
                      <a:pt x="682" y="466"/>
                    </a:lnTo>
                    <a:lnTo>
                      <a:pt x="741" y="428"/>
                    </a:lnTo>
                    <a:lnTo>
                      <a:pt x="803" y="396"/>
                    </a:lnTo>
                    <a:lnTo>
                      <a:pt x="868" y="369"/>
                    </a:lnTo>
                    <a:lnTo>
                      <a:pt x="934" y="346"/>
                    </a:lnTo>
                    <a:lnTo>
                      <a:pt x="1003" y="329"/>
                    </a:lnTo>
                    <a:lnTo>
                      <a:pt x="10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41"/>
            <p:cNvSpPr txBox="1"/>
            <p:nvPr/>
          </p:nvSpPr>
          <p:spPr bwMode="auto">
            <a:xfrm>
              <a:off x="3821377" y="3977519"/>
              <a:ext cx="1841500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15306" y="3117851"/>
            <a:ext cx="1841500" cy="2292351"/>
            <a:chOff x="6515306" y="3117851"/>
            <a:chExt cx="1841500" cy="2292351"/>
          </a:xfrm>
        </p:grpSpPr>
        <p:sp>
          <p:nvSpPr>
            <p:cNvPr id="9" name="Rectangle 11"/>
            <p:cNvSpPr/>
            <p:nvPr/>
          </p:nvSpPr>
          <p:spPr>
            <a:xfrm>
              <a:off x="6515306" y="3117851"/>
              <a:ext cx="1841500" cy="2292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26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排版占位显示</a:t>
              </a:r>
              <a:b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7154818" y="3338696"/>
              <a:ext cx="562476" cy="440906"/>
              <a:chOff x="-5686425" y="5219701"/>
              <a:chExt cx="5626100" cy="4410075"/>
            </a:xfrm>
            <a:solidFill>
              <a:schemeClr val="bg1"/>
            </a:solidFill>
          </p:grpSpPr>
          <p:sp>
            <p:nvSpPr>
              <p:cNvPr id="20" name="Freeform: Shape 29"/>
              <p:cNvSpPr/>
              <p:nvPr/>
            </p:nvSpPr>
            <p:spPr bwMode="auto">
              <a:xfrm>
                <a:off x="-4725988" y="9124951"/>
                <a:ext cx="3706813" cy="504825"/>
              </a:xfrm>
              <a:custGeom>
                <a:avLst/>
                <a:gdLst>
                  <a:gd name="T0" fmla="*/ 160 w 2335"/>
                  <a:gd name="T1" fmla="*/ 0 h 318"/>
                  <a:gd name="T2" fmla="*/ 2174 w 2335"/>
                  <a:gd name="T3" fmla="*/ 0 h 318"/>
                  <a:gd name="T4" fmla="*/ 2206 w 2335"/>
                  <a:gd name="T5" fmla="*/ 3 h 318"/>
                  <a:gd name="T6" fmla="*/ 2237 w 2335"/>
                  <a:gd name="T7" fmla="*/ 13 h 318"/>
                  <a:gd name="T8" fmla="*/ 2264 w 2335"/>
                  <a:gd name="T9" fmla="*/ 28 h 318"/>
                  <a:gd name="T10" fmla="*/ 2288 w 2335"/>
                  <a:gd name="T11" fmla="*/ 47 h 318"/>
                  <a:gd name="T12" fmla="*/ 2307 w 2335"/>
                  <a:gd name="T13" fmla="*/ 71 h 318"/>
                  <a:gd name="T14" fmla="*/ 2322 w 2335"/>
                  <a:gd name="T15" fmla="*/ 98 h 318"/>
                  <a:gd name="T16" fmla="*/ 2332 w 2335"/>
                  <a:gd name="T17" fmla="*/ 127 h 318"/>
                  <a:gd name="T18" fmla="*/ 2335 w 2335"/>
                  <a:gd name="T19" fmla="*/ 160 h 318"/>
                  <a:gd name="T20" fmla="*/ 2332 w 2335"/>
                  <a:gd name="T21" fmla="*/ 192 h 318"/>
                  <a:gd name="T22" fmla="*/ 2322 w 2335"/>
                  <a:gd name="T23" fmla="*/ 222 h 318"/>
                  <a:gd name="T24" fmla="*/ 2307 w 2335"/>
                  <a:gd name="T25" fmla="*/ 248 h 318"/>
                  <a:gd name="T26" fmla="*/ 2288 w 2335"/>
                  <a:gd name="T27" fmla="*/ 272 h 318"/>
                  <a:gd name="T28" fmla="*/ 2264 w 2335"/>
                  <a:gd name="T29" fmla="*/ 291 h 318"/>
                  <a:gd name="T30" fmla="*/ 2237 w 2335"/>
                  <a:gd name="T31" fmla="*/ 306 h 318"/>
                  <a:gd name="T32" fmla="*/ 2206 w 2335"/>
                  <a:gd name="T33" fmla="*/ 315 h 318"/>
                  <a:gd name="T34" fmla="*/ 2174 w 2335"/>
                  <a:gd name="T35" fmla="*/ 318 h 318"/>
                  <a:gd name="T36" fmla="*/ 160 w 2335"/>
                  <a:gd name="T37" fmla="*/ 318 h 318"/>
                  <a:gd name="T38" fmla="*/ 128 w 2335"/>
                  <a:gd name="T39" fmla="*/ 315 h 318"/>
                  <a:gd name="T40" fmla="*/ 97 w 2335"/>
                  <a:gd name="T41" fmla="*/ 306 h 318"/>
                  <a:gd name="T42" fmla="*/ 70 w 2335"/>
                  <a:gd name="T43" fmla="*/ 291 h 318"/>
                  <a:gd name="T44" fmla="*/ 46 w 2335"/>
                  <a:gd name="T45" fmla="*/ 272 h 318"/>
                  <a:gd name="T46" fmla="*/ 27 w 2335"/>
                  <a:gd name="T47" fmla="*/ 248 h 318"/>
                  <a:gd name="T48" fmla="*/ 12 w 2335"/>
                  <a:gd name="T49" fmla="*/ 222 h 318"/>
                  <a:gd name="T50" fmla="*/ 3 w 2335"/>
                  <a:gd name="T51" fmla="*/ 192 h 318"/>
                  <a:gd name="T52" fmla="*/ 0 w 2335"/>
                  <a:gd name="T53" fmla="*/ 160 h 318"/>
                  <a:gd name="T54" fmla="*/ 3 w 2335"/>
                  <a:gd name="T55" fmla="*/ 127 h 318"/>
                  <a:gd name="T56" fmla="*/ 12 w 2335"/>
                  <a:gd name="T57" fmla="*/ 98 h 318"/>
                  <a:gd name="T58" fmla="*/ 27 w 2335"/>
                  <a:gd name="T59" fmla="*/ 71 h 318"/>
                  <a:gd name="T60" fmla="*/ 46 w 2335"/>
                  <a:gd name="T61" fmla="*/ 47 h 318"/>
                  <a:gd name="T62" fmla="*/ 70 w 2335"/>
                  <a:gd name="T63" fmla="*/ 28 h 318"/>
                  <a:gd name="T64" fmla="*/ 97 w 2335"/>
                  <a:gd name="T65" fmla="*/ 13 h 318"/>
                  <a:gd name="T66" fmla="*/ 128 w 2335"/>
                  <a:gd name="T67" fmla="*/ 3 h 318"/>
                  <a:gd name="T68" fmla="*/ 160 w 2335"/>
                  <a:gd name="T6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5" h="318">
                    <a:moveTo>
                      <a:pt x="160" y="0"/>
                    </a:moveTo>
                    <a:lnTo>
                      <a:pt x="2174" y="0"/>
                    </a:lnTo>
                    <a:lnTo>
                      <a:pt x="2206" y="3"/>
                    </a:lnTo>
                    <a:lnTo>
                      <a:pt x="2237" y="13"/>
                    </a:lnTo>
                    <a:lnTo>
                      <a:pt x="2264" y="28"/>
                    </a:lnTo>
                    <a:lnTo>
                      <a:pt x="2288" y="47"/>
                    </a:lnTo>
                    <a:lnTo>
                      <a:pt x="2307" y="71"/>
                    </a:lnTo>
                    <a:lnTo>
                      <a:pt x="2322" y="98"/>
                    </a:lnTo>
                    <a:lnTo>
                      <a:pt x="2332" y="127"/>
                    </a:lnTo>
                    <a:lnTo>
                      <a:pt x="2335" y="160"/>
                    </a:lnTo>
                    <a:lnTo>
                      <a:pt x="2332" y="192"/>
                    </a:lnTo>
                    <a:lnTo>
                      <a:pt x="2322" y="222"/>
                    </a:lnTo>
                    <a:lnTo>
                      <a:pt x="2307" y="248"/>
                    </a:lnTo>
                    <a:lnTo>
                      <a:pt x="2288" y="272"/>
                    </a:lnTo>
                    <a:lnTo>
                      <a:pt x="2264" y="291"/>
                    </a:lnTo>
                    <a:lnTo>
                      <a:pt x="2237" y="306"/>
                    </a:lnTo>
                    <a:lnTo>
                      <a:pt x="2206" y="315"/>
                    </a:lnTo>
                    <a:lnTo>
                      <a:pt x="2174" y="318"/>
                    </a:lnTo>
                    <a:lnTo>
                      <a:pt x="160" y="318"/>
                    </a:lnTo>
                    <a:lnTo>
                      <a:pt x="128" y="315"/>
                    </a:lnTo>
                    <a:lnTo>
                      <a:pt x="97" y="306"/>
                    </a:lnTo>
                    <a:lnTo>
                      <a:pt x="70" y="291"/>
                    </a:lnTo>
                    <a:lnTo>
                      <a:pt x="46" y="272"/>
                    </a:lnTo>
                    <a:lnTo>
                      <a:pt x="27" y="248"/>
                    </a:lnTo>
                    <a:lnTo>
                      <a:pt x="12" y="222"/>
                    </a:lnTo>
                    <a:lnTo>
                      <a:pt x="3" y="192"/>
                    </a:lnTo>
                    <a:lnTo>
                      <a:pt x="0" y="160"/>
                    </a:lnTo>
                    <a:lnTo>
                      <a:pt x="3" y="127"/>
                    </a:lnTo>
                    <a:lnTo>
                      <a:pt x="12" y="98"/>
                    </a:lnTo>
                    <a:lnTo>
                      <a:pt x="27" y="71"/>
                    </a:lnTo>
                    <a:lnTo>
                      <a:pt x="46" y="47"/>
                    </a:lnTo>
                    <a:lnTo>
                      <a:pt x="70" y="28"/>
                    </a:lnTo>
                    <a:lnTo>
                      <a:pt x="97" y="13"/>
                    </a:lnTo>
                    <a:lnTo>
                      <a:pt x="128" y="3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0"/>
              <p:cNvSpPr/>
              <p:nvPr/>
            </p:nvSpPr>
            <p:spPr bwMode="auto">
              <a:xfrm>
                <a:off x="-4792663" y="7046913"/>
                <a:ext cx="384175" cy="1006475"/>
              </a:xfrm>
              <a:custGeom>
                <a:avLst/>
                <a:gdLst>
                  <a:gd name="T0" fmla="*/ 122 w 242"/>
                  <a:gd name="T1" fmla="*/ 0 h 634"/>
                  <a:gd name="T2" fmla="*/ 149 w 242"/>
                  <a:gd name="T3" fmla="*/ 3 h 634"/>
                  <a:gd name="T4" fmla="*/ 175 w 242"/>
                  <a:gd name="T5" fmla="*/ 11 h 634"/>
                  <a:gd name="T6" fmla="*/ 198 w 242"/>
                  <a:gd name="T7" fmla="*/ 25 h 634"/>
                  <a:gd name="T8" fmla="*/ 216 w 242"/>
                  <a:gd name="T9" fmla="*/ 45 h 634"/>
                  <a:gd name="T10" fmla="*/ 230 w 242"/>
                  <a:gd name="T11" fmla="*/ 66 h 634"/>
                  <a:gd name="T12" fmla="*/ 239 w 242"/>
                  <a:gd name="T13" fmla="*/ 92 h 634"/>
                  <a:gd name="T14" fmla="*/ 242 w 242"/>
                  <a:gd name="T15" fmla="*/ 118 h 634"/>
                  <a:gd name="T16" fmla="*/ 242 w 242"/>
                  <a:gd name="T17" fmla="*/ 515 h 634"/>
                  <a:gd name="T18" fmla="*/ 239 w 242"/>
                  <a:gd name="T19" fmla="*/ 543 h 634"/>
                  <a:gd name="T20" fmla="*/ 230 w 242"/>
                  <a:gd name="T21" fmla="*/ 568 h 634"/>
                  <a:gd name="T22" fmla="*/ 216 w 242"/>
                  <a:gd name="T23" fmla="*/ 590 h 634"/>
                  <a:gd name="T24" fmla="*/ 198 w 242"/>
                  <a:gd name="T25" fmla="*/ 608 h 634"/>
                  <a:gd name="T26" fmla="*/ 175 w 242"/>
                  <a:gd name="T27" fmla="*/ 622 h 634"/>
                  <a:gd name="T28" fmla="*/ 149 w 242"/>
                  <a:gd name="T29" fmla="*/ 632 h 634"/>
                  <a:gd name="T30" fmla="*/ 122 w 242"/>
                  <a:gd name="T31" fmla="*/ 634 h 634"/>
                  <a:gd name="T32" fmla="*/ 94 w 242"/>
                  <a:gd name="T33" fmla="*/ 632 h 634"/>
                  <a:gd name="T34" fmla="*/ 69 w 242"/>
                  <a:gd name="T35" fmla="*/ 622 h 634"/>
                  <a:gd name="T36" fmla="*/ 46 w 242"/>
                  <a:gd name="T37" fmla="*/ 608 h 634"/>
                  <a:gd name="T38" fmla="*/ 27 w 242"/>
                  <a:gd name="T39" fmla="*/ 590 h 634"/>
                  <a:gd name="T40" fmla="*/ 13 w 242"/>
                  <a:gd name="T41" fmla="*/ 568 h 634"/>
                  <a:gd name="T42" fmla="*/ 4 w 242"/>
                  <a:gd name="T43" fmla="*/ 543 h 634"/>
                  <a:gd name="T44" fmla="*/ 0 w 242"/>
                  <a:gd name="T45" fmla="*/ 515 h 634"/>
                  <a:gd name="T46" fmla="*/ 0 w 242"/>
                  <a:gd name="T47" fmla="*/ 118 h 634"/>
                  <a:gd name="T48" fmla="*/ 4 w 242"/>
                  <a:gd name="T49" fmla="*/ 92 h 634"/>
                  <a:gd name="T50" fmla="*/ 13 w 242"/>
                  <a:gd name="T51" fmla="*/ 66 h 634"/>
                  <a:gd name="T52" fmla="*/ 27 w 242"/>
                  <a:gd name="T53" fmla="*/ 45 h 634"/>
                  <a:gd name="T54" fmla="*/ 46 w 242"/>
                  <a:gd name="T55" fmla="*/ 25 h 634"/>
                  <a:gd name="T56" fmla="*/ 69 w 242"/>
                  <a:gd name="T57" fmla="*/ 11 h 634"/>
                  <a:gd name="T58" fmla="*/ 94 w 242"/>
                  <a:gd name="T59" fmla="*/ 3 h 634"/>
                  <a:gd name="T60" fmla="*/ 122 w 242"/>
                  <a:gd name="T61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2" h="634">
                    <a:moveTo>
                      <a:pt x="122" y="0"/>
                    </a:moveTo>
                    <a:lnTo>
                      <a:pt x="149" y="3"/>
                    </a:lnTo>
                    <a:lnTo>
                      <a:pt x="175" y="11"/>
                    </a:lnTo>
                    <a:lnTo>
                      <a:pt x="198" y="25"/>
                    </a:lnTo>
                    <a:lnTo>
                      <a:pt x="216" y="45"/>
                    </a:lnTo>
                    <a:lnTo>
                      <a:pt x="230" y="66"/>
                    </a:lnTo>
                    <a:lnTo>
                      <a:pt x="239" y="92"/>
                    </a:lnTo>
                    <a:lnTo>
                      <a:pt x="242" y="118"/>
                    </a:lnTo>
                    <a:lnTo>
                      <a:pt x="242" y="515"/>
                    </a:lnTo>
                    <a:lnTo>
                      <a:pt x="239" y="543"/>
                    </a:lnTo>
                    <a:lnTo>
                      <a:pt x="230" y="568"/>
                    </a:lnTo>
                    <a:lnTo>
                      <a:pt x="216" y="590"/>
                    </a:lnTo>
                    <a:lnTo>
                      <a:pt x="198" y="608"/>
                    </a:lnTo>
                    <a:lnTo>
                      <a:pt x="175" y="622"/>
                    </a:lnTo>
                    <a:lnTo>
                      <a:pt x="149" y="632"/>
                    </a:lnTo>
                    <a:lnTo>
                      <a:pt x="122" y="634"/>
                    </a:lnTo>
                    <a:lnTo>
                      <a:pt x="94" y="632"/>
                    </a:lnTo>
                    <a:lnTo>
                      <a:pt x="69" y="622"/>
                    </a:lnTo>
                    <a:lnTo>
                      <a:pt x="46" y="608"/>
                    </a:lnTo>
                    <a:lnTo>
                      <a:pt x="27" y="590"/>
                    </a:lnTo>
                    <a:lnTo>
                      <a:pt x="13" y="568"/>
                    </a:lnTo>
                    <a:lnTo>
                      <a:pt x="4" y="543"/>
                    </a:lnTo>
                    <a:lnTo>
                      <a:pt x="0" y="515"/>
                    </a:lnTo>
                    <a:lnTo>
                      <a:pt x="0" y="118"/>
                    </a:lnTo>
                    <a:lnTo>
                      <a:pt x="4" y="92"/>
                    </a:lnTo>
                    <a:lnTo>
                      <a:pt x="13" y="66"/>
                    </a:lnTo>
                    <a:lnTo>
                      <a:pt x="27" y="45"/>
                    </a:lnTo>
                    <a:lnTo>
                      <a:pt x="46" y="25"/>
                    </a:lnTo>
                    <a:lnTo>
                      <a:pt x="69" y="11"/>
                    </a:lnTo>
                    <a:lnTo>
                      <a:pt x="94" y="3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1"/>
              <p:cNvSpPr/>
              <p:nvPr/>
            </p:nvSpPr>
            <p:spPr bwMode="auto">
              <a:xfrm>
                <a:off x="-4152900" y="6792913"/>
                <a:ext cx="384175" cy="1260475"/>
              </a:xfrm>
              <a:custGeom>
                <a:avLst/>
                <a:gdLst>
                  <a:gd name="T0" fmla="*/ 122 w 242"/>
                  <a:gd name="T1" fmla="*/ 0 h 794"/>
                  <a:gd name="T2" fmla="*/ 149 w 242"/>
                  <a:gd name="T3" fmla="*/ 4 h 794"/>
                  <a:gd name="T4" fmla="*/ 175 w 242"/>
                  <a:gd name="T5" fmla="*/ 13 h 794"/>
                  <a:gd name="T6" fmla="*/ 197 w 242"/>
                  <a:gd name="T7" fmla="*/ 27 h 794"/>
                  <a:gd name="T8" fmla="*/ 216 w 242"/>
                  <a:gd name="T9" fmla="*/ 45 h 794"/>
                  <a:gd name="T10" fmla="*/ 230 w 242"/>
                  <a:gd name="T11" fmla="*/ 68 h 794"/>
                  <a:gd name="T12" fmla="*/ 239 w 242"/>
                  <a:gd name="T13" fmla="*/ 92 h 794"/>
                  <a:gd name="T14" fmla="*/ 242 w 242"/>
                  <a:gd name="T15" fmla="*/ 120 h 794"/>
                  <a:gd name="T16" fmla="*/ 242 w 242"/>
                  <a:gd name="T17" fmla="*/ 675 h 794"/>
                  <a:gd name="T18" fmla="*/ 239 w 242"/>
                  <a:gd name="T19" fmla="*/ 703 h 794"/>
                  <a:gd name="T20" fmla="*/ 230 w 242"/>
                  <a:gd name="T21" fmla="*/ 728 h 794"/>
                  <a:gd name="T22" fmla="*/ 216 w 242"/>
                  <a:gd name="T23" fmla="*/ 750 h 794"/>
                  <a:gd name="T24" fmla="*/ 197 w 242"/>
                  <a:gd name="T25" fmla="*/ 768 h 794"/>
                  <a:gd name="T26" fmla="*/ 175 w 242"/>
                  <a:gd name="T27" fmla="*/ 782 h 794"/>
                  <a:gd name="T28" fmla="*/ 149 w 242"/>
                  <a:gd name="T29" fmla="*/ 792 h 794"/>
                  <a:gd name="T30" fmla="*/ 122 w 242"/>
                  <a:gd name="T31" fmla="*/ 794 h 794"/>
                  <a:gd name="T32" fmla="*/ 93 w 242"/>
                  <a:gd name="T33" fmla="*/ 792 h 794"/>
                  <a:gd name="T34" fmla="*/ 68 w 242"/>
                  <a:gd name="T35" fmla="*/ 782 h 794"/>
                  <a:gd name="T36" fmla="*/ 46 w 242"/>
                  <a:gd name="T37" fmla="*/ 768 h 794"/>
                  <a:gd name="T38" fmla="*/ 27 w 242"/>
                  <a:gd name="T39" fmla="*/ 750 h 794"/>
                  <a:gd name="T40" fmla="*/ 13 w 242"/>
                  <a:gd name="T41" fmla="*/ 728 h 794"/>
                  <a:gd name="T42" fmla="*/ 3 w 242"/>
                  <a:gd name="T43" fmla="*/ 703 h 794"/>
                  <a:gd name="T44" fmla="*/ 0 w 242"/>
                  <a:gd name="T45" fmla="*/ 675 h 794"/>
                  <a:gd name="T46" fmla="*/ 0 w 242"/>
                  <a:gd name="T47" fmla="*/ 120 h 794"/>
                  <a:gd name="T48" fmla="*/ 3 w 242"/>
                  <a:gd name="T49" fmla="*/ 92 h 794"/>
                  <a:gd name="T50" fmla="*/ 13 w 242"/>
                  <a:gd name="T51" fmla="*/ 68 h 794"/>
                  <a:gd name="T52" fmla="*/ 27 w 242"/>
                  <a:gd name="T53" fmla="*/ 45 h 794"/>
                  <a:gd name="T54" fmla="*/ 46 w 242"/>
                  <a:gd name="T55" fmla="*/ 27 h 794"/>
                  <a:gd name="T56" fmla="*/ 68 w 242"/>
                  <a:gd name="T57" fmla="*/ 13 h 794"/>
                  <a:gd name="T58" fmla="*/ 93 w 242"/>
                  <a:gd name="T59" fmla="*/ 4 h 794"/>
                  <a:gd name="T60" fmla="*/ 122 w 242"/>
                  <a:gd name="T61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2" h="794">
                    <a:moveTo>
                      <a:pt x="122" y="0"/>
                    </a:moveTo>
                    <a:lnTo>
                      <a:pt x="149" y="4"/>
                    </a:lnTo>
                    <a:lnTo>
                      <a:pt x="175" y="13"/>
                    </a:lnTo>
                    <a:lnTo>
                      <a:pt x="197" y="27"/>
                    </a:lnTo>
                    <a:lnTo>
                      <a:pt x="216" y="45"/>
                    </a:lnTo>
                    <a:lnTo>
                      <a:pt x="230" y="68"/>
                    </a:lnTo>
                    <a:lnTo>
                      <a:pt x="239" y="92"/>
                    </a:lnTo>
                    <a:lnTo>
                      <a:pt x="242" y="120"/>
                    </a:lnTo>
                    <a:lnTo>
                      <a:pt x="242" y="675"/>
                    </a:lnTo>
                    <a:lnTo>
                      <a:pt x="239" y="703"/>
                    </a:lnTo>
                    <a:lnTo>
                      <a:pt x="230" y="728"/>
                    </a:lnTo>
                    <a:lnTo>
                      <a:pt x="216" y="750"/>
                    </a:lnTo>
                    <a:lnTo>
                      <a:pt x="197" y="768"/>
                    </a:lnTo>
                    <a:lnTo>
                      <a:pt x="175" y="782"/>
                    </a:lnTo>
                    <a:lnTo>
                      <a:pt x="149" y="792"/>
                    </a:lnTo>
                    <a:lnTo>
                      <a:pt x="122" y="794"/>
                    </a:lnTo>
                    <a:lnTo>
                      <a:pt x="93" y="792"/>
                    </a:lnTo>
                    <a:lnTo>
                      <a:pt x="68" y="782"/>
                    </a:lnTo>
                    <a:lnTo>
                      <a:pt x="46" y="768"/>
                    </a:lnTo>
                    <a:lnTo>
                      <a:pt x="27" y="750"/>
                    </a:lnTo>
                    <a:lnTo>
                      <a:pt x="13" y="728"/>
                    </a:lnTo>
                    <a:lnTo>
                      <a:pt x="3" y="703"/>
                    </a:lnTo>
                    <a:lnTo>
                      <a:pt x="0" y="675"/>
                    </a:lnTo>
                    <a:lnTo>
                      <a:pt x="0" y="120"/>
                    </a:lnTo>
                    <a:lnTo>
                      <a:pt x="3" y="92"/>
                    </a:lnTo>
                    <a:lnTo>
                      <a:pt x="13" y="68"/>
                    </a:lnTo>
                    <a:lnTo>
                      <a:pt x="27" y="45"/>
                    </a:lnTo>
                    <a:lnTo>
                      <a:pt x="46" y="27"/>
                    </a:lnTo>
                    <a:lnTo>
                      <a:pt x="68" y="13"/>
                    </a:lnTo>
                    <a:lnTo>
                      <a:pt x="93" y="4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2"/>
              <p:cNvSpPr/>
              <p:nvPr/>
            </p:nvSpPr>
            <p:spPr bwMode="auto">
              <a:xfrm>
                <a:off x="-3511550" y="6542088"/>
                <a:ext cx="382588" cy="1511300"/>
              </a:xfrm>
              <a:custGeom>
                <a:avLst/>
                <a:gdLst>
                  <a:gd name="T0" fmla="*/ 120 w 241"/>
                  <a:gd name="T1" fmla="*/ 0 h 952"/>
                  <a:gd name="T2" fmla="*/ 147 w 241"/>
                  <a:gd name="T3" fmla="*/ 3 h 952"/>
                  <a:gd name="T4" fmla="*/ 174 w 241"/>
                  <a:gd name="T5" fmla="*/ 12 h 952"/>
                  <a:gd name="T6" fmla="*/ 195 w 241"/>
                  <a:gd name="T7" fmla="*/ 26 h 952"/>
                  <a:gd name="T8" fmla="*/ 215 w 241"/>
                  <a:gd name="T9" fmla="*/ 45 h 952"/>
                  <a:gd name="T10" fmla="*/ 229 w 241"/>
                  <a:gd name="T11" fmla="*/ 66 h 952"/>
                  <a:gd name="T12" fmla="*/ 238 w 241"/>
                  <a:gd name="T13" fmla="*/ 92 h 952"/>
                  <a:gd name="T14" fmla="*/ 241 w 241"/>
                  <a:gd name="T15" fmla="*/ 119 h 952"/>
                  <a:gd name="T16" fmla="*/ 241 w 241"/>
                  <a:gd name="T17" fmla="*/ 833 h 952"/>
                  <a:gd name="T18" fmla="*/ 238 w 241"/>
                  <a:gd name="T19" fmla="*/ 861 h 952"/>
                  <a:gd name="T20" fmla="*/ 229 w 241"/>
                  <a:gd name="T21" fmla="*/ 886 h 952"/>
                  <a:gd name="T22" fmla="*/ 215 w 241"/>
                  <a:gd name="T23" fmla="*/ 908 h 952"/>
                  <a:gd name="T24" fmla="*/ 195 w 241"/>
                  <a:gd name="T25" fmla="*/ 926 h 952"/>
                  <a:gd name="T26" fmla="*/ 174 w 241"/>
                  <a:gd name="T27" fmla="*/ 940 h 952"/>
                  <a:gd name="T28" fmla="*/ 147 w 241"/>
                  <a:gd name="T29" fmla="*/ 950 h 952"/>
                  <a:gd name="T30" fmla="*/ 120 w 241"/>
                  <a:gd name="T31" fmla="*/ 952 h 952"/>
                  <a:gd name="T32" fmla="*/ 92 w 241"/>
                  <a:gd name="T33" fmla="*/ 950 h 952"/>
                  <a:gd name="T34" fmla="*/ 67 w 241"/>
                  <a:gd name="T35" fmla="*/ 940 h 952"/>
                  <a:gd name="T36" fmla="*/ 44 w 241"/>
                  <a:gd name="T37" fmla="*/ 926 h 952"/>
                  <a:gd name="T38" fmla="*/ 26 w 241"/>
                  <a:gd name="T39" fmla="*/ 908 h 952"/>
                  <a:gd name="T40" fmla="*/ 12 w 241"/>
                  <a:gd name="T41" fmla="*/ 886 h 952"/>
                  <a:gd name="T42" fmla="*/ 3 w 241"/>
                  <a:gd name="T43" fmla="*/ 861 h 952"/>
                  <a:gd name="T44" fmla="*/ 0 w 241"/>
                  <a:gd name="T45" fmla="*/ 833 h 952"/>
                  <a:gd name="T46" fmla="*/ 0 w 241"/>
                  <a:gd name="T47" fmla="*/ 119 h 952"/>
                  <a:gd name="T48" fmla="*/ 3 w 241"/>
                  <a:gd name="T49" fmla="*/ 92 h 952"/>
                  <a:gd name="T50" fmla="*/ 12 w 241"/>
                  <a:gd name="T51" fmla="*/ 66 h 952"/>
                  <a:gd name="T52" fmla="*/ 26 w 241"/>
                  <a:gd name="T53" fmla="*/ 45 h 952"/>
                  <a:gd name="T54" fmla="*/ 44 w 241"/>
                  <a:gd name="T55" fmla="*/ 26 h 952"/>
                  <a:gd name="T56" fmla="*/ 67 w 241"/>
                  <a:gd name="T57" fmla="*/ 12 h 952"/>
                  <a:gd name="T58" fmla="*/ 92 w 241"/>
                  <a:gd name="T59" fmla="*/ 3 h 952"/>
                  <a:gd name="T60" fmla="*/ 120 w 241"/>
                  <a:gd name="T61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1" h="952">
                    <a:moveTo>
                      <a:pt x="120" y="0"/>
                    </a:moveTo>
                    <a:lnTo>
                      <a:pt x="147" y="3"/>
                    </a:lnTo>
                    <a:lnTo>
                      <a:pt x="174" y="12"/>
                    </a:lnTo>
                    <a:lnTo>
                      <a:pt x="195" y="26"/>
                    </a:lnTo>
                    <a:lnTo>
                      <a:pt x="215" y="45"/>
                    </a:lnTo>
                    <a:lnTo>
                      <a:pt x="229" y="66"/>
                    </a:lnTo>
                    <a:lnTo>
                      <a:pt x="238" y="92"/>
                    </a:lnTo>
                    <a:lnTo>
                      <a:pt x="241" y="119"/>
                    </a:lnTo>
                    <a:lnTo>
                      <a:pt x="241" y="833"/>
                    </a:lnTo>
                    <a:lnTo>
                      <a:pt x="238" y="861"/>
                    </a:lnTo>
                    <a:lnTo>
                      <a:pt x="229" y="886"/>
                    </a:lnTo>
                    <a:lnTo>
                      <a:pt x="215" y="908"/>
                    </a:lnTo>
                    <a:lnTo>
                      <a:pt x="195" y="926"/>
                    </a:lnTo>
                    <a:lnTo>
                      <a:pt x="174" y="940"/>
                    </a:lnTo>
                    <a:lnTo>
                      <a:pt x="147" y="950"/>
                    </a:lnTo>
                    <a:lnTo>
                      <a:pt x="120" y="952"/>
                    </a:lnTo>
                    <a:lnTo>
                      <a:pt x="92" y="950"/>
                    </a:lnTo>
                    <a:lnTo>
                      <a:pt x="67" y="940"/>
                    </a:lnTo>
                    <a:lnTo>
                      <a:pt x="44" y="926"/>
                    </a:lnTo>
                    <a:lnTo>
                      <a:pt x="26" y="908"/>
                    </a:lnTo>
                    <a:lnTo>
                      <a:pt x="12" y="886"/>
                    </a:lnTo>
                    <a:lnTo>
                      <a:pt x="3" y="861"/>
                    </a:lnTo>
                    <a:lnTo>
                      <a:pt x="0" y="833"/>
                    </a:lnTo>
                    <a:lnTo>
                      <a:pt x="0" y="119"/>
                    </a:lnTo>
                    <a:lnTo>
                      <a:pt x="3" y="92"/>
                    </a:lnTo>
                    <a:lnTo>
                      <a:pt x="12" y="66"/>
                    </a:lnTo>
                    <a:lnTo>
                      <a:pt x="26" y="45"/>
                    </a:lnTo>
                    <a:lnTo>
                      <a:pt x="44" y="26"/>
                    </a:lnTo>
                    <a:lnTo>
                      <a:pt x="67" y="12"/>
                    </a:lnTo>
                    <a:lnTo>
                      <a:pt x="92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3"/>
              <p:cNvSpPr/>
              <p:nvPr/>
            </p:nvSpPr>
            <p:spPr bwMode="auto">
              <a:xfrm>
                <a:off x="-5686425" y="5219701"/>
                <a:ext cx="5626100" cy="3654425"/>
              </a:xfrm>
              <a:custGeom>
                <a:avLst/>
                <a:gdLst>
                  <a:gd name="T0" fmla="*/ 3383 w 3544"/>
                  <a:gd name="T1" fmla="*/ 0 h 2302"/>
                  <a:gd name="T2" fmla="*/ 3446 w 3544"/>
                  <a:gd name="T3" fmla="*/ 11 h 2302"/>
                  <a:gd name="T4" fmla="*/ 3497 w 3544"/>
                  <a:gd name="T5" fmla="*/ 46 h 2302"/>
                  <a:gd name="T6" fmla="*/ 3532 w 3544"/>
                  <a:gd name="T7" fmla="*/ 96 h 2302"/>
                  <a:gd name="T8" fmla="*/ 3544 w 3544"/>
                  <a:gd name="T9" fmla="*/ 158 h 2302"/>
                  <a:gd name="T10" fmla="*/ 3328 w 3544"/>
                  <a:gd name="T11" fmla="*/ 1744 h 2302"/>
                  <a:gd name="T12" fmla="*/ 3389 w 3544"/>
                  <a:gd name="T13" fmla="*/ 1613 h 2302"/>
                  <a:gd name="T14" fmla="*/ 3427 w 3544"/>
                  <a:gd name="T15" fmla="*/ 1473 h 2302"/>
                  <a:gd name="T16" fmla="*/ 3440 w 3544"/>
                  <a:gd name="T17" fmla="*/ 1328 h 2302"/>
                  <a:gd name="T18" fmla="*/ 3428 w 3544"/>
                  <a:gd name="T19" fmla="*/ 1190 h 2302"/>
                  <a:gd name="T20" fmla="*/ 3395 w 3544"/>
                  <a:gd name="T21" fmla="*/ 1058 h 2302"/>
                  <a:gd name="T22" fmla="*/ 3341 w 3544"/>
                  <a:gd name="T23" fmla="*/ 934 h 2302"/>
                  <a:gd name="T24" fmla="*/ 3266 w 3544"/>
                  <a:gd name="T25" fmla="*/ 818 h 2302"/>
                  <a:gd name="T26" fmla="*/ 3222 w 3544"/>
                  <a:gd name="T27" fmla="*/ 317 h 2302"/>
                  <a:gd name="T28" fmla="*/ 322 w 3544"/>
                  <a:gd name="T29" fmla="*/ 1984 h 2302"/>
                  <a:gd name="T30" fmla="*/ 2078 w 3544"/>
                  <a:gd name="T31" fmla="*/ 2025 h 2302"/>
                  <a:gd name="T32" fmla="*/ 2190 w 3544"/>
                  <a:gd name="T33" fmla="*/ 2091 h 2302"/>
                  <a:gd name="T34" fmla="*/ 2312 w 3544"/>
                  <a:gd name="T35" fmla="*/ 2140 h 2302"/>
                  <a:gd name="T36" fmla="*/ 2441 w 3544"/>
                  <a:gd name="T37" fmla="*/ 2170 h 2302"/>
                  <a:gd name="T38" fmla="*/ 2575 w 3544"/>
                  <a:gd name="T39" fmla="*/ 2180 h 2302"/>
                  <a:gd name="T40" fmla="*/ 2722 w 3544"/>
                  <a:gd name="T41" fmla="*/ 2167 h 2302"/>
                  <a:gd name="T42" fmla="*/ 2865 w 3544"/>
                  <a:gd name="T43" fmla="*/ 2131 h 2302"/>
                  <a:gd name="T44" fmla="*/ 2998 w 3544"/>
                  <a:gd name="T45" fmla="*/ 2070 h 2302"/>
                  <a:gd name="T46" fmla="*/ 3226 w 3544"/>
                  <a:gd name="T47" fmla="*/ 2294 h 2302"/>
                  <a:gd name="T48" fmla="*/ 3236 w 3544"/>
                  <a:gd name="T49" fmla="*/ 2302 h 2302"/>
                  <a:gd name="T50" fmla="*/ 129 w 3544"/>
                  <a:gd name="T51" fmla="*/ 2299 h 2302"/>
                  <a:gd name="T52" fmla="*/ 72 w 3544"/>
                  <a:gd name="T53" fmla="*/ 2275 h 2302"/>
                  <a:gd name="T54" fmla="*/ 27 w 3544"/>
                  <a:gd name="T55" fmla="*/ 2231 h 2302"/>
                  <a:gd name="T56" fmla="*/ 3 w 3544"/>
                  <a:gd name="T57" fmla="*/ 2175 h 2302"/>
                  <a:gd name="T58" fmla="*/ 0 w 3544"/>
                  <a:gd name="T59" fmla="*/ 158 h 2302"/>
                  <a:gd name="T60" fmla="*/ 13 w 3544"/>
                  <a:gd name="T61" fmla="*/ 97 h 2302"/>
                  <a:gd name="T62" fmla="*/ 48 w 3544"/>
                  <a:gd name="T63" fmla="*/ 46 h 2302"/>
                  <a:gd name="T64" fmla="*/ 99 w 3544"/>
                  <a:gd name="T65" fmla="*/ 11 h 2302"/>
                  <a:gd name="T66" fmla="*/ 162 w 3544"/>
                  <a:gd name="T67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44" h="2302">
                    <a:moveTo>
                      <a:pt x="162" y="0"/>
                    </a:moveTo>
                    <a:lnTo>
                      <a:pt x="3383" y="0"/>
                    </a:lnTo>
                    <a:lnTo>
                      <a:pt x="3416" y="3"/>
                    </a:lnTo>
                    <a:lnTo>
                      <a:pt x="3446" y="11"/>
                    </a:lnTo>
                    <a:lnTo>
                      <a:pt x="3473" y="26"/>
                    </a:lnTo>
                    <a:lnTo>
                      <a:pt x="3497" y="46"/>
                    </a:lnTo>
                    <a:lnTo>
                      <a:pt x="3517" y="69"/>
                    </a:lnTo>
                    <a:lnTo>
                      <a:pt x="3532" y="96"/>
                    </a:lnTo>
                    <a:lnTo>
                      <a:pt x="3541" y="126"/>
                    </a:lnTo>
                    <a:lnTo>
                      <a:pt x="3544" y="158"/>
                    </a:lnTo>
                    <a:lnTo>
                      <a:pt x="3544" y="1958"/>
                    </a:lnTo>
                    <a:lnTo>
                      <a:pt x="3328" y="1744"/>
                    </a:lnTo>
                    <a:lnTo>
                      <a:pt x="3362" y="1680"/>
                    </a:lnTo>
                    <a:lnTo>
                      <a:pt x="3389" y="1613"/>
                    </a:lnTo>
                    <a:lnTo>
                      <a:pt x="3410" y="1544"/>
                    </a:lnTo>
                    <a:lnTo>
                      <a:pt x="3427" y="1473"/>
                    </a:lnTo>
                    <a:lnTo>
                      <a:pt x="3437" y="1401"/>
                    </a:lnTo>
                    <a:lnTo>
                      <a:pt x="3440" y="1328"/>
                    </a:lnTo>
                    <a:lnTo>
                      <a:pt x="3437" y="1259"/>
                    </a:lnTo>
                    <a:lnTo>
                      <a:pt x="3428" y="1190"/>
                    </a:lnTo>
                    <a:lnTo>
                      <a:pt x="3414" y="1123"/>
                    </a:lnTo>
                    <a:lnTo>
                      <a:pt x="3395" y="1058"/>
                    </a:lnTo>
                    <a:lnTo>
                      <a:pt x="3370" y="995"/>
                    </a:lnTo>
                    <a:lnTo>
                      <a:pt x="3341" y="934"/>
                    </a:lnTo>
                    <a:lnTo>
                      <a:pt x="3306" y="874"/>
                    </a:lnTo>
                    <a:lnTo>
                      <a:pt x="3266" y="818"/>
                    </a:lnTo>
                    <a:lnTo>
                      <a:pt x="3222" y="764"/>
                    </a:lnTo>
                    <a:lnTo>
                      <a:pt x="3222" y="317"/>
                    </a:lnTo>
                    <a:lnTo>
                      <a:pt x="322" y="317"/>
                    </a:lnTo>
                    <a:lnTo>
                      <a:pt x="322" y="1984"/>
                    </a:lnTo>
                    <a:lnTo>
                      <a:pt x="2024" y="1984"/>
                    </a:lnTo>
                    <a:lnTo>
                      <a:pt x="2078" y="2025"/>
                    </a:lnTo>
                    <a:lnTo>
                      <a:pt x="2133" y="2060"/>
                    </a:lnTo>
                    <a:lnTo>
                      <a:pt x="2190" y="2091"/>
                    </a:lnTo>
                    <a:lnTo>
                      <a:pt x="2250" y="2118"/>
                    </a:lnTo>
                    <a:lnTo>
                      <a:pt x="2312" y="2140"/>
                    </a:lnTo>
                    <a:lnTo>
                      <a:pt x="2376" y="2157"/>
                    </a:lnTo>
                    <a:lnTo>
                      <a:pt x="2441" y="2170"/>
                    </a:lnTo>
                    <a:lnTo>
                      <a:pt x="2507" y="2178"/>
                    </a:lnTo>
                    <a:lnTo>
                      <a:pt x="2575" y="2180"/>
                    </a:lnTo>
                    <a:lnTo>
                      <a:pt x="2650" y="2177"/>
                    </a:lnTo>
                    <a:lnTo>
                      <a:pt x="2722" y="2167"/>
                    </a:lnTo>
                    <a:lnTo>
                      <a:pt x="2794" y="2152"/>
                    </a:lnTo>
                    <a:lnTo>
                      <a:pt x="2865" y="2131"/>
                    </a:lnTo>
                    <a:lnTo>
                      <a:pt x="2933" y="2103"/>
                    </a:lnTo>
                    <a:lnTo>
                      <a:pt x="2998" y="2070"/>
                    </a:lnTo>
                    <a:lnTo>
                      <a:pt x="3222" y="2290"/>
                    </a:lnTo>
                    <a:lnTo>
                      <a:pt x="3226" y="2294"/>
                    </a:lnTo>
                    <a:lnTo>
                      <a:pt x="3231" y="2298"/>
                    </a:lnTo>
                    <a:lnTo>
                      <a:pt x="3236" y="2302"/>
                    </a:lnTo>
                    <a:lnTo>
                      <a:pt x="162" y="2302"/>
                    </a:lnTo>
                    <a:lnTo>
                      <a:pt x="129" y="2299"/>
                    </a:lnTo>
                    <a:lnTo>
                      <a:pt x="99" y="2289"/>
                    </a:lnTo>
                    <a:lnTo>
                      <a:pt x="72" y="2275"/>
                    </a:lnTo>
                    <a:lnTo>
                      <a:pt x="48" y="2255"/>
                    </a:lnTo>
                    <a:lnTo>
                      <a:pt x="27" y="2231"/>
                    </a:lnTo>
                    <a:lnTo>
                      <a:pt x="13" y="2204"/>
                    </a:lnTo>
                    <a:lnTo>
                      <a:pt x="3" y="2175"/>
                    </a:lnTo>
                    <a:lnTo>
                      <a:pt x="0" y="2144"/>
                    </a:lnTo>
                    <a:lnTo>
                      <a:pt x="0" y="158"/>
                    </a:lnTo>
                    <a:lnTo>
                      <a:pt x="3" y="126"/>
                    </a:lnTo>
                    <a:lnTo>
                      <a:pt x="13" y="97"/>
                    </a:lnTo>
                    <a:lnTo>
                      <a:pt x="27" y="69"/>
                    </a:lnTo>
                    <a:lnTo>
                      <a:pt x="48" y="46"/>
                    </a:lnTo>
                    <a:lnTo>
                      <a:pt x="72" y="26"/>
                    </a:lnTo>
                    <a:lnTo>
                      <a:pt x="99" y="11"/>
                    </a:lnTo>
                    <a:lnTo>
                      <a:pt x="129" y="3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4"/>
              <p:cNvSpPr/>
              <p:nvPr/>
            </p:nvSpPr>
            <p:spPr bwMode="auto">
              <a:xfrm>
                <a:off x="-2716213" y="6227763"/>
                <a:ext cx="2519363" cy="2481263"/>
              </a:xfrm>
              <a:custGeom>
                <a:avLst/>
                <a:gdLst>
                  <a:gd name="T0" fmla="*/ 594 w 1587"/>
                  <a:gd name="T1" fmla="*/ 153 h 1563"/>
                  <a:gd name="T2" fmla="*/ 441 w 1587"/>
                  <a:gd name="T3" fmla="*/ 207 h 1563"/>
                  <a:gd name="T4" fmla="*/ 309 w 1587"/>
                  <a:gd name="T5" fmla="*/ 304 h 1563"/>
                  <a:gd name="T6" fmla="*/ 211 w 1587"/>
                  <a:gd name="T7" fmla="*/ 433 h 1563"/>
                  <a:gd name="T8" fmla="*/ 156 w 1587"/>
                  <a:gd name="T9" fmla="*/ 585 h 1563"/>
                  <a:gd name="T10" fmla="*/ 148 w 1587"/>
                  <a:gd name="T11" fmla="*/ 748 h 1563"/>
                  <a:gd name="T12" fmla="*/ 187 w 1587"/>
                  <a:gd name="T13" fmla="*/ 904 h 1563"/>
                  <a:gd name="T14" fmla="*/ 272 w 1587"/>
                  <a:gd name="T15" fmla="*/ 1042 h 1563"/>
                  <a:gd name="T16" fmla="*/ 394 w 1587"/>
                  <a:gd name="T17" fmla="*/ 1151 h 1563"/>
                  <a:gd name="T18" fmla="*/ 541 w 1587"/>
                  <a:gd name="T19" fmla="*/ 1221 h 1563"/>
                  <a:gd name="T20" fmla="*/ 704 w 1587"/>
                  <a:gd name="T21" fmla="*/ 1244 h 1563"/>
                  <a:gd name="T22" fmla="*/ 867 w 1587"/>
                  <a:gd name="T23" fmla="*/ 1221 h 1563"/>
                  <a:gd name="T24" fmla="*/ 1014 w 1587"/>
                  <a:gd name="T25" fmla="*/ 1151 h 1563"/>
                  <a:gd name="T26" fmla="*/ 1137 w 1587"/>
                  <a:gd name="T27" fmla="*/ 1042 h 1563"/>
                  <a:gd name="T28" fmla="*/ 1220 w 1587"/>
                  <a:gd name="T29" fmla="*/ 904 h 1563"/>
                  <a:gd name="T30" fmla="*/ 1261 w 1587"/>
                  <a:gd name="T31" fmla="*/ 748 h 1563"/>
                  <a:gd name="T32" fmla="*/ 1252 w 1587"/>
                  <a:gd name="T33" fmla="*/ 585 h 1563"/>
                  <a:gd name="T34" fmla="*/ 1198 w 1587"/>
                  <a:gd name="T35" fmla="*/ 433 h 1563"/>
                  <a:gd name="T36" fmla="*/ 1100 w 1587"/>
                  <a:gd name="T37" fmla="*/ 304 h 1563"/>
                  <a:gd name="T38" fmla="*/ 967 w 1587"/>
                  <a:gd name="T39" fmla="*/ 207 h 1563"/>
                  <a:gd name="T40" fmla="*/ 814 w 1587"/>
                  <a:gd name="T41" fmla="*/ 153 h 1563"/>
                  <a:gd name="T42" fmla="*/ 704 w 1587"/>
                  <a:gd name="T43" fmla="*/ 0 h 1563"/>
                  <a:gd name="T44" fmla="*/ 887 w 1587"/>
                  <a:gd name="T45" fmla="*/ 24 h 1563"/>
                  <a:gd name="T46" fmla="*/ 1055 w 1587"/>
                  <a:gd name="T47" fmla="*/ 92 h 1563"/>
                  <a:gd name="T48" fmla="*/ 1202 w 1587"/>
                  <a:gd name="T49" fmla="*/ 203 h 1563"/>
                  <a:gd name="T50" fmla="*/ 1314 w 1587"/>
                  <a:gd name="T51" fmla="*/ 347 h 1563"/>
                  <a:gd name="T52" fmla="*/ 1383 w 1587"/>
                  <a:gd name="T53" fmla="*/ 512 h 1563"/>
                  <a:gd name="T54" fmla="*/ 1407 w 1587"/>
                  <a:gd name="T55" fmla="*/ 693 h 1563"/>
                  <a:gd name="T56" fmla="*/ 1381 w 1587"/>
                  <a:gd name="T57" fmla="*/ 879 h 1563"/>
                  <a:gd name="T58" fmla="*/ 1307 w 1587"/>
                  <a:gd name="T59" fmla="*/ 1050 h 1563"/>
                  <a:gd name="T60" fmla="*/ 1265 w 1587"/>
                  <a:gd name="T61" fmla="*/ 1183 h 1563"/>
                  <a:gd name="T62" fmla="*/ 1312 w 1587"/>
                  <a:gd name="T63" fmla="*/ 1194 h 1563"/>
                  <a:gd name="T64" fmla="*/ 1579 w 1587"/>
                  <a:gd name="T65" fmla="*/ 1458 h 1563"/>
                  <a:gd name="T66" fmla="*/ 1585 w 1587"/>
                  <a:gd name="T67" fmla="*/ 1511 h 1563"/>
                  <a:gd name="T68" fmla="*/ 1551 w 1587"/>
                  <a:gd name="T69" fmla="*/ 1555 h 1563"/>
                  <a:gd name="T70" fmla="*/ 1497 w 1587"/>
                  <a:gd name="T71" fmla="*/ 1561 h 1563"/>
                  <a:gd name="T72" fmla="*/ 1223 w 1587"/>
                  <a:gd name="T73" fmla="*/ 1304 h 1563"/>
                  <a:gd name="T74" fmla="*/ 1202 w 1587"/>
                  <a:gd name="T75" fmla="*/ 1262 h 1563"/>
                  <a:gd name="T76" fmla="*/ 1118 w 1587"/>
                  <a:gd name="T77" fmla="*/ 1253 h 1563"/>
                  <a:gd name="T78" fmla="*/ 952 w 1587"/>
                  <a:gd name="T79" fmla="*/ 1342 h 1563"/>
                  <a:gd name="T80" fmla="*/ 768 w 1587"/>
                  <a:gd name="T81" fmla="*/ 1383 h 1563"/>
                  <a:gd name="T82" fmla="*/ 581 w 1587"/>
                  <a:gd name="T83" fmla="*/ 1376 h 1563"/>
                  <a:gd name="T84" fmla="*/ 407 w 1587"/>
                  <a:gd name="T85" fmla="*/ 1321 h 1563"/>
                  <a:gd name="T86" fmla="*/ 253 w 1587"/>
                  <a:gd name="T87" fmla="*/ 1225 h 1563"/>
                  <a:gd name="T88" fmla="*/ 127 w 1587"/>
                  <a:gd name="T89" fmla="*/ 1090 h 1563"/>
                  <a:gd name="T90" fmla="*/ 43 w 1587"/>
                  <a:gd name="T91" fmla="*/ 931 h 1563"/>
                  <a:gd name="T92" fmla="*/ 4 w 1587"/>
                  <a:gd name="T93" fmla="*/ 754 h 1563"/>
                  <a:gd name="T94" fmla="*/ 11 w 1587"/>
                  <a:gd name="T95" fmla="*/ 571 h 1563"/>
                  <a:gd name="T96" fmla="*/ 67 w 1587"/>
                  <a:gd name="T97" fmla="*/ 400 h 1563"/>
                  <a:gd name="T98" fmla="*/ 164 w 1587"/>
                  <a:gd name="T99" fmla="*/ 248 h 1563"/>
                  <a:gd name="T100" fmla="*/ 301 w 1587"/>
                  <a:gd name="T101" fmla="*/ 124 h 1563"/>
                  <a:gd name="T102" fmla="*/ 463 w 1587"/>
                  <a:gd name="T103" fmla="*/ 42 h 1563"/>
                  <a:gd name="T104" fmla="*/ 642 w 1587"/>
                  <a:gd name="T105" fmla="*/ 2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7" h="1563">
                    <a:moveTo>
                      <a:pt x="704" y="142"/>
                    </a:moveTo>
                    <a:lnTo>
                      <a:pt x="648" y="144"/>
                    </a:lnTo>
                    <a:lnTo>
                      <a:pt x="594" y="153"/>
                    </a:lnTo>
                    <a:lnTo>
                      <a:pt x="541" y="166"/>
                    </a:lnTo>
                    <a:lnTo>
                      <a:pt x="490" y="184"/>
                    </a:lnTo>
                    <a:lnTo>
                      <a:pt x="441" y="207"/>
                    </a:lnTo>
                    <a:lnTo>
                      <a:pt x="394" y="234"/>
                    </a:lnTo>
                    <a:lnTo>
                      <a:pt x="350" y="266"/>
                    </a:lnTo>
                    <a:lnTo>
                      <a:pt x="309" y="304"/>
                    </a:lnTo>
                    <a:lnTo>
                      <a:pt x="272" y="345"/>
                    </a:lnTo>
                    <a:lnTo>
                      <a:pt x="239" y="387"/>
                    </a:lnTo>
                    <a:lnTo>
                      <a:pt x="211" y="433"/>
                    </a:lnTo>
                    <a:lnTo>
                      <a:pt x="187" y="483"/>
                    </a:lnTo>
                    <a:lnTo>
                      <a:pt x="169" y="533"/>
                    </a:lnTo>
                    <a:lnTo>
                      <a:pt x="156" y="585"/>
                    </a:lnTo>
                    <a:lnTo>
                      <a:pt x="148" y="639"/>
                    </a:lnTo>
                    <a:lnTo>
                      <a:pt x="145" y="693"/>
                    </a:lnTo>
                    <a:lnTo>
                      <a:pt x="148" y="748"/>
                    </a:lnTo>
                    <a:lnTo>
                      <a:pt x="156" y="801"/>
                    </a:lnTo>
                    <a:lnTo>
                      <a:pt x="169" y="854"/>
                    </a:lnTo>
                    <a:lnTo>
                      <a:pt x="187" y="904"/>
                    </a:lnTo>
                    <a:lnTo>
                      <a:pt x="211" y="952"/>
                    </a:lnTo>
                    <a:lnTo>
                      <a:pt x="239" y="998"/>
                    </a:lnTo>
                    <a:lnTo>
                      <a:pt x="272" y="1042"/>
                    </a:lnTo>
                    <a:lnTo>
                      <a:pt x="309" y="1083"/>
                    </a:lnTo>
                    <a:lnTo>
                      <a:pt x="350" y="1119"/>
                    </a:lnTo>
                    <a:lnTo>
                      <a:pt x="394" y="1151"/>
                    </a:lnTo>
                    <a:lnTo>
                      <a:pt x="441" y="1179"/>
                    </a:lnTo>
                    <a:lnTo>
                      <a:pt x="490" y="1203"/>
                    </a:lnTo>
                    <a:lnTo>
                      <a:pt x="541" y="1221"/>
                    </a:lnTo>
                    <a:lnTo>
                      <a:pt x="594" y="1234"/>
                    </a:lnTo>
                    <a:lnTo>
                      <a:pt x="648" y="1241"/>
                    </a:lnTo>
                    <a:lnTo>
                      <a:pt x="704" y="1244"/>
                    </a:lnTo>
                    <a:lnTo>
                      <a:pt x="759" y="1241"/>
                    </a:lnTo>
                    <a:lnTo>
                      <a:pt x="814" y="1234"/>
                    </a:lnTo>
                    <a:lnTo>
                      <a:pt x="867" y="1221"/>
                    </a:lnTo>
                    <a:lnTo>
                      <a:pt x="919" y="1203"/>
                    </a:lnTo>
                    <a:lnTo>
                      <a:pt x="967" y="1179"/>
                    </a:lnTo>
                    <a:lnTo>
                      <a:pt x="1014" y="1151"/>
                    </a:lnTo>
                    <a:lnTo>
                      <a:pt x="1059" y="1119"/>
                    </a:lnTo>
                    <a:lnTo>
                      <a:pt x="1100" y="1083"/>
                    </a:lnTo>
                    <a:lnTo>
                      <a:pt x="1137" y="1042"/>
                    </a:lnTo>
                    <a:lnTo>
                      <a:pt x="1169" y="998"/>
                    </a:lnTo>
                    <a:lnTo>
                      <a:pt x="1198" y="952"/>
                    </a:lnTo>
                    <a:lnTo>
                      <a:pt x="1220" y="904"/>
                    </a:lnTo>
                    <a:lnTo>
                      <a:pt x="1239" y="854"/>
                    </a:lnTo>
                    <a:lnTo>
                      <a:pt x="1252" y="801"/>
                    </a:lnTo>
                    <a:lnTo>
                      <a:pt x="1261" y="748"/>
                    </a:lnTo>
                    <a:lnTo>
                      <a:pt x="1263" y="693"/>
                    </a:lnTo>
                    <a:lnTo>
                      <a:pt x="1261" y="639"/>
                    </a:lnTo>
                    <a:lnTo>
                      <a:pt x="1252" y="585"/>
                    </a:lnTo>
                    <a:lnTo>
                      <a:pt x="1239" y="533"/>
                    </a:lnTo>
                    <a:lnTo>
                      <a:pt x="1220" y="483"/>
                    </a:lnTo>
                    <a:lnTo>
                      <a:pt x="1198" y="433"/>
                    </a:lnTo>
                    <a:lnTo>
                      <a:pt x="1169" y="387"/>
                    </a:lnTo>
                    <a:lnTo>
                      <a:pt x="1137" y="345"/>
                    </a:lnTo>
                    <a:lnTo>
                      <a:pt x="1100" y="304"/>
                    </a:lnTo>
                    <a:lnTo>
                      <a:pt x="1059" y="266"/>
                    </a:lnTo>
                    <a:lnTo>
                      <a:pt x="1014" y="234"/>
                    </a:lnTo>
                    <a:lnTo>
                      <a:pt x="967" y="207"/>
                    </a:lnTo>
                    <a:lnTo>
                      <a:pt x="919" y="184"/>
                    </a:lnTo>
                    <a:lnTo>
                      <a:pt x="867" y="166"/>
                    </a:lnTo>
                    <a:lnTo>
                      <a:pt x="814" y="153"/>
                    </a:lnTo>
                    <a:lnTo>
                      <a:pt x="759" y="144"/>
                    </a:lnTo>
                    <a:lnTo>
                      <a:pt x="704" y="142"/>
                    </a:lnTo>
                    <a:close/>
                    <a:moveTo>
                      <a:pt x="704" y="0"/>
                    </a:moveTo>
                    <a:lnTo>
                      <a:pt x="767" y="2"/>
                    </a:lnTo>
                    <a:lnTo>
                      <a:pt x="827" y="11"/>
                    </a:lnTo>
                    <a:lnTo>
                      <a:pt x="887" y="24"/>
                    </a:lnTo>
                    <a:lnTo>
                      <a:pt x="945" y="42"/>
                    </a:lnTo>
                    <a:lnTo>
                      <a:pt x="1001" y="64"/>
                    </a:lnTo>
                    <a:lnTo>
                      <a:pt x="1055" y="92"/>
                    </a:lnTo>
                    <a:lnTo>
                      <a:pt x="1106" y="124"/>
                    </a:lnTo>
                    <a:lnTo>
                      <a:pt x="1155" y="162"/>
                    </a:lnTo>
                    <a:lnTo>
                      <a:pt x="1202" y="203"/>
                    </a:lnTo>
                    <a:lnTo>
                      <a:pt x="1243" y="248"/>
                    </a:lnTo>
                    <a:lnTo>
                      <a:pt x="1281" y="296"/>
                    </a:lnTo>
                    <a:lnTo>
                      <a:pt x="1314" y="347"/>
                    </a:lnTo>
                    <a:lnTo>
                      <a:pt x="1342" y="400"/>
                    </a:lnTo>
                    <a:lnTo>
                      <a:pt x="1365" y="456"/>
                    </a:lnTo>
                    <a:lnTo>
                      <a:pt x="1383" y="512"/>
                    </a:lnTo>
                    <a:lnTo>
                      <a:pt x="1396" y="571"/>
                    </a:lnTo>
                    <a:lnTo>
                      <a:pt x="1405" y="631"/>
                    </a:lnTo>
                    <a:lnTo>
                      <a:pt x="1407" y="693"/>
                    </a:lnTo>
                    <a:lnTo>
                      <a:pt x="1404" y="756"/>
                    </a:lnTo>
                    <a:lnTo>
                      <a:pt x="1396" y="818"/>
                    </a:lnTo>
                    <a:lnTo>
                      <a:pt x="1381" y="879"/>
                    </a:lnTo>
                    <a:lnTo>
                      <a:pt x="1361" y="938"/>
                    </a:lnTo>
                    <a:lnTo>
                      <a:pt x="1337" y="995"/>
                    </a:lnTo>
                    <a:lnTo>
                      <a:pt x="1307" y="1050"/>
                    </a:lnTo>
                    <a:lnTo>
                      <a:pt x="1271" y="1101"/>
                    </a:lnTo>
                    <a:lnTo>
                      <a:pt x="1231" y="1150"/>
                    </a:lnTo>
                    <a:lnTo>
                      <a:pt x="1265" y="1183"/>
                    </a:lnTo>
                    <a:lnTo>
                      <a:pt x="1281" y="1183"/>
                    </a:lnTo>
                    <a:lnTo>
                      <a:pt x="1296" y="1186"/>
                    </a:lnTo>
                    <a:lnTo>
                      <a:pt x="1312" y="1194"/>
                    </a:lnTo>
                    <a:lnTo>
                      <a:pt x="1325" y="1204"/>
                    </a:lnTo>
                    <a:lnTo>
                      <a:pt x="1567" y="1443"/>
                    </a:lnTo>
                    <a:lnTo>
                      <a:pt x="1579" y="1458"/>
                    </a:lnTo>
                    <a:lnTo>
                      <a:pt x="1585" y="1475"/>
                    </a:lnTo>
                    <a:lnTo>
                      <a:pt x="1587" y="1492"/>
                    </a:lnTo>
                    <a:lnTo>
                      <a:pt x="1585" y="1511"/>
                    </a:lnTo>
                    <a:lnTo>
                      <a:pt x="1579" y="1528"/>
                    </a:lnTo>
                    <a:lnTo>
                      <a:pt x="1567" y="1543"/>
                    </a:lnTo>
                    <a:lnTo>
                      <a:pt x="1551" y="1555"/>
                    </a:lnTo>
                    <a:lnTo>
                      <a:pt x="1534" y="1561"/>
                    </a:lnTo>
                    <a:lnTo>
                      <a:pt x="1516" y="1563"/>
                    </a:lnTo>
                    <a:lnTo>
                      <a:pt x="1497" y="1561"/>
                    </a:lnTo>
                    <a:lnTo>
                      <a:pt x="1480" y="1555"/>
                    </a:lnTo>
                    <a:lnTo>
                      <a:pt x="1465" y="1543"/>
                    </a:lnTo>
                    <a:lnTo>
                      <a:pt x="1223" y="1304"/>
                    </a:lnTo>
                    <a:lnTo>
                      <a:pt x="1212" y="1291"/>
                    </a:lnTo>
                    <a:lnTo>
                      <a:pt x="1205" y="1277"/>
                    </a:lnTo>
                    <a:lnTo>
                      <a:pt x="1202" y="1262"/>
                    </a:lnTo>
                    <a:lnTo>
                      <a:pt x="1202" y="1246"/>
                    </a:lnTo>
                    <a:lnTo>
                      <a:pt x="1168" y="1213"/>
                    </a:lnTo>
                    <a:lnTo>
                      <a:pt x="1118" y="1253"/>
                    </a:lnTo>
                    <a:lnTo>
                      <a:pt x="1065" y="1287"/>
                    </a:lnTo>
                    <a:lnTo>
                      <a:pt x="1010" y="1317"/>
                    </a:lnTo>
                    <a:lnTo>
                      <a:pt x="952" y="1342"/>
                    </a:lnTo>
                    <a:lnTo>
                      <a:pt x="893" y="1361"/>
                    </a:lnTo>
                    <a:lnTo>
                      <a:pt x="832" y="1375"/>
                    </a:lnTo>
                    <a:lnTo>
                      <a:pt x="768" y="1383"/>
                    </a:lnTo>
                    <a:lnTo>
                      <a:pt x="704" y="1387"/>
                    </a:lnTo>
                    <a:lnTo>
                      <a:pt x="642" y="1383"/>
                    </a:lnTo>
                    <a:lnTo>
                      <a:pt x="581" y="1376"/>
                    </a:lnTo>
                    <a:lnTo>
                      <a:pt x="521" y="1363"/>
                    </a:lnTo>
                    <a:lnTo>
                      <a:pt x="463" y="1345"/>
                    </a:lnTo>
                    <a:lnTo>
                      <a:pt x="407" y="1321"/>
                    </a:lnTo>
                    <a:lnTo>
                      <a:pt x="353" y="1295"/>
                    </a:lnTo>
                    <a:lnTo>
                      <a:pt x="301" y="1261"/>
                    </a:lnTo>
                    <a:lnTo>
                      <a:pt x="253" y="1225"/>
                    </a:lnTo>
                    <a:lnTo>
                      <a:pt x="207" y="1183"/>
                    </a:lnTo>
                    <a:lnTo>
                      <a:pt x="164" y="1138"/>
                    </a:lnTo>
                    <a:lnTo>
                      <a:pt x="127" y="1090"/>
                    </a:lnTo>
                    <a:lnTo>
                      <a:pt x="95" y="1039"/>
                    </a:lnTo>
                    <a:lnTo>
                      <a:pt x="67" y="985"/>
                    </a:lnTo>
                    <a:lnTo>
                      <a:pt x="43" y="931"/>
                    </a:lnTo>
                    <a:lnTo>
                      <a:pt x="24" y="873"/>
                    </a:lnTo>
                    <a:lnTo>
                      <a:pt x="11" y="814"/>
                    </a:lnTo>
                    <a:lnTo>
                      <a:pt x="4" y="754"/>
                    </a:lnTo>
                    <a:lnTo>
                      <a:pt x="0" y="693"/>
                    </a:lnTo>
                    <a:lnTo>
                      <a:pt x="4" y="631"/>
                    </a:lnTo>
                    <a:lnTo>
                      <a:pt x="11" y="571"/>
                    </a:lnTo>
                    <a:lnTo>
                      <a:pt x="24" y="512"/>
                    </a:lnTo>
                    <a:lnTo>
                      <a:pt x="43" y="456"/>
                    </a:lnTo>
                    <a:lnTo>
                      <a:pt x="67" y="400"/>
                    </a:lnTo>
                    <a:lnTo>
                      <a:pt x="95" y="347"/>
                    </a:lnTo>
                    <a:lnTo>
                      <a:pt x="127" y="296"/>
                    </a:lnTo>
                    <a:lnTo>
                      <a:pt x="164" y="248"/>
                    </a:lnTo>
                    <a:lnTo>
                      <a:pt x="207" y="203"/>
                    </a:lnTo>
                    <a:lnTo>
                      <a:pt x="253" y="162"/>
                    </a:lnTo>
                    <a:lnTo>
                      <a:pt x="301" y="124"/>
                    </a:lnTo>
                    <a:lnTo>
                      <a:pt x="353" y="92"/>
                    </a:lnTo>
                    <a:lnTo>
                      <a:pt x="407" y="64"/>
                    </a:lnTo>
                    <a:lnTo>
                      <a:pt x="463" y="42"/>
                    </a:lnTo>
                    <a:lnTo>
                      <a:pt x="521" y="24"/>
                    </a:lnTo>
                    <a:lnTo>
                      <a:pt x="581" y="11"/>
                    </a:lnTo>
                    <a:lnTo>
                      <a:pt x="642" y="2"/>
                    </a:lnTo>
                    <a:lnTo>
                      <a:pt x="7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TextBox 42"/>
            <p:cNvSpPr txBox="1"/>
            <p:nvPr/>
          </p:nvSpPr>
          <p:spPr bwMode="auto">
            <a:xfrm>
              <a:off x="6515306" y="3977519"/>
              <a:ext cx="1841500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09235" y="3117851"/>
            <a:ext cx="1841500" cy="2292351"/>
            <a:chOff x="9209235" y="3117851"/>
            <a:chExt cx="1841500" cy="2292351"/>
          </a:xfrm>
        </p:grpSpPr>
        <p:sp>
          <p:nvSpPr>
            <p:cNvPr id="11" name="Rectangle 12"/>
            <p:cNvSpPr/>
            <p:nvPr/>
          </p:nvSpPr>
          <p:spPr>
            <a:xfrm>
              <a:off x="9209235" y="3117851"/>
              <a:ext cx="1841500" cy="22923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26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此部分内容作为文字</a:t>
              </a:r>
              <a:b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排版占位显示</a:t>
              </a:r>
              <a:b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bg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12" name="Group 35"/>
            <p:cNvGrpSpPr/>
            <p:nvPr/>
          </p:nvGrpSpPr>
          <p:grpSpPr>
            <a:xfrm>
              <a:off x="9884616" y="3248980"/>
              <a:ext cx="490738" cy="620336"/>
              <a:chOff x="6507163" y="-2076450"/>
              <a:chExt cx="5097463" cy="6443663"/>
            </a:xfrm>
            <a:solidFill>
              <a:schemeClr val="bg1"/>
            </a:solidFill>
          </p:grpSpPr>
          <p:sp>
            <p:nvSpPr>
              <p:cNvPr id="17" name="Freeform: Shape 36"/>
              <p:cNvSpPr/>
              <p:nvPr/>
            </p:nvSpPr>
            <p:spPr bwMode="auto">
              <a:xfrm>
                <a:off x="8489950" y="-466725"/>
                <a:ext cx="1131888" cy="1128713"/>
              </a:xfrm>
              <a:custGeom>
                <a:avLst/>
                <a:gdLst>
                  <a:gd name="T0" fmla="*/ 356 w 713"/>
                  <a:gd name="T1" fmla="*/ 0 h 711"/>
                  <a:gd name="T2" fmla="*/ 409 w 713"/>
                  <a:gd name="T3" fmla="*/ 3 h 711"/>
                  <a:gd name="T4" fmla="*/ 459 w 713"/>
                  <a:gd name="T5" fmla="*/ 15 h 711"/>
                  <a:gd name="T6" fmla="*/ 506 w 713"/>
                  <a:gd name="T7" fmla="*/ 33 h 711"/>
                  <a:gd name="T8" fmla="*/ 550 w 713"/>
                  <a:gd name="T9" fmla="*/ 58 h 711"/>
                  <a:gd name="T10" fmla="*/ 590 w 713"/>
                  <a:gd name="T11" fmla="*/ 88 h 711"/>
                  <a:gd name="T12" fmla="*/ 625 w 713"/>
                  <a:gd name="T13" fmla="*/ 122 h 711"/>
                  <a:gd name="T14" fmla="*/ 654 w 713"/>
                  <a:gd name="T15" fmla="*/ 162 h 711"/>
                  <a:gd name="T16" fmla="*/ 679 w 713"/>
                  <a:gd name="T17" fmla="*/ 205 h 711"/>
                  <a:gd name="T18" fmla="*/ 697 w 713"/>
                  <a:gd name="T19" fmla="*/ 253 h 711"/>
                  <a:gd name="T20" fmla="*/ 709 w 713"/>
                  <a:gd name="T21" fmla="*/ 303 h 711"/>
                  <a:gd name="T22" fmla="*/ 713 w 713"/>
                  <a:gd name="T23" fmla="*/ 355 h 711"/>
                  <a:gd name="T24" fmla="*/ 709 w 713"/>
                  <a:gd name="T25" fmla="*/ 408 h 711"/>
                  <a:gd name="T26" fmla="*/ 697 w 713"/>
                  <a:gd name="T27" fmla="*/ 458 h 711"/>
                  <a:gd name="T28" fmla="*/ 679 w 713"/>
                  <a:gd name="T29" fmla="*/ 505 h 711"/>
                  <a:gd name="T30" fmla="*/ 654 w 713"/>
                  <a:gd name="T31" fmla="*/ 549 h 711"/>
                  <a:gd name="T32" fmla="*/ 625 w 713"/>
                  <a:gd name="T33" fmla="*/ 589 h 711"/>
                  <a:gd name="T34" fmla="*/ 590 w 713"/>
                  <a:gd name="T35" fmla="*/ 624 h 711"/>
                  <a:gd name="T36" fmla="*/ 550 w 713"/>
                  <a:gd name="T37" fmla="*/ 653 h 711"/>
                  <a:gd name="T38" fmla="*/ 506 w 713"/>
                  <a:gd name="T39" fmla="*/ 678 h 711"/>
                  <a:gd name="T40" fmla="*/ 459 w 713"/>
                  <a:gd name="T41" fmla="*/ 695 h 711"/>
                  <a:gd name="T42" fmla="*/ 409 w 713"/>
                  <a:gd name="T43" fmla="*/ 708 h 711"/>
                  <a:gd name="T44" fmla="*/ 356 w 713"/>
                  <a:gd name="T45" fmla="*/ 711 h 711"/>
                  <a:gd name="T46" fmla="*/ 304 w 713"/>
                  <a:gd name="T47" fmla="*/ 708 h 711"/>
                  <a:gd name="T48" fmla="*/ 254 w 713"/>
                  <a:gd name="T49" fmla="*/ 695 h 711"/>
                  <a:gd name="T50" fmla="*/ 207 w 713"/>
                  <a:gd name="T51" fmla="*/ 678 h 711"/>
                  <a:gd name="T52" fmla="*/ 163 w 713"/>
                  <a:gd name="T53" fmla="*/ 653 h 711"/>
                  <a:gd name="T54" fmla="*/ 123 w 713"/>
                  <a:gd name="T55" fmla="*/ 624 h 711"/>
                  <a:gd name="T56" fmla="*/ 88 w 713"/>
                  <a:gd name="T57" fmla="*/ 589 h 711"/>
                  <a:gd name="T58" fmla="*/ 59 w 713"/>
                  <a:gd name="T59" fmla="*/ 549 h 711"/>
                  <a:gd name="T60" fmla="*/ 34 w 713"/>
                  <a:gd name="T61" fmla="*/ 505 h 711"/>
                  <a:gd name="T62" fmla="*/ 15 w 713"/>
                  <a:gd name="T63" fmla="*/ 458 h 711"/>
                  <a:gd name="T64" fmla="*/ 4 w 713"/>
                  <a:gd name="T65" fmla="*/ 408 h 711"/>
                  <a:gd name="T66" fmla="*/ 0 w 713"/>
                  <a:gd name="T67" fmla="*/ 355 h 711"/>
                  <a:gd name="T68" fmla="*/ 4 w 713"/>
                  <a:gd name="T69" fmla="*/ 303 h 711"/>
                  <a:gd name="T70" fmla="*/ 15 w 713"/>
                  <a:gd name="T71" fmla="*/ 253 h 711"/>
                  <a:gd name="T72" fmla="*/ 34 w 713"/>
                  <a:gd name="T73" fmla="*/ 205 h 711"/>
                  <a:gd name="T74" fmla="*/ 59 w 713"/>
                  <a:gd name="T75" fmla="*/ 162 h 711"/>
                  <a:gd name="T76" fmla="*/ 88 w 713"/>
                  <a:gd name="T77" fmla="*/ 122 h 711"/>
                  <a:gd name="T78" fmla="*/ 123 w 713"/>
                  <a:gd name="T79" fmla="*/ 88 h 711"/>
                  <a:gd name="T80" fmla="*/ 163 w 713"/>
                  <a:gd name="T81" fmla="*/ 58 h 711"/>
                  <a:gd name="T82" fmla="*/ 207 w 713"/>
                  <a:gd name="T83" fmla="*/ 33 h 711"/>
                  <a:gd name="T84" fmla="*/ 254 w 713"/>
                  <a:gd name="T85" fmla="*/ 15 h 711"/>
                  <a:gd name="T86" fmla="*/ 304 w 713"/>
                  <a:gd name="T87" fmla="*/ 3 h 711"/>
                  <a:gd name="T88" fmla="*/ 356 w 713"/>
                  <a:gd name="T89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3" h="711">
                    <a:moveTo>
                      <a:pt x="356" y="0"/>
                    </a:moveTo>
                    <a:lnTo>
                      <a:pt x="409" y="3"/>
                    </a:lnTo>
                    <a:lnTo>
                      <a:pt x="459" y="15"/>
                    </a:lnTo>
                    <a:lnTo>
                      <a:pt x="506" y="33"/>
                    </a:lnTo>
                    <a:lnTo>
                      <a:pt x="550" y="58"/>
                    </a:lnTo>
                    <a:lnTo>
                      <a:pt x="590" y="88"/>
                    </a:lnTo>
                    <a:lnTo>
                      <a:pt x="625" y="122"/>
                    </a:lnTo>
                    <a:lnTo>
                      <a:pt x="654" y="162"/>
                    </a:lnTo>
                    <a:lnTo>
                      <a:pt x="679" y="205"/>
                    </a:lnTo>
                    <a:lnTo>
                      <a:pt x="697" y="253"/>
                    </a:lnTo>
                    <a:lnTo>
                      <a:pt x="709" y="303"/>
                    </a:lnTo>
                    <a:lnTo>
                      <a:pt x="713" y="355"/>
                    </a:lnTo>
                    <a:lnTo>
                      <a:pt x="709" y="408"/>
                    </a:lnTo>
                    <a:lnTo>
                      <a:pt x="697" y="458"/>
                    </a:lnTo>
                    <a:lnTo>
                      <a:pt x="679" y="505"/>
                    </a:lnTo>
                    <a:lnTo>
                      <a:pt x="654" y="549"/>
                    </a:lnTo>
                    <a:lnTo>
                      <a:pt x="625" y="589"/>
                    </a:lnTo>
                    <a:lnTo>
                      <a:pt x="590" y="624"/>
                    </a:lnTo>
                    <a:lnTo>
                      <a:pt x="550" y="653"/>
                    </a:lnTo>
                    <a:lnTo>
                      <a:pt x="506" y="678"/>
                    </a:lnTo>
                    <a:lnTo>
                      <a:pt x="459" y="695"/>
                    </a:lnTo>
                    <a:lnTo>
                      <a:pt x="409" y="708"/>
                    </a:lnTo>
                    <a:lnTo>
                      <a:pt x="356" y="711"/>
                    </a:lnTo>
                    <a:lnTo>
                      <a:pt x="304" y="708"/>
                    </a:lnTo>
                    <a:lnTo>
                      <a:pt x="254" y="695"/>
                    </a:lnTo>
                    <a:lnTo>
                      <a:pt x="207" y="678"/>
                    </a:lnTo>
                    <a:lnTo>
                      <a:pt x="163" y="653"/>
                    </a:lnTo>
                    <a:lnTo>
                      <a:pt x="123" y="624"/>
                    </a:lnTo>
                    <a:lnTo>
                      <a:pt x="88" y="589"/>
                    </a:lnTo>
                    <a:lnTo>
                      <a:pt x="59" y="549"/>
                    </a:lnTo>
                    <a:lnTo>
                      <a:pt x="34" y="505"/>
                    </a:lnTo>
                    <a:lnTo>
                      <a:pt x="15" y="458"/>
                    </a:lnTo>
                    <a:lnTo>
                      <a:pt x="4" y="408"/>
                    </a:lnTo>
                    <a:lnTo>
                      <a:pt x="0" y="355"/>
                    </a:lnTo>
                    <a:lnTo>
                      <a:pt x="4" y="303"/>
                    </a:lnTo>
                    <a:lnTo>
                      <a:pt x="15" y="253"/>
                    </a:lnTo>
                    <a:lnTo>
                      <a:pt x="34" y="205"/>
                    </a:lnTo>
                    <a:lnTo>
                      <a:pt x="59" y="162"/>
                    </a:lnTo>
                    <a:lnTo>
                      <a:pt x="88" y="122"/>
                    </a:lnTo>
                    <a:lnTo>
                      <a:pt x="123" y="88"/>
                    </a:lnTo>
                    <a:lnTo>
                      <a:pt x="163" y="58"/>
                    </a:lnTo>
                    <a:lnTo>
                      <a:pt x="207" y="33"/>
                    </a:lnTo>
                    <a:lnTo>
                      <a:pt x="254" y="15"/>
                    </a:lnTo>
                    <a:lnTo>
                      <a:pt x="304" y="3"/>
                    </a:lnTo>
                    <a:lnTo>
                      <a:pt x="3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37"/>
              <p:cNvSpPr/>
              <p:nvPr/>
            </p:nvSpPr>
            <p:spPr bwMode="auto">
              <a:xfrm>
                <a:off x="6507163" y="-2076450"/>
                <a:ext cx="5097463" cy="4733925"/>
              </a:xfrm>
              <a:custGeom>
                <a:avLst/>
                <a:gdLst>
                  <a:gd name="T0" fmla="*/ 1954 w 3211"/>
                  <a:gd name="T1" fmla="*/ 11 h 2982"/>
                  <a:gd name="T2" fmla="*/ 2016 w 3211"/>
                  <a:gd name="T3" fmla="*/ 88 h 2982"/>
                  <a:gd name="T4" fmla="*/ 2191 w 3211"/>
                  <a:gd name="T5" fmla="*/ 435 h 2982"/>
                  <a:gd name="T6" fmla="*/ 2436 w 3211"/>
                  <a:gd name="T7" fmla="*/ 225 h 2982"/>
                  <a:gd name="T8" fmla="*/ 2530 w 3211"/>
                  <a:gd name="T9" fmla="*/ 259 h 2982"/>
                  <a:gd name="T10" fmla="*/ 2985 w 3211"/>
                  <a:gd name="T11" fmla="*/ 749 h 2982"/>
                  <a:gd name="T12" fmla="*/ 2951 w 3211"/>
                  <a:gd name="T13" fmla="*/ 843 h 2982"/>
                  <a:gd name="T14" fmla="*/ 3095 w 3211"/>
                  <a:gd name="T15" fmla="*/ 1191 h 2982"/>
                  <a:gd name="T16" fmla="*/ 3185 w 3211"/>
                  <a:gd name="T17" fmla="*/ 1234 h 2982"/>
                  <a:gd name="T18" fmla="*/ 3211 w 3211"/>
                  <a:gd name="T19" fmla="*/ 1901 h 2982"/>
                  <a:gd name="T20" fmla="*/ 3168 w 3211"/>
                  <a:gd name="T21" fmla="*/ 1991 h 2982"/>
                  <a:gd name="T22" fmla="*/ 2846 w 3211"/>
                  <a:gd name="T23" fmla="*/ 2017 h 2982"/>
                  <a:gd name="T24" fmla="*/ 2966 w 3211"/>
                  <a:gd name="T25" fmla="*/ 2383 h 2982"/>
                  <a:gd name="T26" fmla="*/ 2983 w 3211"/>
                  <a:gd name="T27" fmla="*/ 2469 h 2982"/>
                  <a:gd name="T28" fmla="*/ 2530 w 3211"/>
                  <a:gd name="T29" fmla="*/ 2949 h 2982"/>
                  <a:gd name="T30" fmla="*/ 2436 w 3211"/>
                  <a:gd name="T31" fmla="*/ 2982 h 2982"/>
                  <a:gd name="T32" fmla="*/ 2352 w 3211"/>
                  <a:gd name="T33" fmla="*/ 2934 h 2982"/>
                  <a:gd name="T34" fmla="*/ 2386 w 3211"/>
                  <a:gd name="T35" fmla="*/ 2845 h 2982"/>
                  <a:gd name="T36" fmla="*/ 2378 w 3211"/>
                  <a:gd name="T37" fmla="*/ 2093 h 2982"/>
                  <a:gd name="T38" fmla="*/ 2298 w 3211"/>
                  <a:gd name="T39" fmla="*/ 1911 h 2982"/>
                  <a:gd name="T40" fmla="*/ 2362 w 3211"/>
                  <a:gd name="T41" fmla="*/ 1668 h 2982"/>
                  <a:gd name="T42" fmla="*/ 2329 w 3211"/>
                  <a:gd name="T43" fmla="*/ 1379 h 2982"/>
                  <a:gd name="T44" fmla="*/ 2191 w 3211"/>
                  <a:gd name="T45" fmla="*/ 1123 h 2982"/>
                  <a:gd name="T46" fmla="*/ 1967 w 3211"/>
                  <a:gd name="T47" fmla="*/ 937 h 2982"/>
                  <a:gd name="T48" fmla="*/ 1683 w 3211"/>
                  <a:gd name="T49" fmla="*/ 850 h 2982"/>
                  <a:gd name="T50" fmla="*/ 1381 w 3211"/>
                  <a:gd name="T51" fmla="*/ 880 h 2982"/>
                  <a:gd name="T52" fmla="*/ 1123 w 3211"/>
                  <a:gd name="T53" fmla="*/ 1019 h 2982"/>
                  <a:gd name="T54" fmla="*/ 939 w 3211"/>
                  <a:gd name="T55" fmla="*/ 1243 h 2982"/>
                  <a:gd name="T56" fmla="*/ 851 w 3211"/>
                  <a:gd name="T57" fmla="*/ 1526 h 2982"/>
                  <a:gd name="T58" fmla="*/ 872 w 3211"/>
                  <a:gd name="T59" fmla="*/ 1795 h 2982"/>
                  <a:gd name="T60" fmla="*/ 864 w 3211"/>
                  <a:gd name="T61" fmla="*/ 1999 h 2982"/>
                  <a:gd name="T62" fmla="*/ 822 w 3211"/>
                  <a:gd name="T63" fmla="*/ 2196 h 2982"/>
                  <a:gd name="T64" fmla="*/ 842 w 3211"/>
                  <a:gd name="T65" fmla="*/ 2904 h 2982"/>
                  <a:gd name="T66" fmla="*/ 823 w 3211"/>
                  <a:gd name="T67" fmla="*/ 2965 h 2982"/>
                  <a:gd name="T68" fmla="*/ 726 w 3211"/>
                  <a:gd name="T69" fmla="*/ 2977 h 2982"/>
                  <a:gd name="T70" fmla="*/ 245 w 3211"/>
                  <a:gd name="T71" fmla="*/ 2510 h 2982"/>
                  <a:gd name="T72" fmla="*/ 228 w 3211"/>
                  <a:gd name="T73" fmla="*/ 2423 h 2982"/>
                  <a:gd name="T74" fmla="*/ 436 w 3211"/>
                  <a:gd name="T75" fmla="*/ 2188 h 2982"/>
                  <a:gd name="T76" fmla="*/ 89 w 3211"/>
                  <a:gd name="T77" fmla="*/ 2014 h 2982"/>
                  <a:gd name="T78" fmla="*/ 12 w 3211"/>
                  <a:gd name="T79" fmla="*/ 1953 h 2982"/>
                  <a:gd name="T80" fmla="*/ 3 w 3211"/>
                  <a:gd name="T81" fmla="*/ 1280 h 2982"/>
                  <a:gd name="T82" fmla="*/ 64 w 3211"/>
                  <a:gd name="T83" fmla="*/ 1202 h 2982"/>
                  <a:gd name="T84" fmla="*/ 397 w 3211"/>
                  <a:gd name="T85" fmla="*/ 1104 h 2982"/>
                  <a:gd name="T86" fmla="*/ 234 w 3211"/>
                  <a:gd name="T87" fmla="*/ 806 h 2982"/>
                  <a:gd name="T88" fmla="*/ 234 w 3211"/>
                  <a:gd name="T89" fmla="*/ 718 h 2982"/>
                  <a:gd name="T90" fmla="*/ 702 w 3211"/>
                  <a:gd name="T91" fmla="*/ 243 h 2982"/>
                  <a:gd name="T92" fmla="*/ 800 w 3211"/>
                  <a:gd name="T93" fmla="*/ 232 h 2982"/>
                  <a:gd name="T94" fmla="*/ 1105 w 3211"/>
                  <a:gd name="T95" fmla="*/ 396 h 2982"/>
                  <a:gd name="T96" fmla="*/ 1204 w 3211"/>
                  <a:gd name="T97" fmla="*/ 65 h 2982"/>
                  <a:gd name="T98" fmla="*/ 1280 w 3211"/>
                  <a:gd name="T99" fmla="*/ 3 h 2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11" h="2982">
                    <a:moveTo>
                      <a:pt x="1308" y="0"/>
                    </a:moveTo>
                    <a:lnTo>
                      <a:pt x="1903" y="0"/>
                    </a:lnTo>
                    <a:lnTo>
                      <a:pt x="1931" y="3"/>
                    </a:lnTo>
                    <a:lnTo>
                      <a:pt x="1954" y="11"/>
                    </a:lnTo>
                    <a:lnTo>
                      <a:pt x="1975" y="25"/>
                    </a:lnTo>
                    <a:lnTo>
                      <a:pt x="1994" y="42"/>
                    </a:lnTo>
                    <a:lnTo>
                      <a:pt x="2007" y="65"/>
                    </a:lnTo>
                    <a:lnTo>
                      <a:pt x="2016" y="88"/>
                    </a:lnTo>
                    <a:lnTo>
                      <a:pt x="2019" y="115"/>
                    </a:lnTo>
                    <a:lnTo>
                      <a:pt x="2019" y="364"/>
                    </a:lnTo>
                    <a:lnTo>
                      <a:pt x="2107" y="396"/>
                    </a:lnTo>
                    <a:lnTo>
                      <a:pt x="2191" y="435"/>
                    </a:lnTo>
                    <a:lnTo>
                      <a:pt x="2367" y="259"/>
                    </a:lnTo>
                    <a:lnTo>
                      <a:pt x="2388" y="243"/>
                    </a:lnTo>
                    <a:lnTo>
                      <a:pt x="2411" y="232"/>
                    </a:lnTo>
                    <a:lnTo>
                      <a:pt x="2436" y="225"/>
                    </a:lnTo>
                    <a:lnTo>
                      <a:pt x="2461" y="225"/>
                    </a:lnTo>
                    <a:lnTo>
                      <a:pt x="2486" y="232"/>
                    </a:lnTo>
                    <a:lnTo>
                      <a:pt x="2509" y="243"/>
                    </a:lnTo>
                    <a:lnTo>
                      <a:pt x="2530" y="259"/>
                    </a:lnTo>
                    <a:lnTo>
                      <a:pt x="2951" y="680"/>
                    </a:lnTo>
                    <a:lnTo>
                      <a:pt x="2969" y="701"/>
                    </a:lnTo>
                    <a:lnTo>
                      <a:pt x="2980" y="724"/>
                    </a:lnTo>
                    <a:lnTo>
                      <a:pt x="2985" y="749"/>
                    </a:lnTo>
                    <a:lnTo>
                      <a:pt x="2985" y="775"/>
                    </a:lnTo>
                    <a:lnTo>
                      <a:pt x="2980" y="800"/>
                    </a:lnTo>
                    <a:lnTo>
                      <a:pt x="2969" y="823"/>
                    </a:lnTo>
                    <a:lnTo>
                      <a:pt x="2951" y="843"/>
                    </a:lnTo>
                    <a:lnTo>
                      <a:pt x="2775" y="1020"/>
                    </a:lnTo>
                    <a:lnTo>
                      <a:pt x="2814" y="1104"/>
                    </a:lnTo>
                    <a:lnTo>
                      <a:pt x="2846" y="1191"/>
                    </a:lnTo>
                    <a:lnTo>
                      <a:pt x="3095" y="1191"/>
                    </a:lnTo>
                    <a:lnTo>
                      <a:pt x="3122" y="1193"/>
                    </a:lnTo>
                    <a:lnTo>
                      <a:pt x="3147" y="1202"/>
                    </a:lnTo>
                    <a:lnTo>
                      <a:pt x="3168" y="1215"/>
                    </a:lnTo>
                    <a:lnTo>
                      <a:pt x="3185" y="1234"/>
                    </a:lnTo>
                    <a:lnTo>
                      <a:pt x="3199" y="1255"/>
                    </a:lnTo>
                    <a:lnTo>
                      <a:pt x="3208" y="1280"/>
                    </a:lnTo>
                    <a:lnTo>
                      <a:pt x="3211" y="1306"/>
                    </a:lnTo>
                    <a:lnTo>
                      <a:pt x="3211" y="1901"/>
                    </a:lnTo>
                    <a:lnTo>
                      <a:pt x="3208" y="1928"/>
                    </a:lnTo>
                    <a:lnTo>
                      <a:pt x="3199" y="1953"/>
                    </a:lnTo>
                    <a:lnTo>
                      <a:pt x="3185" y="1974"/>
                    </a:lnTo>
                    <a:lnTo>
                      <a:pt x="3168" y="1991"/>
                    </a:lnTo>
                    <a:lnTo>
                      <a:pt x="3147" y="2005"/>
                    </a:lnTo>
                    <a:lnTo>
                      <a:pt x="3122" y="2014"/>
                    </a:lnTo>
                    <a:lnTo>
                      <a:pt x="3095" y="2017"/>
                    </a:lnTo>
                    <a:lnTo>
                      <a:pt x="2846" y="2017"/>
                    </a:lnTo>
                    <a:lnTo>
                      <a:pt x="2814" y="2104"/>
                    </a:lnTo>
                    <a:lnTo>
                      <a:pt x="2775" y="2188"/>
                    </a:lnTo>
                    <a:lnTo>
                      <a:pt x="2951" y="2364"/>
                    </a:lnTo>
                    <a:lnTo>
                      <a:pt x="2966" y="2383"/>
                    </a:lnTo>
                    <a:lnTo>
                      <a:pt x="2977" y="2402"/>
                    </a:lnTo>
                    <a:lnTo>
                      <a:pt x="2983" y="2423"/>
                    </a:lnTo>
                    <a:lnTo>
                      <a:pt x="2986" y="2446"/>
                    </a:lnTo>
                    <a:lnTo>
                      <a:pt x="2983" y="2469"/>
                    </a:lnTo>
                    <a:lnTo>
                      <a:pt x="2977" y="2490"/>
                    </a:lnTo>
                    <a:lnTo>
                      <a:pt x="2966" y="2510"/>
                    </a:lnTo>
                    <a:lnTo>
                      <a:pt x="2951" y="2527"/>
                    </a:lnTo>
                    <a:lnTo>
                      <a:pt x="2530" y="2949"/>
                    </a:lnTo>
                    <a:lnTo>
                      <a:pt x="2509" y="2965"/>
                    </a:lnTo>
                    <a:lnTo>
                      <a:pt x="2486" y="2977"/>
                    </a:lnTo>
                    <a:lnTo>
                      <a:pt x="2461" y="2982"/>
                    </a:lnTo>
                    <a:lnTo>
                      <a:pt x="2436" y="2982"/>
                    </a:lnTo>
                    <a:lnTo>
                      <a:pt x="2411" y="2977"/>
                    </a:lnTo>
                    <a:lnTo>
                      <a:pt x="2388" y="2965"/>
                    </a:lnTo>
                    <a:lnTo>
                      <a:pt x="2367" y="2949"/>
                    </a:lnTo>
                    <a:lnTo>
                      <a:pt x="2352" y="2934"/>
                    </a:lnTo>
                    <a:lnTo>
                      <a:pt x="2354" y="2930"/>
                    </a:lnTo>
                    <a:lnTo>
                      <a:pt x="2369" y="2904"/>
                    </a:lnTo>
                    <a:lnTo>
                      <a:pt x="2380" y="2875"/>
                    </a:lnTo>
                    <a:lnTo>
                      <a:pt x="2386" y="2845"/>
                    </a:lnTo>
                    <a:lnTo>
                      <a:pt x="2389" y="2816"/>
                    </a:lnTo>
                    <a:lnTo>
                      <a:pt x="2389" y="2194"/>
                    </a:lnTo>
                    <a:lnTo>
                      <a:pt x="2386" y="2142"/>
                    </a:lnTo>
                    <a:lnTo>
                      <a:pt x="2378" y="2093"/>
                    </a:lnTo>
                    <a:lnTo>
                      <a:pt x="2365" y="2045"/>
                    </a:lnTo>
                    <a:lnTo>
                      <a:pt x="2347" y="1998"/>
                    </a:lnTo>
                    <a:lnTo>
                      <a:pt x="2326" y="1953"/>
                    </a:lnTo>
                    <a:lnTo>
                      <a:pt x="2298" y="1911"/>
                    </a:lnTo>
                    <a:lnTo>
                      <a:pt x="2322" y="1854"/>
                    </a:lnTo>
                    <a:lnTo>
                      <a:pt x="2339" y="1793"/>
                    </a:lnTo>
                    <a:lnTo>
                      <a:pt x="2353" y="1733"/>
                    </a:lnTo>
                    <a:lnTo>
                      <a:pt x="2362" y="1668"/>
                    </a:lnTo>
                    <a:lnTo>
                      <a:pt x="2364" y="1604"/>
                    </a:lnTo>
                    <a:lnTo>
                      <a:pt x="2360" y="1526"/>
                    </a:lnTo>
                    <a:lnTo>
                      <a:pt x="2348" y="1452"/>
                    </a:lnTo>
                    <a:lnTo>
                      <a:pt x="2329" y="1379"/>
                    </a:lnTo>
                    <a:lnTo>
                      <a:pt x="2305" y="1310"/>
                    </a:lnTo>
                    <a:lnTo>
                      <a:pt x="2272" y="1243"/>
                    </a:lnTo>
                    <a:lnTo>
                      <a:pt x="2234" y="1181"/>
                    </a:lnTo>
                    <a:lnTo>
                      <a:pt x="2191" y="1123"/>
                    </a:lnTo>
                    <a:lnTo>
                      <a:pt x="2141" y="1068"/>
                    </a:lnTo>
                    <a:lnTo>
                      <a:pt x="2088" y="1019"/>
                    </a:lnTo>
                    <a:lnTo>
                      <a:pt x="2030" y="975"/>
                    </a:lnTo>
                    <a:lnTo>
                      <a:pt x="1967" y="937"/>
                    </a:lnTo>
                    <a:lnTo>
                      <a:pt x="1901" y="906"/>
                    </a:lnTo>
                    <a:lnTo>
                      <a:pt x="1830" y="880"/>
                    </a:lnTo>
                    <a:lnTo>
                      <a:pt x="1758" y="862"/>
                    </a:lnTo>
                    <a:lnTo>
                      <a:pt x="1683" y="850"/>
                    </a:lnTo>
                    <a:lnTo>
                      <a:pt x="1605" y="845"/>
                    </a:lnTo>
                    <a:lnTo>
                      <a:pt x="1528" y="850"/>
                    </a:lnTo>
                    <a:lnTo>
                      <a:pt x="1453" y="862"/>
                    </a:lnTo>
                    <a:lnTo>
                      <a:pt x="1381" y="880"/>
                    </a:lnTo>
                    <a:lnTo>
                      <a:pt x="1310" y="906"/>
                    </a:lnTo>
                    <a:lnTo>
                      <a:pt x="1244" y="937"/>
                    </a:lnTo>
                    <a:lnTo>
                      <a:pt x="1181" y="975"/>
                    </a:lnTo>
                    <a:lnTo>
                      <a:pt x="1123" y="1019"/>
                    </a:lnTo>
                    <a:lnTo>
                      <a:pt x="1070" y="1068"/>
                    </a:lnTo>
                    <a:lnTo>
                      <a:pt x="1020" y="1123"/>
                    </a:lnTo>
                    <a:lnTo>
                      <a:pt x="977" y="1181"/>
                    </a:lnTo>
                    <a:lnTo>
                      <a:pt x="939" y="1243"/>
                    </a:lnTo>
                    <a:lnTo>
                      <a:pt x="906" y="1310"/>
                    </a:lnTo>
                    <a:lnTo>
                      <a:pt x="882" y="1379"/>
                    </a:lnTo>
                    <a:lnTo>
                      <a:pt x="862" y="1452"/>
                    </a:lnTo>
                    <a:lnTo>
                      <a:pt x="851" y="1526"/>
                    </a:lnTo>
                    <a:lnTo>
                      <a:pt x="847" y="1604"/>
                    </a:lnTo>
                    <a:lnTo>
                      <a:pt x="849" y="1668"/>
                    </a:lnTo>
                    <a:lnTo>
                      <a:pt x="858" y="1733"/>
                    </a:lnTo>
                    <a:lnTo>
                      <a:pt x="872" y="1795"/>
                    </a:lnTo>
                    <a:lnTo>
                      <a:pt x="890" y="1854"/>
                    </a:lnTo>
                    <a:lnTo>
                      <a:pt x="913" y="1912"/>
                    </a:lnTo>
                    <a:lnTo>
                      <a:pt x="887" y="1954"/>
                    </a:lnTo>
                    <a:lnTo>
                      <a:pt x="864" y="1999"/>
                    </a:lnTo>
                    <a:lnTo>
                      <a:pt x="846" y="2046"/>
                    </a:lnTo>
                    <a:lnTo>
                      <a:pt x="833" y="2094"/>
                    </a:lnTo>
                    <a:lnTo>
                      <a:pt x="825" y="2145"/>
                    </a:lnTo>
                    <a:lnTo>
                      <a:pt x="822" y="2196"/>
                    </a:lnTo>
                    <a:lnTo>
                      <a:pt x="822" y="2816"/>
                    </a:lnTo>
                    <a:lnTo>
                      <a:pt x="825" y="2845"/>
                    </a:lnTo>
                    <a:lnTo>
                      <a:pt x="831" y="2875"/>
                    </a:lnTo>
                    <a:lnTo>
                      <a:pt x="842" y="2904"/>
                    </a:lnTo>
                    <a:lnTo>
                      <a:pt x="857" y="2930"/>
                    </a:lnTo>
                    <a:lnTo>
                      <a:pt x="859" y="2934"/>
                    </a:lnTo>
                    <a:lnTo>
                      <a:pt x="844" y="2949"/>
                    </a:lnTo>
                    <a:lnTo>
                      <a:pt x="823" y="2965"/>
                    </a:lnTo>
                    <a:lnTo>
                      <a:pt x="800" y="2977"/>
                    </a:lnTo>
                    <a:lnTo>
                      <a:pt x="775" y="2982"/>
                    </a:lnTo>
                    <a:lnTo>
                      <a:pt x="750" y="2982"/>
                    </a:lnTo>
                    <a:lnTo>
                      <a:pt x="726" y="2977"/>
                    </a:lnTo>
                    <a:lnTo>
                      <a:pt x="702" y="2965"/>
                    </a:lnTo>
                    <a:lnTo>
                      <a:pt x="681" y="2949"/>
                    </a:lnTo>
                    <a:lnTo>
                      <a:pt x="260" y="2527"/>
                    </a:lnTo>
                    <a:lnTo>
                      <a:pt x="245" y="2510"/>
                    </a:lnTo>
                    <a:lnTo>
                      <a:pt x="234" y="2490"/>
                    </a:lnTo>
                    <a:lnTo>
                      <a:pt x="228" y="2469"/>
                    </a:lnTo>
                    <a:lnTo>
                      <a:pt x="225" y="2446"/>
                    </a:lnTo>
                    <a:lnTo>
                      <a:pt x="228" y="2423"/>
                    </a:lnTo>
                    <a:lnTo>
                      <a:pt x="234" y="2402"/>
                    </a:lnTo>
                    <a:lnTo>
                      <a:pt x="245" y="2383"/>
                    </a:lnTo>
                    <a:lnTo>
                      <a:pt x="260" y="2364"/>
                    </a:lnTo>
                    <a:lnTo>
                      <a:pt x="436" y="2188"/>
                    </a:lnTo>
                    <a:lnTo>
                      <a:pt x="397" y="2104"/>
                    </a:lnTo>
                    <a:lnTo>
                      <a:pt x="365" y="2017"/>
                    </a:lnTo>
                    <a:lnTo>
                      <a:pt x="115" y="2017"/>
                    </a:lnTo>
                    <a:lnTo>
                      <a:pt x="89" y="2014"/>
                    </a:lnTo>
                    <a:lnTo>
                      <a:pt x="64" y="2005"/>
                    </a:lnTo>
                    <a:lnTo>
                      <a:pt x="43" y="1991"/>
                    </a:lnTo>
                    <a:lnTo>
                      <a:pt x="26" y="1974"/>
                    </a:lnTo>
                    <a:lnTo>
                      <a:pt x="12" y="1953"/>
                    </a:lnTo>
                    <a:lnTo>
                      <a:pt x="3" y="1928"/>
                    </a:lnTo>
                    <a:lnTo>
                      <a:pt x="0" y="1901"/>
                    </a:lnTo>
                    <a:lnTo>
                      <a:pt x="0" y="1306"/>
                    </a:lnTo>
                    <a:lnTo>
                      <a:pt x="3" y="1280"/>
                    </a:lnTo>
                    <a:lnTo>
                      <a:pt x="12" y="1255"/>
                    </a:lnTo>
                    <a:lnTo>
                      <a:pt x="26" y="1234"/>
                    </a:lnTo>
                    <a:lnTo>
                      <a:pt x="43" y="1215"/>
                    </a:lnTo>
                    <a:lnTo>
                      <a:pt x="64" y="1202"/>
                    </a:lnTo>
                    <a:lnTo>
                      <a:pt x="89" y="1193"/>
                    </a:lnTo>
                    <a:lnTo>
                      <a:pt x="115" y="1191"/>
                    </a:lnTo>
                    <a:lnTo>
                      <a:pt x="365" y="1191"/>
                    </a:lnTo>
                    <a:lnTo>
                      <a:pt x="397" y="1104"/>
                    </a:lnTo>
                    <a:lnTo>
                      <a:pt x="436" y="1020"/>
                    </a:lnTo>
                    <a:lnTo>
                      <a:pt x="260" y="843"/>
                    </a:lnTo>
                    <a:lnTo>
                      <a:pt x="245" y="826"/>
                    </a:lnTo>
                    <a:lnTo>
                      <a:pt x="234" y="806"/>
                    </a:lnTo>
                    <a:lnTo>
                      <a:pt x="228" y="785"/>
                    </a:lnTo>
                    <a:lnTo>
                      <a:pt x="225" y="761"/>
                    </a:lnTo>
                    <a:lnTo>
                      <a:pt x="228" y="739"/>
                    </a:lnTo>
                    <a:lnTo>
                      <a:pt x="234" y="718"/>
                    </a:lnTo>
                    <a:lnTo>
                      <a:pt x="245" y="698"/>
                    </a:lnTo>
                    <a:lnTo>
                      <a:pt x="260" y="680"/>
                    </a:lnTo>
                    <a:lnTo>
                      <a:pt x="681" y="259"/>
                    </a:lnTo>
                    <a:lnTo>
                      <a:pt x="702" y="243"/>
                    </a:lnTo>
                    <a:lnTo>
                      <a:pt x="726" y="232"/>
                    </a:lnTo>
                    <a:lnTo>
                      <a:pt x="750" y="225"/>
                    </a:lnTo>
                    <a:lnTo>
                      <a:pt x="775" y="225"/>
                    </a:lnTo>
                    <a:lnTo>
                      <a:pt x="800" y="232"/>
                    </a:lnTo>
                    <a:lnTo>
                      <a:pt x="823" y="243"/>
                    </a:lnTo>
                    <a:lnTo>
                      <a:pt x="844" y="259"/>
                    </a:lnTo>
                    <a:lnTo>
                      <a:pt x="1020" y="435"/>
                    </a:lnTo>
                    <a:lnTo>
                      <a:pt x="1105" y="396"/>
                    </a:lnTo>
                    <a:lnTo>
                      <a:pt x="1191" y="364"/>
                    </a:lnTo>
                    <a:lnTo>
                      <a:pt x="1191" y="115"/>
                    </a:lnTo>
                    <a:lnTo>
                      <a:pt x="1195" y="88"/>
                    </a:lnTo>
                    <a:lnTo>
                      <a:pt x="1204" y="65"/>
                    </a:lnTo>
                    <a:lnTo>
                      <a:pt x="1217" y="42"/>
                    </a:lnTo>
                    <a:lnTo>
                      <a:pt x="1235" y="25"/>
                    </a:lnTo>
                    <a:lnTo>
                      <a:pt x="1257" y="11"/>
                    </a:lnTo>
                    <a:lnTo>
                      <a:pt x="1280" y="3"/>
                    </a:lnTo>
                    <a:lnTo>
                      <a:pt x="13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38"/>
              <p:cNvSpPr/>
              <p:nvPr/>
            </p:nvSpPr>
            <p:spPr bwMode="auto">
              <a:xfrm>
                <a:off x="8093075" y="882650"/>
                <a:ext cx="1925638" cy="3484563"/>
              </a:xfrm>
              <a:custGeom>
                <a:avLst/>
                <a:gdLst>
                  <a:gd name="T0" fmla="*/ 340 w 1213"/>
                  <a:gd name="T1" fmla="*/ 4 h 2195"/>
                  <a:gd name="T2" fmla="*/ 357 w 1213"/>
                  <a:gd name="T3" fmla="*/ 21 h 2195"/>
                  <a:gd name="T4" fmla="*/ 390 w 1213"/>
                  <a:gd name="T5" fmla="*/ 83 h 2195"/>
                  <a:gd name="T6" fmla="*/ 434 w 1213"/>
                  <a:gd name="T7" fmla="*/ 157 h 2195"/>
                  <a:gd name="T8" fmla="*/ 481 w 1213"/>
                  <a:gd name="T9" fmla="*/ 234 h 2195"/>
                  <a:gd name="T10" fmla="*/ 529 w 1213"/>
                  <a:gd name="T11" fmla="*/ 306 h 2195"/>
                  <a:gd name="T12" fmla="*/ 570 w 1213"/>
                  <a:gd name="T13" fmla="*/ 366 h 2195"/>
                  <a:gd name="T14" fmla="*/ 598 w 1213"/>
                  <a:gd name="T15" fmla="*/ 387 h 2195"/>
                  <a:gd name="T16" fmla="*/ 629 w 1213"/>
                  <a:gd name="T17" fmla="*/ 380 h 2195"/>
                  <a:gd name="T18" fmla="*/ 663 w 1213"/>
                  <a:gd name="T19" fmla="*/ 338 h 2195"/>
                  <a:gd name="T20" fmla="*/ 707 w 1213"/>
                  <a:gd name="T21" fmla="*/ 271 h 2195"/>
                  <a:gd name="T22" fmla="*/ 756 w 1213"/>
                  <a:gd name="T23" fmla="*/ 196 h 2195"/>
                  <a:gd name="T24" fmla="*/ 802 w 1213"/>
                  <a:gd name="T25" fmla="*/ 119 h 2195"/>
                  <a:gd name="T26" fmla="*/ 841 w 1213"/>
                  <a:gd name="T27" fmla="*/ 51 h 2195"/>
                  <a:gd name="T28" fmla="*/ 866 w 1213"/>
                  <a:gd name="T29" fmla="*/ 9 h 2195"/>
                  <a:gd name="T30" fmla="*/ 894 w 1213"/>
                  <a:gd name="T31" fmla="*/ 1 h 2195"/>
                  <a:gd name="T32" fmla="*/ 997 w 1213"/>
                  <a:gd name="T33" fmla="*/ 33 h 2195"/>
                  <a:gd name="T34" fmla="*/ 1077 w 1213"/>
                  <a:gd name="T35" fmla="*/ 72 h 2195"/>
                  <a:gd name="T36" fmla="*/ 1140 w 1213"/>
                  <a:gd name="T37" fmla="*/ 130 h 2195"/>
                  <a:gd name="T38" fmla="*/ 1186 w 1213"/>
                  <a:gd name="T39" fmla="*/ 203 h 2195"/>
                  <a:gd name="T40" fmla="*/ 1209 w 1213"/>
                  <a:gd name="T41" fmla="*/ 286 h 2195"/>
                  <a:gd name="T42" fmla="*/ 1213 w 1213"/>
                  <a:gd name="T43" fmla="*/ 952 h 2195"/>
                  <a:gd name="T44" fmla="*/ 1210 w 1213"/>
                  <a:gd name="T45" fmla="*/ 963 h 2195"/>
                  <a:gd name="T46" fmla="*/ 985 w 1213"/>
                  <a:gd name="T47" fmla="*/ 1307 h 2195"/>
                  <a:gd name="T48" fmla="*/ 982 w 1213"/>
                  <a:gd name="T49" fmla="*/ 2177 h 2195"/>
                  <a:gd name="T50" fmla="*/ 965 w 1213"/>
                  <a:gd name="T51" fmla="*/ 2193 h 2195"/>
                  <a:gd name="T52" fmla="*/ 259 w 1213"/>
                  <a:gd name="T53" fmla="*/ 2195 h 2195"/>
                  <a:gd name="T54" fmla="*/ 237 w 1213"/>
                  <a:gd name="T55" fmla="*/ 2187 h 2195"/>
                  <a:gd name="T56" fmla="*/ 228 w 1213"/>
                  <a:gd name="T57" fmla="*/ 2164 h 2195"/>
                  <a:gd name="T58" fmla="*/ 5 w 1213"/>
                  <a:gd name="T59" fmla="*/ 969 h 2195"/>
                  <a:gd name="T60" fmla="*/ 0 w 1213"/>
                  <a:gd name="T61" fmla="*/ 958 h 2195"/>
                  <a:gd name="T62" fmla="*/ 0 w 1213"/>
                  <a:gd name="T63" fmla="*/ 332 h 2195"/>
                  <a:gd name="T64" fmla="*/ 13 w 1213"/>
                  <a:gd name="T65" fmla="*/ 245 h 2195"/>
                  <a:gd name="T66" fmla="*/ 47 w 1213"/>
                  <a:gd name="T67" fmla="*/ 166 h 2195"/>
                  <a:gd name="T68" fmla="*/ 103 w 1213"/>
                  <a:gd name="T69" fmla="*/ 99 h 2195"/>
                  <a:gd name="T70" fmla="*/ 175 w 1213"/>
                  <a:gd name="T71" fmla="*/ 49 h 2195"/>
                  <a:gd name="T72" fmla="*/ 219 w 1213"/>
                  <a:gd name="T73" fmla="*/ 32 h 2195"/>
                  <a:gd name="T74" fmla="*/ 239 w 1213"/>
                  <a:gd name="T75" fmla="*/ 26 h 2195"/>
                  <a:gd name="T76" fmla="*/ 270 w 1213"/>
                  <a:gd name="T77" fmla="*/ 16 h 2195"/>
                  <a:gd name="T78" fmla="*/ 302 w 1213"/>
                  <a:gd name="T79" fmla="*/ 7 h 2195"/>
                  <a:gd name="T80" fmla="*/ 324 w 1213"/>
                  <a:gd name="T81" fmla="*/ 1 h 2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13" h="2195">
                    <a:moveTo>
                      <a:pt x="327" y="0"/>
                    </a:moveTo>
                    <a:lnTo>
                      <a:pt x="340" y="4"/>
                    </a:lnTo>
                    <a:lnTo>
                      <a:pt x="350" y="10"/>
                    </a:lnTo>
                    <a:lnTo>
                      <a:pt x="357" y="21"/>
                    </a:lnTo>
                    <a:lnTo>
                      <a:pt x="372" y="51"/>
                    </a:lnTo>
                    <a:lnTo>
                      <a:pt x="390" y="83"/>
                    </a:lnTo>
                    <a:lnTo>
                      <a:pt x="411" y="119"/>
                    </a:lnTo>
                    <a:lnTo>
                      <a:pt x="434" y="157"/>
                    </a:lnTo>
                    <a:lnTo>
                      <a:pt x="457" y="196"/>
                    </a:lnTo>
                    <a:lnTo>
                      <a:pt x="481" y="234"/>
                    </a:lnTo>
                    <a:lnTo>
                      <a:pt x="506" y="271"/>
                    </a:lnTo>
                    <a:lnTo>
                      <a:pt x="529" y="306"/>
                    </a:lnTo>
                    <a:lnTo>
                      <a:pt x="550" y="338"/>
                    </a:lnTo>
                    <a:lnTo>
                      <a:pt x="570" y="366"/>
                    </a:lnTo>
                    <a:lnTo>
                      <a:pt x="584" y="380"/>
                    </a:lnTo>
                    <a:lnTo>
                      <a:pt x="598" y="387"/>
                    </a:lnTo>
                    <a:lnTo>
                      <a:pt x="615" y="387"/>
                    </a:lnTo>
                    <a:lnTo>
                      <a:pt x="629" y="380"/>
                    </a:lnTo>
                    <a:lnTo>
                      <a:pt x="643" y="366"/>
                    </a:lnTo>
                    <a:lnTo>
                      <a:pt x="663" y="338"/>
                    </a:lnTo>
                    <a:lnTo>
                      <a:pt x="684" y="306"/>
                    </a:lnTo>
                    <a:lnTo>
                      <a:pt x="707" y="271"/>
                    </a:lnTo>
                    <a:lnTo>
                      <a:pt x="731" y="234"/>
                    </a:lnTo>
                    <a:lnTo>
                      <a:pt x="756" y="196"/>
                    </a:lnTo>
                    <a:lnTo>
                      <a:pt x="779" y="157"/>
                    </a:lnTo>
                    <a:lnTo>
                      <a:pt x="802" y="119"/>
                    </a:lnTo>
                    <a:lnTo>
                      <a:pt x="823" y="83"/>
                    </a:lnTo>
                    <a:lnTo>
                      <a:pt x="841" y="51"/>
                    </a:lnTo>
                    <a:lnTo>
                      <a:pt x="856" y="21"/>
                    </a:lnTo>
                    <a:lnTo>
                      <a:pt x="866" y="9"/>
                    </a:lnTo>
                    <a:lnTo>
                      <a:pt x="880" y="1"/>
                    </a:lnTo>
                    <a:lnTo>
                      <a:pt x="894" y="1"/>
                    </a:lnTo>
                    <a:lnTo>
                      <a:pt x="996" y="33"/>
                    </a:lnTo>
                    <a:lnTo>
                      <a:pt x="997" y="33"/>
                    </a:lnTo>
                    <a:lnTo>
                      <a:pt x="1038" y="49"/>
                    </a:lnTo>
                    <a:lnTo>
                      <a:pt x="1077" y="72"/>
                    </a:lnTo>
                    <a:lnTo>
                      <a:pt x="1110" y="99"/>
                    </a:lnTo>
                    <a:lnTo>
                      <a:pt x="1140" y="130"/>
                    </a:lnTo>
                    <a:lnTo>
                      <a:pt x="1166" y="165"/>
                    </a:lnTo>
                    <a:lnTo>
                      <a:pt x="1186" y="203"/>
                    </a:lnTo>
                    <a:lnTo>
                      <a:pt x="1200" y="244"/>
                    </a:lnTo>
                    <a:lnTo>
                      <a:pt x="1209" y="286"/>
                    </a:lnTo>
                    <a:lnTo>
                      <a:pt x="1213" y="330"/>
                    </a:lnTo>
                    <a:lnTo>
                      <a:pt x="1213" y="952"/>
                    </a:lnTo>
                    <a:lnTo>
                      <a:pt x="1212" y="958"/>
                    </a:lnTo>
                    <a:lnTo>
                      <a:pt x="1210" y="963"/>
                    </a:lnTo>
                    <a:lnTo>
                      <a:pt x="1208" y="969"/>
                    </a:lnTo>
                    <a:lnTo>
                      <a:pt x="985" y="1307"/>
                    </a:lnTo>
                    <a:lnTo>
                      <a:pt x="985" y="2164"/>
                    </a:lnTo>
                    <a:lnTo>
                      <a:pt x="982" y="2177"/>
                    </a:lnTo>
                    <a:lnTo>
                      <a:pt x="976" y="2187"/>
                    </a:lnTo>
                    <a:lnTo>
                      <a:pt x="965" y="2193"/>
                    </a:lnTo>
                    <a:lnTo>
                      <a:pt x="954" y="2195"/>
                    </a:lnTo>
                    <a:lnTo>
                      <a:pt x="259" y="2195"/>
                    </a:lnTo>
                    <a:lnTo>
                      <a:pt x="248" y="2193"/>
                    </a:lnTo>
                    <a:lnTo>
                      <a:pt x="237" y="2187"/>
                    </a:lnTo>
                    <a:lnTo>
                      <a:pt x="231" y="2177"/>
                    </a:lnTo>
                    <a:lnTo>
                      <a:pt x="228" y="2164"/>
                    </a:lnTo>
                    <a:lnTo>
                      <a:pt x="228" y="1307"/>
                    </a:lnTo>
                    <a:lnTo>
                      <a:pt x="5" y="969"/>
                    </a:lnTo>
                    <a:lnTo>
                      <a:pt x="3" y="963"/>
                    </a:lnTo>
                    <a:lnTo>
                      <a:pt x="0" y="958"/>
                    </a:lnTo>
                    <a:lnTo>
                      <a:pt x="0" y="952"/>
                    </a:lnTo>
                    <a:lnTo>
                      <a:pt x="0" y="332"/>
                    </a:lnTo>
                    <a:lnTo>
                      <a:pt x="4" y="287"/>
                    </a:lnTo>
                    <a:lnTo>
                      <a:pt x="13" y="245"/>
                    </a:lnTo>
                    <a:lnTo>
                      <a:pt x="28" y="204"/>
                    </a:lnTo>
                    <a:lnTo>
                      <a:pt x="47" y="166"/>
                    </a:lnTo>
                    <a:lnTo>
                      <a:pt x="73" y="131"/>
                    </a:lnTo>
                    <a:lnTo>
                      <a:pt x="103" y="99"/>
                    </a:lnTo>
                    <a:lnTo>
                      <a:pt x="136" y="73"/>
                    </a:lnTo>
                    <a:lnTo>
                      <a:pt x="175" y="49"/>
                    </a:lnTo>
                    <a:lnTo>
                      <a:pt x="217" y="33"/>
                    </a:lnTo>
                    <a:lnTo>
                      <a:pt x="219" y="32"/>
                    </a:lnTo>
                    <a:lnTo>
                      <a:pt x="228" y="30"/>
                    </a:lnTo>
                    <a:lnTo>
                      <a:pt x="239" y="26"/>
                    </a:lnTo>
                    <a:lnTo>
                      <a:pt x="254" y="21"/>
                    </a:lnTo>
                    <a:lnTo>
                      <a:pt x="270" y="16"/>
                    </a:lnTo>
                    <a:lnTo>
                      <a:pt x="286" y="12"/>
                    </a:lnTo>
                    <a:lnTo>
                      <a:pt x="302" y="7"/>
                    </a:lnTo>
                    <a:lnTo>
                      <a:pt x="315" y="4"/>
                    </a:lnTo>
                    <a:lnTo>
                      <a:pt x="324" y="1"/>
                    </a:lnTo>
                    <a:lnTo>
                      <a:pt x="3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43"/>
            <p:cNvSpPr txBox="1"/>
            <p:nvPr/>
          </p:nvSpPr>
          <p:spPr bwMode="auto">
            <a:xfrm>
              <a:off x="9209235" y="3977519"/>
              <a:ext cx="1841500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/>
            </a:bodyPr>
            <a:lstStyle/>
            <a:p>
              <a:pPr algn="ctr" eaLnBrk="1" fontAlgn="auto" hangingPunct="1"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8758" y="234239"/>
            <a:ext cx="2646878" cy="629704"/>
            <a:chOff x="457200" y="184826"/>
            <a:chExt cx="2646878" cy="629704"/>
          </a:xfrm>
        </p:grpSpPr>
        <p:sp>
          <p:nvSpPr>
            <p:cNvPr id="35" name="文本框 34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-6275" y="196019"/>
            <a:ext cx="285033" cy="6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1816101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494338" y="3394075"/>
            <a:ext cx="460851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0364" y="2674939"/>
            <a:ext cx="46624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2D78B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标题文字添加此处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B2D78B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1789" y="3470275"/>
            <a:ext cx="4645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Lorem ipsum dolor sit amet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文本框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文本框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Straight Connector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160140"/>
  <p:tag name="MH_LIBRARY" val="GRAPHIC"/>
  <p:tag name="MH_ORDER" val="TextBox 8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宽屏</PresentationFormat>
  <Paragraphs>255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Malgun Gothic</vt:lpstr>
      <vt:lpstr>Malgun Gothic</vt:lpstr>
      <vt:lpstr>等线</vt:lpstr>
      <vt:lpstr>等线 Light</vt:lpstr>
      <vt:lpstr>微软雅黑</vt:lpstr>
      <vt:lpstr>幼圆</vt:lpstr>
      <vt:lpstr>Arial</vt:lpstr>
      <vt:lpstr>Arial Black</vt:lpstr>
      <vt:lpstr>Impact</vt:lpstr>
      <vt:lpstr>Office 主题​​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2020-07-07T04:45:38Z</dcterms:created>
  <dcterms:modified xsi:type="dcterms:W3CDTF">2021-01-05T22:46:41Z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