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0.xml" ContentType="application/vnd.openxmlformats-officedocument.presentationml.notesSlide+xml"/>
  <Override PartName="/ppt/tags/tag7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9" r:id="rId2"/>
    <p:sldId id="273" r:id="rId3"/>
    <p:sldId id="258" r:id="rId4"/>
    <p:sldId id="260" r:id="rId5"/>
    <p:sldId id="264" r:id="rId6"/>
    <p:sldId id="268" r:id="rId7"/>
    <p:sldId id="263" r:id="rId8"/>
    <p:sldId id="267" r:id="rId9"/>
    <p:sldId id="271" r:id="rId10"/>
    <p:sldId id="262" r:id="rId11"/>
    <p:sldId id="282" r:id="rId12"/>
    <p:sldId id="272" r:id="rId13"/>
    <p:sldId id="278" r:id="rId14"/>
    <p:sldId id="274" r:id="rId15"/>
    <p:sldId id="275" r:id="rId16"/>
    <p:sldId id="277" r:id="rId17"/>
    <p:sldId id="265" r:id="rId18"/>
    <p:sldId id="276" r:id="rId19"/>
    <p:sldId id="269" r:id="rId20"/>
    <p:sldId id="261" r:id="rId21"/>
    <p:sldId id="281" r:id="rId22"/>
    <p:sldId id="287" r:id="rId23"/>
    <p:sldId id="283" r:id="rId24"/>
    <p:sldId id="288" r:id="rId25"/>
    <p:sldId id="279" r:id="rId26"/>
    <p:sldId id="280" r:id="rId27"/>
    <p:sldId id="289"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1AC"/>
    <a:srgbClr val="B7D2C8"/>
    <a:srgbClr val="618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3" d="100"/>
          <a:sy n="113" d="100"/>
        </p:scale>
        <p:origin x="510"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A2014-ECE5-45CF-8374-BF1E1A9C2AE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B2667-D494-4B89-A3D1-61DE02B5A8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52B2667-D494-4B89-A3D1-61DE02B5A8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pic>
        <p:nvPicPr>
          <p:cNvPr id="14" name="图片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2322444" y="-470454"/>
            <a:ext cx="7388086" cy="8579713"/>
          </a:xfrm>
          <a:custGeom>
            <a:avLst/>
            <a:gdLst>
              <a:gd name="connsiteX0" fmla="*/ 5861436 w 7388086"/>
              <a:gd name="connsiteY0" fmla="*/ 356154 h 8579713"/>
              <a:gd name="connsiteX1" fmla="*/ 5731896 w 7388086"/>
              <a:gd name="connsiteY1" fmla="*/ 466644 h 8579713"/>
              <a:gd name="connsiteX2" fmla="*/ 5861436 w 7388086"/>
              <a:gd name="connsiteY2" fmla="*/ 577134 h 8579713"/>
              <a:gd name="connsiteX3" fmla="*/ 5990976 w 7388086"/>
              <a:gd name="connsiteY3" fmla="*/ 466644 h 8579713"/>
              <a:gd name="connsiteX4" fmla="*/ 5861436 w 7388086"/>
              <a:gd name="connsiteY4" fmla="*/ 356154 h 8579713"/>
              <a:gd name="connsiteX5" fmla="*/ 0 w 7388086"/>
              <a:gd name="connsiteY5" fmla="*/ 0 h 8579713"/>
              <a:gd name="connsiteX6" fmla="*/ 7388086 w 7388086"/>
              <a:gd name="connsiteY6" fmla="*/ 0 h 8579713"/>
              <a:gd name="connsiteX7" fmla="*/ 7388086 w 7388086"/>
              <a:gd name="connsiteY7" fmla="*/ 8579713 h 8579713"/>
              <a:gd name="connsiteX8" fmla="*/ 0 w 7388086"/>
              <a:gd name="connsiteY8" fmla="*/ 8579713 h 85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8086" h="8579713">
                <a:moveTo>
                  <a:pt x="5861436" y="356154"/>
                </a:moveTo>
                <a:cubicBezTo>
                  <a:pt x="5789893" y="356154"/>
                  <a:pt x="5731896" y="405622"/>
                  <a:pt x="5731896" y="466644"/>
                </a:cubicBezTo>
                <a:cubicBezTo>
                  <a:pt x="5731896" y="527666"/>
                  <a:pt x="5789893" y="577134"/>
                  <a:pt x="5861436" y="577134"/>
                </a:cubicBezTo>
                <a:cubicBezTo>
                  <a:pt x="5932979" y="577134"/>
                  <a:pt x="5990976" y="527666"/>
                  <a:pt x="5990976" y="466644"/>
                </a:cubicBezTo>
                <a:cubicBezTo>
                  <a:pt x="5990976" y="405622"/>
                  <a:pt x="5932979" y="356154"/>
                  <a:pt x="5861436" y="356154"/>
                </a:cubicBezTo>
                <a:close/>
                <a:moveTo>
                  <a:pt x="0" y="0"/>
                </a:moveTo>
                <a:lnTo>
                  <a:pt x="7388086" y="0"/>
                </a:lnTo>
                <a:lnTo>
                  <a:pt x="7388086" y="8579713"/>
                </a:lnTo>
                <a:lnTo>
                  <a:pt x="0" y="8579713"/>
                </a:lnTo>
                <a:close/>
              </a:path>
            </a:pathLst>
          </a:cu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85416"/>
          <a:stretch>
            <a:fillRect/>
          </a:stretch>
        </p:blipFill>
        <p:spPr>
          <a:xfrm>
            <a:off x="2322444" y="0"/>
            <a:ext cx="7388086" cy="1251258"/>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sp>
        <p:nvSpPr>
          <p:cNvPr id="5" name="矩形 4"/>
          <p:cNvSpPr/>
          <p:nvPr userDrawn="1"/>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b="94517"/>
          <a:stretch>
            <a:fillRect/>
          </a:stretch>
        </p:blipFill>
        <p:spPr>
          <a:xfrm>
            <a:off x="2322444" y="6387546"/>
            <a:ext cx="7388086" cy="470454"/>
          </a:xfrm>
          <a:custGeom>
            <a:avLst/>
            <a:gdLst>
              <a:gd name="connsiteX0" fmla="*/ 0 w 7388086"/>
              <a:gd name="connsiteY0" fmla="*/ 0 h 470454"/>
              <a:gd name="connsiteX1" fmla="*/ 7388086 w 7388086"/>
              <a:gd name="connsiteY1" fmla="*/ 0 h 470454"/>
              <a:gd name="connsiteX2" fmla="*/ 7388086 w 7388086"/>
              <a:gd name="connsiteY2" fmla="*/ 470454 h 470454"/>
              <a:gd name="connsiteX3" fmla="*/ 5960165 w 7388086"/>
              <a:gd name="connsiteY3" fmla="*/ 470454 h 470454"/>
              <a:gd name="connsiteX4" fmla="*/ 5960165 w 7388086"/>
              <a:gd name="connsiteY4" fmla="*/ 346581 h 470454"/>
              <a:gd name="connsiteX5" fmla="*/ 5718676 w 7388086"/>
              <a:gd name="connsiteY5" fmla="*/ 346581 h 470454"/>
              <a:gd name="connsiteX6" fmla="*/ 5718676 w 7388086"/>
              <a:gd name="connsiteY6" fmla="*/ 470454 h 470454"/>
              <a:gd name="connsiteX7" fmla="*/ 0 w 7388086"/>
              <a:gd name="connsiteY7" fmla="*/ 470454 h 4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086" h="470454">
                <a:moveTo>
                  <a:pt x="0" y="0"/>
                </a:moveTo>
                <a:lnTo>
                  <a:pt x="7388086" y="0"/>
                </a:lnTo>
                <a:lnTo>
                  <a:pt x="7388086" y="470454"/>
                </a:lnTo>
                <a:lnTo>
                  <a:pt x="5960165" y="470454"/>
                </a:lnTo>
                <a:lnTo>
                  <a:pt x="5960165" y="346581"/>
                </a:lnTo>
                <a:lnTo>
                  <a:pt x="5718676" y="346581"/>
                </a:lnTo>
                <a:lnTo>
                  <a:pt x="5718676" y="470454"/>
                </a:lnTo>
                <a:lnTo>
                  <a:pt x="0" y="470454"/>
                </a:lnTo>
                <a:close/>
              </a:path>
            </a:pathLst>
          </a:cu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939E21B-900F-4266-9DAC-AFCE3AA7A166}"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2DE6A758-E164-4986-A8F8-BA4C8B0E2F2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6">
            <a:extLst>
              <a:ext uri="{28A0092B-C50C-407E-A947-70E740481C1C}">
                <a14:useLocalDpi xmlns:a14="http://schemas.microsoft.com/office/drawing/2010/main" val="0"/>
              </a:ext>
            </a:extLst>
          </a:blip>
          <a:srcRect t="1155" b="1443"/>
          <a:stretch>
            <a:fillRect/>
          </a:stretch>
        </p:blipFill>
        <p:spPr>
          <a:xfrm>
            <a:off x="-1" y="0"/>
            <a:ext cx="121920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notesSlide" Target="../notesSlides/notesSlide1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slideLayout" Target="../slideLayouts/slideLayout2.xml"/><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image" Target="../media/image18.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image" Target="../media/image17.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20.png"/><Relationship Id="rId2" Type="http://schemas.openxmlformats.org/officeDocument/2006/relationships/tags" Target="../tags/tag30.xml"/><Relationship Id="rId16" Type="http://schemas.openxmlformats.org/officeDocument/2006/relationships/image" Target="../media/image19.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notesSlide" Target="../notesSlides/notesSlide11.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1.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8.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32.png"/><Relationship Id="rId4" Type="http://schemas.openxmlformats.org/officeDocument/2006/relationships/tags" Target="../tags/tag49.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1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slideLayout" Target="../slideLayouts/slideLayout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image" Target="../media/image33.png"/><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42.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7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5209698" y="1576249"/>
            <a:ext cx="1178149" cy="1107996"/>
          </a:xfrm>
          <a:prstGeom prst="rect">
            <a:avLst/>
          </a:prstGeom>
          <a:noFill/>
        </p:spPr>
        <p:txBody>
          <a:bodyPr wrap="square" rtlCol="0">
            <a:spAutoFit/>
          </a:bodyPr>
          <a:lstStyle/>
          <a:p>
            <a:pPr algn="r"/>
            <a:r>
              <a:rPr lang="zh-CN" altLang="en-US" sz="6600" b="1" dirty="0">
                <a:latin typeface="造字工房悦黑体验版纤细体" pitchFamily="50" charset="-122"/>
                <a:ea typeface="造字工房悦黑体验版纤细体" pitchFamily="50" charset="-122"/>
                <a:cs typeface="Arial" panose="020B0604020202020204" pitchFamily="34" charset="0"/>
              </a:rPr>
              <a:t>添</a:t>
            </a:r>
          </a:p>
        </p:txBody>
      </p:sp>
      <p:sp>
        <p:nvSpPr>
          <p:cNvPr id="26" name="矩形 25"/>
          <p:cNvSpPr/>
          <p:nvPr/>
        </p:nvSpPr>
        <p:spPr>
          <a:xfrm>
            <a:off x="4433552" y="2662759"/>
            <a:ext cx="1760374" cy="553998"/>
          </a:xfrm>
          <a:prstGeom prst="rect">
            <a:avLst/>
          </a:prstGeom>
        </p:spPr>
        <p:txBody>
          <a:bodyPr wrap="square">
            <a:spAutoFit/>
          </a:bodyPr>
          <a:lstStyle/>
          <a:p>
            <a:pPr algn="r">
              <a:buClr>
                <a:srgbClr val="E24848"/>
              </a:buClr>
            </a:pPr>
            <a:r>
              <a:rPr lang="en-US" altLang="zh-CN" sz="1000" noProof="1">
                <a:solidFill>
                  <a:schemeClr val="bg1">
                    <a:lumMod val="50000"/>
                  </a:schemeClr>
                </a:solidFill>
                <a:latin typeface="Calibri Light" panose="020F0302020204030204" pitchFamily="34" charset="0"/>
                <a:cs typeface="Arial" panose="020B0604020202020204" pitchFamily="34" charset="0"/>
              </a:rPr>
              <a:t>Lorem ipsum dolor sit amet, consectetuer adipiscing elit, sed tincidunt ut </a:t>
            </a:r>
          </a:p>
        </p:txBody>
      </p:sp>
      <p:sp>
        <p:nvSpPr>
          <p:cNvPr id="27" name="文本框 26"/>
          <p:cNvSpPr txBox="1"/>
          <p:nvPr/>
        </p:nvSpPr>
        <p:spPr>
          <a:xfrm>
            <a:off x="5985844" y="2292400"/>
            <a:ext cx="1178149" cy="1200329"/>
          </a:xfrm>
          <a:prstGeom prst="rect">
            <a:avLst/>
          </a:prstGeom>
          <a:noFill/>
        </p:spPr>
        <p:txBody>
          <a:bodyPr wrap="square" rtlCol="0">
            <a:spAutoFit/>
          </a:bodyPr>
          <a:lstStyle/>
          <a:p>
            <a:pPr algn="r"/>
            <a:r>
              <a:rPr lang="zh-CN" altLang="en-US" sz="7200" b="1" dirty="0">
                <a:latin typeface="造字工房悦黑体验版纤细体" pitchFamily="50" charset="-122"/>
                <a:ea typeface="造字工房悦黑体验版纤细体" pitchFamily="50" charset="-122"/>
                <a:cs typeface="Arial" panose="020B0604020202020204" pitchFamily="34" charset="0"/>
              </a:rPr>
              <a:t>加</a:t>
            </a:r>
          </a:p>
        </p:txBody>
      </p:sp>
      <p:sp>
        <p:nvSpPr>
          <p:cNvPr id="29" name="任意多边形: 形状 28"/>
          <p:cNvSpPr/>
          <p:nvPr/>
        </p:nvSpPr>
        <p:spPr>
          <a:xfrm rot="21113618">
            <a:off x="5432481" y="3366825"/>
            <a:ext cx="1084529" cy="986873"/>
          </a:xfrm>
          <a:custGeom>
            <a:avLst/>
            <a:gdLst>
              <a:gd name="connsiteX0" fmla="*/ 166114 w 1054381"/>
              <a:gd name="connsiteY0" fmla="*/ 272834 h 883315"/>
              <a:gd name="connsiteX1" fmla="*/ 568886 w 1054381"/>
              <a:gd name="connsiteY1" fmla="*/ 691 h 883315"/>
              <a:gd name="connsiteX2" fmla="*/ 1026086 w 1054381"/>
              <a:gd name="connsiteY2" fmla="*/ 207520 h 883315"/>
              <a:gd name="connsiteX3" fmla="*/ 928114 w 1054381"/>
              <a:gd name="connsiteY3" fmla="*/ 588520 h 883315"/>
              <a:gd name="connsiteX4" fmla="*/ 296743 w 1054381"/>
              <a:gd name="connsiteY4" fmla="*/ 882434 h 883315"/>
              <a:gd name="connsiteX5" fmla="*/ 2829 w 1054381"/>
              <a:gd name="connsiteY5" fmla="*/ 664720 h 883315"/>
              <a:gd name="connsiteX6" fmla="*/ 166114 w 1054381"/>
              <a:gd name="connsiteY6" fmla="*/ 272834 h 88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381" h="883315">
                <a:moveTo>
                  <a:pt x="166114" y="272834"/>
                </a:moveTo>
                <a:cubicBezTo>
                  <a:pt x="260457" y="162163"/>
                  <a:pt x="425557" y="11577"/>
                  <a:pt x="568886" y="691"/>
                </a:cubicBezTo>
                <a:cubicBezTo>
                  <a:pt x="712215" y="-10195"/>
                  <a:pt x="966215" y="109548"/>
                  <a:pt x="1026086" y="207520"/>
                </a:cubicBezTo>
                <a:cubicBezTo>
                  <a:pt x="1085957" y="305492"/>
                  <a:pt x="1049671" y="476034"/>
                  <a:pt x="928114" y="588520"/>
                </a:cubicBezTo>
                <a:cubicBezTo>
                  <a:pt x="806557" y="701006"/>
                  <a:pt x="450957" y="869734"/>
                  <a:pt x="296743" y="882434"/>
                </a:cubicBezTo>
                <a:cubicBezTo>
                  <a:pt x="142529" y="895134"/>
                  <a:pt x="22786" y="768134"/>
                  <a:pt x="2829" y="664720"/>
                </a:cubicBezTo>
                <a:cubicBezTo>
                  <a:pt x="-17128" y="561306"/>
                  <a:pt x="71771" y="383505"/>
                  <a:pt x="166114" y="272834"/>
                </a:cubicBezTo>
                <a:close/>
              </a:path>
            </a:pathLst>
          </a:custGeom>
          <a:solidFill>
            <a:srgbClr val="D1C1AC"/>
          </a:solidFill>
          <a:ln>
            <a:noFill/>
          </a:ln>
          <a:effectLst>
            <a:innerShdw blurRad="63500" dist="50800" dir="135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造字工房悦黑体验版纤细体" pitchFamily="50" charset="-122"/>
              <a:ea typeface="造字工房悦黑体验版纤细体" pitchFamily="50" charset="-122"/>
            </a:endParaRPr>
          </a:p>
        </p:txBody>
      </p:sp>
      <p:sp>
        <p:nvSpPr>
          <p:cNvPr id="30" name="文本框 29"/>
          <p:cNvSpPr txBox="1"/>
          <p:nvPr/>
        </p:nvSpPr>
        <p:spPr>
          <a:xfrm>
            <a:off x="5245228" y="3278778"/>
            <a:ext cx="1178149" cy="1015663"/>
          </a:xfrm>
          <a:prstGeom prst="rect">
            <a:avLst/>
          </a:prstGeom>
          <a:noFill/>
        </p:spPr>
        <p:txBody>
          <a:bodyPr wrap="square" rtlCol="0">
            <a:spAutoFit/>
          </a:bodyPr>
          <a:lstStyle/>
          <a:p>
            <a:pPr algn="r"/>
            <a:r>
              <a:rPr lang="zh-CN" altLang="en-US" sz="6000" b="1" dirty="0">
                <a:solidFill>
                  <a:schemeClr val="bg1"/>
                </a:solidFill>
                <a:latin typeface="造字工房悦黑体验版纤细体" pitchFamily="50" charset="-122"/>
                <a:ea typeface="造字工房悦黑体验版纤细体" pitchFamily="50" charset="-122"/>
                <a:cs typeface="Arial" panose="020B0604020202020204" pitchFamily="34" charset="0"/>
              </a:rPr>
              <a:t>标</a:t>
            </a:r>
          </a:p>
        </p:txBody>
      </p:sp>
      <p:pic>
        <p:nvPicPr>
          <p:cNvPr id="22" name="图片 39"/>
          <p:cNvPicPr>
            <a:picLocks noChangeAspect="1" noChangeArrowheads="1"/>
          </p:cNvPicPr>
          <p:nvPr/>
        </p:nvPicPr>
        <p:blipFill rotWithShape="1">
          <a:blip r:embed="rId3">
            <a:extLst>
              <a:ext uri="{28A0092B-C50C-407E-A947-70E740481C1C}">
                <a14:useLocalDpi xmlns:a14="http://schemas.microsoft.com/office/drawing/2010/main" val="0"/>
              </a:ext>
            </a:extLst>
          </a:blip>
          <a:srcRect l="6118" t="63560" r="76033" b="16072"/>
          <a:stretch>
            <a:fillRect/>
          </a:stretch>
        </p:blipFill>
        <p:spPr bwMode="auto">
          <a:xfrm rot="19432654" flipH="1">
            <a:off x="9729784" y="3249731"/>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5209699" y="4300975"/>
            <a:ext cx="1178149" cy="1200329"/>
          </a:xfrm>
          <a:prstGeom prst="rect">
            <a:avLst/>
          </a:prstGeom>
          <a:noFill/>
        </p:spPr>
        <p:txBody>
          <a:bodyPr wrap="square" rtlCol="0">
            <a:spAutoFit/>
          </a:bodyPr>
          <a:lstStyle/>
          <a:p>
            <a:pPr algn="r"/>
            <a:r>
              <a:rPr lang="zh-CN" altLang="en-US" sz="7200" b="1" dirty="0">
                <a:latin typeface="造字工房悦黑体验版纤细体" pitchFamily="50" charset="-122"/>
                <a:ea typeface="造字工房悦黑体验版纤细体" pitchFamily="50" charset="-122"/>
                <a:cs typeface="Arial" panose="020B0604020202020204" pitchFamily="34" charset="0"/>
              </a:rPr>
              <a:t>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p:stCondLst>
                                    <p:cond delay="10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0.70"/>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par>
                                <p:cTn id="20" presetID="42" presetClass="entr" presetSubtype="0" fill="hold" grpId="0" nodeType="with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55" presetClass="entr" presetSubtype="0" fill="hold" grpId="0"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000"/>
                            </p:stCondLst>
                            <p:childTnLst>
                              <p:par>
                                <p:cTn id="31" presetID="2" presetClass="entr" presetSubtype="8" fill="hold" grpId="0" nodeType="afterEffect">
                                  <p:stCondLst>
                                    <p:cond delay="0"/>
                                  </p:stCondLst>
                                  <p:iterate type="lt">
                                    <p:tmPct val="10000"/>
                                  </p:iterate>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6" presetClass="emph" presetSubtype="0" fill="hold" grpId="1" nodeType="withEffect">
                                  <p:stCondLst>
                                    <p:cond delay="1000"/>
                                  </p:stCondLst>
                                  <p:iterate type="lt">
                                    <p:tmPct val="10000"/>
                                  </p:iterate>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par>
                                <p:cTn id="38" presetID="2" presetClass="entr" presetSubtype="6" decel="100000" fill="hold" nodeType="withEffect">
                                  <p:stCondLst>
                                    <p:cond delay="10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500" fill="hold"/>
                                        <p:tgtEl>
                                          <p:spTgt spid="22"/>
                                        </p:tgtEl>
                                        <p:attrNameLst>
                                          <p:attrName>ppt_x</p:attrName>
                                        </p:attrNameLst>
                                      </p:cBhvr>
                                      <p:tavLst>
                                        <p:tav tm="0">
                                          <p:val>
                                            <p:strVal val="1+#ppt_w/2"/>
                                          </p:val>
                                        </p:tav>
                                        <p:tav tm="100000">
                                          <p:val>
                                            <p:strVal val="#ppt_x"/>
                                          </p:val>
                                        </p:tav>
                                      </p:tavLst>
                                    </p:anim>
                                    <p:anim calcmode="lin" valueType="num">
                                      <p:cBhvr additive="base">
                                        <p:cTn id="41"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27" grpId="0"/>
      <p:bldP spid="29" grpId="0" animBg="1"/>
      <p:bldP spid="30"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grpSp>
        <p:nvGrpSpPr>
          <p:cNvPr id="7" name="组合 6"/>
          <p:cNvGrpSpPr/>
          <p:nvPr/>
        </p:nvGrpSpPr>
        <p:grpSpPr>
          <a:xfrm>
            <a:off x="5566727" y="2513013"/>
            <a:ext cx="2062163" cy="919162"/>
            <a:chOff x="5566727" y="2513013"/>
            <a:chExt cx="2062163" cy="919162"/>
          </a:xfrm>
        </p:grpSpPr>
        <p:sp>
          <p:nvSpPr>
            <p:cNvPr id="38" name="PA_库_矩形 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5"/>
              </p:custDataLst>
            </p:nvPr>
          </p:nvSpPr>
          <p:spPr bwMode="auto">
            <a:xfrm>
              <a:off x="5566727" y="2513013"/>
              <a:ext cx="1724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dirty="0">
                  <a:solidFill>
                    <a:srgbClr val="999999"/>
                  </a:solidFill>
                  <a:latin typeface="Ruach LET" pitchFamily="2" charset="0"/>
                </a:rPr>
                <a:t>LOREM IPSUM</a:t>
              </a:r>
            </a:p>
          </p:txBody>
        </p:sp>
        <p:sp>
          <p:nvSpPr>
            <p:cNvPr id="39" name="PA_库_矩形 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6"/>
              </p:custDataLst>
            </p:nvPr>
          </p:nvSpPr>
          <p:spPr bwMode="auto">
            <a:xfrm>
              <a:off x="5566727" y="2813050"/>
              <a:ext cx="20621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dirty="0">
                  <a:solidFill>
                    <a:srgbClr val="000000"/>
                  </a:solidFill>
                  <a:latin typeface="Ruach LET" pitchFamily="2" charset="0"/>
                </a:rPr>
                <a:t>Lorem ipsum dolor sit </a:t>
              </a:r>
              <a:r>
                <a:rPr lang="en-US" altLang="zh-CN" sz="900" dirty="0" err="1">
                  <a:solidFill>
                    <a:srgbClr val="000000"/>
                  </a:solidFill>
                  <a:latin typeface="Ruach LET" pitchFamily="2" charset="0"/>
                </a:rPr>
                <a:t>amet</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consectetuer</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adipiscing</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elit</a:t>
              </a:r>
              <a:r>
                <a:rPr lang="en-US" altLang="zh-CN" sz="900" dirty="0">
                  <a:solidFill>
                    <a:srgbClr val="000000"/>
                  </a:solidFill>
                  <a:latin typeface="Ruach LET" pitchFamily="2" charset="0"/>
                </a:rPr>
                <a:t>, sed diam </a:t>
              </a:r>
              <a:r>
                <a:rPr lang="en-US" altLang="zh-CN" sz="900" dirty="0" err="1">
                  <a:solidFill>
                    <a:srgbClr val="000000"/>
                  </a:solidFill>
                  <a:latin typeface="Ruach LET" pitchFamily="2" charset="0"/>
                </a:rPr>
                <a:t>nonummy</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nibh</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euismod</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tincidunt</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ut</a:t>
              </a:r>
              <a:r>
                <a:rPr lang="en-US" altLang="zh-CN" sz="900" dirty="0">
                  <a:solidFill>
                    <a:srgbClr val="000000"/>
                  </a:solidFill>
                  <a:latin typeface="Ruach LET" pitchFamily="2" charset="0"/>
                </a:rPr>
                <a:t> </a:t>
              </a:r>
              <a:r>
                <a:rPr lang="en-US" altLang="zh-CN" sz="900" dirty="0" err="1">
                  <a:solidFill>
                    <a:srgbClr val="000000"/>
                  </a:solidFill>
                  <a:latin typeface="Ruach LET" pitchFamily="2" charset="0"/>
                </a:rPr>
                <a:t>laoreet</a:t>
              </a:r>
              <a:r>
                <a:rPr lang="en-US" altLang="zh-CN" sz="900" dirty="0">
                  <a:solidFill>
                    <a:srgbClr val="000000"/>
                  </a:solidFill>
                  <a:latin typeface="Ruach LET" pitchFamily="2" charset="0"/>
                </a:rPr>
                <a:t> dolore</a:t>
              </a:r>
            </a:p>
          </p:txBody>
        </p:sp>
      </p:grpSp>
      <p:grpSp>
        <p:nvGrpSpPr>
          <p:cNvPr id="9" name="组合 8"/>
          <p:cNvGrpSpPr/>
          <p:nvPr/>
        </p:nvGrpSpPr>
        <p:grpSpPr>
          <a:xfrm>
            <a:off x="5566727" y="4432300"/>
            <a:ext cx="1985963" cy="1100138"/>
            <a:chOff x="5566727" y="4432300"/>
            <a:chExt cx="1985963" cy="1100138"/>
          </a:xfrm>
        </p:grpSpPr>
        <p:sp>
          <p:nvSpPr>
            <p:cNvPr id="40" name="PA_库_矩形 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3"/>
              </p:custDataLst>
            </p:nvPr>
          </p:nvSpPr>
          <p:spPr bwMode="auto">
            <a:xfrm>
              <a:off x="5566727" y="4432300"/>
              <a:ext cx="16541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dirty="0">
                  <a:solidFill>
                    <a:srgbClr val="999999"/>
                  </a:solidFill>
                  <a:latin typeface="Ruach LET" pitchFamily="2" charset="0"/>
                </a:rPr>
                <a:t>LOREM IPSUM</a:t>
              </a:r>
            </a:p>
          </p:txBody>
        </p:sp>
        <p:sp>
          <p:nvSpPr>
            <p:cNvPr id="41" name="PA_库_矩形 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4"/>
              </p:custDataLst>
            </p:nvPr>
          </p:nvSpPr>
          <p:spPr bwMode="auto">
            <a:xfrm>
              <a:off x="5566727" y="4733925"/>
              <a:ext cx="1985963"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 tincidunt ut laoreet dolore</a:t>
              </a:r>
            </a:p>
          </p:txBody>
        </p:sp>
      </p:grpSp>
      <p:grpSp>
        <p:nvGrpSpPr>
          <p:cNvPr id="4" name="组合 3"/>
          <p:cNvGrpSpPr/>
          <p:nvPr/>
        </p:nvGrpSpPr>
        <p:grpSpPr>
          <a:xfrm>
            <a:off x="5047615" y="4418013"/>
            <a:ext cx="430212" cy="430212"/>
            <a:chOff x="5047615" y="4418013"/>
            <a:chExt cx="430212" cy="430212"/>
          </a:xfrm>
        </p:grpSpPr>
        <p:sp>
          <p:nvSpPr>
            <p:cNvPr id="43" name="PA_库_椭圆 1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1"/>
              </p:custDataLst>
            </p:nvPr>
          </p:nvSpPr>
          <p:spPr>
            <a:xfrm>
              <a:off x="5047615" y="4418013"/>
              <a:ext cx="430212" cy="430212"/>
            </a:xfrm>
            <a:prstGeom prst="ellipse">
              <a:avLst/>
            </a:prstGeom>
            <a:solidFill>
              <a:srgbClr val="2F5249"/>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44" name="PA_库_组合 11"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GrpSpPr/>
            <p:nvPr>
              <p:custDataLst>
                <p:tags r:id="rId12"/>
              </p:custDataLst>
            </p:nvPr>
          </p:nvGrpSpPr>
          <p:grpSpPr>
            <a:xfrm>
              <a:off x="5166099" y="4560607"/>
              <a:ext cx="193347" cy="145092"/>
              <a:chOff x="712110" y="4037334"/>
              <a:chExt cx="464344" cy="348456"/>
            </a:xfrm>
            <a:solidFill>
              <a:srgbClr val="FFFFFF"/>
            </a:solidFill>
          </p:grpSpPr>
          <p:sp>
            <p:nvSpPr>
              <p:cNvPr id="45" name="AutoShape 118"/>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46" name="AutoShape 119"/>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3" name="组合 2"/>
          <p:cNvGrpSpPr/>
          <p:nvPr/>
        </p:nvGrpSpPr>
        <p:grpSpPr>
          <a:xfrm>
            <a:off x="5047615" y="2513013"/>
            <a:ext cx="430212" cy="428625"/>
            <a:chOff x="5047615" y="2513013"/>
            <a:chExt cx="430212" cy="428625"/>
          </a:xfrm>
        </p:grpSpPr>
        <p:sp>
          <p:nvSpPr>
            <p:cNvPr id="42" name="PA_库_椭圆 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9"/>
              </p:custDataLst>
            </p:nvPr>
          </p:nvSpPr>
          <p:spPr>
            <a:xfrm>
              <a:off x="5047615" y="2513013"/>
              <a:ext cx="430212" cy="428625"/>
            </a:xfrm>
            <a:prstGeom prst="ellipse">
              <a:avLst/>
            </a:prstGeom>
            <a:solidFill>
              <a:srgbClr val="61A493"/>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7" name="PA_库_AutoShape 14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0"/>
              </p:custDataLst>
            </p:nvPr>
          </p:nvSpPr>
          <p:spPr bwMode="auto">
            <a:xfrm>
              <a:off x="5166677" y="2657475"/>
              <a:ext cx="192088" cy="13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FFFFFF"/>
            </a:solid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8" name="组合 7"/>
          <p:cNvGrpSpPr/>
          <p:nvPr/>
        </p:nvGrpSpPr>
        <p:grpSpPr>
          <a:xfrm>
            <a:off x="8502332" y="2513013"/>
            <a:ext cx="2062162" cy="919162"/>
            <a:chOff x="8502332" y="2513013"/>
            <a:chExt cx="2062162" cy="919162"/>
          </a:xfrm>
        </p:grpSpPr>
        <p:sp>
          <p:nvSpPr>
            <p:cNvPr id="48" name="PA_库_矩形 1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7"/>
              </p:custDataLst>
            </p:nvPr>
          </p:nvSpPr>
          <p:spPr bwMode="auto">
            <a:xfrm>
              <a:off x="8502332" y="2513013"/>
              <a:ext cx="17224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dirty="0">
                  <a:solidFill>
                    <a:srgbClr val="999999"/>
                  </a:solidFill>
                  <a:latin typeface="Ruach LET" pitchFamily="2" charset="0"/>
                </a:rPr>
                <a:t>LOREM IPSUM</a:t>
              </a:r>
            </a:p>
          </p:txBody>
        </p:sp>
        <p:sp>
          <p:nvSpPr>
            <p:cNvPr id="49" name="PA_库_矩形 1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8"/>
              </p:custDataLst>
            </p:nvPr>
          </p:nvSpPr>
          <p:spPr bwMode="auto">
            <a:xfrm>
              <a:off x="8502332" y="2813050"/>
              <a:ext cx="20621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 tincidunt ut laoreet dolore</a:t>
              </a:r>
            </a:p>
          </p:txBody>
        </p:sp>
      </p:grpSp>
      <p:grpSp>
        <p:nvGrpSpPr>
          <p:cNvPr id="10" name="组合 9"/>
          <p:cNvGrpSpPr/>
          <p:nvPr/>
        </p:nvGrpSpPr>
        <p:grpSpPr>
          <a:xfrm>
            <a:off x="8502332" y="4432300"/>
            <a:ext cx="1985962" cy="1100138"/>
            <a:chOff x="8502332" y="4432300"/>
            <a:chExt cx="1985962" cy="1100138"/>
          </a:xfrm>
        </p:grpSpPr>
        <p:sp>
          <p:nvSpPr>
            <p:cNvPr id="50" name="PA_库_矩形 1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5"/>
              </p:custDataLst>
            </p:nvPr>
          </p:nvSpPr>
          <p:spPr bwMode="auto">
            <a:xfrm>
              <a:off x="8502332" y="4432300"/>
              <a:ext cx="16525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dirty="0">
                  <a:solidFill>
                    <a:srgbClr val="999999"/>
                  </a:solidFill>
                  <a:latin typeface="Ruach LET" pitchFamily="2" charset="0"/>
                </a:rPr>
                <a:t>LOREM IPSUM</a:t>
              </a:r>
            </a:p>
          </p:txBody>
        </p:sp>
        <p:sp>
          <p:nvSpPr>
            <p:cNvPr id="51" name="PA_库_矩形 1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6"/>
              </p:custDataLst>
            </p:nvPr>
          </p:nvSpPr>
          <p:spPr bwMode="auto">
            <a:xfrm>
              <a:off x="8502332" y="4733925"/>
              <a:ext cx="198596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 tincidunt ut laoreet dolore</a:t>
              </a:r>
            </a:p>
          </p:txBody>
        </p:sp>
      </p:grpSp>
      <p:grpSp>
        <p:nvGrpSpPr>
          <p:cNvPr id="6" name="组合 5"/>
          <p:cNvGrpSpPr/>
          <p:nvPr/>
        </p:nvGrpSpPr>
        <p:grpSpPr>
          <a:xfrm>
            <a:off x="7983219" y="4418013"/>
            <a:ext cx="428625" cy="430212"/>
            <a:chOff x="7983219" y="4418013"/>
            <a:chExt cx="428625" cy="430212"/>
          </a:xfrm>
        </p:grpSpPr>
        <p:sp>
          <p:nvSpPr>
            <p:cNvPr id="53" name="PA_库_椭圆 2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3"/>
              </p:custDataLst>
            </p:nvPr>
          </p:nvSpPr>
          <p:spPr>
            <a:xfrm>
              <a:off x="7983219" y="4418013"/>
              <a:ext cx="428625" cy="430212"/>
            </a:xfrm>
            <a:prstGeom prst="ellipse">
              <a:avLst/>
            </a:prstGeom>
            <a:solidFill>
              <a:srgbClr val="A0C8BE"/>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4" name="PA_库_组合 21"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GrpSpPr/>
            <p:nvPr>
              <p:custDataLst>
                <p:tags r:id="rId4"/>
              </p:custDataLst>
            </p:nvPr>
          </p:nvGrpSpPr>
          <p:grpSpPr>
            <a:xfrm>
              <a:off x="8136086" y="4551186"/>
              <a:ext cx="122564" cy="163605"/>
              <a:chOff x="770054" y="4554537"/>
              <a:chExt cx="348456" cy="465138"/>
            </a:xfrm>
            <a:solidFill>
              <a:srgbClr val="FFFFFF"/>
            </a:solidFill>
          </p:grpSpPr>
          <p:sp>
            <p:nvSpPr>
              <p:cNvPr id="55" name="AutoShape 108"/>
              <p:cNvSpPr/>
              <p:nvPr/>
            </p:nvSpPr>
            <p:spPr bwMode="auto">
              <a:xfrm>
                <a:off x="856573" y="4641849"/>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6" name="AutoShape 109"/>
              <p:cNvSpPr/>
              <p:nvPr/>
            </p:nvSpPr>
            <p:spPr bwMode="auto">
              <a:xfrm>
                <a:off x="770054" y="455453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5" name="组合 4"/>
          <p:cNvGrpSpPr/>
          <p:nvPr/>
        </p:nvGrpSpPr>
        <p:grpSpPr>
          <a:xfrm>
            <a:off x="7983219" y="2513013"/>
            <a:ext cx="428625" cy="428625"/>
            <a:chOff x="7983219" y="2513013"/>
            <a:chExt cx="428625" cy="428625"/>
          </a:xfrm>
        </p:grpSpPr>
        <p:sp>
          <p:nvSpPr>
            <p:cNvPr id="52" name="PA_库_椭圆 1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
              </p:custDataLst>
            </p:nvPr>
          </p:nvSpPr>
          <p:spPr>
            <a:xfrm>
              <a:off x="7983219" y="2513013"/>
              <a:ext cx="428625" cy="428625"/>
            </a:xfrm>
            <a:prstGeom prst="ellipse">
              <a:avLst/>
            </a:prstGeom>
            <a:solidFill>
              <a:srgbClr val="B7D2C8"/>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57" name="PA_库_组合 24"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GrpSpPr/>
            <p:nvPr>
              <p:custDataLst>
                <p:tags r:id="rId2"/>
              </p:custDataLst>
            </p:nvPr>
          </p:nvGrpSpPr>
          <p:grpSpPr bwMode="auto">
            <a:xfrm>
              <a:off x="8126094" y="2655888"/>
              <a:ext cx="142875" cy="163512"/>
              <a:chOff x="9943081" y="5220236"/>
              <a:chExt cx="711047" cy="812427"/>
            </a:xfrm>
          </p:grpSpPr>
          <p:sp>
            <p:nvSpPr>
              <p:cNvPr id="58" name="AutoShape 131"/>
              <p:cNvSpPr/>
              <p:nvPr/>
            </p:nvSpPr>
            <p:spPr bwMode="auto">
              <a:xfrm>
                <a:off x="9943081" y="5220236"/>
                <a:ext cx="711047" cy="812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rgbClr val="FFFFFF"/>
              </a:solid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59" name="AutoShape 132"/>
              <p:cNvSpPr/>
              <p:nvPr/>
            </p:nvSpPr>
            <p:spPr bwMode="auto">
              <a:xfrm>
                <a:off x="10093193" y="5551518"/>
                <a:ext cx="102704" cy="378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FFFFFF"/>
              </a:solid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0" name="AutoShape 133"/>
              <p:cNvSpPr/>
              <p:nvPr/>
            </p:nvSpPr>
            <p:spPr bwMode="auto">
              <a:xfrm>
                <a:off x="10251204" y="5551518"/>
                <a:ext cx="102704" cy="378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FFFFFF"/>
              </a:solid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61" name="AutoShape 134"/>
              <p:cNvSpPr/>
              <p:nvPr/>
            </p:nvSpPr>
            <p:spPr bwMode="auto">
              <a:xfrm>
                <a:off x="10401311" y="5551518"/>
                <a:ext cx="102709" cy="378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FFFFFF"/>
              </a:solid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grpSp>
        <p:nvGrpSpPr>
          <p:cNvPr id="2" name="组合 1"/>
          <p:cNvGrpSpPr/>
          <p:nvPr/>
        </p:nvGrpSpPr>
        <p:grpSpPr>
          <a:xfrm>
            <a:off x="433388" y="2425700"/>
            <a:ext cx="4084637" cy="3117850"/>
            <a:chOff x="433388" y="2425700"/>
            <a:chExt cx="4084637" cy="3117850"/>
          </a:xfrm>
        </p:grpSpPr>
        <p:pic>
          <p:nvPicPr>
            <p:cNvPr id="63" name="monitor.eps" descr="monitor.ep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3388" y="2425700"/>
              <a:ext cx="40846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4" name="图片占位符 41"/>
            <p:cNvPicPr>
              <a:picLocks noChangeAspect="1"/>
            </p:cNvPicPr>
            <p:nvPr/>
          </p:nvPicPr>
          <p:blipFill>
            <a:blip r:embed="rId20" cstate="screen"/>
            <a:srcRect/>
            <a:stretch>
              <a:fillRect/>
            </a:stretch>
          </p:blipFill>
          <p:spPr>
            <a:xfrm>
              <a:off x="623888" y="2601913"/>
              <a:ext cx="3721100" cy="2103437"/>
            </a:xfrm>
            <a:prstGeom prst="rect">
              <a:avLst/>
            </a:prstGeom>
            <a:solidFill>
              <a:srgbClr val="A0C8BE"/>
            </a:solidFill>
          </p:spPr>
        </p:pic>
      </p:grpSp>
      <p:sp>
        <p:nvSpPr>
          <p:cNvPr id="65"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公司业务</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1500" fill="hold"/>
                                        <p:tgtEl>
                                          <p:spTgt spid="65"/>
                                        </p:tgtEl>
                                        <p:attrNameLst>
                                          <p:attrName>ppt_x</p:attrName>
                                        </p:attrNameLst>
                                      </p:cBhvr>
                                      <p:tavLst>
                                        <p:tav tm="0">
                                          <p:val>
                                            <p:strVal val="1+#ppt_w/2"/>
                                          </p:val>
                                        </p:tav>
                                        <p:tav tm="100000">
                                          <p:val>
                                            <p:strVal val="#ppt_x"/>
                                          </p:val>
                                        </p:tav>
                                      </p:tavLst>
                                    </p:anim>
                                    <p:anim calcmode="lin" valueType="num">
                                      <p:cBhvr additive="base">
                                        <p:cTn id="8" dur="1500" fill="hold"/>
                                        <p:tgtEl>
                                          <p:spTgt spid="6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1+#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9" presetClass="entr" presetSubtype="0" decel="10000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style.rotation</p:attrName>
                                        </p:attrNameLst>
                                      </p:cBhvr>
                                      <p:tavLst>
                                        <p:tav tm="0">
                                          <p:val>
                                            <p:fltVal val="360"/>
                                          </p:val>
                                        </p:tav>
                                        <p:tav tm="100000">
                                          <p:val>
                                            <p:fltVal val="0"/>
                                          </p:val>
                                        </p:tav>
                                      </p:tavLst>
                                    </p:anim>
                                    <p:animEffect transition="in" filter="fade">
                                      <p:cBhvr>
                                        <p:cTn id="19" dur="500"/>
                                        <p:tgtEl>
                                          <p:spTgt spid="3"/>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2500"/>
                            </p:stCondLst>
                            <p:childTnLst>
                              <p:par>
                                <p:cTn id="28" presetID="49" presetClass="entr" presetSubtype="0" decel="10000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 calcmode="lin" valueType="num">
                                      <p:cBhvr>
                                        <p:cTn id="32" dur="500" fill="hold"/>
                                        <p:tgtEl>
                                          <p:spTgt spid="5"/>
                                        </p:tgtEl>
                                        <p:attrNameLst>
                                          <p:attrName>style.rotation</p:attrName>
                                        </p:attrNameLst>
                                      </p:cBhvr>
                                      <p:tavLst>
                                        <p:tav tm="0">
                                          <p:val>
                                            <p:fltVal val="360"/>
                                          </p:val>
                                        </p:tav>
                                        <p:tav tm="100000">
                                          <p:val>
                                            <p:fltVal val="0"/>
                                          </p:val>
                                        </p:tav>
                                      </p:tavLst>
                                    </p:anim>
                                    <p:animEffect transition="in" filter="fade">
                                      <p:cBhvr>
                                        <p:cTn id="33" dur="500"/>
                                        <p:tgtEl>
                                          <p:spTgt spid="5"/>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childTnLst>
                          </p:cTn>
                        </p:par>
                        <p:par>
                          <p:cTn id="41" fill="hold">
                            <p:stCondLst>
                              <p:cond delay="3500"/>
                            </p:stCondLst>
                            <p:childTnLst>
                              <p:par>
                                <p:cTn id="42" presetID="2" presetClass="entr" presetSubtype="2" decel="10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500" fill="hold"/>
                                        <p:tgtEl>
                                          <p:spTgt spid="7"/>
                                        </p:tgtEl>
                                        <p:attrNameLst>
                                          <p:attrName>ppt_x</p:attrName>
                                        </p:attrNameLst>
                                      </p:cBhvr>
                                      <p:tavLst>
                                        <p:tav tm="0">
                                          <p:val>
                                            <p:strVal val="1+#ppt_w/2"/>
                                          </p:val>
                                        </p:tav>
                                        <p:tav tm="100000">
                                          <p:val>
                                            <p:strVal val="#ppt_x"/>
                                          </p:val>
                                        </p:tav>
                                      </p:tavLst>
                                    </p:anim>
                                    <p:anim calcmode="lin" valueType="num">
                                      <p:cBhvr additive="base">
                                        <p:cTn id="45" dur="1500" fill="hold"/>
                                        <p:tgtEl>
                                          <p:spTgt spid="7"/>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50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1500" fill="hold"/>
                                        <p:tgtEl>
                                          <p:spTgt spid="9"/>
                                        </p:tgtEl>
                                        <p:attrNameLst>
                                          <p:attrName>ppt_x</p:attrName>
                                        </p:attrNameLst>
                                      </p:cBhvr>
                                      <p:tavLst>
                                        <p:tav tm="0">
                                          <p:val>
                                            <p:strVal val="1+#ppt_w/2"/>
                                          </p:val>
                                        </p:tav>
                                        <p:tav tm="100000">
                                          <p:val>
                                            <p:strVal val="#ppt_x"/>
                                          </p:val>
                                        </p:tav>
                                      </p:tavLst>
                                    </p:anim>
                                    <p:anim calcmode="lin" valueType="num">
                                      <p:cBhvr additive="base">
                                        <p:cTn id="49" dur="1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decel="100000" fill="hold" nodeType="withEffect">
                                  <p:stCondLst>
                                    <p:cond delay="100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1500" fill="hold"/>
                                        <p:tgtEl>
                                          <p:spTgt spid="8"/>
                                        </p:tgtEl>
                                        <p:attrNameLst>
                                          <p:attrName>ppt_x</p:attrName>
                                        </p:attrNameLst>
                                      </p:cBhvr>
                                      <p:tavLst>
                                        <p:tav tm="0">
                                          <p:val>
                                            <p:strVal val="1+#ppt_w/2"/>
                                          </p:val>
                                        </p:tav>
                                        <p:tav tm="100000">
                                          <p:val>
                                            <p:strVal val="#ppt_x"/>
                                          </p:val>
                                        </p:tav>
                                      </p:tavLst>
                                    </p:anim>
                                    <p:anim calcmode="lin" valueType="num">
                                      <p:cBhvr additive="base">
                                        <p:cTn id="53" dur="1500" fill="hold"/>
                                        <p:tgtEl>
                                          <p:spTgt spid="8"/>
                                        </p:tgtEl>
                                        <p:attrNameLst>
                                          <p:attrName>ppt_y</p:attrName>
                                        </p:attrNameLst>
                                      </p:cBhvr>
                                      <p:tavLst>
                                        <p:tav tm="0">
                                          <p:val>
                                            <p:strVal val="#ppt_y"/>
                                          </p:val>
                                        </p:tav>
                                        <p:tav tm="100000">
                                          <p:val>
                                            <p:strVal val="#ppt_y"/>
                                          </p:val>
                                        </p:tav>
                                      </p:tavLst>
                                    </p:anim>
                                  </p:childTnLst>
                                </p:cTn>
                              </p:par>
                              <p:par>
                                <p:cTn id="54" presetID="2" presetClass="entr" presetSubtype="2" decel="100000" fill="hold" nodeType="withEffect">
                                  <p:stCondLst>
                                    <p:cond delay="150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1500" fill="hold"/>
                                        <p:tgtEl>
                                          <p:spTgt spid="10"/>
                                        </p:tgtEl>
                                        <p:attrNameLst>
                                          <p:attrName>ppt_x</p:attrName>
                                        </p:attrNameLst>
                                      </p:cBhvr>
                                      <p:tavLst>
                                        <p:tav tm="0">
                                          <p:val>
                                            <p:strVal val="1+#ppt_w/2"/>
                                          </p:val>
                                        </p:tav>
                                        <p:tav tm="100000">
                                          <p:val>
                                            <p:strVal val="#ppt_x"/>
                                          </p:val>
                                        </p:tav>
                                      </p:tavLst>
                                    </p:anim>
                                    <p:anim calcmode="lin" valueType="num">
                                      <p:cBhvr additive="base">
                                        <p:cTn id="57"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582573">
            <a:off x="470694" y="3366934"/>
            <a:ext cx="46323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A_库_矩形 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
            </p:custDataLst>
          </p:nvPr>
        </p:nvSpPr>
        <p:spPr>
          <a:xfrm>
            <a:off x="1636506" y="2896566"/>
            <a:ext cx="2671763" cy="1270000"/>
          </a:xfrm>
          <a:prstGeom prst="rect">
            <a:avLst/>
          </a:prstGeom>
          <a:solidFill>
            <a:srgbClr val="FFFFFF">
              <a:lumMod val="95000"/>
            </a:srgbClr>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0" name="PA_库_矩形 2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2"/>
            </p:custDataLst>
          </p:nvPr>
        </p:nvSpPr>
        <p:spPr bwMode="auto">
          <a:xfrm>
            <a:off x="1995281" y="3101354"/>
            <a:ext cx="1724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a:solidFill>
                  <a:srgbClr val="999999"/>
                </a:solidFill>
                <a:latin typeface="Ruach LET" pitchFamily="2" charset="0"/>
              </a:rPr>
              <a:t>LOREM IPSUM</a:t>
            </a:r>
          </a:p>
        </p:txBody>
      </p:sp>
      <p:sp>
        <p:nvSpPr>
          <p:cNvPr id="21" name="PA_库_矩形 2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3"/>
            </p:custDataLst>
          </p:nvPr>
        </p:nvSpPr>
        <p:spPr bwMode="auto">
          <a:xfrm>
            <a:off x="1995281" y="3402979"/>
            <a:ext cx="208121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a:t>
            </a:r>
          </a:p>
        </p:txBody>
      </p:sp>
      <p:sp>
        <p:nvSpPr>
          <p:cNvPr id="22" name="PA_库_矩形 14"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4"/>
            </p:custDataLst>
          </p:nvPr>
        </p:nvSpPr>
        <p:spPr>
          <a:xfrm>
            <a:off x="4495594" y="2896566"/>
            <a:ext cx="2671762" cy="1270000"/>
          </a:xfrm>
          <a:prstGeom prst="rect">
            <a:avLst/>
          </a:prstGeom>
          <a:solidFill>
            <a:srgbClr val="FFFFFF">
              <a:lumMod val="95000"/>
            </a:srgbClr>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PA_库_矩形 2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5"/>
            </p:custDataLst>
          </p:nvPr>
        </p:nvSpPr>
        <p:spPr bwMode="auto">
          <a:xfrm>
            <a:off x="4854369" y="3101354"/>
            <a:ext cx="1724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a:solidFill>
                  <a:srgbClr val="999999"/>
                </a:solidFill>
                <a:latin typeface="Ruach LET" pitchFamily="2" charset="0"/>
              </a:rPr>
              <a:t>LOREM IPSUM</a:t>
            </a:r>
          </a:p>
        </p:txBody>
      </p:sp>
      <p:sp>
        <p:nvSpPr>
          <p:cNvPr id="24" name="PA_库_矩形 2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6"/>
            </p:custDataLst>
          </p:nvPr>
        </p:nvSpPr>
        <p:spPr bwMode="auto">
          <a:xfrm>
            <a:off x="4854369" y="3402979"/>
            <a:ext cx="2081212"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a:t>
            </a:r>
          </a:p>
        </p:txBody>
      </p:sp>
      <p:sp>
        <p:nvSpPr>
          <p:cNvPr id="25" name="PA_库_矩形 1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7"/>
            </p:custDataLst>
          </p:nvPr>
        </p:nvSpPr>
        <p:spPr>
          <a:xfrm>
            <a:off x="1636506" y="4312616"/>
            <a:ext cx="2671763" cy="1270000"/>
          </a:xfrm>
          <a:prstGeom prst="rect">
            <a:avLst/>
          </a:prstGeom>
          <a:solidFill>
            <a:srgbClr val="FFFFFF">
              <a:lumMod val="95000"/>
            </a:srgbClr>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6" name="PA_库_矩形 2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8"/>
            </p:custDataLst>
          </p:nvPr>
        </p:nvSpPr>
        <p:spPr bwMode="auto">
          <a:xfrm>
            <a:off x="1995281" y="4517404"/>
            <a:ext cx="1724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a:solidFill>
                  <a:srgbClr val="999999"/>
                </a:solidFill>
                <a:latin typeface="Ruach LET" pitchFamily="2" charset="0"/>
              </a:rPr>
              <a:t>LOREM IPSUM</a:t>
            </a:r>
          </a:p>
        </p:txBody>
      </p:sp>
      <p:sp>
        <p:nvSpPr>
          <p:cNvPr id="27" name="PA_库_矩形 2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9"/>
            </p:custDataLst>
          </p:nvPr>
        </p:nvSpPr>
        <p:spPr bwMode="auto">
          <a:xfrm>
            <a:off x="1995281" y="4819029"/>
            <a:ext cx="208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a:t>
            </a:r>
          </a:p>
        </p:txBody>
      </p:sp>
      <p:sp>
        <p:nvSpPr>
          <p:cNvPr id="28" name="PA_库_矩形 2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0"/>
            </p:custDataLst>
          </p:nvPr>
        </p:nvSpPr>
        <p:spPr>
          <a:xfrm>
            <a:off x="4495594" y="4312616"/>
            <a:ext cx="2671762" cy="1270000"/>
          </a:xfrm>
          <a:prstGeom prst="rect">
            <a:avLst/>
          </a:prstGeom>
          <a:solidFill>
            <a:srgbClr val="FFFFFF">
              <a:lumMod val="95000"/>
            </a:srgbClr>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9" name="PA_库_矩形 2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1"/>
            </p:custDataLst>
          </p:nvPr>
        </p:nvSpPr>
        <p:spPr bwMode="auto">
          <a:xfrm>
            <a:off x="4854369" y="4517404"/>
            <a:ext cx="1724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a:solidFill>
                  <a:srgbClr val="999999"/>
                </a:solidFill>
                <a:latin typeface="Ruach LET" pitchFamily="2" charset="0"/>
              </a:rPr>
              <a:t>LOREM IPSUM</a:t>
            </a:r>
          </a:p>
        </p:txBody>
      </p:sp>
      <p:sp>
        <p:nvSpPr>
          <p:cNvPr id="30" name="PA_库_矩形 2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2"/>
            </p:custDataLst>
          </p:nvPr>
        </p:nvSpPr>
        <p:spPr bwMode="auto">
          <a:xfrm>
            <a:off x="4854369" y="4819029"/>
            <a:ext cx="208121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900">
                <a:solidFill>
                  <a:srgbClr val="000000"/>
                </a:solidFill>
                <a:latin typeface="Ruach LET" pitchFamily="2" charset="0"/>
              </a:rPr>
              <a:t>Lorem ipsum dolor sit amet, consectetuer adipiscing elit, sed diam nonummy nibh euismod</a:t>
            </a:r>
          </a:p>
        </p:txBody>
      </p:sp>
      <p:sp>
        <p:nvSpPr>
          <p:cNvPr id="32"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606344" y="2182191"/>
            <a:ext cx="43322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dirty="0">
                <a:solidFill>
                  <a:srgbClr val="000000"/>
                </a:solidFill>
                <a:latin typeface="Ruach LET" pitchFamily="2" charset="0"/>
              </a:rPr>
              <a:t>Lorem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Etiam</a:t>
            </a:r>
            <a:r>
              <a:rPr lang="en-US" altLang="zh-CN" sz="1000" dirty="0">
                <a:solidFill>
                  <a:srgbClr val="000000"/>
                </a:solidFill>
                <a:latin typeface="Ruach LET" pitchFamily="2" charset="0"/>
              </a:rPr>
              <a:t> et convallis </a:t>
            </a:r>
            <a:r>
              <a:rPr lang="en-US" altLang="zh-CN" sz="1000" dirty="0" err="1">
                <a:solidFill>
                  <a:srgbClr val="000000"/>
                </a:solidFill>
                <a:latin typeface="Ruach LET" pitchFamily="2" charset="0"/>
              </a:rPr>
              <a:t>orci</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sed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nec</a:t>
            </a:r>
            <a:r>
              <a:rPr lang="en-US" altLang="zh-CN" sz="1000" dirty="0">
                <a:solidFill>
                  <a:srgbClr val="000000"/>
                </a:solidFill>
                <a:latin typeface="Ruach LET" pitchFamily="2" charset="0"/>
              </a:rPr>
              <a:t> mi </a:t>
            </a:r>
            <a:r>
              <a:rPr lang="en-US" altLang="zh-CN" sz="1000" dirty="0" err="1">
                <a:solidFill>
                  <a:srgbClr val="000000"/>
                </a:solidFill>
                <a:latin typeface="Ruach LET" pitchFamily="2" charset="0"/>
              </a:rPr>
              <a:t>pellentesqueposuere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Donec</a:t>
            </a:r>
            <a:r>
              <a:rPr lang="en-US" altLang="zh-CN" sz="1000" dirty="0">
                <a:solidFill>
                  <a:srgbClr val="000000"/>
                </a:solidFill>
                <a:latin typeface="Ruach LET" pitchFamily="2" charset="0"/>
              </a:rPr>
              <a:t> id fermentum </a:t>
            </a:r>
            <a:r>
              <a:rPr lang="en-US" altLang="zh-CN" sz="1000" dirty="0" err="1">
                <a:solidFill>
                  <a:srgbClr val="000000"/>
                </a:solidFill>
                <a:latin typeface="Ruach LET" pitchFamily="2" charset="0"/>
              </a:rPr>
              <a:t>nisl</a:t>
            </a:r>
            <a:r>
              <a:rPr lang="en-US" altLang="zh-CN" sz="1000" dirty="0">
                <a:solidFill>
                  <a:srgbClr val="000000"/>
                </a:solidFill>
                <a:latin typeface="Ruach LET" pitchFamily="2" charset="0"/>
              </a:rPr>
              <a:t>. Nam dictum </a:t>
            </a:r>
            <a:r>
              <a:rPr lang="en-US" altLang="zh-CN" sz="1000" dirty="0" err="1">
                <a:solidFill>
                  <a:srgbClr val="000000"/>
                </a:solidFill>
                <a:latin typeface="Ruach LET" pitchFamily="2" charset="0"/>
              </a:rPr>
              <a:t>fringilla</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nunc</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eu</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porttitor</a:t>
            </a:r>
            <a:endParaRPr lang="en-US" altLang="zh-CN" sz="1000" dirty="0">
              <a:solidFill>
                <a:srgbClr val="000000"/>
              </a:solidFill>
              <a:latin typeface="Ruach LET" pitchFamily="2" charset="0"/>
            </a:endParaRPr>
          </a:p>
        </p:txBody>
      </p:sp>
      <p:pic>
        <p:nvPicPr>
          <p:cNvPr id="33" name="图片占位符 8"/>
          <p:cNvPicPr>
            <a:picLocks noChangeAspect="1"/>
          </p:cNvPicPr>
          <p:nvPr/>
        </p:nvPicPr>
        <p:blipFill>
          <a:blip r:embed="rId17" cstate="screen"/>
          <a:srcRect/>
          <a:stretch>
            <a:fillRect/>
          </a:stretch>
        </p:blipFill>
        <p:spPr>
          <a:xfrm>
            <a:off x="7594785" y="1130107"/>
            <a:ext cx="3121244" cy="4648052"/>
          </a:xfrm>
          <a:custGeom>
            <a:avLst/>
            <a:gdLst>
              <a:gd name="connsiteX0" fmla="*/ 8394609 w 9194439"/>
              <a:gd name="connsiteY0" fmla="*/ 0 h 13746162"/>
              <a:gd name="connsiteX1" fmla="*/ 9194439 w 9194439"/>
              <a:gd name="connsiteY1" fmla="*/ 0 h 13746162"/>
              <a:gd name="connsiteX2" fmla="*/ 4611693 w 9194439"/>
              <a:gd name="connsiteY2" fmla="*/ 4584600 h 13746162"/>
              <a:gd name="connsiteX3" fmla="*/ 9185501 w 9194439"/>
              <a:gd name="connsiteY3" fmla="*/ 9159653 h 13746162"/>
              <a:gd name="connsiteX4" fmla="*/ 9194439 w 9194439"/>
              <a:gd name="connsiteY4" fmla="*/ 9159653 h 13746162"/>
              <a:gd name="connsiteX5" fmla="*/ 9189759 w 9194439"/>
              <a:gd name="connsiteY5" fmla="*/ 9164108 h 13746162"/>
              <a:gd name="connsiteX6" fmla="*/ 9194439 w 9194439"/>
              <a:gd name="connsiteY6" fmla="*/ 9168563 h 13746162"/>
              <a:gd name="connsiteX7" fmla="*/ 9185501 w 9194439"/>
              <a:gd name="connsiteY7" fmla="*/ 9168563 h 13746162"/>
              <a:gd name="connsiteX8" fmla="*/ 4609565 w 9194439"/>
              <a:gd name="connsiteY8" fmla="*/ 13746162 h 13746162"/>
              <a:gd name="connsiteX9" fmla="*/ 3809307 w 9194439"/>
              <a:gd name="connsiteY9" fmla="*/ 13746162 h 13746162"/>
              <a:gd name="connsiteX10" fmla="*/ 8390351 w 9194439"/>
              <a:gd name="connsiteY10" fmla="*/ 9164108 h 13746162"/>
              <a:gd name="connsiteX11" fmla="*/ 3813991 w 9194439"/>
              <a:gd name="connsiteY11" fmla="*/ 4586509 h 13746162"/>
              <a:gd name="connsiteX12" fmla="*/ 3809307 w 9194439"/>
              <a:gd name="connsiteY12" fmla="*/ 4586509 h 13746162"/>
              <a:gd name="connsiteX13" fmla="*/ 3811435 w 9194439"/>
              <a:gd name="connsiteY13" fmla="*/ 4584600 h 13746162"/>
              <a:gd name="connsiteX14" fmla="*/ 3809307 w 9194439"/>
              <a:gd name="connsiteY14" fmla="*/ 4582055 h 13746162"/>
              <a:gd name="connsiteX15" fmla="*/ 3813991 w 9194439"/>
              <a:gd name="connsiteY15" fmla="*/ 4582055 h 13746162"/>
              <a:gd name="connsiteX16" fmla="*/ 7439409 w 9194439"/>
              <a:gd name="connsiteY16" fmla="*/ 0 h 13746162"/>
              <a:gd name="connsiteX17" fmla="*/ 8238815 w 9194439"/>
              <a:gd name="connsiteY17" fmla="*/ 0 h 13746162"/>
              <a:gd name="connsiteX18" fmla="*/ 3657769 w 9194439"/>
              <a:gd name="connsiteY18" fmla="*/ 4582055 h 13746162"/>
              <a:gd name="connsiteX19" fmla="*/ 8234131 w 9194439"/>
              <a:gd name="connsiteY19" fmla="*/ 9159653 h 13746162"/>
              <a:gd name="connsiteX20" fmla="*/ 8238815 w 9194439"/>
              <a:gd name="connsiteY20" fmla="*/ 9159653 h 13746162"/>
              <a:gd name="connsiteX21" fmla="*/ 8236687 w 9194439"/>
              <a:gd name="connsiteY21" fmla="*/ 9162199 h 13746162"/>
              <a:gd name="connsiteX22" fmla="*/ 8243071 w 9194439"/>
              <a:gd name="connsiteY22" fmla="*/ 9168563 h 13746162"/>
              <a:gd name="connsiteX23" fmla="*/ 8229875 w 9194439"/>
              <a:gd name="connsiteY23" fmla="*/ 9168563 h 13746162"/>
              <a:gd name="connsiteX24" fmla="*/ 3653513 w 9194439"/>
              <a:gd name="connsiteY24" fmla="*/ 13746162 h 13746162"/>
              <a:gd name="connsiteX25" fmla="*/ 2854533 w 9194439"/>
              <a:gd name="connsiteY25" fmla="*/ 13746162 h 13746162"/>
              <a:gd name="connsiteX26" fmla="*/ 7436855 w 9194439"/>
              <a:gd name="connsiteY26" fmla="*/ 9162199 h 13746162"/>
              <a:gd name="connsiteX27" fmla="*/ 2863047 w 9194439"/>
              <a:gd name="connsiteY27" fmla="*/ 4586509 h 13746162"/>
              <a:gd name="connsiteX28" fmla="*/ 2854533 w 9194439"/>
              <a:gd name="connsiteY28" fmla="*/ 4586509 h 13746162"/>
              <a:gd name="connsiteX29" fmla="*/ 2858789 w 9194439"/>
              <a:gd name="connsiteY29" fmla="*/ 4582055 h 13746162"/>
              <a:gd name="connsiteX30" fmla="*/ 6488039 w 9194439"/>
              <a:gd name="connsiteY30" fmla="*/ 0 h 13746162"/>
              <a:gd name="connsiteX31" fmla="*/ 7287445 w 9194439"/>
              <a:gd name="connsiteY31" fmla="*/ 0 h 13746162"/>
              <a:gd name="connsiteX32" fmla="*/ 2706401 w 9194439"/>
              <a:gd name="connsiteY32" fmla="*/ 4582055 h 13746162"/>
              <a:gd name="connsiteX33" fmla="*/ 7282337 w 9194439"/>
              <a:gd name="connsiteY33" fmla="*/ 9159653 h 13746162"/>
              <a:gd name="connsiteX34" fmla="*/ 7287445 w 9194439"/>
              <a:gd name="connsiteY34" fmla="*/ 9159653 h 13746162"/>
              <a:gd name="connsiteX35" fmla="*/ 7284891 w 9194439"/>
              <a:gd name="connsiteY35" fmla="*/ 9162199 h 13746162"/>
              <a:gd name="connsiteX36" fmla="*/ 7291275 w 9194439"/>
              <a:gd name="connsiteY36" fmla="*/ 9168563 h 13746162"/>
              <a:gd name="connsiteX37" fmla="*/ 7278081 w 9194439"/>
              <a:gd name="connsiteY37" fmla="*/ 9168563 h 13746162"/>
              <a:gd name="connsiteX38" fmla="*/ 2702143 w 9194439"/>
              <a:gd name="connsiteY38" fmla="*/ 13746162 h 13746162"/>
              <a:gd name="connsiteX39" fmla="*/ 1902739 w 9194439"/>
              <a:gd name="connsiteY39" fmla="*/ 13746162 h 13746162"/>
              <a:gd name="connsiteX40" fmla="*/ 6485485 w 9194439"/>
              <a:gd name="connsiteY40" fmla="*/ 9162199 h 13746162"/>
              <a:gd name="connsiteX41" fmla="*/ 1911251 w 9194439"/>
              <a:gd name="connsiteY41" fmla="*/ 4586509 h 13746162"/>
              <a:gd name="connsiteX42" fmla="*/ 1902739 w 9194439"/>
              <a:gd name="connsiteY42" fmla="*/ 4586509 h 13746162"/>
              <a:gd name="connsiteX43" fmla="*/ 1906995 w 9194439"/>
              <a:gd name="connsiteY43" fmla="*/ 4582055 h 13746162"/>
              <a:gd name="connsiteX44" fmla="*/ 5536671 w 9194439"/>
              <a:gd name="connsiteY44" fmla="*/ 0 h 13746162"/>
              <a:gd name="connsiteX45" fmla="*/ 6336075 w 9194439"/>
              <a:gd name="connsiteY45" fmla="*/ 0 h 13746162"/>
              <a:gd name="connsiteX46" fmla="*/ 1755031 w 9194439"/>
              <a:gd name="connsiteY46" fmla="*/ 4582055 h 13746162"/>
              <a:gd name="connsiteX47" fmla="*/ 6330967 w 9194439"/>
              <a:gd name="connsiteY47" fmla="*/ 9159653 h 13746162"/>
              <a:gd name="connsiteX48" fmla="*/ 6336075 w 9194439"/>
              <a:gd name="connsiteY48" fmla="*/ 9159653 h 13746162"/>
              <a:gd name="connsiteX49" fmla="*/ 6333523 w 9194439"/>
              <a:gd name="connsiteY49" fmla="*/ 9162199 h 13746162"/>
              <a:gd name="connsiteX50" fmla="*/ 6339907 w 9194439"/>
              <a:gd name="connsiteY50" fmla="*/ 9168563 h 13746162"/>
              <a:gd name="connsiteX51" fmla="*/ 6326711 w 9194439"/>
              <a:gd name="connsiteY51" fmla="*/ 9168563 h 13746162"/>
              <a:gd name="connsiteX52" fmla="*/ 1751201 w 9194439"/>
              <a:gd name="connsiteY52" fmla="*/ 13746162 h 13746162"/>
              <a:gd name="connsiteX53" fmla="*/ 951369 w 9194439"/>
              <a:gd name="connsiteY53" fmla="*/ 13746162 h 13746162"/>
              <a:gd name="connsiteX54" fmla="*/ 5534117 w 9194439"/>
              <a:gd name="connsiteY54" fmla="*/ 9162199 h 13746162"/>
              <a:gd name="connsiteX55" fmla="*/ 959883 w 9194439"/>
              <a:gd name="connsiteY55" fmla="*/ 4586509 h 13746162"/>
              <a:gd name="connsiteX56" fmla="*/ 951369 w 9194439"/>
              <a:gd name="connsiteY56" fmla="*/ 4586509 h 13746162"/>
              <a:gd name="connsiteX57" fmla="*/ 955626 w 9194439"/>
              <a:gd name="connsiteY57" fmla="*/ 4582055 h 13746162"/>
              <a:gd name="connsiteX58" fmla="*/ 956051 w 9194439"/>
              <a:gd name="connsiteY58" fmla="*/ 4582055 h 13746162"/>
              <a:gd name="connsiteX59" fmla="*/ 4584875 w 9194439"/>
              <a:gd name="connsiteY59" fmla="*/ 0 h 13746162"/>
              <a:gd name="connsiteX60" fmla="*/ 5384707 w 9194439"/>
              <a:gd name="connsiteY60" fmla="*/ 0 h 13746162"/>
              <a:gd name="connsiteX61" fmla="*/ 801108 w 9194439"/>
              <a:gd name="connsiteY61" fmla="*/ 4584600 h 13746162"/>
              <a:gd name="connsiteX62" fmla="*/ 5375767 w 9194439"/>
              <a:gd name="connsiteY62" fmla="*/ 9159653 h 13746162"/>
              <a:gd name="connsiteX63" fmla="*/ 5384707 w 9194439"/>
              <a:gd name="connsiteY63" fmla="*/ 9159653 h 13746162"/>
              <a:gd name="connsiteX64" fmla="*/ 5380025 w 9194439"/>
              <a:gd name="connsiteY64" fmla="*/ 9164108 h 13746162"/>
              <a:gd name="connsiteX65" fmla="*/ 5384707 w 9194439"/>
              <a:gd name="connsiteY65" fmla="*/ 9168563 h 13746162"/>
              <a:gd name="connsiteX66" fmla="*/ 5375767 w 9194439"/>
              <a:gd name="connsiteY66" fmla="*/ 9168563 h 13746162"/>
              <a:gd name="connsiteX67" fmla="*/ 799405 w 9194439"/>
              <a:gd name="connsiteY67" fmla="*/ 13746162 h 13746162"/>
              <a:gd name="connsiteX68" fmla="*/ 0 w 9194439"/>
              <a:gd name="connsiteY68" fmla="*/ 13746162 h 13746162"/>
              <a:gd name="connsiteX69" fmla="*/ 4580619 w 9194439"/>
              <a:gd name="connsiteY69" fmla="*/ 9164108 h 13746162"/>
              <a:gd name="connsiteX70" fmla="*/ 4682 w 9194439"/>
              <a:gd name="connsiteY70" fmla="*/ 4586509 h 13746162"/>
              <a:gd name="connsiteX71" fmla="*/ 0 w 9194439"/>
              <a:gd name="connsiteY71" fmla="*/ 4586509 h 13746162"/>
              <a:gd name="connsiteX72" fmla="*/ 2128 w 9194439"/>
              <a:gd name="connsiteY72" fmla="*/ 4584600 h 13746162"/>
              <a:gd name="connsiteX73" fmla="*/ 0 w 9194439"/>
              <a:gd name="connsiteY73" fmla="*/ 4582055 h 13746162"/>
              <a:gd name="connsiteX74" fmla="*/ 4682 w 9194439"/>
              <a:gd name="connsiteY74" fmla="*/ 4582055 h 137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194439" h="13746162">
                <a:moveTo>
                  <a:pt x="8394609" y="0"/>
                </a:moveTo>
                <a:lnTo>
                  <a:pt x="9194439" y="0"/>
                </a:lnTo>
                <a:lnTo>
                  <a:pt x="4611693" y="4584600"/>
                </a:lnTo>
                <a:lnTo>
                  <a:pt x="9185501" y="9159653"/>
                </a:lnTo>
                <a:lnTo>
                  <a:pt x="9194439" y="9159653"/>
                </a:lnTo>
                <a:lnTo>
                  <a:pt x="9189759" y="9164108"/>
                </a:lnTo>
                <a:lnTo>
                  <a:pt x="9194439" y="9168563"/>
                </a:lnTo>
                <a:lnTo>
                  <a:pt x="9185501" y="9168563"/>
                </a:lnTo>
                <a:lnTo>
                  <a:pt x="4609565" y="13746162"/>
                </a:lnTo>
                <a:lnTo>
                  <a:pt x="3809307" y="13746162"/>
                </a:lnTo>
                <a:lnTo>
                  <a:pt x="8390351" y="9164108"/>
                </a:lnTo>
                <a:lnTo>
                  <a:pt x="3813991" y="4586509"/>
                </a:lnTo>
                <a:lnTo>
                  <a:pt x="3809307" y="4586509"/>
                </a:lnTo>
                <a:lnTo>
                  <a:pt x="3811435" y="4584600"/>
                </a:lnTo>
                <a:lnTo>
                  <a:pt x="3809307" y="4582055"/>
                </a:lnTo>
                <a:lnTo>
                  <a:pt x="3813991" y="4582055"/>
                </a:lnTo>
                <a:close/>
                <a:moveTo>
                  <a:pt x="7439409" y="0"/>
                </a:moveTo>
                <a:lnTo>
                  <a:pt x="8238815" y="0"/>
                </a:lnTo>
                <a:lnTo>
                  <a:pt x="3657769" y="4582055"/>
                </a:lnTo>
                <a:lnTo>
                  <a:pt x="8234131" y="9159653"/>
                </a:lnTo>
                <a:lnTo>
                  <a:pt x="8238815" y="9159653"/>
                </a:lnTo>
                <a:lnTo>
                  <a:pt x="8236687" y="9162199"/>
                </a:lnTo>
                <a:lnTo>
                  <a:pt x="8243071" y="9168563"/>
                </a:lnTo>
                <a:lnTo>
                  <a:pt x="8229875" y="9168563"/>
                </a:lnTo>
                <a:lnTo>
                  <a:pt x="3653513" y="13746162"/>
                </a:lnTo>
                <a:lnTo>
                  <a:pt x="2854533" y="13746162"/>
                </a:lnTo>
                <a:lnTo>
                  <a:pt x="7436855" y="9162199"/>
                </a:lnTo>
                <a:lnTo>
                  <a:pt x="2863047" y="4586509"/>
                </a:lnTo>
                <a:lnTo>
                  <a:pt x="2854533" y="4586509"/>
                </a:lnTo>
                <a:lnTo>
                  <a:pt x="2858789" y="4582055"/>
                </a:lnTo>
                <a:close/>
                <a:moveTo>
                  <a:pt x="6488039" y="0"/>
                </a:moveTo>
                <a:lnTo>
                  <a:pt x="7287445" y="0"/>
                </a:lnTo>
                <a:lnTo>
                  <a:pt x="2706401" y="4582055"/>
                </a:lnTo>
                <a:lnTo>
                  <a:pt x="7282337" y="9159653"/>
                </a:lnTo>
                <a:lnTo>
                  <a:pt x="7287445" y="9159653"/>
                </a:lnTo>
                <a:lnTo>
                  <a:pt x="7284891" y="9162199"/>
                </a:lnTo>
                <a:lnTo>
                  <a:pt x="7291275" y="9168563"/>
                </a:lnTo>
                <a:lnTo>
                  <a:pt x="7278081" y="9168563"/>
                </a:lnTo>
                <a:lnTo>
                  <a:pt x="2702143" y="13746162"/>
                </a:lnTo>
                <a:lnTo>
                  <a:pt x="1902739" y="13746162"/>
                </a:lnTo>
                <a:lnTo>
                  <a:pt x="6485485" y="9162199"/>
                </a:lnTo>
                <a:lnTo>
                  <a:pt x="1911251" y="4586509"/>
                </a:lnTo>
                <a:lnTo>
                  <a:pt x="1902739" y="4586509"/>
                </a:lnTo>
                <a:lnTo>
                  <a:pt x="1906995" y="4582055"/>
                </a:lnTo>
                <a:close/>
                <a:moveTo>
                  <a:pt x="5536671" y="0"/>
                </a:moveTo>
                <a:lnTo>
                  <a:pt x="6336075" y="0"/>
                </a:lnTo>
                <a:lnTo>
                  <a:pt x="1755031" y="4582055"/>
                </a:lnTo>
                <a:lnTo>
                  <a:pt x="6330967" y="9159653"/>
                </a:lnTo>
                <a:lnTo>
                  <a:pt x="6336075" y="9159653"/>
                </a:lnTo>
                <a:lnTo>
                  <a:pt x="6333523" y="9162199"/>
                </a:lnTo>
                <a:lnTo>
                  <a:pt x="6339907" y="9168563"/>
                </a:lnTo>
                <a:lnTo>
                  <a:pt x="6326711" y="9168563"/>
                </a:lnTo>
                <a:lnTo>
                  <a:pt x="1751201" y="13746162"/>
                </a:lnTo>
                <a:lnTo>
                  <a:pt x="951369" y="13746162"/>
                </a:lnTo>
                <a:lnTo>
                  <a:pt x="5534117" y="9162199"/>
                </a:lnTo>
                <a:lnTo>
                  <a:pt x="959883" y="4586509"/>
                </a:lnTo>
                <a:lnTo>
                  <a:pt x="951369" y="4586509"/>
                </a:lnTo>
                <a:lnTo>
                  <a:pt x="955626" y="4582055"/>
                </a:lnTo>
                <a:lnTo>
                  <a:pt x="956051" y="4582055"/>
                </a:lnTo>
                <a:close/>
                <a:moveTo>
                  <a:pt x="4584875" y="0"/>
                </a:moveTo>
                <a:lnTo>
                  <a:pt x="5384707" y="0"/>
                </a:lnTo>
                <a:lnTo>
                  <a:pt x="801108" y="4584600"/>
                </a:lnTo>
                <a:lnTo>
                  <a:pt x="5375767" y="9159653"/>
                </a:lnTo>
                <a:lnTo>
                  <a:pt x="5384707" y="9159653"/>
                </a:lnTo>
                <a:lnTo>
                  <a:pt x="5380025" y="9164108"/>
                </a:lnTo>
                <a:lnTo>
                  <a:pt x="5384707" y="9168563"/>
                </a:lnTo>
                <a:lnTo>
                  <a:pt x="5375767" y="9168563"/>
                </a:lnTo>
                <a:lnTo>
                  <a:pt x="799405" y="13746162"/>
                </a:lnTo>
                <a:lnTo>
                  <a:pt x="0" y="13746162"/>
                </a:lnTo>
                <a:lnTo>
                  <a:pt x="4580619" y="9164108"/>
                </a:lnTo>
                <a:lnTo>
                  <a:pt x="4682" y="4586509"/>
                </a:lnTo>
                <a:lnTo>
                  <a:pt x="0" y="4586509"/>
                </a:lnTo>
                <a:lnTo>
                  <a:pt x="2128" y="4584600"/>
                </a:lnTo>
                <a:lnTo>
                  <a:pt x="0" y="4582055"/>
                </a:lnTo>
                <a:lnTo>
                  <a:pt x="4682" y="4582055"/>
                </a:lnTo>
                <a:close/>
              </a:path>
            </a:pathLst>
          </a:custGeom>
          <a:solidFill>
            <a:srgbClr val="A0C8BE"/>
          </a:solidFill>
        </p:spPr>
      </p:pic>
      <p:sp>
        <p:nvSpPr>
          <p:cNvPr id="17" name="PA_库_矩形 1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3"/>
            </p:custDataLst>
          </p:nvPr>
        </p:nvSpPr>
        <p:spPr bwMode="auto">
          <a:xfrm>
            <a:off x="1606344" y="1679249"/>
            <a:ext cx="1729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000" dirty="0">
                <a:solidFill>
                  <a:srgbClr val="000000"/>
                </a:solidFill>
                <a:latin typeface="方正清刻本悦宋简体" panose="02000000000000000000" pitchFamily="2" charset="-122"/>
                <a:ea typeface="方正清刻本悦宋简体" panose="02000000000000000000" pitchFamily="2" charset="-122"/>
              </a:rPr>
              <a:t>产业结构</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500" fill="hold"/>
                                        <p:tgtEl>
                                          <p:spTgt spid="32"/>
                                        </p:tgtEl>
                                        <p:attrNameLst>
                                          <p:attrName>ppt_x</p:attrName>
                                        </p:attrNameLst>
                                      </p:cBhvr>
                                      <p:tavLst>
                                        <p:tav tm="0">
                                          <p:val>
                                            <p:strVal val="1+#ppt_w/2"/>
                                          </p:val>
                                        </p:tav>
                                        <p:tav tm="100000">
                                          <p:val>
                                            <p:strVal val="#ppt_x"/>
                                          </p:val>
                                        </p:tav>
                                      </p:tavLst>
                                    </p:anim>
                                    <p:anim calcmode="lin" valueType="num">
                                      <p:cBhvr additive="base">
                                        <p:cTn id="12" dur="1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2" presetClass="entr" presetSubtype="4" decel="100000" fill="hold" grpId="0" nodeType="withEffect">
                                  <p:stCondLst>
                                    <p:cond delay="2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500" fill="hold"/>
                                        <p:tgtEl>
                                          <p:spTgt spid="20"/>
                                        </p:tgtEl>
                                        <p:attrNameLst>
                                          <p:attrName>ppt_x</p:attrName>
                                        </p:attrNameLst>
                                      </p:cBhvr>
                                      <p:tavLst>
                                        <p:tav tm="0">
                                          <p:val>
                                            <p:strVal val="#ppt_x"/>
                                          </p:val>
                                        </p:tav>
                                        <p:tav tm="100000">
                                          <p:val>
                                            <p:strVal val="#ppt_x"/>
                                          </p:val>
                                        </p:tav>
                                      </p:tavLst>
                                    </p:anim>
                                    <p:anim calcmode="lin" valueType="num">
                                      <p:cBhvr additive="base">
                                        <p:cTn id="20" dur="1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500" fill="hold"/>
                                        <p:tgtEl>
                                          <p:spTgt spid="21"/>
                                        </p:tgtEl>
                                        <p:attrNameLst>
                                          <p:attrName>ppt_x</p:attrName>
                                        </p:attrNameLst>
                                      </p:cBhvr>
                                      <p:tavLst>
                                        <p:tav tm="0">
                                          <p:val>
                                            <p:strVal val="#ppt_x"/>
                                          </p:val>
                                        </p:tav>
                                        <p:tav tm="100000">
                                          <p:val>
                                            <p:strVal val="#ppt_x"/>
                                          </p:val>
                                        </p:tav>
                                      </p:tavLst>
                                    </p:anim>
                                    <p:anim calcmode="lin" valueType="num">
                                      <p:cBhvr additive="base">
                                        <p:cTn id="24" dur="1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2" presetClass="entr" presetSubtype="4" decel="100000" fill="hold" grpId="0" nodeType="withEffect">
                                  <p:stCondLst>
                                    <p:cond delay="25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ppt_x"/>
                                          </p:val>
                                        </p:tav>
                                        <p:tav tm="100000">
                                          <p:val>
                                            <p:strVal val="#ppt_x"/>
                                          </p:val>
                                        </p:tav>
                                      </p:tavLst>
                                    </p:anim>
                                    <p:anim calcmode="lin" valueType="num">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ppt_x"/>
                                          </p:val>
                                        </p:tav>
                                        <p:tav tm="100000">
                                          <p:val>
                                            <p:strVal val="#ppt_x"/>
                                          </p:val>
                                        </p:tav>
                                      </p:tavLst>
                                    </p:anim>
                                    <p:anim calcmode="lin" valueType="num">
                                      <p:cBhvr additive="base">
                                        <p:cTn id="36" dur="1500" fill="hold"/>
                                        <p:tgtEl>
                                          <p:spTgt spid="24"/>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par>
                                <p:cTn id="41" presetID="2" presetClass="entr" presetSubtype="4" decel="100000"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500" fill="hold"/>
                                        <p:tgtEl>
                                          <p:spTgt spid="26"/>
                                        </p:tgtEl>
                                        <p:attrNameLst>
                                          <p:attrName>ppt_x</p:attrName>
                                        </p:attrNameLst>
                                      </p:cBhvr>
                                      <p:tavLst>
                                        <p:tav tm="0">
                                          <p:val>
                                            <p:strVal val="#ppt_x"/>
                                          </p:val>
                                        </p:tav>
                                        <p:tav tm="100000">
                                          <p:val>
                                            <p:strVal val="#ppt_x"/>
                                          </p:val>
                                        </p:tav>
                                      </p:tavLst>
                                    </p:anim>
                                    <p:anim calcmode="lin" valueType="num">
                                      <p:cBhvr additive="base">
                                        <p:cTn id="44" dur="1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5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500" fill="hold"/>
                                        <p:tgtEl>
                                          <p:spTgt spid="27"/>
                                        </p:tgtEl>
                                        <p:attrNameLst>
                                          <p:attrName>ppt_x</p:attrName>
                                        </p:attrNameLst>
                                      </p:cBhvr>
                                      <p:tavLst>
                                        <p:tav tm="0">
                                          <p:val>
                                            <p:strVal val="#ppt_x"/>
                                          </p:val>
                                        </p:tav>
                                        <p:tav tm="100000">
                                          <p:val>
                                            <p:strVal val="#ppt_x"/>
                                          </p:val>
                                        </p:tav>
                                      </p:tavLst>
                                    </p:anim>
                                    <p:anim calcmode="lin" valueType="num">
                                      <p:cBhvr additive="base">
                                        <p:cTn id="48" dur="1500" fill="hold"/>
                                        <p:tgtEl>
                                          <p:spTgt spid="27"/>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childTnLst>
                          </p:cTn>
                        </p:par>
                        <p:par>
                          <p:cTn id="52" fill="hold">
                            <p:stCondLst>
                              <p:cond delay="3000"/>
                            </p:stCondLst>
                            <p:childTnLst>
                              <p:par>
                                <p:cTn id="53" presetID="14" presetClass="entr" presetSubtype="1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randombar(horizontal)">
                                      <p:cBhvr>
                                        <p:cTn id="55" dur="500"/>
                                        <p:tgtEl>
                                          <p:spTgt spid="28"/>
                                        </p:tgtEl>
                                      </p:cBhvr>
                                    </p:animEffect>
                                  </p:childTnLst>
                                </p:cTn>
                              </p:par>
                              <p:par>
                                <p:cTn id="56" presetID="2" presetClass="entr" presetSubtype="4" decel="100000" fill="hold" grpId="0" nodeType="withEffect">
                                  <p:stCondLst>
                                    <p:cond delay="25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1500" fill="hold"/>
                                        <p:tgtEl>
                                          <p:spTgt spid="29"/>
                                        </p:tgtEl>
                                        <p:attrNameLst>
                                          <p:attrName>ppt_x</p:attrName>
                                        </p:attrNameLst>
                                      </p:cBhvr>
                                      <p:tavLst>
                                        <p:tav tm="0">
                                          <p:val>
                                            <p:strVal val="#ppt_x"/>
                                          </p:val>
                                        </p:tav>
                                        <p:tav tm="100000">
                                          <p:val>
                                            <p:strVal val="#ppt_x"/>
                                          </p:val>
                                        </p:tav>
                                      </p:tavLst>
                                    </p:anim>
                                    <p:anim calcmode="lin" valueType="num">
                                      <p:cBhvr additive="base">
                                        <p:cTn id="59" dur="1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500" fill="hold"/>
                                        <p:tgtEl>
                                          <p:spTgt spid="30"/>
                                        </p:tgtEl>
                                        <p:attrNameLst>
                                          <p:attrName>ppt_x</p:attrName>
                                        </p:attrNameLst>
                                      </p:cBhvr>
                                      <p:tavLst>
                                        <p:tav tm="0">
                                          <p:val>
                                            <p:strVal val="#ppt_x"/>
                                          </p:val>
                                        </p:tav>
                                        <p:tav tm="100000">
                                          <p:val>
                                            <p:strVal val="#ppt_x"/>
                                          </p:val>
                                        </p:tav>
                                      </p:tavLst>
                                    </p:anim>
                                    <p:anim calcmode="lin" valueType="num">
                                      <p:cBhvr additive="base">
                                        <p:cTn id="63" dur="1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utoUpdateAnimBg="0"/>
      <p:bldP spid="21" grpId="0" autoUpdateAnimBg="0"/>
      <p:bldP spid="22" grpId="0" animBg="1"/>
      <p:bldP spid="23" grpId="0" autoUpdateAnimBg="0"/>
      <p:bldP spid="24" grpId="0" autoUpdateAnimBg="0"/>
      <p:bldP spid="25" grpId="0" animBg="1"/>
      <p:bldP spid="26" grpId="0" autoUpdateAnimBg="0"/>
      <p:bldP spid="27" grpId="0" autoUpdateAnimBg="0"/>
      <p:bldP spid="28" grpId="0" animBg="1"/>
      <p:bldP spid="29" grpId="0" autoUpdateAnimBg="0"/>
      <p:bldP spid="30" grpId="0" autoUpdateAnimBg="0"/>
      <p:bldP spid="3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60224" y="1622981"/>
            <a:ext cx="2600813" cy="2600813"/>
            <a:chOff x="2243372" y="1698157"/>
            <a:chExt cx="2600813" cy="2600813"/>
          </a:xfrm>
          <a:solidFill>
            <a:schemeClr val="bg1"/>
          </a:solidFill>
        </p:grpSpPr>
        <p:sp>
          <p:nvSpPr>
            <p:cNvPr id="3" name="流程图: 接点 2"/>
            <p:cNvSpPr/>
            <p:nvPr/>
          </p:nvSpPr>
          <p:spPr>
            <a:xfrm>
              <a:off x="2243372" y="1698157"/>
              <a:ext cx="2600813" cy="2600813"/>
            </a:xfrm>
            <a:prstGeom prst="flowChartConnector">
              <a:avLst/>
            </a:prstGeom>
            <a:grpFill/>
            <a:ln w="76200">
              <a:solidFill>
                <a:srgbClr val="B7D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4" name="文本框 3"/>
            <p:cNvSpPr txBox="1"/>
            <p:nvPr/>
          </p:nvSpPr>
          <p:spPr>
            <a:xfrm>
              <a:off x="2673643" y="2165917"/>
              <a:ext cx="1787669" cy="1738269"/>
            </a:xfrm>
            <a:prstGeom prst="rect">
              <a:avLst/>
            </a:prstGeom>
            <a:grpFill/>
            <a:ln w="76200">
              <a:noFill/>
            </a:ln>
          </p:spPr>
          <p:txBody>
            <a:bodyPr vert="eaVert" wrap="square" rtlCol="0">
              <a:spAutoFit/>
            </a:bodyPr>
            <a:lstStyle/>
            <a:p>
              <a:pPr>
                <a:lnSpc>
                  <a:spcPts val="25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迟来十一月秋风吹。散落一地的记忆，黄花落叶是写不尽的诗意，驻守观望，那一片空旷的蹈田还有谁在守望。</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605029" y="734994"/>
            <a:ext cx="2902076" cy="2902076"/>
            <a:chOff x="7288177" y="1002110"/>
            <a:chExt cx="2902076" cy="2902076"/>
          </a:xfrm>
        </p:grpSpPr>
        <p:sp>
          <p:nvSpPr>
            <p:cNvPr id="6" name="流程图: 接点 5"/>
            <p:cNvSpPr/>
            <p:nvPr/>
          </p:nvSpPr>
          <p:spPr>
            <a:xfrm>
              <a:off x="7288177" y="1002110"/>
              <a:ext cx="2902076" cy="2902076"/>
            </a:xfrm>
            <a:prstGeom prst="flowChartConnector">
              <a:avLst/>
            </a:prstGeom>
            <a:solidFill>
              <a:schemeClr val="bg1"/>
            </a:solidFill>
            <a:ln w="76200">
              <a:solidFill>
                <a:srgbClr val="B7D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7946470" y="1698157"/>
              <a:ext cx="1787669" cy="1723448"/>
            </a:xfrm>
            <a:prstGeom prst="rect">
              <a:avLst/>
            </a:prstGeom>
            <a:noFill/>
          </p:spPr>
          <p:txBody>
            <a:bodyPr vert="eaVert" wrap="square" rtlCol="0">
              <a:spAutoFit/>
            </a:bodyPr>
            <a:lstStyle>
              <a:defPPr>
                <a:defRPr lang="zh-CN"/>
              </a:defPPr>
              <a:lvl1pPr>
                <a:lnSpc>
                  <a:spcPts val="2500"/>
                </a:lnSpc>
                <a:defRPr sz="1400" b="1">
                  <a:latin typeface="方正字迹-牟氏瘦隶简体" panose="02010600010101010101" pitchFamily="2" charset="-122"/>
                  <a:ea typeface="方正字迹-牟氏瘦隶简体" panose="02010600010101010101" pitchFamily="2" charset="-122"/>
                </a:defRPr>
              </a:lvl1p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迟来十一月秋风吹。散落一地的记忆，黄花落叶是写不尽的诗意，驻守观望，那一片空旷的蹈田还有谁在守望。</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b="11457"/>
          <a:stretch>
            <a:fillRect/>
          </a:stretch>
        </p:blipFill>
        <p:spPr>
          <a:xfrm>
            <a:off x="167437" y="3041892"/>
            <a:ext cx="3913903" cy="3482863"/>
          </a:xfrm>
          <a:prstGeom prst="rect">
            <a:avLst/>
          </a:prstGeom>
        </p:spPr>
      </p:pic>
      <p:grpSp>
        <p:nvGrpSpPr>
          <p:cNvPr id="9" name="组合 8"/>
          <p:cNvGrpSpPr/>
          <p:nvPr/>
        </p:nvGrpSpPr>
        <p:grpSpPr>
          <a:xfrm>
            <a:off x="5196153" y="3128314"/>
            <a:ext cx="2697150" cy="2697150"/>
            <a:chOff x="4879301" y="3203490"/>
            <a:chExt cx="2697150" cy="2697150"/>
          </a:xfrm>
        </p:grpSpPr>
        <p:sp>
          <p:nvSpPr>
            <p:cNvPr id="10" name="流程图: 接点 9"/>
            <p:cNvSpPr/>
            <p:nvPr/>
          </p:nvSpPr>
          <p:spPr>
            <a:xfrm>
              <a:off x="4879301" y="3203490"/>
              <a:ext cx="2697150" cy="2697150"/>
            </a:xfrm>
            <a:prstGeom prst="flowChartConnector">
              <a:avLst/>
            </a:prstGeom>
            <a:solidFill>
              <a:schemeClr val="bg1"/>
            </a:solidFill>
            <a:ln w="76200">
              <a:solidFill>
                <a:srgbClr val="B7D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11" name="文本框 10"/>
            <p:cNvSpPr txBox="1"/>
            <p:nvPr/>
          </p:nvSpPr>
          <p:spPr>
            <a:xfrm>
              <a:off x="5424963" y="3790121"/>
              <a:ext cx="1787669" cy="1689653"/>
            </a:xfrm>
            <a:prstGeom prst="rect">
              <a:avLst/>
            </a:prstGeom>
            <a:noFill/>
          </p:spPr>
          <p:txBody>
            <a:bodyPr vert="eaVert" wrap="square" rtlCol="0">
              <a:spAutoFit/>
            </a:bodyPr>
            <a:lstStyle>
              <a:defPPr>
                <a:defRPr lang="zh-CN"/>
              </a:defPPr>
              <a:lvl1pPr>
                <a:lnSpc>
                  <a:spcPts val="2500"/>
                </a:lnSpc>
                <a:defRPr sz="1400" b="1">
                  <a:latin typeface="方正字迹-牟氏瘦隶简体" panose="02010600010101010101" pitchFamily="2" charset="-122"/>
                  <a:ea typeface="方正字迹-牟氏瘦隶简体" panose="02010600010101010101" pitchFamily="2" charset="-122"/>
                </a:defRPr>
              </a:lvl1p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迟来十一月秋风吹。散落一地的记忆，黄花落叶是写不尽的诗意，驻守观望，那一片空旷的蹈田还有谁在守望。</a:t>
              </a:r>
              <a:endPar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4"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395718" y="1302699"/>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商业模式</a:t>
            </a:r>
          </a:p>
        </p:txBody>
      </p:sp>
      <p:pic>
        <p:nvPicPr>
          <p:cNvPr id="15" name="图片 4"/>
          <p:cNvPicPr>
            <a:picLocks noChangeAspect="1" noChangeArrowheads="1"/>
          </p:cNvPicPr>
          <p:nvPr/>
        </p:nvPicPr>
        <p:blipFill rotWithShape="1">
          <a:blip r:embed="rId4">
            <a:extLst>
              <a:ext uri="{28A0092B-C50C-407E-A947-70E740481C1C}">
                <a14:useLocalDpi xmlns:a14="http://schemas.microsoft.com/office/drawing/2010/main" val="0"/>
              </a:ext>
            </a:extLst>
          </a:blip>
          <a:srcRect r="40504"/>
          <a:stretch>
            <a:fillRect/>
          </a:stretch>
        </p:blipFill>
        <p:spPr bwMode="auto">
          <a:xfrm>
            <a:off x="7605029" y="3083702"/>
            <a:ext cx="4586971" cy="368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1+#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1500"/>
                            </p:stCondLst>
                            <p:childTnLst>
                              <p:par>
                                <p:cTn id="13" presetID="55"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55"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par>
                          <p:cTn id="24" fill="hold">
                            <p:stCondLst>
                              <p:cond delay="3500"/>
                            </p:stCondLst>
                            <p:childTnLst>
                              <p:par>
                                <p:cTn id="25" presetID="5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r="5291"/>
          <a:stretch>
            <a:fillRect/>
          </a:stretch>
        </p:blipFill>
        <p:spPr>
          <a:xfrm rot="16200000">
            <a:off x="8181543" y="2986746"/>
            <a:ext cx="5178397" cy="1270415"/>
          </a:xfrm>
          <a:prstGeom prst="rect">
            <a:avLst/>
          </a:prstGeom>
        </p:spPr>
      </p:pic>
      <p:sp>
        <p:nvSpPr>
          <p:cNvPr id="2" name="矩形 1"/>
          <p:cNvSpPr/>
          <p:nvPr/>
        </p:nvSpPr>
        <p:spPr>
          <a:xfrm>
            <a:off x="1131818" y="1065355"/>
            <a:ext cx="1978377" cy="4826297"/>
          </a:xfrm>
          <a:prstGeom prst="rect">
            <a:avLst/>
          </a:prstGeom>
          <a:solidFill>
            <a:srgbClr val="B7D2C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9" name="组合 8"/>
          <p:cNvGrpSpPr/>
          <p:nvPr/>
        </p:nvGrpSpPr>
        <p:grpSpPr>
          <a:xfrm>
            <a:off x="3531785" y="1065355"/>
            <a:ext cx="6750748" cy="4826297"/>
            <a:chOff x="3531785" y="1343000"/>
            <a:chExt cx="6750748" cy="4826297"/>
          </a:xfrm>
        </p:grpSpPr>
        <p:sp>
          <p:nvSpPr>
            <p:cNvPr id="3" name="矩形 2"/>
            <p:cNvSpPr/>
            <p:nvPr/>
          </p:nvSpPr>
          <p:spPr>
            <a:xfrm>
              <a:off x="3531785" y="1343000"/>
              <a:ext cx="6750748" cy="4826297"/>
            </a:xfrm>
            <a:prstGeom prst="rect">
              <a:avLst/>
            </a:prstGeom>
            <a:solidFill>
              <a:schemeClr val="bg1"/>
            </a:solidFill>
            <a:ln w="76200">
              <a:solidFill>
                <a:srgbClr val="B7D2C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8" name="矩形 7"/>
            <p:cNvSpPr/>
            <p:nvPr/>
          </p:nvSpPr>
          <p:spPr>
            <a:xfrm>
              <a:off x="3767707" y="1511516"/>
              <a:ext cx="6278904" cy="448926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999" y="94063"/>
            <a:ext cx="4375697" cy="6183386"/>
          </a:xfrm>
          <a:custGeom>
            <a:avLst/>
            <a:gdLst>
              <a:gd name="connsiteX0" fmla="*/ 0 w 2057401"/>
              <a:gd name="connsiteY0" fmla="*/ 0 h 4546600"/>
              <a:gd name="connsiteX1" fmla="*/ 2057401 w 2057401"/>
              <a:gd name="connsiteY1" fmla="*/ 0 h 4546600"/>
              <a:gd name="connsiteX2" fmla="*/ 2057401 w 2057401"/>
              <a:gd name="connsiteY2" fmla="*/ 4546600 h 4546600"/>
              <a:gd name="connsiteX3" fmla="*/ 0 w 2057401"/>
              <a:gd name="connsiteY3" fmla="*/ 4546600 h 4546600"/>
            </a:gdLst>
            <a:ahLst/>
            <a:cxnLst>
              <a:cxn ang="0">
                <a:pos x="connsiteX0" y="connsiteY0"/>
              </a:cxn>
              <a:cxn ang="0">
                <a:pos x="connsiteX1" y="connsiteY1"/>
              </a:cxn>
              <a:cxn ang="0">
                <a:pos x="connsiteX2" y="connsiteY2"/>
              </a:cxn>
              <a:cxn ang="0">
                <a:pos x="connsiteX3" y="connsiteY3"/>
              </a:cxn>
            </a:cxnLst>
            <a:rect l="l" t="t" r="r" b="b"/>
            <a:pathLst>
              <a:path w="2057401" h="4546600">
                <a:moveTo>
                  <a:pt x="0" y="0"/>
                </a:moveTo>
                <a:lnTo>
                  <a:pt x="2057401" y="0"/>
                </a:lnTo>
                <a:lnTo>
                  <a:pt x="2057401" y="4546600"/>
                </a:lnTo>
                <a:lnTo>
                  <a:pt x="0" y="4546600"/>
                </a:lnTo>
                <a:close/>
              </a:path>
            </a:pathLst>
          </a:custGeom>
          <a:effectLst>
            <a:outerShdw blurRad="50800" dist="38100" dir="5400000" algn="t" rotWithShape="0">
              <a:prstClr val="black">
                <a:alpha val="40000"/>
              </a:prstClr>
            </a:outerShdw>
          </a:effectLst>
        </p:spPr>
      </p:pic>
      <p:sp>
        <p:nvSpPr>
          <p:cNvPr id="14"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810589" y="2976216"/>
            <a:ext cx="677108" cy="2205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spc="600" dirty="0">
                <a:solidFill>
                  <a:schemeClr val="bg1"/>
                </a:solidFill>
                <a:latin typeface="方正清刻本悦宋简体" panose="02000000000000000000" pitchFamily="2" charset="-122"/>
                <a:ea typeface="方正清刻本悦宋简体" panose="02000000000000000000" pitchFamily="2" charset="-122"/>
              </a:rPr>
              <a:t>销售策略</a:t>
            </a:r>
          </a:p>
        </p:txBody>
      </p:sp>
      <p:grpSp>
        <p:nvGrpSpPr>
          <p:cNvPr id="12" name="124"/>
          <p:cNvGrpSpPr/>
          <p:nvPr/>
        </p:nvGrpSpPr>
        <p:grpSpPr bwMode="auto">
          <a:xfrm>
            <a:off x="5827195" y="1927777"/>
            <a:ext cx="3165475" cy="1107996"/>
            <a:chOff x="0" y="0"/>
            <a:chExt cx="3165637" cy="1107887"/>
          </a:xfrm>
        </p:grpSpPr>
        <p:grpSp>
          <p:nvGrpSpPr>
            <p:cNvPr id="15" name="淘宝店chenying0907 104"/>
            <p:cNvGrpSpPr/>
            <p:nvPr/>
          </p:nvGrpSpPr>
          <p:grpSpPr bwMode="auto">
            <a:xfrm>
              <a:off x="217785" y="97828"/>
              <a:ext cx="912340" cy="912340"/>
              <a:chOff x="0" y="0"/>
              <a:chExt cx="4710831" cy="4710828"/>
            </a:xfrm>
          </p:grpSpPr>
          <p:sp>
            <p:nvSpPr>
              <p:cNvPr id="19" name="105"/>
              <p:cNvSpPr>
                <a:spLocks noChangeArrowheads="1"/>
              </p:cNvSpPr>
              <p:nvPr/>
            </p:nvSpPr>
            <p:spPr bwMode="auto">
              <a:xfrm>
                <a:off x="203456" y="207938"/>
                <a:ext cx="4303645" cy="4294802"/>
              </a:xfrm>
              <a:prstGeom prst="ellipse">
                <a:avLst/>
              </a:prstGeom>
              <a:solidFill>
                <a:schemeClr val="bg1">
                  <a:lumMod val="9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DFBE9"/>
                  </a:solidFill>
                </a:endParaRPr>
              </a:p>
            </p:txBody>
          </p:sp>
          <p:sp>
            <p:nvSpPr>
              <p:cNvPr id="20" name="106"/>
              <p:cNvSpPr>
                <a:spLocks noChangeArrowheads="1"/>
              </p:cNvSpPr>
              <p:nvPr/>
            </p:nvSpPr>
            <p:spPr bwMode="auto">
              <a:xfrm>
                <a:off x="-1477" y="3031"/>
                <a:ext cx="4713511" cy="4704612"/>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DFBE9"/>
                  </a:solidFill>
                </a:endParaRPr>
              </a:p>
            </p:txBody>
          </p:sp>
        </p:grpSp>
        <p:sp>
          <p:nvSpPr>
            <p:cNvPr id="16" name="96"/>
            <p:cNvSpPr txBox="1">
              <a:spLocks noChangeArrowheads="1"/>
            </p:cNvSpPr>
            <p:nvPr/>
          </p:nvSpPr>
          <p:spPr bwMode="auto">
            <a:xfrm>
              <a:off x="0" y="0"/>
              <a:ext cx="843544" cy="110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600" dirty="0">
                  <a:latin typeface="Kunstler Script" panose="030304020206070D0D06" pitchFamily="66" charset="0"/>
                </a:rPr>
                <a:t>A</a:t>
              </a:r>
              <a:endParaRPr lang="zh-CN" altLang="en-US" sz="6600" dirty="0">
                <a:latin typeface="Kunstler Script" panose="030304020206070D0D06" pitchFamily="66" charset="0"/>
              </a:endParaRPr>
            </a:p>
          </p:txBody>
        </p:sp>
        <p:sp>
          <p:nvSpPr>
            <p:cNvPr id="17" name="100"/>
            <p:cNvSpPr txBox="1">
              <a:spLocks noChangeArrowheads="1"/>
            </p:cNvSpPr>
            <p:nvPr/>
          </p:nvSpPr>
          <p:spPr bwMode="auto">
            <a:xfrm>
              <a:off x="1208042" y="149534"/>
              <a:ext cx="1630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latin typeface="方正清刻本悦宋简体" panose="02000000000000000000" pitchFamily="2" charset="-122"/>
                  <a:ea typeface="方正清刻本悦宋简体" panose="02000000000000000000" pitchFamily="2" charset="-122"/>
                </a:rPr>
                <a:t>{ </a:t>
              </a:r>
              <a:r>
                <a:rPr lang="zh-CN" altLang="en-US" dirty="0">
                  <a:latin typeface="方正清刻本悦宋简体" panose="02000000000000000000" pitchFamily="2" charset="-122"/>
                  <a:ea typeface="方正清刻本悦宋简体" panose="02000000000000000000" pitchFamily="2" charset="-122"/>
                </a:rPr>
                <a:t>第一个部分 </a:t>
              </a:r>
              <a:r>
                <a:rPr lang="en-US" altLang="zh-CN" dirty="0">
                  <a:latin typeface="方正清刻本悦宋简体" panose="02000000000000000000" pitchFamily="2" charset="-122"/>
                  <a:ea typeface="方正清刻本悦宋简体" panose="02000000000000000000" pitchFamily="2" charset="-122"/>
                </a:rPr>
                <a:t>}</a:t>
              </a:r>
              <a:endParaRPr lang="zh-CN" altLang="en-US" dirty="0">
                <a:latin typeface="方正清刻本悦宋简体" panose="02000000000000000000" pitchFamily="2" charset="-122"/>
                <a:ea typeface="方正清刻本悦宋简体" panose="02000000000000000000" pitchFamily="2" charset="-122"/>
              </a:endParaRPr>
            </a:p>
          </p:txBody>
        </p:sp>
        <p:sp>
          <p:nvSpPr>
            <p:cNvPr id="18" name="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21" name="125"/>
          <p:cNvGrpSpPr/>
          <p:nvPr/>
        </p:nvGrpSpPr>
        <p:grpSpPr bwMode="auto">
          <a:xfrm>
            <a:off x="5764696" y="4151558"/>
            <a:ext cx="3266074" cy="1107997"/>
            <a:chOff x="291454" y="85407"/>
            <a:chExt cx="3265412" cy="1107852"/>
          </a:xfrm>
        </p:grpSpPr>
        <p:grpSp>
          <p:nvGrpSpPr>
            <p:cNvPr id="22" name="淘宝店chenying0907 113"/>
            <p:cNvGrpSpPr/>
            <p:nvPr/>
          </p:nvGrpSpPr>
          <p:grpSpPr bwMode="auto">
            <a:xfrm>
              <a:off x="586432" y="134711"/>
              <a:ext cx="912340" cy="912340"/>
              <a:chOff x="0" y="0"/>
              <a:chExt cx="4710831" cy="4710828"/>
            </a:xfrm>
          </p:grpSpPr>
          <p:sp>
            <p:nvSpPr>
              <p:cNvPr id="26" name="114"/>
              <p:cNvSpPr>
                <a:spLocks noChangeArrowheads="1"/>
              </p:cNvSpPr>
              <p:nvPr/>
            </p:nvSpPr>
            <p:spPr bwMode="auto">
              <a:xfrm>
                <a:off x="200942" y="205974"/>
                <a:ext cx="4302546" cy="4302855"/>
              </a:xfrm>
              <a:prstGeom prst="ellipse">
                <a:avLst/>
              </a:prstGeom>
              <a:solidFill>
                <a:schemeClr val="bg1">
                  <a:lumMod val="9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DFBE9"/>
                  </a:solidFill>
                </a:endParaRPr>
              </a:p>
            </p:txBody>
          </p:sp>
          <p:sp>
            <p:nvSpPr>
              <p:cNvPr id="27" name="115"/>
              <p:cNvSpPr>
                <a:spLocks noChangeArrowheads="1"/>
              </p:cNvSpPr>
              <p:nvPr/>
            </p:nvSpPr>
            <p:spPr bwMode="auto">
              <a:xfrm>
                <a:off x="-3944" y="1074"/>
                <a:ext cx="4712318" cy="4712656"/>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DFBE9"/>
                  </a:solidFill>
                </a:endParaRPr>
              </a:p>
            </p:txBody>
          </p:sp>
        </p:grpSp>
        <p:sp>
          <p:nvSpPr>
            <p:cNvPr id="23" name="97"/>
            <p:cNvSpPr txBox="1">
              <a:spLocks noChangeArrowheads="1"/>
            </p:cNvSpPr>
            <p:nvPr/>
          </p:nvSpPr>
          <p:spPr bwMode="auto">
            <a:xfrm>
              <a:off x="291454" y="85407"/>
              <a:ext cx="982762" cy="110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6600" dirty="0">
                  <a:latin typeface="Kunstler Script" panose="030304020206070D0D06" pitchFamily="66" charset="0"/>
                </a:rPr>
                <a:t>B</a:t>
              </a:r>
              <a:endParaRPr lang="zh-CN" altLang="en-US" sz="6600" dirty="0">
                <a:latin typeface="Kunstler Script" panose="030304020206070D0D06" pitchFamily="66" charset="0"/>
              </a:endParaRPr>
            </a:p>
          </p:txBody>
        </p:sp>
        <p:sp>
          <p:nvSpPr>
            <p:cNvPr id="24" name="102"/>
            <p:cNvSpPr>
              <a:spLocks noChangeArrowheads="1"/>
            </p:cNvSpPr>
            <p:nvPr/>
          </p:nvSpPr>
          <p:spPr bwMode="auto">
            <a:xfrm>
              <a:off x="1622096" y="573012"/>
              <a:ext cx="1934770" cy="52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sp>
          <p:nvSpPr>
            <p:cNvPr id="25" name="117"/>
            <p:cNvSpPr txBox="1">
              <a:spLocks noChangeArrowheads="1"/>
            </p:cNvSpPr>
            <p:nvPr/>
          </p:nvSpPr>
          <p:spPr bwMode="auto">
            <a:xfrm>
              <a:off x="1560703" y="203108"/>
              <a:ext cx="1630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dirty="0">
                  <a:latin typeface="方正清刻本悦宋简体" panose="02000000000000000000" pitchFamily="2" charset="-122"/>
                  <a:ea typeface="方正清刻本悦宋简体" panose="02000000000000000000" pitchFamily="2" charset="-122"/>
                </a:rPr>
                <a:t>{ </a:t>
              </a:r>
              <a:r>
                <a:rPr lang="zh-CN" altLang="en-US" dirty="0">
                  <a:latin typeface="方正清刻本悦宋简体" panose="02000000000000000000" pitchFamily="2" charset="-122"/>
                  <a:ea typeface="方正清刻本悦宋简体" panose="02000000000000000000" pitchFamily="2" charset="-122"/>
                </a:rPr>
                <a:t>第二个部分 </a:t>
              </a:r>
              <a:r>
                <a:rPr lang="en-US" altLang="zh-CN" dirty="0">
                  <a:latin typeface="方正清刻本悦宋简体" panose="02000000000000000000" pitchFamily="2" charset="-122"/>
                  <a:ea typeface="方正清刻本悦宋简体" panose="02000000000000000000" pitchFamily="2" charset="-122"/>
                </a:rPr>
                <a:t>}</a:t>
              </a:r>
              <a:endParaRPr lang="zh-CN" altLang="en-US" dirty="0">
                <a:latin typeface="方正清刻本悦宋简体" panose="02000000000000000000" pitchFamily="2" charset="-122"/>
                <a:ea typeface="方正清刻本悦宋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1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1000"/>
                                        <p:tgtEl>
                                          <p:spTgt spid="13"/>
                                        </p:tgtEl>
                                        <p:attrNameLst>
                                          <p:attrName>ppt_x</p:attrName>
                                        </p:attrNameLst>
                                      </p:cBhvr>
                                      <p:tavLst>
                                        <p:tav tm="0">
                                          <p:val>
                                            <p:strVal val="#ppt_x-#ppt_w*1.125000"/>
                                          </p:val>
                                        </p:tav>
                                        <p:tav tm="100000">
                                          <p:val>
                                            <p:strVal val="#ppt_x"/>
                                          </p:val>
                                        </p:tav>
                                      </p:tavLst>
                                    </p:anim>
                                    <p:animEffect transition="in" filter="wipe(right)">
                                      <p:cBhvr>
                                        <p:cTn id="25" dur="1000"/>
                                        <p:tgtEl>
                                          <p:spTgt spid="13"/>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01" y="36503"/>
            <a:ext cx="7488238"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b="94517"/>
          <a:stretch>
            <a:fillRect/>
          </a:stretch>
        </p:blipFill>
        <p:spPr>
          <a:xfrm>
            <a:off x="2322444" y="6387546"/>
            <a:ext cx="7388086" cy="470454"/>
          </a:xfrm>
          <a:custGeom>
            <a:avLst/>
            <a:gdLst>
              <a:gd name="connsiteX0" fmla="*/ 0 w 7388086"/>
              <a:gd name="connsiteY0" fmla="*/ 0 h 470454"/>
              <a:gd name="connsiteX1" fmla="*/ 7388086 w 7388086"/>
              <a:gd name="connsiteY1" fmla="*/ 0 h 470454"/>
              <a:gd name="connsiteX2" fmla="*/ 7388086 w 7388086"/>
              <a:gd name="connsiteY2" fmla="*/ 470454 h 470454"/>
              <a:gd name="connsiteX3" fmla="*/ 5960165 w 7388086"/>
              <a:gd name="connsiteY3" fmla="*/ 470454 h 470454"/>
              <a:gd name="connsiteX4" fmla="*/ 5960165 w 7388086"/>
              <a:gd name="connsiteY4" fmla="*/ 346581 h 470454"/>
              <a:gd name="connsiteX5" fmla="*/ 5718676 w 7388086"/>
              <a:gd name="connsiteY5" fmla="*/ 346581 h 470454"/>
              <a:gd name="connsiteX6" fmla="*/ 5718676 w 7388086"/>
              <a:gd name="connsiteY6" fmla="*/ 470454 h 470454"/>
              <a:gd name="connsiteX7" fmla="*/ 0 w 7388086"/>
              <a:gd name="connsiteY7" fmla="*/ 470454 h 4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086" h="470454">
                <a:moveTo>
                  <a:pt x="0" y="0"/>
                </a:moveTo>
                <a:lnTo>
                  <a:pt x="7388086" y="0"/>
                </a:lnTo>
                <a:lnTo>
                  <a:pt x="7388086" y="470454"/>
                </a:lnTo>
                <a:lnTo>
                  <a:pt x="5960165" y="470454"/>
                </a:lnTo>
                <a:lnTo>
                  <a:pt x="5960165" y="346581"/>
                </a:lnTo>
                <a:lnTo>
                  <a:pt x="5718676" y="346581"/>
                </a:lnTo>
                <a:lnTo>
                  <a:pt x="5718676" y="470454"/>
                </a:lnTo>
                <a:lnTo>
                  <a:pt x="0" y="470454"/>
                </a:lnTo>
                <a:close/>
              </a:path>
            </a:pathLst>
          </a:cu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grpSp>
        <p:nvGrpSpPr>
          <p:cNvPr id="26" name="组合 25"/>
          <p:cNvGrpSpPr/>
          <p:nvPr/>
        </p:nvGrpSpPr>
        <p:grpSpPr>
          <a:xfrm>
            <a:off x="4860776" y="2004392"/>
            <a:ext cx="2505588" cy="3949152"/>
            <a:chOff x="911567" y="750567"/>
            <a:chExt cx="3022074" cy="5356865"/>
          </a:xfrm>
        </p:grpSpPr>
        <p:sp>
          <p:nvSpPr>
            <p:cNvPr id="27" name="矩形 26"/>
            <p:cNvSpPr/>
            <p:nvPr/>
          </p:nvSpPr>
          <p:spPr>
            <a:xfrm>
              <a:off x="911567" y="750567"/>
              <a:ext cx="3022074" cy="5356865"/>
            </a:xfrm>
            <a:prstGeom prst="rect">
              <a:avLst/>
            </a:prstGeom>
            <a:solidFill>
              <a:schemeClr val="bg1"/>
            </a:solidFill>
            <a:ln w="76200">
              <a:solidFill>
                <a:srgbClr val="B7D2C8"/>
              </a:solidFill>
            </a:ln>
            <a:effectLst>
              <a:outerShdw blurRad="190500" dist="254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矩形 27"/>
            <p:cNvSpPr/>
            <p:nvPr/>
          </p:nvSpPr>
          <p:spPr>
            <a:xfrm>
              <a:off x="1009650" y="856344"/>
              <a:ext cx="2825908" cy="5145312"/>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1886" y="2296855"/>
            <a:ext cx="1663367" cy="2574529"/>
          </a:xfrm>
          <a:prstGeom prst="rect">
            <a:avLst/>
          </a:prstGeom>
        </p:spPr>
      </p:pic>
      <p:grpSp>
        <p:nvGrpSpPr>
          <p:cNvPr id="30" name="组合 29"/>
          <p:cNvGrpSpPr/>
          <p:nvPr/>
        </p:nvGrpSpPr>
        <p:grpSpPr>
          <a:xfrm>
            <a:off x="8000105" y="2004392"/>
            <a:ext cx="2505588" cy="3949152"/>
            <a:chOff x="911567" y="750567"/>
            <a:chExt cx="3022074" cy="5356865"/>
          </a:xfrm>
        </p:grpSpPr>
        <p:sp>
          <p:nvSpPr>
            <p:cNvPr id="31" name="矩形 30"/>
            <p:cNvSpPr/>
            <p:nvPr/>
          </p:nvSpPr>
          <p:spPr>
            <a:xfrm>
              <a:off x="911567" y="750567"/>
              <a:ext cx="3022074" cy="5356865"/>
            </a:xfrm>
            <a:prstGeom prst="rect">
              <a:avLst/>
            </a:prstGeom>
            <a:solidFill>
              <a:schemeClr val="bg1"/>
            </a:solidFill>
            <a:ln w="76200">
              <a:solidFill>
                <a:srgbClr val="B7D2C8"/>
              </a:solidFill>
            </a:ln>
            <a:effectLst>
              <a:outerShdw blurRad="190500" dist="254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a:off x="1009650" y="856344"/>
              <a:ext cx="2825908" cy="5145312"/>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33" name="图片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0164" y="2374606"/>
            <a:ext cx="1969536" cy="2421471"/>
          </a:xfrm>
          <a:prstGeom prst="rect">
            <a:avLst/>
          </a:prstGeom>
        </p:spPr>
      </p:pic>
      <p:grpSp>
        <p:nvGrpSpPr>
          <p:cNvPr id="34" name="组合 33"/>
          <p:cNvGrpSpPr/>
          <p:nvPr/>
        </p:nvGrpSpPr>
        <p:grpSpPr>
          <a:xfrm>
            <a:off x="1721447" y="2004392"/>
            <a:ext cx="2505588" cy="3949152"/>
            <a:chOff x="911567" y="750567"/>
            <a:chExt cx="3022074" cy="5356865"/>
          </a:xfrm>
        </p:grpSpPr>
        <p:sp>
          <p:nvSpPr>
            <p:cNvPr id="35" name="矩形 34"/>
            <p:cNvSpPr/>
            <p:nvPr/>
          </p:nvSpPr>
          <p:spPr>
            <a:xfrm>
              <a:off x="911567" y="750567"/>
              <a:ext cx="3022074" cy="5356865"/>
            </a:xfrm>
            <a:prstGeom prst="rect">
              <a:avLst/>
            </a:prstGeom>
            <a:solidFill>
              <a:schemeClr val="bg1"/>
            </a:solidFill>
            <a:ln w="76200">
              <a:solidFill>
                <a:srgbClr val="B7D2C8"/>
              </a:solidFill>
            </a:ln>
            <a:effectLst>
              <a:outerShdw blurRad="190500" dist="254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6" name="矩形 35"/>
            <p:cNvSpPr/>
            <p:nvPr/>
          </p:nvSpPr>
          <p:spPr>
            <a:xfrm>
              <a:off x="1009650" y="856344"/>
              <a:ext cx="2825908" cy="5145312"/>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37" name="矩形 36"/>
          <p:cNvSpPr/>
          <p:nvPr/>
        </p:nvSpPr>
        <p:spPr>
          <a:xfrm>
            <a:off x="1954790" y="4986975"/>
            <a:ext cx="2232882" cy="697692"/>
          </a:xfrm>
          <a:prstGeom prst="rect">
            <a:avLst/>
          </a:prstGeom>
        </p:spPr>
        <p:txBody>
          <a:bodyPr wrap="square">
            <a:spAutoFit/>
          </a:bodyPr>
          <a:lstStyle/>
          <a:p>
            <a:pPr>
              <a:lnSpc>
                <a:spcPct val="150000"/>
              </a:lnSpc>
            </a:pPr>
            <a:r>
              <a:rPr lang="en-US" altLang="zh-CN" sz="1400" dirty="0">
                <a:solidFill>
                  <a:srgbClr val="060606"/>
                </a:solidFill>
                <a:latin typeface="Century Gothic" panose="020B0502020202020204" pitchFamily="34" charset="0"/>
                <a:ea typeface="晴圆" panose="020F0000000000000000" pitchFamily="34" charset="-122"/>
              </a:rPr>
              <a:t>If the day is done</a:t>
            </a:r>
            <a:endParaRPr lang="zh-CN" altLang="zh-CN" sz="1400" dirty="0">
              <a:solidFill>
                <a:srgbClr val="060606"/>
              </a:solidFill>
              <a:latin typeface="Century Gothic" panose="020B0502020202020204" pitchFamily="34" charset="0"/>
              <a:ea typeface="晴圆" panose="020F0000000000000000" pitchFamily="34" charset="-122"/>
            </a:endParaRPr>
          </a:p>
          <a:p>
            <a:pPr>
              <a:lnSpc>
                <a:spcPct val="150000"/>
              </a:lnSpc>
            </a:pPr>
            <a:r>
              <a:rPr lang="en-US" altLang="zh-CN" sz="1400" dirty="0">
                <a:solidFill>
                  <a:srgbClr val="060606"/>
                </a:solidFill>
                <a:latin typeface="Century Gothic" panose="020B0502020202020204" pitchFamily="34" charset="0"/>
                <a:ea typeface="晴圆" panose="020F0000000000000000" pitchFamily="34" charset="-122"/>
              </a:rPr>
              <a:t>If birds sing no more </a:t>
            </a:r>
          </a:p>
        </p:txBody>
      </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8340" y="2289235"/>
            <a:ext cx="1031801" cy="2582149"/>
          </a:xfrm>
          <a:prstGeom prst="rect">
            <a:avLst/>
          </a:prstGeom>
        </p:spPr>
      </p:pic>
      <p:sp>
        <p:nvSpPr>
          <p:cNvPr id="39" name="矩形 38"/>
          <p:cNvSpPr/>
          <p:nvPr/>
        </p:nvSpPr>
        <p:spPr>
          <a:xfrm>
            <a:off x="5069982" y="4986975"/>
            <a:ext cx="2232882" cy="697692"/>
          </a:xfrm>
          <a:prstGeom prst="rect">
            <a:avLst/>
          </a:prstGeom>
        </p:spPr>
        <p:txBody>
          <a:bodyPr wrap="square">
            <a:spAutoFit/>
          </a:bodyPr>
          <a:lstStyle/>
          <a:p>
            <a:pPr>
              <a:lnSpc>
                <a:spcPct val="150000"/>
              </a:lnSpc>
            </a:pPr>
            <a:r>
              <a:rPr lang="en-US" altLang="zh-CN" sz="1400" dirty="0">
                <a:solidFill>
                  <a:srgbClr val="060606"/>
                </a:solidFill>
                <a:latin typeface="Century Gothic" panose="020B0502020202020204" pitchFamily="34" charset="0"/>
                <a:ea typeface="晴圆" panose="020F0000000000000000" pitchFamily="34" charset="-122"/>
              </a:rPr>
              <a:t>If the day is done</a:t>
            </a:r>
            <a:endParaRPr lang="zh-CN" altLang="zh-CN" sz="1400" dirty="0">
              <a:solidFill>
                <a:srgbClr val="060606"/>
              </a:solidFill>
              <a:latin typeface="Century Gothic" panose="020B0502020202020204" pitchFamily="34" charset="0"/>
              <a:ea typeface="晴圆" panose="020F0000000000000000" pitchFamily="34" charset="-122"/>
            </a:endParaRPr>
          </a:p>
          <a:p>
            <a:pPr>
              <a:lnSpc>
                <a:spcPct val="150000"/>
              </a:lnSpc>
            </a:pPr>
            <a:r>
              <a:rPr lang="en-US" altLang="zh-CN" sz="1400" dirty="0">
                <a:solidFill>
                  <a:srgbClr val="060606"/>
                </a:solidFill>
                <a:latin typeface="Century Gothic" panose="020B0502020202020204" pitchFamily="34" charset="0"/>
                <a:ea typeface="晴圆" panose="020F0000000000000000" pitchFamily="34" charset="-122"/>
              </a:rPr>
              <a:t>If birds sing no more </a:t>
            </a:r>
          </a:p>
        </p:txBody>
      </p:sp>
      <p:sp>
        <p:nvSpPr>
          <p:cNvPr id="40" name="矩形 39"/>
          <p:cNvSpPr/>
          <p:nvPr/>
        </p:nvSpPr>
        <p:spPr>
          <a:xfrm>
            <a:off x="8222011" y="4986975"/>
            <a:ext cx="2232882" cy="697692"/>
          </a:xfrm>
          <a:prstGeom prst="rect">
            <a:avLst/>
          </a:prstGeom>
        </p:spPr>
        <p:txBody>
          <a:bodyPr wrap="square">
            <a:spAutoFit/>
          </a:bodyPr>
          <a:lstStyle/>
          <a:p>
            <a:pPr>
              <a:lnSpc>
                <a:spcPct val="150000"/>
              </a:lnSpc>
            </a:pPr>
            <a:r>
              <a:rPr lang="en-US" altLang="zh-CN" sz="1400" dirty="0">
                <a:solidFill>
                  <a:srgbClr val="060606"/>
                </a:solidFill>
                <a:latin typeface="Century Gothic" panose="020B0502020202020204" pitchFamily="34" charset="0"/>
                <a:ea typeface="晴圆" panose="020F0000000000000000" pitchFamily="34" charset="-122"/>
              </a:rPr>
              <a:t>If the day is done</a:t>
            </a:r>
            <a:endParaRPr lang="zh-CN" altLang="zh-CN" sz="1400" dirty="0">
              <a:solidFill>
                <a:srgbClr val="060606"/>
              </a:solidFill>
              <a:latin typeface="Century Gothic" panose="020B0502020202020204" pitchFamily="34" charset="0"/>
              <a:ea typeface="晴圆" panose="020F0000000000000000" pitchFamily="34" charset="-122"/>
            </a:endParaRPr>
          </a:p>
          <a:p>
            <a:pPr>
              <a:lnSpc>
                <a:spcPct val="150000"/>
              </a:lnSpc>
            </a:pPr>
            <a:r>
              <a:rPr lang="en-US" altLang="zh-CN" sz="1400" dirty="0">
                <a:solidFill>
                  <a:srgbClr val="060606"/>
                </a:solidFill>
                <a:latin typeface="Century Gothic" panose="020B0502020202020204" pitchFamily="34" charset="0"/>
                <a:ea typeface="晴圆" panose="020F0000000000000000" pitchFamily="34" charset="-122"/>
              </a:rPr>
              <a:t>If birds sing no more </a:t>
            </a:r>
          </a:p>
        </p:txBody>
      </p:sp>
      <p:sp>
        <p:nvSpPr>
          <p:cNvPr id="41"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16425" y="1050851"/>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商业模式</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500" fill="hold"/>
                                        <p:tgtEl>
                                          <p:spTgt spid="34"/>
                                        </p:tgtEl>
                                        <p:attrNameLst>
                                          <p:attrName>ppt_x</p:attrName>
                                        </p:attrNameLst>
                                      </p:cBhvr>
                                      <p:tavLst>
                                        <p:tav tm="0">
                                          <p:val>
                                            <p:strVal val="1+#ppt_w/2"/>
                                          </p:val>
                                        </p:tav>
                                        <p:tav tm="100000">
                                          <p:val>
                                            <p:strVal val="#ppt_x"/>
                                          </p:val>
                                        </p:tav>
                                      </p:tavLst>
                                    </p:anim>
                                    <p:anim calcmode="lin" valueType="num">
                                      <p:cBhvr additive="base">
                                        <p:cTn id="19" dur="1500" fill="hold"/>
                                        <p:tgtEl>
                                          <p:spTgt spid="34"/>
                                        </p:tgtEl>
                                        <p:attrNameLst>
                                          <p:attrName>ppt_y</p:attrName>
                                        </p:attrNameLst>
                                      </p:cBhvr>
                                      <p:tavLst>
                                        <p:tav tm="0">
                                          <p:val>
                                            <p:strVal val="#ppt_y"/>
                                          </p:val>
                                        </p:tav>
                                        <p:tav tm="100000">
                                          <p:val>
                                            <p:strVal val="#ppt_y"/>
                                          </p:val>
                                        </p:tav>
                                      </p:tavLst>
                                    </p:anim>
                                  </p:childTnLst>
                                </p:cTn>
                              </p:par>
                              <p:par>
                                <p:cTn id="20" presetID="2" presetClass="entr" presetSubtype="2" decel="10000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500" fill="hold"/>
                                        <p:tgtEl>
                                          <p:spTgt spid="26"/>
                                        </p:tgtEl>
                                        <p:attrNameLst>
                                          <p:attrName>ppt_x</p:attrName>
                                        </p:attrNameLst>
                                      </p:cBhvr>
                                      <p:tavLst>
                                        <p:tav tm="0">
                                          <p:val>
                                            <p:strVal val="1+#ppt_w/2"/>
                                          </p:val>
                                        </p:tav>
                                        <p:tav tm="100000">
                                          <p:val>
                                            <p:strVal val="#ppt_x"/>
                                          </p:val>
                                        </p:tav>
                                      </p:tavLst>
                                    </p:anim>
                                    <p:anim calcmode="lin" valueType="num">
                                      <p:cBhvr additive="base">
                                        <p:cTn id="23" dur="1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decel="10000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1500" fill="hold"/>
                                        <p:tgtEl>
                                          <p:spTgt spid="30"/>
                                        </p:tgtEl>
                                        <p:attrNameLst>
                                          <p:attrName>ppt_x</p:attrName>
                                        </p:attrNameLst>
                                      </p:cBhvr>
                                      <p:tavLst>
                                        <p:tav tm="0">
                                          <p:val>
                                            <p:strVal val="1+#ppt_w/2"/>
                                          </p:val>
                                        </p:tav>
                                        <p:tav tm="100000">
                                          <p:val>
                                            <p:strVal val="#ppt_x"/>
                                          </p:val>
                                        </p:tav>
                                      </p:tavLst>
                                    </p:anim>
                                    <p:anim calcmode="lin" valueType="num">
                                      <p:cBhvr additive="base">
                                        <p:cTn id="27" dur="1500" fill="hold"/>
                                        <p:tgtEl>
                                          <p:spTgt spid="30"/>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7"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5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100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4" presetClass="entr" presetSubtype="1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par>
                          <p:cTn id="52" fill="hold">
                            <p:stCondLst>
                              <p:cond delay="4500"/>
                            </p:stCondLst>
                            <p:childTnLst>
                              <p:par>
                                <p:cTn id="53" presetID="14" presetClass="entr" presetSubtype="1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randombar(horizontal)">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库_文本框 21"/>
          <p:cNvSpPr txBox="1"/>
          <p:nvPr>
            <p:custDataLst>
              <p:tags r:id="rId1"/>
            </p:custDataLst>
          </p:nvPr>
        </p:nvSpPr>
        <p:spPr>
          <a:xfrm rot="16200000">
            <a:off x="4618672" y="438814"/>
            <a:ext cx="2954655" cy="3866250"/>
          </a:xfrm>
          <a:prstGeom prst="rect">
            <a:avLst/>
          </a:prstGeom>
          <a:noFill/>
        </p:spPr>
        <p:txBody>
          <a:bodyPr vert="eaVert" wrap="square" rtlCol="0">
            <a:spAutoFit/>
          </a:bodyPr>
          <a:lstStyle/>
          <a:p>
            <a:pPr algn="ctr"/>
            <a:r>
              <a:rPr lang="en-US" altLang="zh-CN" sz="180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effectLst>
                  <a:innerShdw blurRad="63500" dist="50800" dir="13500000">
                    <a:schemeClr val="tx1">
                      <a:lumMod val="65000"/>
                      <a:lumOff val="35000"/>
                      <a:alpha val="50000"/>
                    </a:schemeClr>
                  </a:innerShdw>
                </a:effectLst>
                <a:latin typeface="Colonna MT Std" panose="04030504000000020006" pitchFamily="82" charset="0"/>
              </a:rPr>
              <a:t>03</a:t>
            </a:r>
          </a:p>
        </p:txBody>
      </p:sp>
      <p:grpSp>
        <p:nvGrpSpPr>
          <p:cNvPr id="8" name="组合 7"/>
          <p:cNvGrpSpPr/>
          <p:nvPr/>
        </p:nvGrpSpPr>
        <p:grpSpPr>
          <a:xfrm>
            <a:off x="5738687" y="3429000"/>
            <a:ext cx="798843" cy="2456036"/>
            <a:chOff x="2796697" y="3099577"/>
            <a:chExt cx="798843" cy="2456036"/>
          </a:xfrm>
        </p:grpSpPr>
        <p:grpSp>
          <p:nvGrpSpPr>
            <p:cNvPr id="9" name="组合 8"/>
            <p:cNvGrpSpPr/>
            <p:nvPr/>
          </p:nvGrpSpPr>
          <p:grpSpPr>
            <a:xfrm>
              <a:off x="2796697" y="3468577"/>
              <a:ext cx="798843" cy="1686158"/>
              <a:chOff x="5377990" y="1740440"/>
              <a:chExt cx="798843" cy="2736732"/>
            </a:xfrm>
          </p:grpSpPr>
          <p:sp>
            <p:nvSpPr>
              <p:cNvPr id="12" name="文本框 11"/>
              <p:cNvSpPr txBox="1"/>
              <p:nvPr/>
            </p:nvSpPr>
            <p:spPr>
              <a:xfrm>
                <a:off x="5377990" y="1740440"/>
                <a:ext cx="615553" cy="2736732"/>
              </a:xfrm>
              <a:prstGeom prst="rect">
                <a:avLst/>
              </a:prstGeom>
              <a:noFill/>
              <a:effectLst/>
            </p:spPr>
            <p:txBody>
              <a:bodyPr vert="eaVert" wrap="square" rtlCol="0">
                <a:spAutoFit/>
              </a:bodyPr>
              <a:lstStyle/>
              <a:p>
                <a:pPr lvl="0">
                  <a:defRPr/>
                </a:pPr>
                <a:r>
                  <a:rPr kumimoji="1" lang="zh-CN" altLang="en-US" sz="2800" spc="300" dirty="0">
                    <a:latin typeface="方正清刻本悦宋简体" panose="02000000000000000000" pitchFamily="2" charset="-122"/>
                    <a:ea typeface="方正清刻本悦宋简体" panose="02000000000000000000" pitchFamily="2" charset="-122"/>
                    <a:cs typeface="yuweij Medium" charset="0"/>
                  </a:rPr>
                  <a:t>产品介绍</a:t>
                </a:r>
              </a:p>
            </p:txBody>
          </p:sp>
          <p:sp>
            <p:nvSpPr>
              <p:cNvPr id="13" name="文本框 12"/>
              <p:cNvSpPr txBox="1"/>
              <p:nvPr/>
            </p:nvSpPr>
            <p:spPr>
              <a:xfrm>
                <a:off x="5807501" y="1740523"/>
                <a:ext cx="369332" cy="255746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i="0" u="none" strike="noStrike" kern="1200" cap="none" spc="300" normalizeH="0" baseline="0" noProof="0" dirty="0">
                    <a:ln>
                      <a:noFill/>
                    </a:ln>
                    <a:uLnTx/>
                    <a:uFillTx/>
                    <a:latin typeface="微软雅黑" panose="020B0503020204020204" pitchFamily="34" charset="-122"/>
                    <a:ea typeface="微软雅黑" panose="020B0503020204020204" pitchFamily="34" charset="-122"/>
                  </a:rPr>
                  <a:t>PART THREE</a:t>
                </a:r>
              </a:p>
            </p:txBody>
          </p:sp>
        </p:grpSp>
        <p:cxnSp>
          <p:nvCxnSpPr>
            <p:cNvPr id="10" name="直接连接符 9"/>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869478" y="5206002"/>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6" name="图片 39"/>
          <p:cNvPicPr>
            <a:picLocks noChangeAspect="1" noChangeArrowheads="1"/>
          </p:cNvPicPr>
          <p:nvPr/>
        </p:nvPicPr>
        <p:blipFill rotWithShape="1">
          <a:blip r:embed="rId4">
            <a:extLst>
              <a:ext uri="{28A0092B-C50C-407E-A947-70E740481C1C}">
                <a14:useLocalDpi xmlns:a14="http://schemas.microsoft.com/office/drawing/2010/main" val="0"/>
              </a:ext>
            </a:extLst>
          </a:blip>
          <a:srcRect l="6118" t="63560" r="76033" b="16072"/>
          <a:stretch>
            <a:fillRect/>
          </a:stretch>
        </p:blipFill>
        <p:spPr bwMode="auto">
          <a:xfrm rot="2167346">
            <a:off x="1361136" y="2253498"/>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grpSp>
        <p:nvGrpSpPr>
          <p:cNvPr id="40" name="组合 39"/>
          <p:cNvGrpSpPr/>
          <p:nvPr/>
        </p:nvGrpSpPr>
        <p:grpSpPr>
          <a:xfrm>
            <a:off x="1844171" y="4109828"/>
            <a:ext cx="1930400" cy="1529287"/>
            <a:chOff x="639061" y="3607161"/>
            <a:chExt cx="1930400" cy="1529287"/>
          </a:xfrm>
        </p:grpSpPr>
        <p:grpSp>
          <p:nvGrpSpPr>
            <p:cNvPr id="41" name="组合 40"/>
            <p:cNvGrpSpPr/>
            <p:nvPr/>
          </p:nvGrpSpPr>
          <p:grpSpPr>
            <a:xfrm>
              <a:off x="1169484" y="4145572"/>
              <a:ext cx="882505" cy="253069"/>
              <a:chOff x="1169484" y="4145572"/>
              <a:chExt cx="882505" cy="253069"/>
            </a:xfrm>
          </p:grpSpPr>
          <p:sp>
            <p:nvSpPr>
              <p:cNvPr id="47" name="1332"/>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1333"/>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1334"/>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1335"/>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1336"/>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42" name="15"/>
            <p:cNvCxnSpPr>
              <a:cxnSpLocks noChangeShapeType="1"/>
            </p:cNvCxnSpPr>
            <p:nvPr/>
          </p:nvCxnSpPr>
          <p:spPr bwMode="auto">
            <a:xfrm>
              <a:off x="670811" y="4115161"/>
              <a:ext cx="1879600"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43" name="组合 42"/>
            <p:cNvGrpSpPr/>
            <p:nvPr/>
          </p:nvGrpSpPr>
          <p:grpSpPr>
            <a:xfrm>
              <a:off x="639061" y="3607161"/>
              <a:ext cx="1930400" cy="1529287"/>
              <a:chOff x="639061" y="3607161"/>
              <a:chExt cx="1930400" cy="1529287"/>
            </a:xfrm>
          </p:grpSpPr>
          <p:sp>
            <p:nvSpPr>
              <p:cNvPr id="44" name="19"/>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45" name="50"/>
              <p:cNvSpPr txBox="1">
                <a:spLocks noChangeArrowheads="1"/>
              </p:cNvSpPr>
              <p:nvPr/>
            </p:nvSpPr>
            <p:spPr bwMode="auto">
              <a:xfrm>
                <a:off x="639061" y="3607161"/>
                <a:ext cx="533848" cy="5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Vivaldi" panose="03020602050506090804" pitchFamily="66" charset="0"/>
                  </a:rPr>
                  <a:t>01</a:t>
                </a:r>
                <a:endParaRPr lang="zh-CN" altLang="en-US" sz="3200">
                  <a:latin typeface="Vivaldi" panose="03020602050506090804" pitchFamily="66" charset="0"/>
                </a:endParaRPr>
              </a:p>
            </p:txBody>
          </p:sp>
          <p:sp>
            <p:nvSpPr>
              <p:cNvPr id="46" name="87"/>
              <p:cNvSpPr>
                <a:spLocks noChangeArrowheads="1"/>
              </p:cNvSpPr>
              <p:nvPr/>
            </p:nvSpPr>
            <p:spPr bwMode="auto">
              <a:xfrm>
                <a:off x="651761" y="4445361"/>
                <a:ext cx="1917700"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a:t>
                </a:r>
              </a:p>
            </p:txBody>
          </p:sp>
        </p:grpSp>
      </p:grpSp>
      <p:grpSp>
        <p:nvGrpSpPr>
          <p:cNvPr id="52" name="组合 51"/>
          <p:cNvGrpSpPr/>
          <p:nvPr/>
        </p:nvGrpSpPr>
        <p:grpSpPr>
          <a:xfrm>
            <a:off x="5364511" y="1421435"/>
            <a:ext cx="1919288" cy="1529287"/>
            <a:chOff x="3753736" y="3607161"/>
            <a:chExt cx="1919288" cy="1529287"/>
          </a:xfrm>
        </p:grpSpPr>
        <p:grpSp>
          <p:nvGrpSpPr>
            <p:cNvPr id="53" name="组合 52"/>
            <p:cNvGrpSpPr/>
            <p:nvPr/>
          </p:nvGrpSpPr>
          <p:grpSpPr>
            <a:xfrm>
              <a:off x="4291291" y="4145287"/>
              <a:ext cx="883267" cy="253354"/>
              <a:chOff x="4291291" y="4145287"/>
              <a:chExt cx="883267" cy="253354"/>
            </a:xfrm>
          </p:grpSpPr>
          <p:sp>
            <p:nvSpPr>
              <p:cNvPr id="59" name="1332"/>
              <p:cNvSpPr>
                <a:spLocks noEditPoints="1"/>
              </p:cNvSpPr>
              <p:nvPr/>
            </p:nvSpPr>
            <p:spPr bwMode="auto">
              <a:xfrm flipV="1">
                <a:off x="4873101" y="4159362"/>
                <a:ext cx="301457" cy="22520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1333"/>
              <p:cNvSpPr>
                <a:spLocks noEditPoints="1"/>
              </p:cNvSpPr>
              <p:nvPr/>
            </p:nvSpPr>
            <p:spPr bwMode="auto">
              <a:xfrm flipV="1">
                <a:off x="4291291" y="4159362"/>
                <a:ext cx="301457" cy="22520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1334"/>
              <p:cNvSpPr/>
              <p:nvPr/>
            </p:nvSpPr>
            <p:spPr bwMode="auto">
              <a:xfrm flipV="1">
                <a:off x="4480204" y="4145287"/>
                <a:ext cx="232122" cy="140753"/>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1335"/>
              <p:cNvSpPr/>
              <p:nvPr/>
            </p:nvSpPr>
            <p:spPr bwMode="auto">
              <a:xfrm flipV="1">
                <a:off x="4747496" y="4145287"/>
                <a:ext cx="231117" cy="140753"/>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1336"/>
              <p:cNvSpPr>
                <a:spLocks noEditPoints="1"/>
              </p:cNvSpPr>
              <p:nvPr/>
            </p:nvSpPr>
            <p:spPr bwMode="auto">
              <a:xfrm flipV="1">
                <a:off x="4649021" y="4236776"/>
                <a:ext cx="153744" cy="161865"/>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54" name="54"/>
            <p:cNvCxnSpPr>
              <a:cxnSpLocks noChangeShapeType="1"/>
            </p:cNvCxnSpPr>
            <p:nvPr/>
          </p:nvCxnSpPr>
          <p:spPr bwMode="auto">
            <a:xfrm>
              <a:off x="3793125" y="4114842"/>
              <a:ext cx="1879899"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55" name="组合 54"/>
            <p:cNvGrpSpPr/>
            <p:nvPr/>
          </p:nvGrpSpPr>
          <p:grpSpPr>
            <a:xfrm>
              <a:off x="3753736" y="3607161"/>
              <a:ext cx="1919288" cy="1529287"/>
              <a:chOff x="3753736" y="3607161"/>
              <a:chExt cx="1919288" cy="1529287"/>
            </a:xfrm>
          </p:grpSpPr>
          <p:sp>
            <p:nvSpPr>
              <p:cNvPr id="56" name="51"/>
              <p:cNvSpPr txBox="1">
                <a:spLocks noChangeArrowheads="1"/>
              </p:cNvSpPr>
              <p:nvPr/>
            </p:nvSpPr>
            <p:spPr bwMode="auto">
              <a:xfrm>
                <a:off x="4247449" y="3699236"/>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57" name="60"/>
              <p:cNvSpPr txBox="1">
                <a:spLocks noChangeArrowheads="1"/>
              </p:cNvSpPr>
              <p:nvPr/>
            </p:nvSpPr>
            <p:spPr bwMode="auto">
              <a:xfrm>
                <a:off x="3792324" y="3607161"/>
                <a:ext cx="534224" cy="5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Vivaldi" panose="03020602050506090804" pitchFamily="66" charset="0"/>
                  </a:rPr>
                  <a:t>02</a:t>
                </a:r>
                <a:endParaRPr lang="zh-CN" altLang="en-US" sz="3200">
                  <a:latin typeface="Vivaldi" panose="03020602050506090804" pitchFamily="66" charset="0"/>
                </a:endParaRPr>
              </a:p>
            </p:txBody>
          </p:sp>
          <p:sp>
            <p:nvSpPr>
              <p:cNvPr id="58" name="88"/>
              <p:cNvSpPr>
                <a:spLocks noChangeArrowheads="1"/>
              </p:cNvSpPr>
              <p:nvPr/>
            </p:nvSpPr>
            <p:spPr bwMode="auto">
              <a:xfrm>
                <a:off x="3753736" y="4445361"/>
                <a:ext cx="1919288"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a:t>
                </a:r>
              </a:p>
            </p:txBody>
          </p:sp>
        </p:grpSp>
      </p:grpSp>
      <p:grpSp>
        <p:nvGrpSpPr>
          <p:cNvPr id="64" name="组合 63"/>
          <p:cNvGrpSpPr/>
          <p:nvPr/>
        </p:nvGrpSpPr>
        <p:grpSpPr>
          <a:xfrm>
            <a:off x="8595492" y="4109828"/>
            <a:ext cx="1882775" cy="1529287"/>
            <a:chOff x="6558849" y="3607161"/>
            <a:chExt cx="1882775" cy="1529287"/>
          </a:xfrm>
        </p:grpSpPr>
        <p:grpSp>
          <p:nvGrpSpPr>
            <p:cNvPr id="65" name="组合 64"/>
            <p:cNvGrpSpPr/>
            <p:nvPr/>
          </p:nvGrpSpPr>
          <p:grpSpPr>
            <a:xfrm>
              <a:off x="7059370" y="4145896"/>
              <a:ext cx="883601" cy="253220"/>
              <a:chOff x="7059370" y="4145896"/>
              <a:chExt cx="883601" cy="253220"/>
            </a:xfrm>
          </p:grpSpPr>
          <p:sp>
            <p:nvSpPr>
              <p:cNvPr id="71" name="1332"/>
              <p:cNvSpPr>
                <a:spLocks noEditPoints="1"/>
              </p:cNvSpPr>
              <p:nvPr/>
            </p:nvSpPr>
            <p:spPr bwMode="auto">
              <a:xfrm flipV="1">
                <a:off x="7641401" y="4159964"/>
                <a:ext cx="301570" cy="225084"/>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1333"/>
              <p:cNvSpPr>
                <a:spLocks noEditPoints="1"/>
              </p:cNvSpPr>
              <p:nvPr/>
            </p:nvSpPr>
            <p:spPr bwMode="auto">
              <a:xfrm flipV="1">
                <a:off x="7059370" y="4159964"/>
                <a:ext cx="301570" cy="225084"/>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1334"/>
              <p:cNvSpPr/>
              <p:nvPr/>
            </p:nvSpPr>
            <p:spPr bwMode="auto">
              <a:xfrm flipV="1">
                <a:off x="7248354" y="4145896"/>
                <a:ext cx="232210" cy="140678"/>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1335"/>
              <p:cNvSpPr/>
              <p:nvPr/>
            </p:nvSpPr>
            <p:spPr bwMode="auto">
              <a:xfrm flipV="1">
                <a:off x="7515747" y="4145896"/>
                <a:ext cx="231204" cy="140678"/>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1336"/>
              <p:cNvSpPr>
                <a:spLocks noEditPoints="1"/>
              </p:cNvSpPr>
              <p:nvPr/>
            </p:nvSpPr>
            <p:spPr bwMode="auto">
              <a:xfrm flipV="1">
                <a:off x="7417234" y="4237336"/>
                <a:ext cx="153801" cy="161780"/>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66" name="64"/>
            <p:cNvCxnSpPr>
              <a:cxnSpLocks noChangeShapeType="1"/>
            </p:cNvCxnSpPr>
            <p:nvPr/>
          </p:nvCxnSpPr>
          <p:spPr bwMode="auto">
            <a:xfrm>
              <a:off x="6560436" y="4115161"/>
              <a:ext cx="1881188"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67" name="组合 66"/>
            <p:cNvGrpSpPr/>
            <p:nvPr/>
          </p:nvGrpSpPr>
          <p:grpSpPr>
            <a:xfrm>
              <a:off x="6558849" y="3607161"/>
              <a:ext cx="1882774" cy="1529287"/>
              <a:chOff x="6558849" y="3607161"/>
              <a:chExt cx="1882774" cy="1529287"/>
            </a:xfrm>
          </p:grpSpPr>
          <p:sp>
            <p:nvSpPr>
              <p:cNvPr id="68" name="61"/>
              <p:cNvSpPr txBox="1">
                <a:spLocks noChangeArrowheads="1"/>
              </p:cNvSpPr>
              <p:nvPr/>
            </p:nvSpPr>
            <p:spPr bwMode="auto">
              <a:xfrm>
                <a:off x="7014461" y="369923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69" name="70"/>
              <p:cNvSpPr txBox="1">
                <a:spLocks noChangeArrowheads="1"/>
              </p:cNvSpPr>
              <p:nvPr/>
            </p:nvSpPr>
            <p:spPr bwMode="auto">
              <a:xfrm>
                <a:off x="6558849" y="3607161"/>
                <a:ext cx="534511" cy="58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latin typeface="Vivaldi" panose="03020602050506090804" pitchFamily="66" charset="0"/>
                  </a:rPr>
                  <a:t>03</a:t>
                </a:r>
                <a:endParaRPr lang="zh-CN" altLang="en-US" sz="3200">
                  <a:latin typeface="Vivaldi" panose="03020602050506090804" pitchFamily="66" charset="0"/>
                </a:endParaRPr>
              </a:p>
            </p:txBody>
          </p:sp>
          <p:sp>
            <p:nvSpPr>
              <p:cNvPr id="70" name="89"/>
              <p:cNvSpPr>
                <a:spLocks noChangeArrowheads="1"/>
              </p:cNvSpPr>
              <p:nvPr/>
            </p:nvSpPr>
            <p:spPr bwMode="auto">
              <a:xfrm>
                <a:off x="6570914" y="4445361"/>
                <a:ext cx="1870709" cy="6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a:t>
                </a:r>
              </a:p>
            </p:txBody>
          </p:sp>
        </p:grpSp>
      </p:grpSp>
      <p:grpSp>
        <p:nvGrpSpPr>
          <p:cNvPr id="76" name="组合 75"/>
          <p:cNvGrpSpPr/>
          <p:nvPr/>
        </p:nvGrpSpPr>
        <p:grpSpPr>
          <a:xfrm>
            <a:off x="5166502" y="3075484"/>
            <a:ext cx="2439822" cy="2907323"/>
            <a:chOff x="4901618" y="1311903"/>
            <a:chExt cx="2370591" cy="2907323"/>
          </a:xfrm>
        </p:grpSpPr>
        <p:sp>
          <p:nvSpPr>
            <p:cNvPr id="77" name="椭圆 76"/>
            <p:cNvSpPr/>
            <p:nvPr/>
          </p:nvSpPr>
          <p:spPr>
            <a:xfrm>
              <a:off x="4901618" y="1377349"/>
              <a:ext cx="2275362" cy="233969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l="19572" t="11486" r="19675" b="9705"/>
            <a:stretch>
              <a:fillRect/>
            </a:stretch>
          </p:blipFill>
          <p:spPr>
            <a:xfrm>
              <a:off x="4997932" y="1311903"/>
              <a:ext cx="2274277" cy="2907323"/>
            </a:xfrm>
            <a:prstGeom prst="rect">
              <a:avLst/>
            </a:prstGeom>
          </p:spPr>
        </p:pic>
      </p:grpSp>
      <p:grpSp>
        <p:nvGrpSpPr>
          <p:cNvPr id="79" name="组合 78"/>
          <p:cNvGrpSpPr/>
          <p:nvPr/>
        </p:nvGrpSpPr>
        <p:grpSpPr>
          <a:xfrm>
            <a:off x="1554415" y="870617"/>
            <a:ext cx="2700412" cy="3311770"/>
            <a:chOff x="1955512" y="709670"/>
            <a:chExt cx="2623787" cy="3311770"/>
          </a:xfrm>
        </p:grpSpPr>
        <p:sp>
          <p:nvSpPr>
            <p:cNvPr id="80" name="椭圆 79"/>
            <p:cNvSpPr/>
            <p:nvPr/>
          </p:nvSpPr>
          <p:spPr>
            <a:xfrm>
              <a:off x="2005141" y="1377349"/>
              <a:ext cx="2275362" cy="233969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图片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5512" y="709670"/>
              <a:ext cx="2623787" cy="3311770"/>
            </a:xfrm>
            <a:prstGeom prst="rect">
              <a:avLst/>
            </a:prstGeom>
          </p:spPr>
        </p:pic>
      </p:grpSp>
      <p:grpSp>
        <p:nvGrpSpPr>
          <p:cNvPr id="82" name="组合 81"/>
          <p:cNvGrpSpPr/>
          <p:nvPr/>
        </p:nvGrpSpPr>
        <p:grpSpPr>
          <a:xfrm>
            <a:off x="8365973" y="1063690"/>
            <a:ext cx="2341812" cy="3138212"/>
            <a:chOff x="7806387" y="876334"/>
            <a:chExt cx="2275362" cy="3138212"/>
          </a:xfrm>
        </p:grpSpPr>
        <p:sp>
          <p:nvSpPr>
            <p:cNvPr id="83" name="椭圆 82"/>
            <p:cNvSpPr/>
            <p:nvPr/>
          </p:nvSpPr>
          <p:spPr>
            <a:xfrm>
              <a:off x="7806387" y="1377349"/>
              <a:ext cx="2275362" cy="2339693"/>
            </a:xfrm>
            <a:prstGeom prst="ellips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图片 83"/>
            <p:cNvPicPr>
              <a:picLocks noChangeAspect="1"/>
            </p:cNvPicPr>
            <p:nvPr/>
          </p:nvPicPr>
          <p:blipFill rotWithShape="1">
            <a:blip r:embed="rId5" cstate="print">
              <a:extLst>
                <a:ext uri="{28A0092B-C50C-407E-A947-70E740481C1C}">
                  <a14:useLocalDpi xmlns:a14="http://schemas.microsoft.com/office/drawing/2010/main" val="0"/>
                </a:ext>
              </a:extLst>
            </a:blip>
            <a:srcRect l="21868"/>
            <a:stretch>
              <a:fillRect/>
            </a:stretch>
          </p:blipFill>
          <p:spPr>
            <a:xfrm flipH="1">
              <a:off x="7806388" y="876334"/>
              <a:ext cx="2146508" cy="313821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strVal val="#ppt_w*0.70"/>
                                          </p:val>
                                        </p:tav>
                                        <p:tav tm="100000">
                                          <p:val>
                                            <p:strVal val="#ppt_w"/>
                                          </p:val>
                                        </p:tav>
                                      </p:tavLst>
                                    </p:anim>
                                    <p:anim calcmode="lin" valueType="num">
                                      <p:cBhvr>
                                        <p:cTn id="8" dur="1000" fill="hold"/>
                                        <p:tgtEl>
                                          <p:spTgt spid="79"/>
                                        </p:tgtEl>
                                        <p:attrNameLst>
                                          <p:attrName>ppt_h</p:attrName>
                                        </p:attrNameLst>
                                      </p:cBhvr>
                                      <p:tavLst>
                                        <p:tav tm="0">
                                          <p:val>
                                            <p:strVal val="#ppt_h"/>
                                          </p:val>
                                        </p:tav>
                                        <p:tav tm="100000">
                                          <p:val>
                                            <p:strVal val="#ppt_h"/>
                                          </p:val>
                                        </p:tav>
                                      </p:tavLst>
                                    </p:anim>
                                    <p:animEffect transition="in" filter="fade">
                                      <p:cBhvr>
                                        <p:cTn id="9" dur="1000"/>
                                        <p:tgtEl>
                                          <p:spTgt spid="7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p:cTn id="13" dur="1000" fill="hold"/>
                                        <p:tgtEl>
                                          <p:spTgt spid="76"/>
                                        </p:tgtEl>
                                        <p:attrNameLst>
                                          <p:attrName>ppt_w</p:attrName>
                                        </p:attrNameLst>
                                      </p:cBhvr>
                                      <p:tavLst>
                                        <p:tav tm="0">
                                          <p:val>
                                            <p:strVal val="#ppt_w*0.70"/>
                                          </p:val>
                                        </p:tav>
                                        <p:tav tm="100000">
                                          <p:val>
                                            <p:strVal val="#ppt_w"/>
                                          </p:val>
                                        </p:tav>
                                      </p:tavLst>
                                    </p:anim>
                                    <p:anim calcmode="lin" valueType="num">
                                      <p:cBhvr>
                                        <p:cTn id="14" dur="1000" fill="hold"/>
                                        <p:tgtEl>
                                          <p:spTgt spid="76"/>
                                        </p:tgtEl>
                                        <p:attrNameLst>
                                          <p:attrName>ppt_h</p:attrName>
                                        </p:attrNameLst>
                                      </p:cBhvr>
                                      <p:tavLst>
                                        <p:tav tm="0">
                                          <p:val>
                                            <p:strVal val="#ppt_h"/>
                                          </p:val>
                                        </p:tav>
                                        <p:tav tm="100000">
                                          <p:val>
                                            <p:strVal val="#ppt_h"/>
                                          </p:val>
                                        </p:tav>
                                      </p:tavLst>
                                    </p:anim>
                                    <p:animEffect transition="in" filter="fade">
                                      <p:cBhvr>
                                        <p:cTn id="15" dur="1000"/>
                                        <p:tgtEl>
                                          <p:spTgt spid="7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p:cTn id="19" dur="1000" fill="hold"/>
                                        <p:tgtEl>
                                          <p:spTgt spid="82"/>
                                        </p:tgtEl>
                                        <p:attrNameLst>
                                          <p:attrName>ppt_w</p:attrName>
                                        </p:attrNameLst>
                                      </p:cBhvr>
                                      <p:tavLst>
                                        <p:tav tm="0">
                                          <p:val>
                                            <p:strVal val="#ppt_w*0.70"/>
                                          </p:val>
                                        </p:tav>
                                        <p:tav tm="100000">
                                          <p:val>
                                            <p:strVal val="#ppt_w"/>
                                          </p:val>
                                        </p:tav>
                                      </p:tavLst>
                                    </p:anim>
                                    <p:anim calcmode="lin" valueType="num">
                                      <p:cBhvr>
                                        <p:cTn id="20" dur="1000" fill="hold"/>
                                        <p:tgtEl>
                                          <p:spTgt spid="82"/>
                                        </p:tgtEl>
                                        <p:attrNameLst>
                                          <p:attrName>ppt_h</p:attrName>
                                        </p:attrNameLst>
                                      </p:cBhvr>
                                      <p:tavLst>
                                        <p:tav tm="0">
                                          <p:val>
                                            <p:strVal val="#ppt_h"/>
                                          </p:val>
                                        </p:tav>
                                        <p:tav tm="100000">
                                          <p:val>
                                            <p:strVal val="#ppt_h"/>
                                          </p:val>
                                        </p:tav>
                                      </p:tavLst>
                                    </p:anim>
                                    <p:animEffect transition="in" filter="fade">
                                      <p:cBhvr>
                                        <p:cTn id="21" dur="1000"/>
                                        <p:tgtEl>
                                          <p:spTgt spid="82"/>
                                        </p:tgtEl>
                                      </p:cBhvr>
                                    </p:animEffect>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1000"/>
                                        <p:tgtEl>
                                          <p:spTgt spid="40"/>
                                        </p:tgtEl>
                                      </p:cBhvr>
                                    </p:animEffect>
                                    <p:anim calcmode="lin" valueType="num">
                                      <p:cBhvr>
                                        <p:cTn id="26" dur="1000" fill="hold"/>
                                        <p:tgtEl>
                                          <p:spTgt spid="40"/>
                                        </p:tgtEl>
                                        <p:attrNameLst>
                                          <p:attrName>ppt_x</p:attrName>
                                        </p:attrNameLst>
                                      </p:cBhvr>
                                      <p:tavLst>
                                        <p:tav tm="0">
                                          <p:val>
                                            <p:strVal val="#ppt_x"/>
                                          </p:val>
                                        </p:tav>
                                        <p:tav tm="100000">
                                          <p:val>
                                            <p:strVal val="#ppt_x"/>
                                          </p:val>
                                        </p:tav>
                                      </p:tavLst>
                                    </p:anim>
                                    <p:anim calcmode="lin" valueType="num">
                                      <p:cBhvr>
                                        <p:cTn id="27" dur="1000" fill="hold"/>
                                        <p:tgtEl>
                                          <p:spTgt spid="4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50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b="72989"/>
          <a:stretch>
            <a:fillRect/>
          </a:stretch>
        </p:blipFill>
        <p:spPr>
          <a:xfrm>
            <a:off x="5024023" y="1153270"/>
            <a:ext cx="6372847" cy="1483912"/>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t="73686"/>
          <a:stretch>
            <a:fillRect/>
          </a:stretch>
        </p:blipFill>
        <p:spPr>
          <a:xfrm>
            <a:off x="795130" y="4393096"/>
            <a:ext cx="6372847" cy="1445626"/>
          </a:xfrm>
          <a:prstGeom prst="rect">
            <a:avLst/>
          </a:prstGeom>
        </p:spPr>
      </p:pic>
      <p:sp>
        <p:nvSpPr>
          <p:cNvPr id="7"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521418" y="1569202"/>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dirty="0">
                <a:solidFill>
                  <a:srgbClr val="000000"/>
                </a:solidFill>
                <a:latin typeface="方正清刻本悦宋简体" panose="02000000000000000000" pitchFamily="2" charset="-122"/>
                <a:ea typeface="方正清刻本悦宋简体" panose="02000000000000000000" pitchFamily="2" charset="-122"/>
              </a:rPr>
              <a:t>产品分类</a:t>
            </a:r>
          </a:p>
        </p:txBody>
      </p:sp>
      <p:sp>
        <p:nvSpPr>
          <p:cNvPr id="50" name="PA_库_Line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ShapeType="1"/>
          </p:cNvSpPr>
          <p:nvPr>
            <p:custDataLst>
              <p:tags r:id="rId1"/>
            </p:custDataLst>
          </p:nvPr>
        </p:nvSpPr>
        <p:spPr bwMode="auto">
          <a:xfrm>
            <a:off x="5753514" y="2812551"/>
            <a:ext cx="0" cy="1452562"/>
          </a:xfrm>
          <a:prstGeom prst="line">
            <a:avLst/>
          </a:prstGeom>
          <a:noFill/>
          <a:ln w="12700">
            <a:solidFill>
              <a:srgbClr val="CBCCC4"/>
            </a:solidFill>
            <a:miter lim="400000"/>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54" name="PA_库_矩形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2"/>
            </p:custDataLst>
          </p:nvPr>
        </p:nvSpPr>
        <p:spPr bwMode="auto">
          <a:xfrm>
            <a:off x="4246977" y="3363413"/>
            <a:ext cx="15065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700" b="1" dirty="0">
                <a:solidFill>
                  <a:srgbClr val="000000"/>
                </a:solidFill>
                <a:latin typeface="Ruach LET" pitchFamily="2" charset="0"/>
              </a:rPr>
              <a:t>LOREM  </a:t>
            </a:r>
          </a:p>
        </p:txBody>
      </p:sp>
      <p:sp>
        <p:nvSpPr>
          <p:cNvPr id="55" name="PA_库_矩形 2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3"/>
            </p:custDataLst>
          </p:nvPr>
        </p:nvSpPr>
        <p:spPr bwMode="auto">
          <a:xfrm>
            <a:off x="4246977" y="3163388"/>
            <a:ext cx="938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en-US" sz="1000">
                <a:solidFill>
                  <a:srgbClr val="666666"/>
                </a:solidFill>
                <a:latin typeface="Ruach LET" pitchFamily="2" charset="0"/>
              </a:rPr>
              <a:t>ETIAM ET COI</a:t>
            </a:r>
            <a:endParaRPr lang="en-US" altLang="zh-CN" sz="1000">
              <a:solidFill>
                <a:srgbClr val="666666"/>
              </a:solidFill>
              <a:latin typeface="Ruach LET" pitchFamily="2" charset="0"/>
            </a:endParaRPr>
          </a:p>
        </p:txBody>
      </p:sp>
      <p:pic>
        <p:nvPicPr>
          <p:cNvPr id="58" name="图片占位符 9"/>
          <p:cNvPicPr>
            <a:picLocks noChangeAspect="1"/>
          </p:cNvPicPr>
          <p:nvPr/>
        </p:nvPicPr>
        <p:blipFill>
          <a:blip r:embed="rId7" cstate="screen"/>
          <a:srcRect/>
          <a:stretch>
            <a:fillRect/>
          </a:stretch>
        </p:blipFill>
        <p:spPr>
          <a:xfrm>
            <a:off x="2107042" y="2588418"/>
            <a:ext cx="1853443" cy="1853443"/>
          </a:xfrm>
          <a:custGeom>
            <a:avLst/>
            <a:gdLst>
              <a:gd name="connsiteX0" fmla="*/ 2272487 w 4544974"/>
              <a:gd name="connsiteY0" fmla="*/ 0 h 4544974"/>
              <a:gd name="connsiteX1" fmla="*/ 4544974 w 4544974"/>
              <a:gd name="connsiteY1" fmla="*/ 2272487 h 4544974"/>
              <a:gd name="connsiteX2" fmla="*/ 2272487 w 4544974"/>
              <a:gd name="connsiteY2" fmla="*/ 4544974 h 4544974"/>
              <a:gd name="connsiteX3" fmla="*/ 0 w 4544974"/>
              <a:gd name="connsiteY3" fmla="*/ 2272487 h 4544974"/>
              <a:gd name="connsiteX4" fmla="*/ 2272487 w 4544974"/>
              <a:gd name="connsiteY4" fmla="*/ 0 h 4544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4974" h="4544974">
                <a:moveTo>
                  <a:pt x="2272487" y="0"/>
                </a:moveTo>
                <a:cubicBezTo>
                  <a:pt x="3527547" y="0"/>
                  <a:pt x="4544974" y="1017427"/>
                  <a:pt x="4544974" y="2272487"/>
                </a:cubicBezTo>
                <a:cubicBezTo>
                  <a:pt x="4544974" y="3527547"/>
                  <a:pt x="3527547" y="4544974"/>
                  <a:pt x="2272487" y="4544974"/>
                </a:cubicBezTo>
                <a:cubicBezTo>
                  <a:pt x="1017427" y="4544974"/>
                  <a:pt x="0" y="3527547"/>
                  <a:pt x="0" y="2272487"/>
                </a:cubicBezTo>
                <a:cubicBezTo>
                  <a:pt x="0" y="1017427"/>
                  <a:pt x="1017427" y="0"/>
                  <a:pt x="2272487" y="0"/>
                </a:cubicBezTo>
                <a:close/>
              </a:path>
            </a:pathLst>
          </a:custGeom>
          <a:solidFill>
            <a:srgbClr val="5F8B77"/>
          </a:solidFill>
        </p:spPr>
      </p:pic>
      <p:grpSp>
        <p:nvGrpSpPr>
          <p:cNvPr id="66" name="124"/>
          <p:cNvGrpSpPr/>
          <p:nvPr/>
        </p:nvGrpSpPr>
        <p:grpSpPr bwMode="auto">
          <a:xfrm>
            <a:off x="6567833" y="2721790"/>
            <a:ext cx="3954390" cy="874150"/>
            <a:chOff x="1208042" y="149534"/>
            <a:chExt cx="3391470" cy="874065"/>
          </a:xfrm>
        </p:grpSpPr>
        <p:sp>
          <p:nvSpPr>
            <p:cNvPr id="67" name="100"/>
            <p:cNvSpPr txBox="1">
              <a:spLocks noChangeArrowheads="1"/>
            </p:cNvSpPr>
            <p:nvPr/>
          </p:nvSpPr>
          <p:spPr bwMode="auto">
            <a:xfrm>
              <a:off x="1208042" y="149534"/>
              <a:ext cx="1057504"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输入题目</a:t>
              </a:r>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68" name="101"/>
            <p:cNvSpPr>
              <a:spLocks noChangeArrowheads="1"/>
            </p:cNvSpPr>
            <p:nvPr/>
          </p:nvSpPr>
          <p:spPr bwMode="auto">
            <a:xfrm>
              <a:off x="1230375" y="496839"/>
              <a:ext cx="3369137" cy="52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grpSp>
        <p:nvGrpSpPr>
          <p:cNvPr id="69" name="124"/>
          <p:cNvGrpSpPr/>
          <p:nvPr/>
        </p:nvGrpSpPr>
        <p:grpSpPr bwMode="auto">
          <a:xfrm>
            <a:off x="6567833" y="3983769"/>
            <a:ext cx="3954385" cy="874150"/>
            <a:chOff x="1208042" y="149534"/>
            <a:chExt cx="3391465" cy="874065"/>
          </a:xfrm>
        </p:grpSpPr>
        <p:sp>
          <p:nvSpPr>
            <p:cNvPr id="70" name="100"/>
            <p:cNvSpPr txBox="1">
              <a:spLocks noChangeArrowheads="1"/>
            </p:cNvSpPr>
            <p:nvPr/>
          </p:nvSpPr>
          <p:spPr bwMode="auto">
            <a:xfrm>
              <a:off x="1208042" y="149534"/>
              <a:ext cx="1057504"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输入题目</a:t>
              </a:r>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71" name="101"/>
            <p:cNvSpPr>
              <a:spLocks noChangeArrowheads="1"/>
            </p:cNvSpPr>
            <p:nvPr/>
          </p:nvSpPr>
          <p:spPr bwMode="auto">
            <a:xfrm>
              <a:off x="1230375" y="496839"/>
              <a:ext cx="3369132" cy="52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58"/>
                                        </p:tgtEl>
                                        <p:attrNameLst>
                                          <p:attrName>style.visibility</p:attrName>
                                        </p:attrNameLst>
                                      </p:cBhvr>
                                      <p:to>
                                        <p:strVal val="visible"/>
                                      </p:to>
                                    </p:set>
                                    <p:anim calcmode="lin" valueType="num">
                                      <p:cBhvr>
                                        <p:cTn id="11" dur="500" fill="hold"/>
                                        <p:tgtEl>
                                          <p:spTgt spid="58"/>
                                        </p:tgtEl>
                                        <p:attrNameLst>
                                          <p:attrName>ppt_w</p:attrName>
                                        </p:attrNameLst>
                                      </p:cBhvr>
                                      <p:tavLst>
                                        <p:tav tm="0">
                                          <p:val>
                                            <p:fltVal val="0"/>
                                          </p:val>
                                        </p:tav>
                                        <p:tav tm="100000">
                                          <p:val>
                                            <p:strVal val="#ppt_w"/>
                                          </p:val>
                                        </p:tav>
                                      </p:tavLst>
                                    </p:anim>
                                    <p:anim calcmode="lin" valueType="num">
                                      <p:cBhvr>
                                        <p:cTn id="12" dur="500" fill="hold"/>
                                        <p:tgtEl>
                                          <p:spTgt spid="58"/>
                                        </p:tgtEl>
                                        <p:attrNameLst>
                                          <p:attrName>ppt_h</p:attrName>
                                        </p:attrNameLst>
                                      </p:cBhvr>
                                      <p:tavLst>
                                        <p:tav tm="0">
                                          <p:val>
                                            <p:fltVal val="0"/>
                                          </p:val>
                                        </p:tav>
                                        <p:tav tm="100000">
                                          <p:val>
                                            <p:strVal val="#ppt_h"/>
                                          </p:val>
                                        </p:tav>
                                      </p:tavLst>
                                    </p:anim>
                                    <p:animEffect transition="in" filter="fade">
                                      <p:cBhvr>
                                        <p:cTn id="13" dur="500"/>
                                        <p:tgtEl>
                                          <p:spTgt spid="5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1000"/>
                                        <p:tgtEl>
                                          <p:spTgt spid="5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1000"/>
                                        <p:tgtEl>
                                          <p:spTgt spid="55"/>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2" presetClass="entr" presetSubtype="2" decel="10000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1500" fill="hold"/>
                                        <p:tgtEl>
                                          <p:spTgt spid="66"/>
                                        </p:tgtEl>
                                        <p:attrNameLst>
                                          <p:attrName>ppt_x</p:attrName>
                                        </p:attrNameLst>
                                      </p:cBhvr>
                                      <p:tavLst>
                                        <p:tav tm="0">
                                          <p:val>
                                            <p:strVal val="1+#ppt_w/2"/>
                                          </p:val>
                                        </p:tav>
                                        <p:tav tm="100000">
                                          <p:val>
                                            <p:strVal val="#ppt_x"/>
                                          </p:val>
                                        </p:tav>
                                      </p:tavLst>
                                    </p:anim>
                                    <p:anim calcmode="lin" valueType="num">
                                      <p:cBhvr additive="base">
                                        <p:cTn id="28" dur="1500" fill="hold"/>
                                        <p:tgtEl>
                                          <p:spTgt spid="66"/>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50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1500" fill="hold"/>
                                        <p:tgtEl>
                                          <p:spTgt spid="69"/>
                                        </p:tgtEl>
                                        <p:attrNameLst>
                                          <p:attrName>ppt_x</p:attrName>
                                        </p:attrNameLst>
                                      </p:cBhvr>
                                      <p:tavLst>
                                        <p:tav tm="0">
                                          <p:val>
                                            <p:strVal val="1+#ppt_w/2"/>
                                          </p:val>
                                        </p:tav>
                                        <p:tav tm="100000">
                                          <p:val>
                                            <p:strVal val="#ppt_x"/>
                                          </p:val>
                                        </p:tav>
                                      </p:tavLst>
                                    </p:anim>
                                    <p:anim calcmode="lin" valueType="num">
                                      <p:cBhvr additive="base">
                                        <p:cTn id="32" dur="1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4" grpId="0" autoUpdateAnimBg="0"/>
      <p:bldP spid="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579563" y="1865313"/>
            <a:ext cx="23733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r>
              <a:rPr kumimoji="0" lang="en-US" altLang="zh-CN" sz="4500" b="1" i="0" u="none" strike="noStrike" kern="0" cap="none" spc="0" normalizeH="0" baseline="0" noProof="0" dirty="0">
                <a:ln>
                  <a:noFill/>
                </a:ln>
                <a:solidFill>
                  <a:srgbClr val="000000"/>
                </a:solidFill>
                <a:effectLst/>
                <a:uLnTx/>
                <a:uFillTx/>
                <a:latin typeface="Ruach LET" pitchFamily="2" charset="0"/>
                <a:ea typeface="宋体" panose="02010600030101010101" pitchFamily="2" charset="-122"/>
              </a:rPr>
              <a:t>Lorem </a:t>
            </a:r>
          </a:p>
          <a:p>
            <a:pPr marL="0" marR="0" lvl="0" indent="0" defTabSz="1217930" eaLnBrk="1" fontAlgn="base" latinLnBrk="0" hangingPunct="1">
              <a:lnSpc>
                <a:spcPct val="100000"/>
              </a:lnSpc>
              <a:spcBef>
                <a:spcPct val="0"/>
              </a:spcBef>
              <a:spcAft>
                <a:spcPct val="0"/>
              </a:spcAft>
              <a:buClrTx/>
              <a:buSzTx/>
              <a:buFontTx/>
              <a:buNone/>
              <a:defRPr/>
            </a:pPr>
            <a:r>
              <a:rPr kumimoji="0" lang="en-US" altLang="zh-CN" sz="4500" b="1" i="0" u="none" strike="noStrike" kern="0" cap="none" spc="0" normalizeH="0" baseline="0" noProof="0" dirty="0">
                <a:ln>
                  <a:noFill/>
                </a:ln>
                <a:solidFill>
                  <a:srgbClr val="000000"/>
                </a:solidFill>
                <a:effectLst/>
                <a:uLnTx/>
                <a:uFillTx/>
                <a:latin typeface="Ruach LET" pitchFamily="2" charset="0"/>
                <a:ea typeface="宋体" panose="02010600030101010101" pitchFamily="2" charset="-122"/>
              </a:rPr>
              <a:t>Ipsum </a:t>
            </a:r>
          </a:p>
          <a:p>
            <a:pPr marL="0" marR="0" lvl="0" indent="0" defTabSz="1217930" eaLnBrk="1" fontAlgn="base" latinLnBrk="0" hangingPunct="1">
              <a:lnSpc>
                <a:spcPct val="100000"/>
              </a:lnSpc>
              <a:spcBef>
                <a:spcPct val="0"/>
              </a:spcBef>
              <a:spcAft>
                <a:spcPct val="0"/>
              </a:spcAft>
              <a:buClrTx/>
              <a:buSzTx/>
              <a:buFontTx/>
              <a:buNone/>
              <a:defRPr/>
            </a:pPr>
            <a:r>
              <a:rPr kumimoji="0" lang="en-US" altLang="zh-CN" sz="4500" b="1" i="0" u="none" strike="noStrike" kern="0" cap="none" spc="0" normalizeH="0" baseline="0" noProof="0" dirty="0">
                <a:ln>
                  <a:noFill/>
                </a:ln>
                <a:solidFill>
                  <a:srgbClr val="000000"/>
                </a:solidFill>
                <a:effectLst/>
                <a:uLnTx/>
                <a:uFillTx/>
                <a:latin typeface="Ruach LET" pitchFamily="2" charset="0"/>
                <a:ea typeface="宋体" panose="02010600030101010101" pitchFamily="2" charset="-122"/>
              </a:rPr>
              <a:t>Dolor </a:t>
            </a:r>
          </a:p>
          <a:p>
            <a:pPr marL="0" marR="0" lvl="0" indent="0" defTabSz="1217930" eaLnBrk="1" fontAlgn="base" latinLnBrk="0" hangingPunct="1">
              <a:lnSpc>
                <a:spcPct val="100000"/>
              </a:lnSpc>
              <a:spcBef>
                <a:spcPct val="0"/>
              </a:spcBef>
              <a:spcAft>
                <a:spcPct val="0"/>
              </a:spcAft>
              <a:buClrTx/>
              <a:buSzTx/>
              <a:buFontTx/>
              <a:buNone/>
              <a:defRPr/>
            </a:pPr>
            <a:r>
              <a:rPr kumimoji="0" lang="en-US" altLang="zh-CN" sz="4500" b="1" i="0" u="none" strike="noStrike" kern="0" cap="none" spc="0" normalizeH="0" baseline="0" noProof="0" dirty="0" err="1">
                <a:ln>
                  <a:noFill/>
                </a:ln>
                <a:solidFill>
                  <a:srgbClr val="000000"/>
                </a:solidFill>
                <a:effectLst/>
                <a:uLnTx/>
                <a:uFillTx/>
                <a:latin typeface="Ruach LET" pitchFamily="2" charset="0"/>
                <a:ea typeface="宋体" panose="02010600030101010101" pitchFamily="2" charset="-122"/>
              </a:rPr>
              <a:t>Sitametus</a:t>
            </a:r>
            <a:endParaRPr kumimoji="0" lang="en-US" altLang="zh-CN" sz="4500" b="1"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endParaRPr>
          </a:p>
        </p:txBody>
      </p:sp>
      <p:sp>
        <p:nvSpPr>
          <p:cNvPr id="26" name="Rectangle 1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579563" y="4757738"/>
            <a:ext cx="1770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rgbClr val="666666"/>
                </a:solidFill>
                <a:effectLst/>
                <a:uLnTx/>
                <a:uFillTx/>
                <a:latin typeface="Ruach LET" pitchFamily="2" charset="0"/>
                <a:ea typeface="宋体" panose="02010600030101010101" pitchFamily="2" charset="-122"/>
              </a:rPr>
              <a:t>EASY AND FULLY EDITABLE</a:t>
            </a:r>
            <a:endParaRPr kumimoji="0" lang="en-US" altLang="zh-CN" sz="1000" b="0" i="0" u="none" strike="noStrike" kern="0" cap="none" spc="0" normalizeH="0" baseline="0" noProof="0" dirty="0">
              <a:ln>
                <a:noFill/>
              </a:ln>
              <a:solidFill>
                <a:srgbClr val="666666"/>
              </a:solidFill>
              <a:effectLst/>
              <a:uLnTx/>
              <a:uFillTx/>
              <a:latin typeface="Calibri" panose="020F0502020204030204" pitchFamily="34" charset="0"/>
              <a:ea typeface="宋体" panose="02010600030101010101" pitchFamily="2" charset="-122"/>
            </a:endParaRPr>
          </a:p>
        </p:txBody>
      </p:sp>
      <p:grpSp>
        <p:nvGrpSpPr>
          <p:cNvPr id="3" name="组合 2"/>
          <p:cNvGrpSpPr/>
          <p:nvPr/>
        </p:nvGrpSpPr>
        <p:grpSpPr>
          <a:xfrm>
            <a:off x="9028113" y="4802188"/>
            <a:ext cx="609600" cy="609600"/>
            <a:chOff x="9028113" y="4802188"/>
            <a:chExt cx="609600" cy="609600"/>
          </a:xfrm>
        </p:grpSpPr>
        <p:sp>
          <p:nvSpPr>
            <p:cNvPr id="28" name="PA_库_矩形 12"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6"/>
              </p:custDataLst>
            </p:nvPr>
          </p:nvSpPr>
          <p:spPr>
            <a:xfrm>
              <a:off x="9028113" y="4802188"/>
              <a:ext cx="609600" cy="609600"/>
            </a:xfrm>
            <a:prstGeom prst="rect">
              <a:avLst/>
            </a:prstGeom>
            <a:solidFill>
              <a:srgbClr val="2F5249"/>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9" name="PA_库_AutoShape 11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7"/>
              </p:custDataLst>
            </p:nvPr>
          </p:nvSpPr>
          <p:spPr bwMode="auto">
            <a:xfrm>
              <a:off x="9205913" y="5014913"/>
              <a:ext cx="246062" cy="18415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FFFFF"/>
            </a:solid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nvGrpSpPr>
          <p:cNvPr id="2" name="组合 1"/>
          <p:cNvGrpSpPr/>
          <p:nvPr/>
        </p:nvGrpSpPr>
        <p:grpSpPr>
          <a:xfrm>
            <a:off x="7969250" y="4802188"/>
            <a:ext cx="609600" cy="609600"/>
            <a:chOff x="7969250" y="4802188"/>
            <a:chExt cx="609600" cy="609600"/>
          </a:xfrm>
        </p:grpSpPr>
        <p:sp>
          <p:nvSpPr>
            <p:cNvPr id="27" name="PA_库_矩形 11"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4"/>
              </p:custDataLst>
            </p:nvPr>
          </p:nvSpPr>
          <p:spPr>
            <a:xfrm>
              <a:off x="7969250" y="4802188"/>
              <a:ext cx="609600" cy="609600"/>
            </a:xfrm>
            <a:prstGeom prst="rect">
              <a:avLst/>
            </a:prstGeom>
            <a:solidFill>
              <a:srgbClr val="61A493"/>
            </a:solidFill>
            <a:ln w="25400" cap="flat" cmpd="sng" algn="ctr">
              <a:noFill/>
              <a:prstDash val="solid"/>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30" name="PA_库_组合 14"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GrpSpPr/>
            <p:nvPr>
              <p:custDataLst>
                <p:tags r:id="rId5"/>
              </p:custDataLst>
            </p:nvPr>
          </p:nvGrpSpPr>
          <p:grpSpPr>
            <a:xfrm>
              <a:off x="8128537" y="4986877"/>
              <a:ext cx="239393" cy="239393"/>
              <a:chOff x="3498967" y="3049909"/>
              <a:chExt cx="464344" cy="464344"/>
            </a:xfrm>
            <a:solidFill>
              <a:srgbClr val="FFFFFF"/>
            </a:solidFill>
          </p:grpSpPr>
          <p:sp>
            <p:nvSpPr>
              <p:cNvPr id="31"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sp>
            <p:nvSpPr>
              <p:cNvPr id="32"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9525" tIns="9525" rIns="9525" bIns="9525" anchor="ctr"/>
              <a:lstStyle/>
              <a:p>
                <a:pPr marL="0" marR="0" lvl="0" indent="0" algn="ctr" defTabSz="114300" eaLnBrk="1" fontAlgn="base" latinLnBrk="0" hangingPunct="0">
                  <a:lnSpc>
                    <a:spcPct val="100000"/>
                  </a:lnSpc>
                  <a:spcBef>
                    <a:spcPct val="0"/>
                  </a:spcBef>
                  <a:spcAft>
                    <a:spcPct val="0"/>
                  </a:spcAft>
                  <a:buClrTx/>
                  <a:buSzTx/>
                  <a:buFontTx/>
                  <a:buNone/>
                  <a:defRPr/>
                </a:pPr>
                <a:endParaRPr kumimoji="0" lang="en-US" sz="750" b="0" i="0" u="none" strike="noStrike" kern="0" cap="none" spc="0" normalizeH="0" baseline="0" noProof="0" dirty="0">
                  <a:ln>
                    <a:noFill/>
                  </a:ln>
                  <a:solidFill>
                    <a:srgbClr val="FFFFFF"/>
                  </a:solidFill>
                  <a:effectLst>
                    <a:outerShdw blurRad="38100" dist="38100" dir="2700000" algn="tl">
                      <a:srgbClr val="000000"/>
                    </a:outerShdw>
                  </a:effectLst>
                  <a:uLnTx/>
                  <a:uFillTx/>
                  <a:latin typeface="Gill Sans" charset="0"/>
                  <a:ea typeface="宋体" panose="02010600030101010101" pitchFamily="2" charset="-122"/>
                  <a:sym typeface="Gill Sans" charset="0"/>
                </a:endParaRPr>
              </a:p>
            </p:txBody>
          </p:sp>
        </p:grpSp>
      </p:grpSp>
      <p:sp>
        <p:nvSpPr>
          <p:cNvPr id="34" name="PA_库_矩形 1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
            </p:custDataLst>
          </p:nvPr>
        </p:nvSpPr>
        <p:spPr bwMode="auto">
          <a:xfrm>
            <a:off x="7926388" y="1765300"/>
            <a:ext cx="1770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dirty="0">
                <a:ln>
                  <a:noFill/>
                </a:ln>
                <a:solidFill>
                  <a:srgbClr val="666666"/>
                </a:solidFill>
                <a:effectLst/>
                <a:uLnTx/>
                <a:uFillTx/>
                <a:latin typeface="Ruach LET" pitchFamily="2" charset="0"/>
                <a:ea typeface="宋体" panose="02010600030101010101" pitchFamily="2" charset="-122"/>
              </a:rPr>
              <a:t>EASY AND FULLY EDITABLE</a:t>
            </a:r>
            <a:endParaRPr kumimoji="0" lang="en-US" altLang="zh-CN" sz="1000" b="0" i="0" u="none" strike="noStrike" kern="0" cap="none" spc="0" normalizeH="0" baseline="0" noProof="0" dirty="0">
              <a:ln>
                <a:noFill/>
              </a:ln>
              <a:solidFill>
                <a:srgbClr val="666666"/>
              </a:solidFill>
              <a:effectLst/>
              <a:uLnTx/>
              <a:uFillTx/>
              <a:latin typeface="Calibri" panose="020F0502020204030204" pitchFamily="34" charset="0"/>
              <a:ea typeface="宋体" panose="02010600030101010101" pitchFamily="2" charset="-122"/>
            </a:endParaRPr>
          </a:p>
        </p:txBody>
      </p:sp>
      <p:sp>
        <p:nvSpPr>
          <p:cNvPr id="35" name="PA_库_矩形 1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2"/>
            </p:custDataLst>
          </p:nvPr>
        </p:nvSpPr>
        <p:spPr bwMode="auto">
          <a:xfrm>
            <a:off x="7926388" y="3170238"/>
            <a:ext cx="31162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dirty="0">
                <a:solidFill>
                  <a:srgbClr val="000000"/>
                </a:solidFill>
                <a:latin typeface="Ruach LET" pitchFamily="2" charset="0"/>
              </a:rPr>
              <a:t>Lorem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Etiam</a:t>
            </a:r>
            <a:r>
              <a:rPr lang="en-US" altLang="zh-CN" sz="1000" dirty="0">
                <a:solidFill>
                  <a:srgbClr val="000000"/>
                </a:solidFill>
                <a:latin typeface="Ruach LET" pitchFamily="2" charset="0"/>
              </a:rPr>
              <a:t> et convallis </a:t>
            </a:r>
            <a:r>
              <a:rPr lang="en-US" altLang="zh-CN" sz="1000" dirty="0" err="1">
                <a:solidFill>
                  <a:srgbClr val="000000"/>
                </a:solidFill>
                <a:latin typeface="Ruach LET" pitchFamily="2" charset="0"/>
              </a:rPr>
              <a:t>orci</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sed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nec</a:t>
            </a:r>
            <a:r>
              <a:rPr lang="en-US" altLang="zh-CN" sz="1000" dirty="0">
                <a:solidFill>
                  <a:srgbClr val="000000"/>
                </a:solidFill>
                <a:latin typeface="Ruach LET" pitchFamily="2" charset="0"/>
              </a:rPr>
              <a:t> mi </a:t>
            </a:r>
            <a:r>
              <a:rPr lang="en-US" altLang="zh-CN" sz="1000" dirty="0" err="1">
                <a:solidFill>
                  <a:srgbClr val="000000"/>
                </a:solidFill>
                <a:latin typeface="Ruach LET" pitchFamily="2" charset="0"/>
              </a:rPr>
              <a:t>pellentesqueposuere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Donec</a:t>
            </a:r>
            <a:r>
              <a:rPr lang="en-US" altLang="zh-CN" sz="1000" dirty="0">
                <a:solidFill>
                  <a:srgbClr val="000000"/>
                </a:solidFill>
                <a:latin typeface="Ruach LET" pitchFamily="2" charset="0"/>
              </a:rPr>
              <a:t> id fermentum </a:t>
            </a:r>
            <a:r>
              <a:rPr lang="en-US" altLang="zh-CN" sz="1000" dirty="0" err="1">
                <a:solidFill>
                  <a:srgbClr val="000000"/>
                </a:solidFill>
                <a:latin typeface="Ruach LET" pitchFamily="2" charset="0"/>
              </a:rPr>
              <a:t>nisl</a:t>
            </a:r>
            <a:r>
              <a:rPr lang="en-US" altLang="zh-CN" sz="1000" dirty="0">
                <a:solidFill>
                  <a:srgbClr val="000000"/>
                </a:solidFill>
                <a:latin typeface="Ruach LET" pitchFamily="2" charset="0"/>
              </a:rPr>
              <a:t>. Nam dictum </a:t>
            </a:r>
            <a:r>
              <a:rPr lang="en-US" altLang="zh-CN" sz="1000" dirty="0" err="1">
                <a:solidFill>
                  <a:srgbClr val="000000"/>
                </a:solidFill>
                <a:latin typeface="Ruach LET" pitchFamily="2" charset="0"/>
              </a:rPr>
              <a:t>fringilla</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nunc</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eu</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porttitor</a:t>
            </a:r>
            <a:r>
              <a:rPr lang="en-US" altLang="zh-CN" sz="1000" dirty="0">
                <a:solidFill>
                  <a:srgbClr val="000000"/>
                </a:solidFill>
                <a:latin typeface="Ruach LET" pitchFamily="2" charset="0"/>
              </a:rPr>
              <a:t> nisi pharetra id. Duis sed </a:t>
            </a:r>
            <a:r>
              <a:rPr lang="en-US" altLang="zh-CN" sz="1000" dirty="0" err="1">
                <a:solidFill>
                  <a:srgbClr val="000000"/>
                </a:solidFill>
                <a:latin typeface="Ruach LET" pitchFamily="2" charset="0"/>
              </a:rPr>
              <a:t>finibus</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augue</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quis</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augue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enim</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Suspendisse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pretium</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fringilla</a:t>
            </a:r>
            <a:r>
              <a:rPr lang="en-US" altLang="zh-CN" sz="1000" dirty="0">
                <a:solidFill>
                  <a:srgbClr val="000000"/>
                </a:solidFill>
                <a:latin typeface="Ruach LET" pitchFamily="2" charset="0"/>
              </a:rPr>
              <a:t> mi a </a:t>
            </a:r>
            <a:r>
              <a:rPr lang="en-US" altLang="zh-CN" sz="1000" dirty="0" err="1">
                <a:solidFill>
                  <a:srgbClr val="000000"/>
                </a:solidFill>
                <a:latin typeface="Ruach LET" pitchFamily="2" charset="0"/>
              </a:rPr>
              <a:t>fermentu</a:t>
            </a:r>
            <a:endParaRPr lang="en-US" altLang="zh-CN" sz="1000" dirty="0">
              <a:solidFill>
                <a:srgbClr val="000000"/>
              </a:solidFill>
              <a:latin typeface="Ruach LET" pitchFamily="2" charset="0"/>
            </a:endParaRPr>
          </a:p>
        </p:txBody>
      </p:sp>
      <p:grpSp>
        <p:nvGrpSpPr>
          <p:cNvPr id="36" name="Group"/>
          <p:cNvGrpSpPr/>
          <p:nvPr/>
        </p:nvGrpSpPr>
        <p:grpSpPr bwMode="auto">
          <a:xfrm>
            <a:off x="4725988" y="1314450"/>
            <a:ext cx="2276475" cy="4229100"/>
            <a:chOff x="0" y="0"/>
            <a:chExt cx="6122591" cy="11374646"/>
          </a:xfrm>
        </p:grpSpPr>
        <p:sp>
          <p:nvSpPr>
            <p:cNvPr id="37" name="Shape"/>
            <p:cNvSpPr/>
            <p:nvPr/>
          </p:nvSpPr>
          <p:spPr bwMode="auto">
            <a:xfrm>
              <a:off x="634007" y="9084922"/>
              <a:ext cx="4635409" cy="2289725"/>
            </a:xfrm>
            <a:custGeom>
              <a:avLst/>
              <a:gdLst>
                <a:gd name="T0" fmla="*/ 2317705 w 21600"/>
                <a:gd name="T1" fmla="*/ 1144863 h 21600"/>
                <a:gd name="T2" fmla="*/ 2317705 w 21600"/>
                <a:gd name="T3" fmla="*/ 1144863 h 21600"/>
                <a:gd name="T4" fmla="*/ 2317705 w 21600"/>
                <a:gd name="T5" fmla="*/ 1144863 h 21600"/>
                <a:gd name="T6" fmla="*/ 2317705 w 21600"/>
                <a:gd name="T7" fmla="*/ 114486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10678" y="249"/>
                    <a:pt x="10678" y="249"/>
                    <a:pt x="10678" y="249"/>
                  </a:cubicBezTo>
                  <a:cubicBezTo>
                    <a:pt x="0" y="0"/>
                    <a:pt x="0" y="0"/>
                    <a:pt x="0" y="0"/>
                  </a:cubicBezTo>
                  <a:cubicBezTo>
                    <a:pt x="0" y="0"/>
                    <a:pt x="1791" y="3243"/>
                    <a:pt x="1791" y="8738"/>
                  </a:cubicBezTo>
                  <a:cubicBezTo>
                    <a:pt x="1791" y="11739"/>
                    <a:pt x="1606" y="18107"/>
                    <a:pt x="3829" y="19978"/>
                  </a:cubicBezTo>
                  <a:cubicBezTo>
                    <a:pt x="5432" y="21351"/>
                    <a:pt x="6418" y="21600"/>
                    <a:pt x="10802" y="21600"/>
                  </a:cubicBezTo>
                  <a:cubicBezTo>
                    <a:pt x="15182" y="21600"/>
                    <a:pt x="16103" y="21351"/>
                    <a:pt x="17771" y="19978"/>
                  </a:cubicBezTo>
                  <a:cubicBezTo>
                    <a:pt x="19932" y="18107"/>
                    <a:pt x="19747" y="11739"/>
                    <a:pt x="19747" y="8738"/>
                  </a:cubicBezTo>
                  <a:cubicBezTo>
                    <a:pt x="19747" y="3243"/>
                    <a:pt x="21600" y="0"/>
                    <a:pt x="21600" y="0"/>
                  </a:cubicBezTo>
                </a:path>
              </a:pathLst>
            </a:custGeom>
            <a:solidFill>
              <a:srgbClr val="3C3D4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38" name="Shape"/>
            <p:cNvSpPr/>
            <p:nvPr/>
          </p:nvSpPr>
          <p:spPr bwMode="auto">
            <a:xfrm>
              <a:off x="634007" y="0"/>
              <a:ext cx="4635409" cy="2292795"/>
            </a:xfrm>
            <a:custGeom>
              <a:avLst/>
              <a:gdLst>
                <a:gd name="T0" fmla="*/ 2317705 w 21600"/>
                <a:gd name="T1" fmla="*/ 1146398 h 21600"/>
                <a:gd name="T2" fmla="*/ 2317705 w 21600"/>
                <a:gd name="T3" fmla="*/ 1146398 h 21600"/>
                <a:gd name="T4" fmla="*/ 2317705 w 21600"/>
                <a:gd name="T5" fmla="*/ 1146398 h 21600"/>
                <a:gd name="T6" fmla="*/ 2317705 w 21600"/>
                <a:gd name="T7" fmla="*/ 114639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600"/>
                  </a:moveTo>
                  <a:cubicBezTo>
                    <a:pt x="10678" y="21351"/>
                    <a:pt x="10678" y="21351"/>
                    <a:pt x="10678" y="21351"/>
                  </a:cubicBezTo>
                  <a:cubicBezTo>
                    <a:pt x="0" y="21600"/>
                    <a:pt x="0" y="21600"/>
                    <a:pt x="0" y="21600"/>
                  </a:cubicBezTo>
                  <a:cubicBezTo>
                    <a:pt x="0" y="21600"/>
                    <a:pt x="1791" y="18351"/>
                    <a:pt x="1791" y="12733"/>
                  </a:cubicBezTo>
                  <a:cubicBezTo>
                    <a:pt x="1791" y="9865"/>
                    <a:pt x="1606" y="3498"/>
                    <a:pt x="3829" y="1621"/>
                  </a:cubicBezTo>
                  <a:cubicBezTo>
                    <a:pt x="5432" y="125"/>
                    <a:pt x="6418" y="0"/>
                    <a:pt x="10802" y="0"/>
                  </a:cubicBezTo>
                  <a:cubicBezTo>
                    <a:pt x="15182" y="0"/>
                    <a:pt x="16103" y="249"/>
                    <a:pt x="17771" y="1621"/>
                  </a:cubicBezTo>
                  <a:cubicBezTo>
                    <a:pt x="19932" y="3498"/>
                    <a:pt x="19747" y="9865"/>
                    <a:pt x="19747" y="12858"/>
                  </a:cubicBezTo>
                  <a:cubicBezTo>
                    <a:pt x="19747" y="18351"/>
                    <a:pt x="21600" y="21600"/>
                    <a:pt x="21600" y="21600"/>
                  </a:cubicBezTo>
                </a:path>
              </a:pathLst>
            </a:custGeom>
            <a:solidFill>
              <a:srgbClr val="3C3D4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39" name="Group"/>
            <p:cNvGrpSpPr/>
            <p:nvPr/>
          </p:nvGrpSpPr>
          <p:grpSpPr bwMode="auto">
            <a:xfrm>
              <a:off x="5711874" y="3911879"/>
              <a:ext cx="410718" cy="3569214"/>
              <a:chOff x="0" y="0"/>
              <a:chExt cx="410717" cy="3569213"/>
            </a:xfrm>
          </p:grpSpPr>
          <p:sp>
            <p:nvSpPr>
              <p:cNvPr id="43" name="Shape"/>
              <p:cNvSpPr/>
              <p:nvPr/>
            </p:nvSpPr>
            <p:spPr bwMode="auto">
              <a:xfrm>
                <a:off x="123382" y="2108626"/>
                <a:ext cx="217156" cy="1460588"/>
              </a:xfrm>
              <a:custGeom>
                <a:avLst/>
                <a:gdLst>
                  <a:gd name="T0" fmla="*/ 108578 w 21600"/>
                  <a:gd name="T1" fmla="*/ 730294 h 21600"/>
                  <a:gd name="T2" fmla="*/ 108578 w 21600"/>
                  <a:gd name="T3" fmla="*/ 730294 h 21600"/>
                  <a:gd name="T4" fmla="*/ 108578 w 21600"/>
                  <a:gd name="T5" fmla="*/ 730294 h 21600"/>
                  <a:gd name="T6" fmla="*/ 108578 w 21600"/>
                  <a:gd name="T7" fmla="*/ 73029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017"/>
                    </a:moveTo>
                    <a:cubicBezTo>
                      <a:pt x="21600" y="21316"/>
                      <a:pt x="17905" y="21600"/>
                      <a:pt x="10705" y="21600"/>
                    </a:cubicBezTo>
                    <a:cubicBezTo>
                      <a:pt x="5400" y="21600"/>
                      <a:pt x="0" y="21316"/>
                      <a:pt x="0" y="21017"/>
                    </a:cubicBezTo>
                    <a:cubicBezTo>
                      <a:pt x="0" y="583"/>
                      <a:pt x="0" y="583"/>
                      <a:pt x="0" y="583"/>
                    </a:cubicBezTo>
                    <a:cubicBezTo>
                      <a:pt x="0" y="292"/>
                      <a:pt x="5400" y="0"/>
                      <a:pt x="10705" y="0"/>
                    </a:cubicBezTo>
                    <a:cubicBezTo>
                      <a:pt x="17905" y="0"/>
                      <a:pt x="21600" y="292"/>
                      <a:pt x="21600" y="583"/>
                    </a:cubicBezTo>
                    <a:lnTo>
                      <a:pt x="21600" y="21017"/>
                    </a:lnTo>
                  </a:path>
                </a:pathLst>
              </a:custGeom>
              <a:solidFill>
                <a:srgbClr val="9395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4" name="Shape"/>
              <p:cNvSpPr/>
              <p:nvPr/>
            </p:nvSpPr>
            <p:spPr bwMode="auto">
              <a:xfrm>
                <a:off x="111101" y="2108626"/>
                <a:ext cx="179416" cy="1460588"/>
              </a:xfrm>
              <a:custGeom>
                <a:avLst/>
                <a:gdLst>
                  <a:gd name="T0" fmla="*/ 89708 w 21600"/>
                  <a:gd name="T1" fmla="*/ 730294 h 21600"/>
                  <a:gd name="T2" fmla="*/ 89708 w 21600"/>
                  <a:gd name="T3" fmla="*/ 730294 h 21600"/>
                  <a:gd name="T4" fmla="*/ 89708 w 21600"/>
                  <a:gd name="T5" fmla="*/ 730294 h 21600"/>
                  <a:gd name="T6" fmla="*/ 89708 w 21600"/>
                  <a:gd name="T7" fmla="*/ 73029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017"/>
                    </a:moveTo>
                    <a:cubicBezTo>
                      <a:pt x="21600" y="21316"/>
                      <a:pt x="17280" y="21600"/>
                      <a:pt x="10800" y="21600"/>
                    </a:cubicBezTo>
                    <a:cubicBezTo>
                      <a:pt x="6366" y="21600"/>
                      <a:pt x="0" y="21316"/>
                      <a:pt x="0" y="21017"/>
                    </a:cubicBezTo>
                    <a:cubicBezTo>
                      <a:pt x="0" y="583"/>
                      <a:pt x="0" y="583"/>
                      <a:pt x="0" y="583"/>
                    </a:cubicBezTo>
                    <a:cubicBezTo>
                      <a:pt x="0" y="292"/>
                      <a:pt x="6366" y="0"/>
                      <a:pt x="10800" y="0"/>
                    </a:cubicBezTo>
                    <a:cubicBezTo>
                      <a:pt x="17280" y="0"/>
                      <a:pt x="21600" y="292"/>
                      <a:pt x="21600" y="583"/>
                    </a:cubicBezTo>
                    <a:lnTo>
                      <a:pt x="21600" y="21017"/>
                    </a:lnTo>
                  </a:path>
                </a:pathLst>
              </a:custGeom>
              <a:solidFill>
                <a:srgbClr val="BFBFB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 name="Shape"/>
              <p:cNvSpPr/>
              <p:nvPr/>
            </p:nvSpPr>
            <p:spPr bwMode="auto">
              <a:xfrm>
                <a:off x="0" y="0"/>
                <a:ext cx="410718" cy="1258114"/>
              </a:xfrm>
              <a:custGeom>
                <a:avLst/>
                <a:gdLst>
                  <a:gd name="T0" fmla="*/ 205359 w 21600"/>
                  <a:gd name="T1" fmla="*/ 629057 h 21600"/>
                  <a:gd name="T2" fmla="*/ 205359 w 21600"/>
                  <a:gd name="T3" fmla="*/ 629057 h 21600"/>
                  <a:gd name="T4" fmla="*/ 205359 w 21600"/>
                  <a:gd name="T5" fmla="*/ 629057 h 21600"/>
                  <a:gd name="T6" fmla="*/ 205359 w 21600"/>
                  <a:gd name="T7" fmla="*/ 6290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8647"/>
                    </a:moveTo>
                    <a:cubicBezTo>
                      <a:pt x="21600" y="20237"/>
                      <a:pt x="16723" y="21600"/>
                      <a:pt x="10452" y="21600"/>
                    </a:cubicBezTo>
                    <a:cubicBezTo>
                      <a:pt x="4877" y="21600"/>
                      <a:pt x="0" y="20237"/>
                      <a:pt x="0" y="18647"/>
                    </a:cubicBezTo>
                    <a:cubicBezTo>
                      <a:pt x="0" y="3192"/>
                      <a:pt x="0" y="3192"/>
                      <a:pt x="0" y="3192"/>
                    </a:cubicBezTo>
                    <a:cubicBezTo>
                      <a:pt x="0" y="1363"/>
                      <a:pt x="4877" y="0"/>
                      <a:pt x="10452" y="0"/>
                    </a:cubicBezTo>
                    <a:cubicBezTo>
                      <a:pt x="16723" y="0"/>
                      <a:pt x="21600" y="1363"/>
                      <a:pt x="21600" y="3192"/>
                    </a:cubicBezTo>
                    <a:lnTo>
                      <a:pt x="21600" y="18647"/>
                    </a:lnTo>
                  </a:path>
                </a:pathLst>
              </a:custGeom>
              <a:solidFill>
                <a:srgbClr val="939598"/>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6" name="Shape"/>
              <p:cNvSpPr/>
              <p:nvPr/>
            </p:nvSpPr>
            <p:spPr bwMode="auto">
              <a:xfrm>
                <a:off x="0" y="0"/>
                <a:ext cx="383088" cy="1258114"/>
              </a:xfrm>
              <a:custGeom>
                <a:avLst/>
                <a:gdLst>
                  <a:gd name="T0" fmla="*/ 191544 w 21600"/>
                  <a:gd name="T1" fmla="*/ 629057 h 21600"/>
                  <a:gd name="T2" fmla="*/ 191544 w 21600"/>
                  <a:gd name="T3" fmla="*/ 629057 h 21600"/>
                  <a:gd name="T4" fmla="*/ 191544 w 21600"/>
                  <a:gd name="T5" fmla="*/ 629057 h 21600"/>
                  <a:gd name="T6" fmla="*/ 191544 w 21600"/>
                  <a:gd name="T7" fmla="*/ 6290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152" y="21146"/>
                    </a:moveTo>
                    <a:cubicBezTo>
                      <a:pt x="17131" y="21146"/>
                      <a:pt x="17131" y="21146"/>
                      <a:pt x="17131" y="21146"/>
                    </a:cubicBezTo>
                    <a:cubicBezTo>
                      <a:pt x="17876" y="20919"/>
                      <a:pt x="19366" y="20464"/>
                      <a:pt x="20110" y="20237"/>
                    </a:cubicBezTo>
                    <a:cubicBezTo>
                      <a:pt x="14152" y="20237"/>
                      <a:pt x="14152" y="20237"/>
                      <a:pt x="14152" y="20237"/>
                    </a:cubicBezTo>
                    <a:cubicBezTo>
                      <a:pt x="14152" y="18875"/>
                      <a:pt x="14152" y="18875"/>
                      <a:pt x="14152" y="18875"/>
                    </a:cubicBezTo>
                    <a:cubicBezTo>
                      <a:pt x="21600" y="18875"/>
                      <a:pt x="21600" y="18875"/>
                      <a:pt x="21600" y="18875"/>
                    </a:cubicBezTo>
                    <a:cubicBezTo>
                      <a:pt x="21600" y="18647"/>
                      <a:pt x="21600" y="18420"/>
                      <a:pt x="21600" y="18420"/>
                    </a:cubicBezTo>
                    <a:cubicBezTo>
                      <a:pt x="21600" y="17739"/>
                      <a:pt x="21600" y="17739"/>
                      <a:pt x="21600" y="17739"/>
                    </a:cubicBezTo>
                    <a:cubicBezTo>
                      <a:pt x="14152" y="17739"/>
                      <a:pt x="14152" y="17739"/>
                      <a:pt x="14152" y="17739"/>
                    </a:cubicBezTo>
                    <a:cubicBezTo>
                      <a:pt x="14152" y="16376"/>
                      <a:pt x="14152" y="16376"/>
                      <a:pt x="14152" y="16376"/>
                    </a:cubicBezTo>
                    <a:cubicBezTo>
                      <a:pt x="21600" y="16376"/>
                      <a:pt x="21600" y="16376"/>
                      <a:pt x="21600" y="16376"/>
                    </a:cubicBezTo>
                    <a:cubicBezTo>
                      <a:pt x="21600" y="15456"/>
                      <a:pt x="21600" y="15456"/>
                      <a:pt x="21600" y="15456"/>
                    </a:cubicBezTo>
                    <a:cubicBezTo>
                      <a:pt x="14152" y="15456"/>
                      <a:pt x="14152" y="15456"/>
                      <a:pt x="14152" y="15456"/>
                    </a:cubicBezTo>
                    <a:cubicBezTo>
                      <a:pt x="14152" y="14093"/>
                      <a:pt x="14152" y="14093"/>
                      <a:pt x="14152" y="14093"/>
                    </a:cubicBezTo>
                    <a:cubicBezTo>
                      <a:pt x="21600" y="14093"/>
                      <a:pt x="21600" y="14093"/>
                      <a:pt x="21600" y="14093"/>
                    </a:cubicBezTo>
                    <a:cubicBezTo>
                      <a:pt x="21600" y="13185"/>
                      <a:pt x="21600" y="13185"/>
                      <a:pt x="21600" y="13185"/>
                    </a:cubicBezTo>
                    <a:cubicBezTo>
                      <a:pt x="14152" y="13185"/>
                      <a:pt x="14152" y="13185"/>
                      <a:pt x="14152" y="13185"/>
                    </a:cubicBezTo>
                    <a:cubicBezTo>
                      <a:pt x="14152" y="11822"/>
                      <a:pt x="14152" y="11822"/>
                      <a:pt x="14152" y="11822"/>
                    </a:cubicBezTo>
                    <a:cubicBezTo>
                      <a:pt x="21600" y="11822"/>
                      <a:pt x="21600" y="11822"/>
                      <a:pt x="21600" y="11822"/>
                    </a:cubicBezTo>
                    <a:cubicBezTo>
                      <a:pt x="21600" y="10914"/>
                      <a:pt x="21600" y="10914"/>
                      <a:pt x="21600" y="10914"/>
                    </a:cubicBezTo>
                    <a:cubicBezTo>
                      <a:pt x="14152" y="10914"/>
                      <a:pt x="14152" y="10914"/>
                      <a:pt x="14152" y="10914"/>
                    </a:cubicBezTo>
                    <a:cubicBezTo>
                      <a:pt x="14152" y="9551"/>
                      <a:pt x="14152" y="9551"/>
                      <a:pt x="14152" y="9551"/>
                    </a:cubicBezTo>
                    <a:cubicBezTo>
                      <a:pt x="21600" y="9551"/>
                      <a:pt x="21600" y="9551"/>
                      <a:pt x="21600" y="9551"/>
                    </a:cubicBezTo>
                    <a:cubicBezTo>
                      <a:pt x="21600" y="8642"/>
                      <a:pt x="21600" y="8642"/>
                      <a:pt x="21600" y="8642"/>
                    </a:cubicBezTo>
                    <a:cubicBezTo>
                      <a:pt x="14152" y="8642"/>
                      <a:pt x="14152" y="8642"/>
                      <a:pt x="14152" y="8642"/>
                    </a:cubicBezTo>
                    <a:cubicBezTo>
                      <a:pt x="14152" y="7053"/>
                      <a:pt x="14152" y="7053"/>
                      <a:pt x="14152" y="7053"/>
                    </a:cubicBezTo>
                    <a:cubicBezTo>
                      <a:pt x="21600" y="7053"/>
                      <a:pt x="21600" y="7053"/>
                      <a:pt x="21600" y="7053"/>
                    </a:cubicBezTo>
                    <a:cubicBezTo>
                      <a:pt x="21600" y="6144"/>
                      <a:pt x="21600" y="6144"/>
                      <a:pt x="21600" y="6144"/>
                    </a:cubicBezTo>
                    <a:cubicBezTo>
                      <a:pt x="14152" y="6144"/>
                      <a:pt x="14152" y="6144"/>
                      <a:pt x="14152" y="6144"/>
                    </a:cubicBezTo>
                    <a:cubicBezTo>
                      <a:pt x="14152" y="4769"/>
                      <a:pt x="14152" y="4769"/>
                      <a:pt x="14152" y="4769"/>
                    </a:cubicBezTo>
                    <a:cubicBezTo>
                      <a:pt x="21600" y="4769"/>
                      <a:pt x="21600" y="4769"/>
                      <a:pt x="21600" y="4769"/>
                    </a:cubicBezTo>
                    <a:cubicBezTo>
                      <a:pt x="21600" y="3861"/>
                      <a:pt x="21600" y="3861"/>
                      <a:pt x="21600" y="3861"/>
                    </a:cubicBezTo>
                    <a:cubicBezTo>
                      <a:pt x="14152" y="3861"/>
                      <a:pt x="14152" y="3861"/>
                      <a:pt x="14152" y="3861"/>
                    </a:cubicBezTo>
                    <a:cubicBezTo>
                      <a:pt x="14152" y="2498"/>
                      <a:pt x="14152" y="2498"/>
                      <a:pt x="14152" y="2498"/>
                    </a:cubicBezTo>
                    <a:cubicBezTo>
                      <a:pt x="21600" y="2498"/>
                      <a:pt x="21600" y="2498"/>
                      <a:pt x="21600" y="2498"/>
                    </a:cubicBezTo>
                    <a:cubicBezTo>
                      <a:pt x="20855" y="2283"/>
                      <a:pt x="20855" y="1817"/>
                      <a:pt x="20110" y="1590"/>
                    </a:cubicBezTo>
                    <a:cubicBezTo>
                      <a:pt x="14152" y="1590"/>
                      <a:pt x="14152" y="1590"/>
                      <a:pt x="14152" y="1590"/>
                    </a:cubicBezTo>
                    <a:cubicBezTo>
                      <a:pt x="14152" y="227"/>
                      <a:pt x="14152" y="227"/>
                      <a:pt x="14152" y="227"/>
                    </a:cubicBezTo>
                    <a:cubicBezTo>
                      <a:pt x="13407" y="227"/>
                      <a:pt x="11917" y="0"/>
                      <a:pt x="10428" y="0"/>
                    </a:cubicBezTo>
                    <a:cubicBezTo>
                      <a:pt x="4430" y="0"/>
                      <a:pt x="0" y="1590"/>
                      <a:pt x="0" y="3419"/>
                    </a:cubicBezTo>
                    <a:cubicBezTo>
                      <a:pt x="0" y="18420"/>
                      <a:pt x="0" y="18420"/>
                      <a:pt x="0" y="18420"/>
                    </a:cubicBezTo>
                    <a:cubicBezTo>
                      <a:pt x="0" y="20237"/>
                      <a:pt x="4430" y="21600"/>
                      <a:pt x="10428" y="21600"/>
                    </a:cubicBezTo>
                    <a:cubicBezTo>
                      <a:pt x="11917" y="21600"/>
                      <a:pt x="13407" y="21600"/>
                      <a:pt x="14152" y="21600"/>
                    </a:cubicBezTo>
                    <a:lnTo>
                      <a:pt x="14152" y="21146"/>
                    </a:lnTo>
                  </a:path>
                </a:pathLst>
              </a:custGeom>
              <a:solidFill>
                <a:srgbClr val="BFBFB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0" name="Shape"/>
            <p:cNvSpPr/>
            <p:nvPr/>
          </p:nvSpPr>
          <p:spPr bwMode="auto">
            <a:xfrm>
              <a:off x="0" y="2228671"/>
              <a:ext cx="5915650" cy="6917474"/>
            </a:xfrm>
            <a:custGeom>
              <a:avLst/>
              <a:gdLst>
                <a:gd name="T0" fmla="*/ 2957825 w 21600"/>
                <a:gd name="T1" fmla="*/ 3458737 h 21515"/>
                <a:gd name="T2" fmla="*/ 2957825 w 21600"/>
                <a:gd name="T3" fmla="*/ 3458737 h 21515"/>
                <a:gd name="T4" fmla="*/ 2957825 w 21600"/>
                <a:gd name="T5" fmla="*/ 3458737 h 21515"/>
                <a:gd name="T6" fmla="*/ 2957825 w 21600"/>
                <a:gd name="T7" fmla="*/ 3458737 h 2151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15" extrusionOk="0">
                  <a:moveTo>
                    <a:pt x="21600" y="18973"/>
                  </a:moveTo>
                  <a:cubicBezTo>
                    <a:pt x="21600" y="20799"/>
                    <a:pt x="20189" y="21511"/>
                    <a:pt x="18515" y="21511"/>
                  </a:cubicBezTo>
                  <a:cubicBezTo>
                    <a:pt x="2981" y="21511"/>
                    <a:pt x="2981" y="21511"/>
                    <a:pt x="2981" y="21511"/>
                  </a:cubicBezTo>
                  <a:cubicBezTo>
                    <a:pt x="1152" y="21600"/>
                    <a:pt x="0" y="20087"/>
                    <a:pt x="0" y="18839"/>
                  </a:cubicBezTo>
                  <a:cubicBezTo>
                    <a:pt x="0" y="14875"/>
                    <a:pt x="0" y="2986"/>
                    <a:pt x="0" y="2986"/>
                  </a:cubicBezTo>
                  <a:cubicBezTo>
                    <a:pt x="0" y="1604"/>
                    <a:pt x="995" y="0"/>
                    <a:pt x="3140" y="0"/>
                  </a:cubicBezTo>
                  <a:cubicBezTo>
                    <a:pt x="18358" y="0"/>
                    <a:pt x="18358" y="0"/>
                    <a:pt x="18358" y="0"/>
                  </a:cubicBezTo>
                  <a:cubicBezTo>
                    <a:pt x="20816" y="0"/>
                    <a:pt x="21600" y="1560"/>
                    <a:pt x="21600" y="2494"/>
                  </a:cubicBezTo>
                  <a:cubicBezTo>
                    <a:pt x="21600" y="18973"/>
                    <a:pt x="21600" y="18973"/>
                    <a:pt x="21600" y="18973"/>
                  </a:cubicBezTo>
                </a:path>
              </a:pathLst>
            </a:custGeom>
            <a:solidFill>
              <a:srgbClr val="D9D9D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1" name="Shape"/>
            <p:cNvSpPr/>
            <p:nvPr/>
          </p:nvSpPr>
          <p:spPr bwMode="auto">
            <a:xfrm>
              <a:off x="210312" y="2489989"/>
              <a:ext cx="5470522" cy="6396960"/>
            </a:xfrm>
            <a:custGeom>
              <a:avLst/>
              <a:gdLst>
                <a:gd name="T0" fmla="*/ 2735261 w 21600"/>
                <a:gd name="T1" fmla="*/ 3198480 h 21515"/>
                <a:gd name="T2" fmla="*/ 2735261 w 21600"/>
                <a:gd name="T3" fmla="*/ 3198480 h 21515"/>
                <a:gd name="T4" fmla="*/ 2735261 w 21600"/>
                <a:gd name="T5" fmla="*/ 3198480 h 21515"/>
                <a:gd name="T6" fmla="*/ 2735261 w 21600"/>
                <a:gd name="T7" fmla="*/ 3198480 h 2151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15" extrusionOk="0">
                  <a:moveTo>
                    <a:pt x="21600" y="18973"/>
                  </a:moveTo>
                  <a:cubicBezTo>
                    <a:pt x="21600" y="20799"/>
                    <a:pt x="20189" y="21511"/>
                    <a:pt x="18515" y="21511"/>
                  </a:cubicBezTo>
                  <a:cubicBezTo>
                    <a:pt x="2981" y="21511"/>
                    <a:pt x="2981" y="21511"/>
                    <a:pt x="2981" y="21511"/>
                  </a:cubicBezTo>
                  <a:cubicBezTo>
                    <a:pt x="1152" y="21600"/>
                    <a:pt x="0" y="20087"/>
                    <a:pt x="0" y="18839"/>
                  </a:cubicBezTo>
                  <a:cubicBezTo>
                    <a:pt x="0" y="14875"/>
                    <a:pt x="0" y="2986"/>
                    <a:pt x="0" y="2986"/>
                  </a:cubicBezTo>
                  <a:cubicBezTo>
                    <a:pt x="0" y="1604"/>
                    <a:pt x="995" y="0"/>
                    <a:pt x="3140" y="0"/>
                  </a:cubicBezTo>
                  <a:cubicBezTo>
                    <a:pt x="18358" y="0"/>
                    <a:pt x="18358" y="0"/>
                    <a:pt x="18358" y="0"/>
                  </a:cubicBezTo>
                  <a:cubicBezTo>
                    <a:pt x="20816" y="0"/>
                    <a:pt x="21600" y="1560"/>
                    <a:pt x="21600" y="2494"/>
                  </a:cubicBezTo>
                  <a:cubicBezTo>
                    <a:pt x="21600" y="18973"/>
                    <a:pt x="21600" y="18973"/>
                    <a:pt x="21600" y="18973"/>
                  </a:cubicBezTo>
                </a:path>
              </a:pathLst>
            </a:custGeom>
            <a:solidFill>
              <a:srgbClr val="6D6E7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2" name="Shape"/>
            <p:cNvSpPr/>
            <p:nvPr/>
          </p:nvSpPr>
          <p:spPr bwMode="auto">
            <a:xfrm>
              <a:off x="580976" y="2914802"/>
              <a:ext cx="4723342" cy="5523249"/>
            </a:xfrm>
            <a:custGeom>
              <a:avLst/>
              <a:gdLst>
                <a:gd name="T0" fmla="*/ 2361671 w 21600"/>
                <a:gd name="T1" fmla="*/ 2761625 h 21515"/>
                <a:gd name="T2" fmla="*/ 2361671 w 21600"/>
                <a:gd name="T3" fmla="*/ 2761625 h 21515"/>
                <a:gd name="T4" fmla="*/ 2361671 w 21600"/>
                <a:gd name="T5" fmla="*/ 2761625 h 21515"/>
                <a:gd name="T6" fmla="*/ 2361671 w 21600"/>
                <a:gd name="T7" fmla="*/ 2761625 h 2151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515" extrusionOk="0">
                  <a:moveTo>
                    <a:pt x="21600" y="18973"/>
                  </a:moveTo>
                  <a:cubicBezTo>
                    <a:pt x="21600" y="20799"/>
                    <a:pt x="20189" y="21511"/>
                    <a:pt x="18515" y="21511"/>
                  </a:cubicBezTo>
                  <a:cubicBezTo>
                    <a:pt x="2981" y="21511"/>
                    <a:pt x="2981" y="21511"/>
                    <a:pt x="2981" y="21511"/>
                  </a:cubicBezTo>
                  <a:cubicBezTo>
                    <a:pt x="1152" y="21600"/>
                    <a:pt x="0" y="20087"/>
                    <a:pt x="0" y="18839"/>
                  </a:cubicBezTo>
                  <a:cubicBezTo>
                    <a:pt x="0" y="14875"/>
                    <a:pt x="0" y="2986"/>
                    <a:pt x="0" y="2986"/>
                  </a:cubicBezTo>
                  <a:cubicBezTo>
                    <a:pt x="0" y="1604"/>
                    <a:pt x="995" y="0"/>
                    <a:pt x="3140" y="0"/>
                  </a:cubicBezTo>
                  <a:cubicBezTo>
                    <a:pt x="18358" y="0"/>
                    <a:pt x="18358" y="0"/>
                    <a:pt x="18358" y="0"/>
                  </a:cubicBezTo>
                  <a:cubicBezTo>
                    <a:pt x="20816" y="0"/>
                    <a:pt x="21600" y="1560"/>
                    <a:pt x="21600" y="2494"/>
                  </a:cubicBezTo>
                  <a:cubicBezTo>
                    <a:pt x="21600" y="18973"/>
                    <a:pt x="21600" y="18973"/>
                    <a:pt x="21600" y="18973"/>
                  </a:cubicBezTo>
                </a:path>
              </a:pathLst>
            </a:custGeom>
            <a:solidFill>
              <a:srgbClr val="A6A6A6"/>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19" tIns="121919" rIns="121919" bIns="121919"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pic>
        <p:nvPicPr>
          <p:cNvPr id="47" name="图片占位符 6"/>
          <p:cNvPicPr>
            <a:picLocks noChangeAspect="1"/>
          </p:cNvPicPr>
          <p:nvPr/>
        </p:nvPicPr>
        <p:blipFill>
          <a:blip r:embed="rId10" cstate="screen"/>
          <a:srcRect/>
          <a:stretch>
            <a:fillRect/>
          </a:stretch>
        </p:blipFill>
        <p:spPr>
          <a:xfrm>
            <a:off x="4938185" y="2398185"/>
            <a:ext cx="1746249" cy="2053167"/>
          </a:xfrm>
          <a:custGeom>
            <a:avLst/>
            <a:gdLst>
              <a:gd name="connsiteX0" fmla="*/ 723914 w 4343402"/>
              <a:gd name="connsiteY0" fmla="*/ 0 h 5106591"/>
              <a:gd name="connsiteX1" fmla="*/ 3619486 w 4343402"/>
              <a:gd name="connsiteY1" fmla="*/ 0 h 5106591"/>
              <a:gd name="connsiteX2" fmla="*/ 4343402 w 4343402"/>
              <a:gd name="connsiteY2" fmla="*/ 723915 h 5106591"/>
              <a:gd name="connsiteX3" fmla="*/ 4343402 w 4343402"/>
              <a:gd name="connsiteY3" fmla="*/ 4382676 h 5106591"/>
              <a:gd name="connsiteX4" fmla="*/ 3619486 w 4343402"/>
              <a:gd name="connsiteY4" fmla="*/ 5106591 h 5106591"/>
              <a:gd name="connsiteX5" fmla="*/ 723914 w 4343402"/>
              <a:gd name="connsiteY5" fmla="*/ 5106591 h 5106591"/>
              <a:gd name="connsiteX6" fmla="*/ 0 w 4343402"/>
              <a:gd name="connsiteY6" fmla="*/ 4382676 h 5106591"/>
              <a:gd name="connsiteX7" fmla="*/ 0 w 4343402"/>
              <a:gd name="connsiteY7" fmla="*/ 723915 h 5106591"/>
              <a:gd name="connsiteX8" fmla="*/ 723914 w 4343402"/>
              <a:gd name="connsiteY8" fmla="*/ 0 h 510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3402" h="5106591">
                <a:moveTo>
                  <a:pt x="723914" y="0"/>
                </a:moveTo>
                <a:lnTo>
                  <a:pt x="3619486" y="0"/>
                </a:lnTo>
                <a:cubicBezTo>
                  <a:pt x="4019294" y="0"/>
                  <a:pt x="4343402" y="324108"/>
                  <a:pt x="4343402" y="723915"/>
                </a:cubicBezTo>
                <a:lnTo>
                  <a:pt x="4343402" y="4382676"/>
                </a:lnTo>
                <a:cubicBezTo>
                  <a:pt x="4343402" y="4782483"/>
                  <a:pt x="4019294" y="5106591"/>
                  <a:pt x="3619486" y="5106591"/>
                </a:cubicBezTo>
                <a:lnTo>
                  <a:pt x="723914" y="5106591"/>
                </a:lnTo>
                <a:cubicBezTo>
                  <a:pt x="324108" y="5106591"/>
                  <a:pt x="0" y="4782483"/>
                  <a:pt x="0" y="4382676"/>
                </a:cubicBezTo>
                <a:lnTo>
                  <a:pt x="0" y="723915"/>
                </a:lnTo>
                <a:cubicBezTo>
                  <a:pt x="0" y="324108"/>
                  <a:pt x="324108" y="0"/>
                  <a:pt x="723914" y="0"/>
                </a:cubicBezTo>
                <a:close/>
              </a:path>
            </a:pathLst>
          </a:custGeom>
          <a:solidFill>
            <a:srgbClr val="A0C8BE"/>
          </a:solidFill>
        </p:spPr>
      </p:pic>
      <p:sp>
        <p:nvSpPr>
          <p:cNvPr id="48" name="PA_库_矩形 1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3"/>
            </p:custDataLst>
          </p:nvPr>
        </p:nvSpPr>
        <p:spPr bwMode="auto">
          <a:xfrm>
            <a:off x="7907752" y="2011975"/>
            <a:ext cx="1729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000" dirty="0">
                <a:solidFill>
                  <a:srgbClr val="000000"/>
                </a:solidFill>
                <a:latin typeface="方正清刻本悦宋简体" panose="02000000000000000000" pitchFamily="2" charset="-122"/>
                <a:ea typeface="方正清刻本悦宋简体" panose="02000000000000000000" pitchFamily="2" charset="-122"/>
              </a:rPr>
              <a:t>主打产品</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6" presetClass="emph" presetSubtype="0" fill="hold" grpId="1" nodeType="withEffect">
                                  <p:stCondLst>
                                    <p:cond delay="1000"/>
                                  </p:stCondLst>
                                  <p:iterate type="lt">
                                    <p:tmPct val="10000"/>
                                  </p:iterate>
                                  <p:childTnLst>
                                    <p:animEffect transition="out" filter="fade">
                                      <p:cBhvr>
                                        <p:cTn id="10" dur="500" tmFilter="0, 0; .2, .5; .8, .5; 1, 0"/>
                                        <p:tgtEl>
                                          <p:spTgt spid="25"/>
                                        </p:tgtEl>
                                      </p:cBhvr>
                                    </p:animEffect>
                                    <p:animScale>
                                      <p:cBhvr>
                                        <p:cTn id="11" dur="250" autoRev="1" fill="hold"/>
                                        <p:tgtEl>
                                          <p:spTgt spid="25"/>
                                        </p:tgtEl>
                                      </p:cBhvr>
                                      <p:by x="105000" y="105000"/>
                                    </p:animScale>
                                  </p:childTnLst>
                                </p:cTn>
                              </p:par>
                              <p:par>
                                <p:cTn id="12" presetID="14" presetClass="entr" presetSubtype="10" fill="hold" grpId="0" nodeType="with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randombar(horizontal)">
                                      <p:cBhvr>
                                        <p:cTn id="14" dur="500"/>
                                        <p:tgtEl>
                                          <p:spTgt spid="26"/>
                                        </p:tgtEl>
                                      </p:cBhvr>
                                    </p:animEffect>
                                  </p:childTnLst>
                                </p:cTn>
                              </p:par>
                            </p:childTnLst>
                          </p:cTn>
                        </p:par>
                        <p:par>
                          <p:cTn id="15" fill="hold">
                            <p:stCondLst>
                              <p:cond delay="0"/>
                            </p:stCondLst>
                            <p:childTnLst>
                              <p:par>
                                <p:cTn id="16" presetID="2" presetClass="entr" presetSubtype="2" decel="10000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additive="base">
                                        <p:cTn id="18" dur="1500" fill="hold"/>
                                        <p:tgtEl>
                                          <p:spTgt spid="48"/>
                                        </p:tgtEl>
                                        <p:attrNameLst>
                                          <p:attrName>ppt_x</p:attrName>
                                        </p:attrNameLst>
                                      </p:cBhvr>
                                      <p:tavLst>
                                        <p:tav tm="0">
                                          <p:val>
                                            <p:strVal val="1+#ppt_w/2"/>
                                          </p:val>
                                        </p:tav>
                                        <p:tav tm="100000">
                                          <p:val>
                                            <p:strVal val="#ppt_x"/>
                                          </p:val>
                                        </p:tav>
                                      </p:tavLst>
                                    </p:anim>
                                    <p:anim calcmode="lin" valueType="num">
                                      <p:cBhvr additive="base">
                                        <p:cTn id="19" dur="1500" fill="hold"/>
                                        <p:tgtEl>
                                          <p:spTgt spid="48"/>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1500" fill="hold"/>
                                        <p:tgtEl>
                                          <p:spTgt spid="34"/>
                                        </p:tgtEl>
                                        <p:attrNameLst>
                                          <p:attrName>ppt_x</p:attrName>
                                        </p:attrNameLst>
                                      </p:cBhvr>
                                      <p:tavLst>
                                        <p:tav tm="0">
                                          <p:val>
                                            <p:strVal val="1+#ppt_w/2"/>
                                          </p:val>
                                        </p:tav>
                                        <p:tav tm="100000">
                                          <p:val>
                                            <p:strVal val="#ppt_x"/>
                                          </p:val>
                                        </p:tav>
                                      </p:tavLst>
                                    </p:anim>
                                    <p:anim calcmode="lin" valueType="num">
                                      <p:cBhvr additive="base">
                                        <p:cTn id="23" dur="1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6" grpId="0"/>
      <p:bldP spid="34" grpId="0"/>
      <p:bldP spid="35" grpId="0" autoUpdateAnimBg="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市场占有率</a:t>
            </a:r>
          </a:p>
        </p:txBody>
      </p:sp>
      <p:sp>
        <p:nvSpPr>
          <p:cNvPr id="85" name="Chord 6"/>
          <p:cNvSpPr/>
          <p:nvPr/>
        </p:nvSpPr>
        <p:spPr>
          <a:xfrm>
            <a:off x="1493507" y="2865814"/>
            <a:ext cx="1754377" cy="987728"/>
          </a:xfrm>
          <a:custGeom>
            <a:avLst/>
            <a:gdLst>
              <a:gd name="connsiteX0" fmla="*/ 1753824 w 1754372"/>
              <a:gd name="connsiteY0" fmla="*/ 846190 h 1754372"/>
              <a:gd name="connsiteX1" fmla="*/ 1322010 w 1754372"/>
              <a:gd name="connsiteY1" fmla="*/ 1633219 h 1754372"/>
              <a:gd name="connsiteX2" fmla="*/ 424315 w 1754372"/>
              <a:gd name="connsiteY2" fmla="*/ 1628427 h 1754372"/>
              <a:gd name="connsiteX3" fmla="*/ 929 w 1754372"/>
              <a:gd name="connsiteY3" fmla="*/ 836832 h 1754372"/>
              <a:gd name="connsiteX4" fmla="*/ 1753824 w 1754372"/>
              <a:gd name="connsiteY4" fmla="*/ 846190 h 1754372"/>
              <a:gd name="connsiteX0-1" fmla="*/ 1753827 w 1754377"/>
              <a:gd name="connsiteY0-2" fmla="*/ 9358 h 917539"/>
              <a:gd name="connsiteX1-3" fmla="*/ 1322013 w 1754377"/>
              <a:gd name="connsiteY1-4" fmla="*/ 796387 h 917539"/>
              <a:gd name="connsiteX2-5" fmla="*/ 424318 w 1754377"/>
              <a:gd name="connsiteY2-6" fmla="*/ 791595 h 917539"/>
              <a:gd name="connsiteX3-7" fmla="*/ 932 w 1754377"/>
              <a:gd name="connsiteY3-8" fmla="*/ 0 h 917539"/>
              <a:gd name="connsiteX4-9" fmla="*/ 1753827 w 1754377"/>
              <a:gd name="connsiteY4-10" fmla="*/ 9358 h 917539"/>
              <a:gd name="connsiteX0-11" fmla="*/ 1753827 w 1754377"/>
              <a:gd name="connsiteY0-12" fmla="*/ 79547 h 987728"/>
              <a:gd name="connsiteX1-13" fmla="*/ 1322013 w 1754377"/>
              <a:gd name="connsiteY1-14" fmla="*/ 866576 h 987728"/>
              <a:gd name="connsiteX2-15" fmla="*/ 424318 w 1754377"/>
              <a:gd name="connsiteY2-16" fmla="*/ 861784 h 987728"/>
              <a:gd name="connsiteX3-17" fmla="*/ 932 w 1754377"/>
              <a:gd name="connsiteY3-18" fmla="*/ 70189 h 987728"/>
              <a:gd name="connsiteX4-19" fmla="*/ 1753827 w 1754377"/>
              <a:gd name="connsiteY4-20" fmla="*/ 79547 h 9877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4377" h="987728">
                <a:moveTo>
                  <a:pt x="1753827" y="79547"/>
                </a:moveTo>
                <a:cubicBezTo>
                  <a:pt x="1765202" y="401249"/>
                  <a:pt x="1599457" y="703338"/>
                  <a:pt x="1322013" y="866576"/>
                </a:cubicBezTo>
                <a:cubicBezTo>
                  <a:pt x="1044569" y="1029814"/>
                  <a:pt x="700003" y="1027975"/>
                  <a:pt x="424318" y="861784"/>
                </a:cubicBezTo>
                <a:cubicBezTo>
                  <a:pt x="148633" y="695593"/>
                  <a:pt x="-13877" y="391751"/>
                  <a:pt x="932" y="70189"/>
                </a:cubicBezTo>
                <a:cubicBezTo>
                  <a:pt x="510802" y="371019"/>
                  <a:pt x="1382180" y="-200018"/>
                  <a:pt x="1753827" y="79547"/>
                </a:cubicBezTo>
                <a:close/>
              </a:path>
            </a:pathLst>
          </a:custGeom>
          <a:solidFill>
            <a:srgbClr val="B7D2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60%</a:t>
            </a:r>
          </a:p>
        </p:txBody>
      </p:sp>
      <p:sp>
        <p:nvSpPr>
          <p:cNvPr id="86" name="Oval 7"/>
          <p:cNvSpPr/>
          <p:nvPr/>
        </p:nvSpPr>
        <p:spPr>
          <a:xfrm>
            <a:off x="1493507" y="2097894"/>
            <a:ext cx="1755648" cy="1755648"/>
          </a:xfrm>
          <a:prstGeom prst="ellipse">
            <a:avLst/>
          </a:prstGeom>
          <a:noFill/>
          <a:ln w="1270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11"/>
          <p:cNvSpPr/>
          <p:nvPr/>
        </p:nvSpPr>
        <p:spPr>
          <a:xfrm>
            <a:off x="6460251" y="2865815"/>
            <a:ext cx="1774182" cy="1005328"/>
          </a:xfrm>
          <a:custGeom>
            <a:avLst/>
            <a:gdLst>
              <a:gd name="connsiteX0" fmla="*/ 1566215 w 1628832"/>
              <a:gd name="connsiteY0" fmla="*/ 825 h 672806"/>
              <a:gd name="connsiteX1" fmla="*/ 1628832 w 1628832"/>
              <a:gd name="connsiteY1" fmla="*/ 7793 h 672806"/>
              <a:gd name="connsiteX2" fmla="*/ 1616432 w 1628832"/>
              <a:gd name="connsiteY2" fmla="*/ 56020 h 672806"/>
              <a:gd name="connsiteX3" fmla="*/ 778073 w 1628832"/>
              <a:gd name="connsiteY3" fmla="*/ 672806 h 672806"/>
              <a:gd name="connsiteX4" fmla="*/ 50168 w 1628832"/>
              <a:gd name="connsiteY4" fmla="*/ 285782 h 672806"/>
              <a:gd name="connsiteX5" fmla="*/ 0 w 1628832"/>
              <a:gd name="connsiteY5" fmla="*/ 193355 h 672806"/>
              <a:gd name="connsiteX6" fmla="*/ 70648 w 1628832"/>
              <a:gd name="connsiteY6" fmla="*/ 201691 h 672806"/>
              <a:gd name="connsiteX7" fmla="*/ 1566215 w 1628832"/>
              <a:gd name="connsiteY7" fmla="*/ 825 h 672806"/>
              <a:gd name="connsiteX0-1" fmla="*/ 1566215 w 1628832"/>
              <a:gd name="connsiteY0-2" fmla="*/ 825 h 680049"/>
              <a:gd name="connsiteX1-3" fmla="*/ 1628832 w 1628832"/>
              <a:gd name="connsiteY1-4" fmla="*/ 7793 h 680049"/>
              <a:gd name="connsiteX2-5" fmla="*/ 1616432 w 1628832"/>
              <a:gd name="connsiteY2-6" fmla="*/ 56020 h 680049"/>
              <a:gd name="connsiteX3-7" fmla="*/ 807667 w 1628832"/>
              <a:gd name="connsiteY3-8" fmla="*/ 680049 h 680049"/>
              <a:gd name="connsiteX4-9" fmla="*/ 50168 w 1628832"/>
              <a:gd name="connsiteY4-10" fmla="*/ 285782 h 680049"/>
              <a:gd name="connsiteX5-11" fmla="*/ 0 w 1628832"/>
              <a:gd name="connsiteY5-12" fmla="*/ 193355 h 680049"/>
              <a:gd name="connsiteX6-13" fmla="*/ 70648 w 1628832"/>
              <a:gd name="connsiteY6-14" fmla="*/ 201691 h 680049"/>
              <a:gd name="connsiteX7-15" fmla="*/ 1566215 w 1628832"/>
              <a:gd name="connsiteY7-16" fmla="*/ 825 h 680049"/>
              <a:gd name="connsiteX0-17" fmla="*/ 1566215 w 1628832"/>
              <a:gd name="connsiteY0-18" fmla="*/ 825 h 682011"/>
              <a:gd name="connsiteX1-19" fmla="*/ 1628832 w 1628832"/>
              <a:gd name="connsiteY1-20" fmla="*/ 7793 h 682011"/>
              <a:gd name="connsiteX2-21" fmla="*/ 1616432 w 1628832"/>
              <a:gd name="connsiteY2-22" fmla="*/ 56020 h 682011"/>
              <a:gd name="connsiteX3-23" fmla="*/ 807667 w 1628832"/>
              <a:gd name="connsiteY3-24" fmla="*/ 680049 h 682011"/>
              <a:gd name="connsiteX4-25" fmla="*/ 50168 w 1628832"/>
              <a:gd name="connsiteY4-26" fmla="*/ 285782 h 682011"/>
              <a:gd name="connsiteX5-27" fmla="*/ 0 w 1628832"/>
              <a:gd name="connsiteY5-28" fmla="*/ 193355 h 682011"/>
              <a:gd name="connsiteX6-29" fmla="*/ 70648 w 1628832"/>
              <a:gd name="connsiteY6-30" fmla="*/ 201691 h 682011"/>
              <a:gd name="connsiteX7-31" fmla="*/ 1566215 w 1628832"/>
              <a:gd name="connsiteY7-32" fmla="*/ 825 h 682011"/>
              <a:gd name="connsiteX0-33" fmla="*/ 1566215 w 1646026"/>
              <a:gd name="connsiteY0-34" fmla="*/ 825 h 684795"/>
              <a:gd name="connsiteX1-35" fmla="*/ 1628832 w 1646026"/>
              <a:gd name="connsiteY1-36" fmla="*/ 7793 h 684795"/>
              <a:gd name="connsiteX2-37" fmla="*/ 1646026 w 1646026"/>
              <a:gd name="connsiteY2-38" fmla="*/ 56020 h 684795"/>
              <a:gd name="connsiteX3-39" fmla="*/ 807667 w 1646026"/>
              <a:gd name="connsiteY3-40" fmla="*/ 680049 h 684795"/>
              <a:gd name="connsiteX4-41" fmla="*/ 50168 w 1646026"/>
              <a:gd name="connsiteY4-42" fmla="*/ 285782 h 684795"/>
              <a:gd name="connsiteX5-43" fmla="*/ 0 w 1646026"/>
              <a:gd name="connsiteY5-44" fmla="*/ 193355 h 684795"/>
              <a:gd name="connsiteX6-45" fmla="*/ 70648 w 1646026"/>
              <a:gd name="connsiteY6-46" fmla="*/ 201691 h 684795"/>
              <a:gd name="connsiteX7-47" fmla="*/ 1566215 w 1646026"/>
              <a:gd name="connsiteY7-48" fmla="*/ 825 h 684795"/>
              <a:gd name="connsiteX0-49" fmla="*/ 1566215 w 1646026"/>
              <a:gd name="connsiteY0-50" fmla="*/ 825 h 684795"/>
              <a:gd name="connsiteX1-51" fmla="*/ 1628832 w 1646026"/>
              <a:gd name="connsiteY1-52" fmla="*/ 7793 h 684795"/>
              <a:gd name="connsiteX2-53" fmla="*/ 1646026 w 1646026"/>
              <a:gd name="connsiteY2-54" fmla="*/ 56020 h 684795"/>
              <a:gd name="connsiteX3-55" fmla="*/ 807667 w 1646026"/>
              <a:gd name="connsiteY3-56" fmla="*/ 680049 h 684795"/>
              <a:gd name="connsiteX4-57" fmla="*/ 50168 w 1646026"/>
              <a:gd name="connsiteY4-58" fmla="*/ 285782 h 684795"/>
              <a:gd name="connsiteX5-59" fmla="*/ 0 w 1646026"/>
              <a:gd name="connsiteY5-60" fmla="*/ 193355 h 684795"/>
              <a:gd name="connsiteX6-61" fmla="*/ 70648 w 1646026"/>
              <a:gd name="connsiteY6-62" fmla="*/ 201691 h 684795"/>
              <a:gd name="connsiteX7-63" fmla="*/ 1566215 w 1646026"/>
              <a:gd name="connsiteY7-64" fmla="*/ 825 h 6847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646026" h="684795">
                <a:moveTo>
                  <a:pt x="1566215" y="825"/>
                </a:moveTo>
                <a:lnTo>
                  <a:pt x="1628832" y="7793"/>
                </a:lnTo>
                <a:lnTo>
                  <a:pt x="1646026" y="56020"/>
                </a:lnTo>
                <a:cubicBezTo>
                  <a:pt x="1633529" y="427840"/>
                  <a:pt x="1073643" y="641755"/>
                  <a:pt x="807667" y="680049"/>
                </a:cubicBezTo>
                <a:cubicBezTo>
                  <a:pt x="541691" y="718343"/>
                  <a:pt x="207919" y="519285"/>
                  <a:pt x="50168" y="285782"/>
                </a:cubicBezTo>
                <a:lnTo>
                  <a:pt x="0" y="193355"/>
                </a:lnTo>
                <a:lnTo>
                  <a:pt x="70648" y="201691"/>
                </a:lnTo>
                <a:cubicBezTo>
                  <a:pt x="558950" y="229026"/>
                  <a:pt x="1146488" y="-15960"/>
                  <a:pt x="1566215" y="825"/>
                </a:cubicBezTo>
                <a:close/>
              </a:path>
            </a:pathLst>
          </a:custGeom>
          <a:solidFill>
            <a:srgbClr val="B7D2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25%</a:t>
            </a:r>
          </a:p>
        </p:txBody>
      </p:sp>
      <p:sp>
        <p:nvSpPr>
          <p:cNvPr id="88" name="Oval 10"/>
          <p:cNvSpPr/>
          <p:nvPr/>
        </p:nvSpPr>
        <p:spPr>
          <a:xfrm>
            <a:off x="6460251" y="2101878"/>
            <a:ext cx="1755648" cy="1747681"/>
          </a:xfrm>
          <a:prstGeom prst="ellipse">
            <a:avLst/>
          </a:prstGeom>
          <a:noFill/>
          <a:ln w="1270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15"/>
          <p:cNvSpPr/>
          <p:nvPr/>
        </p:nvSpPr>
        <p:spPr>
          <a:xfrm>
            <a:off x="8943623" y="2481855"/>
            <a:ext cx="1755648" cy="1363915"/>
          </a:xfrm>
          <a:custGeom>
            <a:avLst/>
            <a:gdLst>
              <a:gd name="connsiteX0" fmla="*/ 1604485 w 1755648"/>
              <a:gd name="connsiteY0" fmla="*/ 0 h 1363915"/>
              <a:gd name="connsiteX1" fmla="*/ 1605730 w 1755648"/>
              <a:gd name="connsiteY1" fmla="*/ 1501 h 1363915"/>
              <a:gd name="connsiteX2" fmla="*/ 1755648 w 1755648"/>
              <a:gd name="connsiteY2" fmla="*/ 490074 h 1363915"/>
              <a:gd name="connsiteX3" fmla="*/ 877824 w 1755648"/>
              <a:gd name="connsiteY3" fmla="*/ 1363915 h 1363915"/>
              <a:gd name="connsiteX4" fmla="*/ 0 w 1755648"/>
              <a:gd name="connsiteY4" fmla="*/ 490074 h 1363915"/>
              <a:gd name="connsiteX5" fmla="*/ 17835 w 1755648"/>
              <a:gd name="connsiteY5" fmla="*/ 313965 h 1363915"/>
              <a:gd name="connsiteX6" fmla="*/ 19210 w 1755648"/>
              <a:gd name="connsiteY6" fmla="*/ 309556 h 1363915"/>
              <a:gd name="connsiteX7" fmla="*/ 465497 w 1755648"/>
              <a:gd name="connsiteY7" fmla="*/ 217496 h 1363915"/>
              <a:gd name="connsiteX8" fmla="*/ 1386872 w 1755648"/>
              <a:gd name="connsiteY8" fmla="*/ 32627 h 1363915"/>
              <a:gd name="connsiteX0-1" fmla="*/ 1604485 w 1755648"/>
              <a:gd name="connsiteY0-2" fmla="*/ 0 h 1363915"/>
              <a:gd name="connsiteX1-3" fmla="*/ 1605730 w 1755648"/>
              <a:gd name="connsiteY1-4" fmla="*/ 1501 h 1363915"/>
              <a:gd name="connsiteX2-5" fmla="*/ 1755648 w 1755648"/>
              <a:gd name="connsiteY2-6" fmla="*/ 490074 h 1363915"/>
              <a:gd name="connsiteX3-7" fmla="*/ 877824 w 1755648"/>
              <a:gd name="connsiteY3-8" fmla="*/ 1363915 h 1363915"/>
              <a:gd name="connsiteX4-9" fmla="*/ 0 w 1755648"/>
              <a:gd name="connsiteY4-10" fmla="*/ 490074 h 1363915"/>
              <a:gd name="connsiteX5-11" fmla="*/ 17835 w 1755648"/>
              <a:gd name="connsiteY5-12" fmla="*/ 313965 h 1363915"/>
              <a:gd name="connsiteX6-13" fmla="*/ 19210 w 1755648"/>
              <a:gd name="connsiteY6-14" fmla="*/ 309556 h 1363915"/>
              <a:gd name="connsiteX7-15" fmla="*/ 465497 w 1755648"/>
              <a:gd name="connsiteY7-16" fmla="*/ 111171 h 1363915"/>
              <a:gd name="connsiteX8-17" fmla="*/ 1386872 w 1755648"/>
              <a:gd name="connsiteY8-18" fmla="*/ 32627 h 1363915"/>
              <a:gd name="connsiteX9" fmla="*/ 1604485 w 1755648"/>
              <a:gd name="connsiteY9" fmla="*/ 0 h 1363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1755648" h="1363915">
                <a:moveTo>
                  <a:pt x="1604485" y="0"/>
                </a:moveTo>
                <a:lnTo>
                  <a:pt x="1605730" y="1501"/>
                </a:lnTo>
                <a:cubicBezTo>
                  <a:pt x="1700381" y="140967"/>
                  <a:pt x="1755648" y="309096"/>
                  <a:pt x="1755648" y="490074"/>
                </a:cubicBezTo>
                <a:cubicBezTo>
                  <a:pt x="1755648" y="972683"/>
                  <a:pt x="1362633" y="1363915"/>
                  <a:pt x="877824" y="1363915"/>
                </a:cubicBezTo>
                <a:cubicBezTo>
                  <a:pt x="393015" y="1363915"/>
                  <a:pt x="0" y="972683"/>
                  <a:pt x="0" y="490074"/>
                </a:cubicBezTo>
                <a:cubicBezTo>
                  <a:pt x="0" y="429748"/>
                  <a:pt x="6141" y="370850"/>
                  <a:pt x="17835" y="313965"/>
                </a:cubicBezTo>
                <a:lnTo>
                  <a:pt x="19210" y="309556"/>
                </a:lnTo>
                <a:cubicBezTo>
                  <a:pt x="167972" y="278869"/>
                  <a:pt x="316735" y="141858"/>
                  <a:pt x="465497" y="111171"/>
                </a:cubicBezTo>
                <a:cubicBezTo>
                  <a:pt x="781191" y="43603"/>
                  <a:pt x="1091689" y="81559"/>
                  <a:pt x="1386872" y="32627"/>
                </a:cubicBezTo>
                <a:lnTo>
                  <a:pt x="1604485" y="0"/>
                </a:lnTo>
                <a:close/>
              </a:path>
            </a:pathLst>
          </a:custGeom>
          <a:solidFill>
            <a:srgbClr val="B7D2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90%</a:t>
            </a:r>
          </a:p>
        </p:txBody>
      </p:sp>
      <p:sp>
        <p:nvSpPr>
          <p:cNvPr id="90" name="Oval 16"/>
          <p:cNvSpPr/>
          <p:nvPr/>
        </p:nvSpPr>
        <p:spPr>
          <a:xfrm>
            <a:off x="8943623" y="2101878"/>
            <a:ext cx="1755648" cy="1747681"/>
          </a:xfrm>
          <a:prstGeom prst="ellipse">
            <a:avLst/>
          </a:prstGeom>
          <a:noFill/>
          <a:ln w="1270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9"/>
          <p:cNvSpPr/>
          <p:nvPr/>
        </p:nvSpPr>
        <p:spPr>
          <a:xfrm>
            <a:off x="4279532" y="3317631"/>
            <a:ext cx="1318438" cy="469409"/>
          </a:xfrm>
          <a:custGeom>
            <a:avLst/>
            <a:gdLst>
              <a:gd name="connsiteX0" fmla="*/ 1527957 w 1527957"/>
              <a:gd name="connsiteY0" fmla="*/ 0 h 623770"/>
              <a:gd name="connsiteX1" fmla="*/ 1499871 w 1527957"/>
              <a:gd name="connsiteY1" fmla="*/ 90068 h 623770"/>
              <a:gd name="connsiteX2" fmla="*/ 691030 w 1527957"/>
              <a:gd name="connsiteY2" fmla="*/ 623770 h 623770"/>
              <a:gd name="connsiteX3" fmla="*/ 70315 w 1527957"/>
              <a:gd name="connsiteY3" fmla="*/ 367828 h 623770"/>
              <a:gd name="connsiteX4" fmla="*/ 0 w 1527957"/>
              <a:gd name="connsiteY4" fmla="*/ 282992 h 623770"/>
              <a:gd name="connsiteX5" fmla="*/ 164586 w 1527957"/>
              <a:gd name="connsiteY5" fmla="*/ 254714 h 623770"/>
              <a:gd name="connsiteX6" fmla="*/ 1388267 w 1527957"/>
              <a:gd name="connsiteY6" fmla="*/ 15544 h 623770"/>
              <a:gd name="connsiteX0-1" fmla="*/ 1527957 w 1527957"/>
              <a:gd name="connsiteY0-2" fmla="*/ 0 h 623770"/>
              <a:gd name="connsiteX1-3" fmla="*/ 1499871 w 1527957"/>
              <a:gd name="connsiteY1-4" fmla="*/ 90068 h 623770"/>
              <a:gd name="connsiteX2-5" fmla="*/ 691030 w 1527957"/>
              <a:gd name="connsiteY2-6" fmla="*/ 623770 h 623770"/>
              <a:gd name="connsiteX3-7" fmla="*/ 70315 w 1527957"/>
              <a:gd name="connsiteY3-8" fmla="*/ 367828 h 623770"/>
              <a:gd name="connsiteX4-9" fmla="*/ 0 w 1527957"/>
              <a:gd name="connsiteY4-10" fmla="*/ 282992 h 623770"/>
              <a:gd name="connsiteX5-11" fmla="*/ 164586 w 1527957"/>
              <a:gd name="connsiteY5-12" fmla="*/ 254713 h 623770"/>
              <a:gd name="connsiteX6-13" fmla="*/ 1388267 w 1527957"/>
              <a:gd name="connsiteY6-14" fmla="*/ 15544 h 623770"/>
              <a:gd name="connsiteX7" fmla="*/ 1527957 w 1527957"/>
              <a:gd name="connsiteY7" fmla="*/ 0 h 623770"/>
              <a:gd name="connsiteX0-15" fmla="*/ 1527957 w 1527957"/>
              <a:gd name="connsiteY0-16" fmla="*/ 0 h 623770"/>
              <a:gd name="connsiteX1-17" fmla="*/ 1499871 w 1527957"/>
              <a:gd name="connsiteY1-18" fmla="*/ 90068 h 623770"/>
              <a:gd name="connsiteX2-19" fmla="*/ 691030 w 1527957"/>
              <a:gd name="connsiteY2-20" fmla="*/ 623770 h 623770"/>
              <a:gd name="connsiteX3-21" fmla="*/ 70315 w 1527957"/>
              <a:gd name="connsiteY3-22" fmla="*/ 367828 h 623770"/>
              <a:gd name="connsiteX4-23" fmla="*/ 0 w 1527957"/>
              <a:gd name="connsiteY4-24" fmla="*/ 282992 h 623770"/>
              <a:gd name="connsiteX5-25" fmla="*/ 164586 w 1527957"/>
              <a:gd name="connsiteY5-26" fmla="*/ 254713 h 623770"/>
              <a:gd name="connsiteX6-27" fmla="*/ 1388267 w 1527957"/>
              <a:gd name="connsiteY6-28" fmla="*/ 15544 h 623770"/>
              <a:gd name="connsiteX7-29" fmla="*/ 1527957 w 1527957"/>
              <a:gd name="connsiteY7-30" fmla="*/ 0 h 623770"/>
              <a:gd name="connsiteX0-31" fmla="*/ 1527957 w 1527957"/>
              <a:gd name="connsiteY0-32" fmla="*/ 3472 h 627242"/>
              <a:gd name="connsiteX1-33" fmla="*/ 1499871 w 1527957"/>
              <a:gd name="connsiteY1-34" fmla="*/ 93540 h 627242"/>
              <a:gd name="connsiteX2-35" fmla="*/ 691030 w 1527957"/>
              <a:gd name="connsiteY2-36" fmla="*/ 627242 h 627242"/>
              <a:gd name="connsiteX3-37" fmla="*/ 70315 w 1527957"/>
              <a:gd name="connsiteY3-38" fmla="*/ 371300 h 627242"/>
              <a:gd name="connsiteX4-39" fmla="*/ 0 w 1527957"/>
              <a:gd name="connsiteY4-40" fmla="*/ 286464 h 627242"/>
              <a:gd name="connsiteX5-41" fmla="*/ 176907 w 1527957"/>
              <a:gd name="connsiteY5-42" fmla="*/ 123284 h 627242"/>
              <a:gd name="connsiteX6-43" fmla="*/ 1388267 w 1527957"/>
              <a:gd name="connsiteY6-44" fmla="*/ 19016 h 627242"/>
              <a:gd name="connsiteX7-45" fmla="*/ 1527957 w 1527957"/>
              <a:gd name="connsiteY7-46" fmla="*/ 3472 h 6272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1527957" h="627242">
                <a:moveTo>
                  <a:pt x="1527957" y="3472"/>
                </a:moveTo>
                <a:lnTo>
                  <a:pt x="1499871" y="93540"/>
                </a:lnTo>
                <a:cubicBezTo>
                  <a:pt x="1366610" y="407174"/>
                  <a:pt x="1054637" y="627242"/>
                  <a:pt x="691030" y="627242"/>
                </a:cubicBezTo>
                <a:cubicBezTo>
                  <a:pt x="448626" y="627242"/>
                  <a:pt x="229170" y="529434"/>
                  <a:pt x="70315" y="371300"/>
                </a:cubicBezTo>
                <a:lnTo>
                  <a:pt x="0" y="286464"/>
                </a:lnTo>
                <a:lnTo>
                  <a:pt x="176907" y="123284"/>
                </a:lnTo>
                <a:cubicBezTo>
                  <a:pt x="623453" y="-110261"/>
                  <a:pt x="1008067" y="69307"/>
                  <a:pt x="1388267" y="19016"/>
                </a:cubicBezTo>
                <a:lnTo>
                  <a:pt x="1527957" y="3472"/>
                </a:lnTo>
                <a:close/>
              </a:path>
            </a:pathLst>
          </a:custGeom>
          <a:solidFill>
            <a:srgbClr val="B7D2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tx1">
                    <a:lumMod val="75000"/>
                    <a:lumOff val="25000"/>
                  </a:schemeClr>
                </a:solidFill>
                <a:latin typeface="微软雅黑" panose="020B0503020204020204" pitchFamily="34" charset="-122"/>
                <a:ea typeface="微软雅黑" panose="020B0503020204020204" pitchFamily="34" charset="-122"/>
              </a:rPr>
              <a:t>10%</a:t>
            </a:r>
          </a:p>
        </p:txBody>
      </p:sp>
      <p:sp>
        <p:nvSpPr>
          <p:cNvPr id="92" name="Oval 20"/>
          <p:cNvSpPr/>
          <p:nvPr/>
        </p:nvSpPr>
        <p:spPr>
          <a:xfrm>
            <a:off x="3976879" y="2101878"/>
            <a:ext cx="1755648" cy="1747681"/>
          </a:xfrm>
          <a:prstGeom prst="ellipse">
            <a:avLst/>
          </a:prstGeom>
          <a:noFill/>
          <a:ln w="1270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组合 92"/>
          <p:cNvGrpSpPr/>
          <p:nvPr/>
        </p:nvGrpSpPr>
        <p:grpSpPr>
          <a:xfrm>
            <a:off x="1396596" y="4233519"/>
            <a:ext cx="1930400" cy="1321537"/>
            <a:chOff x="639061" y="3607161"/>
            <a:chExt cx="1930400" cy="1321537"/>
          </a:xfrm>
        </p:grpSpPr>
        <p:grpSp>
          <p:nvGrpSpPr>
            <p:cNvPr id="94" name="组合 93"/>
            <p:cNvGrpSpPr/>
            <p:nvPr/>
          </p:nvGrpSpPr>
          <p:grpSpPr>
            <a:xfrm>
              <a:off x="1169484" y="4145572"/>
              <a:ext cx="882505" cy="253069"/>
              <a:chOff x="1169484" y="4145572"/>
              <a:chExt cx="882505" cy="253069"/>
            </a:xfrm>
          </p:grpSpPr>
          <p:sp>
            <p:nvSpPr>
              <p:cNvPr id="100" name="1332"/>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1333"/>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1334"/>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1335"/>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1336"/>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95" name="15"/>
            <p:cNvCxnSpPr>
              <a:cxnSpLocks noChangeShapeType="1"/>
            </p:cNvCxnSpPr>
            <p:nvPr/>
          </p:nvCxnSpPr>
          <p:spPr bwMode="auto">
            <a:xfrm>
              <a:off x="670811" y="4115161"/>
              <a:ext cx="1879600"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96" name="组合 95"/>
            <p:cNvGrpSpPr/>
            <p:nvPr/>
          </p:nvGrpSpPr>
          <p:grpSpPr>
            <a:xfrm>
              <a:off x="639061" y="3607161"/>
              <a:ext cx="1930400" cy="1321537"/>
              <a:chOff x="639061" y="3607161"/>
              <a:chExt cx="1930400" cy="1321537"/>
            </a:xfrm>
          </p:grpSpPr>
          <p:sp>
            <p:nvSpPr>
              <p:cNvPr id="97" name="19"/>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98" name="50"/>
              <p:cNvSpPr txBox="1">
                <a:spLocks noChangeArrowheads="1"/>
              </p:cNvSpPr>
              <p:nvPr/>
            </p:nvSpPr>
            <p:spPr bwMode="auto">
              <a:xfrm>
                <a:off x="639061" y="3607161"/>
                <a:ext cx="533848" cy="5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Vivaldi" panose="03020602050506090804" pitchFamily="66" charset="0"/>
                  </a:rPr>
                  <a:t>01</a:t>
                </a:r>
                <a:endParaRPr lang="zh-CN" altLang="en-US" sz="3200" dirty="0">
                  <a:latin typeface="Vivaldi" panose="03020602050506090804" pitchFamily="66" charset="0"/>
                </a:endParaRPr>
              </a:p>
            </p:txBody>
          </p:sp>
          <p:sp>
            <p:nvSpPr>
              <p:cNvPr id="99" name="87"/>
              <p:cNvSpPr>
                <a:spLocks noChangeArrowheads="1"/>
              </p:cNvSpPr>
              <p:nvPr/>
            </p:nvSpPr>
            <p:spPr bwMode="auto">
              <a:xfrm>
                <a:off x="651761" y="4445361"/>
                <a:ext cx="1917700"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a:t>
                </a:r>
              </a:p>
            </p:txBody>
          </p:sp>
        </p:grpSp>
      </p:grpSp>
      <p:grpSp>
        <p:nvGrpSpPr>
          <p:cNvPr id="105" name="组合 104"/>
          <p:cNvGrpSpPr/>
          <p:nvPr/>
        </p:nvGrpSpPr>
        <p:grpSpPr>
          <a:xfrm>
            <a:off x="3948596" y="4233519"/>
            <a:ext cx="1930400" cy="1321537"/>
            <a:chOff x="639061" y="3607161"/>
            <a:chExt cx="1930400" cy="1321537"/>
          </a:xfrm>
        </p:grpSpPr>
        <p:grpSp>
          <p:nvGrpSpPr>
            <p:cNvPr id="106" name="组合 105"/>
            <p:cNvGrpSpPr/>
            <p:nvPr/>
          </p:nvGrpSpPr>
          <p:grpSpPr>
            <a:xfrm>
              <a:off x="1169484" y="4145572"/>
              <a:ext cx="882505" cy="253069"/>
              <a:chOff x="1169484" y="4145572"/>
              <a:chExt cx="882505" cy="253069"/>
            </a:xfrm>
          </p:grpSpPr>
          <p:sp>
            <p:nvSpPr>
              <p:cNvPr id="112" name="1332"/>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1333"/>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1334"/>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1335"/>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1336"/>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07" name="15"/>
            <p:cNvCxnSpPr>
              <a:cxnSpLocks noChangeShapeType="1"/>
            </p:cNvCxnSpPr>
            <p:nvPr/>
          </p:nvCxnSpPr>
          <p:spPr bwMode="auto">
            <a:xfrm>
              <a:off x="670811" y="4115161"/>
              <a:ext cx="1879600"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108" name="组合 107"/>
            <p:cNvGrpSpPr/>
            <p:nvPr/>
          </p:nvGrpSpPr>
          <p:grpSpPr>
            <a:xfrm>
              <a:off x="639061" y="3607161"/>
              <a:ext cx="1930400" cy="1321537"/>
              <a:chOff x="639061" y="3607161"/>
              <a:chExt cx="1930400" cy="1321537"/>
            </a:xfrm>
          </p:grpSpPr>
          <p:sp>
            <p:nvSpPr>
              <p:cNvPr id="109" name="19"/>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110" name="50"/>
              <p:cNvSpPr txBox="1">
                <a:spLocks noChangeArrowheads="1"/>
              </p:cNvSpPr>
              <p:nvPr/>
            </p:nvSpPr>
            <p:spPr bwMode="auto">
              <a:xfrm>
                <a:off x="639061" y="3607161"/>
                <a:ext cx="533848" cy="5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Vivaldi" panose="03020602050506090804" pitchFamily="66" charset="0"/>
                  </a:rPr>
                  <a:t>02</a:t>
                </a:r>
                <a:endParaRPr lang="zh-CN" altLang="en-US" sz="3200" dirty="0">
                  <a:latin typeface="Vivaldi" panose="03020602050506090804" pitchFamily="66" charset="0"/>
                </a:endParaRPr>
              </a:p>
            </p:txBody>
          </p:sp>
          <p:sp>
            <p:nvSpPr>
              <p:cNvPr id="111" name="87"/>
              <p:cNvSpPr>
                <a:spLocks noChangeArrowheads="1"/>
              </p:cNvSpPr>
              <p:nvPr/>
            </p:nvSpPr>
            <p:spPr bwMode="auto">
              <a:xfrm>
                <a:off x="651761" y="4445361"/>
                <a:ext cx="1917700"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a:t>
                </a:r>
              </a:p>
            </p:txBody>
          </p:sp>
        </p:grpSp>
      </p:grpSp>
      <p:grpSp>
        <p:nvGrpSpPr>
          <p:cNvPr id="117" name="组合 116"/>
          <p:cNvGrpSpPr/>
          <p:nvPr/>
        </p:nvGrpSpPr>
        <p:grpSpPr>
          <a:xfrm>
            <a:off x="6500596" y="4233519"/>
            <a:ext cx="1930400" cy="1321537"/>
            <a:chOff x="639061" y="3607161"/>
            <a:chExt cx="1930400" cy="1321537"/>
          </a:xfrm>
        </p:grpSpPr>
        <p:grpSp>
          <p:nvGrpSpPr>
            <p:cNvPr id="118" name="组合 117"/>
            <p:cNvGrpSpPr/>
            <p:nvPr/>
          </p:nvGrpSpPr>
          <p:grpSpPr>
            <a:xfrm>
              <a:off x="1169484" y="4145572"/>
              <a:ext cx="882505" cy="253069"/>
              <a:chOff x="1169484" y="4145572"/>
              <a:chExt cx="882505" cy="253069"/>
            </a:xfrm>
          </p:grpSpPr>
          <p:sp>
            <p:nvSpPr>
              <p:cNvPr id="124" name="1332"/>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1333"/>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1334"/>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1335"/>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1336"/>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19" name="15"/>
            <p:cNvCxnSpPr>
              <a:cxnSpLocks noChangeShapeType="1"/>
            </p:cNvCxnSpPr>
            <p:nvPr/>
          </p:nvCxnSpPr>
          <p:spPr bwMode="auto">
            <a:xfrm>
              <a:off x="670811" y="4115161"/>
              <a:ext cx="1879600"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120" name="组合 119"/>
            <p:cNvGrpSpPr/>
            <p:nvPr/>
          </p:nvGrpSpPr>
          <p:grpSpPr>
            <a:xfrm>
              <a:off x="639061" y="3607161"/>
              <a:ext cx="1930400" cy="1321537"/>
              <a:chOff x="639061" y="3607161"/>
              <a:chExt cx="1930400" cy="1321537"/>
            </a:xfrm>
          </p:grpSpPr>
          <p:sp>
            <p:nvSpPr>
              <p:cNvPr id="121" name="19"/>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122" name="50"/>
              <p:cNvSpPr txBox="1">
                <a:spLocks noChangeArrowheads="1"/>
              </p:cNvSpPr>
              <p:nvPr/>
            </p:nvSpPr>
            <p:spPr bwMode="auto">
              <a:xfrm>
                <a:off x="639061" y="3607161"/>
                <a:ext cx="53412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Vivaldi" panose="03020602050506090804" pitchFamily="66" charset="0"/>
                  </a:rPr>
                  <a:t>03</a:t>
                </a:r>
                <a:endParaRPr lang="zh-CN" altLang="en-US" sz="3200" dirty="0">
                  <a:latin typeface="Vivaldi" panose="03020602050506090804" pitchFamily="66" charset="0"/>
                </a:endParaRPr>
              </a:p>
            </p:txBody>
          </p:sp>
          <p:sp>
            <p:nvSpPr>
              <p:cNvPr id="123" name="87"/>
              <p:cNvSpPr>
                <a:spLocks noChangeArrowheads="1"/>
              </p:cNvSpPr>
              <p:nvPr/>
            </p:nvSpPr>
            <p:spPr bwMode="auto">
              <a:xfrm>
                <a:off x="651761" y="4445361"/>
                <a:ext cx="1917700"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a:t>
                </a:r>
              </a:p>
            </p:txBody>
          </p:sp>
        </p:grpSp>
      </p:grpSp>
      <p:grpSp>
        <p:nvGrpSpPr>
          <p:cNvPr id="129" name="组合 128"/>
          <p:cNvGrpSpPr/>
          <p:nvPr/>
        </p:nvGrpSpPr>
        <p:grpSpPr>
          <a:xfrm>
            <a:off x="9052595" y="4233519"/>
            <a:ext cx="1930400" cy="1321537"/>
            <a:chOff x="639061" y="3607161"/>
            <a:chExt cx="1930400" cy="1321537"/>
          </a:xfrm>
        </p:grpSpPr>
        <p:grpSp>
          <p:nvGrpSpPr>
            <p:cNvPr id="130" name="组合 129"/>
            <p:cNvGrpSpPr/>
            <p:nvPr/>
          </p:nvGrpSpPr>
          <p:grpSpPr>
            <a:xfrm>
              <a:off x="1169484" y="4145572"/>
              <a:ext cx="882505" cy="253069"/>
              <a:chOff x="1169484" y="4145572"/>
              <a:chExt cx="882505" cy="253069"/>
            </a:xfrm>
          </p:grpSpPr>
          <p:sp>
            <p:nvSpPr>
              <p:cNvPr id="136" name="1332"/>
              <p:cNvSpPr>
                <a:spLocks noEditPoints="1"/>
              </p:cNvSpPr>
              <p:nvPr/>
            </p:nvSpPr>
            <p:spPr bwMode="auto">
              <a:xfrm flipV="1">
                <a:off x="1750793" y="4159631"/>
                <a:ext cx="301196" cy="224950"/>
              </a:xfrm>
              <a:custGeom>
                <a:avLst/>
                <a:gdLst>
                  <a:gd name="T0" fmla="*/ 0 w 43"/>
                  <a:gd name="T1" fmla="*/ 222250 h 32"/>
                  <a:gd name="T2" fmla="*/ 121831 w 43"/>
                  <a:gd name="T3" fmla="*/ 133350 h 32"/>
                  <a:gd name="T4" fmla="*/ 177209 w 43"/>
                  <a:gd name="T5" fmla="*/ 244475 h 32"/>
                  <a:gd name="T6" fmla="*/ 210436 w 43"/>
                  <a:gd name="T7" fmla="*/ 222250 h 32"/>
                  <a:gd name="T8" fmla="*/ 177209 w 43"/>
                  <a:gd name="T9" fmla="*/ 300038 h 32"/>
                  <a:gd name="T10" fmla="*/ 221512 w 43"/>
                  <a:gd name="T11" fmla="*/ 277813 h 32"/>
                  <a:gd name="T12" fmla="*/ 177209 w 43"/>
                  <a:gd name="T13" fmla="*/ 355600 h 32"/>
                  <a:gd name="T14" fmla="*/ 254738 w 43"/>
                  <a:gd name="T15" fmla="*/ 322263 h 32"/>
                  <a:gd name="T16" fmla="*/ 243663 w 43"/>
                  <a:gd name="T17" fmla="*/ 144463 h 32"/>
                  <a:gd name="T18" fmla="*/ 254738 w 43"/>
                  <a:gd name="T19" fmla="*/ 266700 h 32"/>
                  <a:gd name="T20" fmla="*/ 243663 w 43"/>
                  <a:gd name="T21" fmla="*/ 166688 h 32"/>
                  <a:gd name="T22" fmla="*/ 66453 w 43"/>
                  <a:gd name="T23" fmla="*/ 155575 h 32"/>
                  <a:gd name="T24" fmla="*/ 243663 w 43"/>
                  <a:gd name="T25" fmla="*/ 111125 h 32"/>
                  <a:gd name="T26" fmla="*/ 376570 w 43"/>
                  <a:gd name="T27" fmla="*/ 222250 h 32"/>
                  <a:gd name="T28" fmla="*/ 387645 w 43"/>
                  <a:gd name="T29" fmla="*/ 266700 h 32"/>
                  <a:gd name="T30" fmla="*/ 365494 w 43"/>
                  <a:gd name="T31" fmla="*/ 255588 h 32"/>
                  <a:gd name="T32" fmla="*/ 354419 w 43"/>
                  <a:gd name="T33" fmla="*/ 177800 h 32"/>
                  <a:gd name="T34" fmla="*/ 310116 w 43"/>
                  <a:gd name="T35" fmla="*/ 144463 h 32"/>
                  <a:gd name="T36" fmla="*/ 332267 w 43"/>
                  <a:gd name="T37" fmla="*/ 166688 h 32"/>
                  <a:gd name="T38" fmla="*/ 332267 w 43"/>
                  <a:gd name="T39" fmla="*/ 277813 h 32"/>
                  <a:gd name="T40" fmla="*/ 365494 w 43"/>
                  <a:gd name="T41" fmla="*/ 311150 h 32"/>
                  <a:gd name="T42" fmla="*/ 365494 w 43"/>
                  <a:gd name="T43" fmla="*/ 277813 h 32"/>
                  <a:gd name="T44" fmla="*/ 387645 w 43"/>
                  <a:gd name="T45" fmla="*/ 300038 h 32"/>
                  <a:gd name="T46" fmla="*/ 465174 w 43"/>
                  <a:gd name="T47" fmla="*/ 333375 h 32"/>
                  <a:gd name="T48" fmla="*/ 420872 w 43"/>
                  <a:gd name="T49" fmla="*/ 288925 h 32"/>
                  <a:gd name="T50" fmla="*/ 420872 w 43"/>
                  <a:gd name="T51" fmla="*/ 233363 h 32"/>
                  <a:gd name="T52" fmla="*/ 465174 w 43"/>
                  <a:gd name="T53" fmla="*/ 244475 h 32"/>
                  <a:gd name="T54" fmla="*/ 443023 w 43"/>
                  <a:gd name="T55" fmla="*/ 200025 h 32"/>
                  <a:gd name="T56" fmla="*/ 465174 w 43"/>
                  <a:gd name="T57" fmla="*/ 166688 h 32"/>
                  <a:gd name="T58" fmla="*/ 431948 w 43"/>
                  <a:gd name="T59" fmla="*/ 155575 h 32"/>
                  <a:gd name="T60" fmla="*/ 376570 w 43"/>
                  <a:gd name="T61" fmla="*/ 155575 h 32"/>
                  <a:gd name="T62" fmla="*/ 343343 w 43"/>
                  <a:gd name="T63" fmla="*/ 144463 h 32"/>
                  <a:gd name="T64" fmla="*/ 265814 w 43"/>
                  <a:gd name="T65" fmla="*/ 111125 h 32"/>
                  <a:gd name="T66" fmla="*/ 276890 w 43"/>
                  <a:gd name="T67" fmla="*/ 100013 h 32"/>
                  <a:gd name="T68" fmla="*/ 321192 w 43"/>
                  <a:gd name="T69" fmla="*/ 111125 h 32"/>
                  <a:gd name="T70" fmla="*/ 398721 w 43"/>
                  <a:gd name="T71" fmla="*/ 100013 h 32"/>
                  <a:gd name="T72" fmla="*/ 376570 w 43"/>
                  <a:gd name="T73" fmla="*/ 77788 h 32"/>
                  <a:gd name="T74" fmla="*/ 443023 w 43"/>
                  <a:gd name="T75" fmla="*/ 33338 h 32"/>
                  <a:gd name="T76" fmla="*/ 343343 w 43"/>
                  <a:gd name="T77" fmla="*/ 22225 h 32"/>
                  <a:gd name="T78" fmla="*/ 332267 w 43"/>
                  <a:gd name="T79" fmla="*/ 0 h 32"/>
                  <a:gd name="T80" fmla="*/ 299041 w 43"/>
                  <a:gd name="T81" fmla="*/ 33338 h 32"/>
                  <a:gd name="T82" fmla="*/ 276890 w 43"/>
                  <a:gd name="T83" fmla="*/ 88900 h 32"/>
                  <a:gd name="T84" fmla="*/ 99680 w 43"/>
                  <a:gd name="T85" fmla="*/ 122238 h 32"/>
                  <a:gd name="T86" fmla="*/ 0 w 43"/>
                  <a:gd name="T87" fmla="*/ 222250 h 32"/>
                  <a:gd name="T88" fmla="*/ 365494 w 43"/>
                  <a:gd name="T89" fmla="*/ 55563 h 32"/>
                  <a:gd name="T90" fmla="*/ 287965 w 43"/>
                  <a:gd name="T91" fmla="*/ 88900 h 32"/>
                  <a:gd name="T92" fmla="*/ 365494 w 43"/>
                  <a:gd name="T93" fmla="*/ 55563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0" y="20"/>
                    </a:moveTo>
                    <a:cubicBezTo>
                      <a:pt x="0" y="20"/>
                      <a:pt x="6" y="13"/>
                      <a:pt x="11" y="12"/>
                    </a:cubicBezTo>
                    <a:cubicBezTo>
                      <a:pt x="24" y="11"/>
                      <a:pt x="16" y="21"/>
                      <a:pt x="16" y="22"/>
                    </a:cubicBezTo>
                    <a:cubicBezTo>
                      <a:pt x="17" y="22"/>
                      <a:pt x="19" y="22"/>
                      <a:pt x="19" y="20"/>
                    </a:cubicBezTo>
                    <a:cubicBezTo>
                      <a:pt x="20" y="24"/>
                      <a:pt x="15" y="25"/>
                      <a:pt x="16" y="27"/>
                    </a:cubicBezTo>
                    <a:cubicBezTo>
                      <a:pt x="17" y="26"/>
                      <a:pt x="19" y="26"/>
                      <a:pt x="20" y="25"/>
                    </a:cubicBezTo>
                    <a:cubicBezTo>
                      <a:pt x="20" y="28"/>
                      <a:pt x="15" y="29"/>
                      <a:pt x="16" y="32"/>
                    </a:cubicBezTo>
                    <a:cubicBezTo>
                      <a:pt x="17" y="29"/>
                      <a:pt x="20" y="31"/>
                      <a:pt x="23" y="29"/>
                    </a:cubicBezTo>
                    <a:cubicBezTo>
                      <a:pt x="33" y="23"/>
                      <a:pt x="23" y="13"/>
                      <a:pt x="22" y="13"/>
                    </a:cubicBezTo>
                    <a:cubicBezTo>
                      <a:pt x="29" y="19"/>
                      <a:pt x="23" y="24"/>
                      <a:pt x="23" y="24"/>
                    </a:cubicBezTo>
                    <a:cubicBezTo>
                      <a:pt x="23" y="24"/>
                      <a:pt x="25" y="20"/>
                      <a:pt x="22" y="15"/>
                    </a:cubicBezTo>
                    <a:cubicBezTo>
                      <a:pt x="19" y="10"/>
                      <a:pt x="10" y="11"/>
                      <a:pt x="6" y="14"/>
                    </a:cubicBezTo>
                    <a:cubicBezTo>
                      <a:pt x="9" y="9"/>
                      <a:pt x="21" y="10"/>
                      <a:pt x="22" y="10"/>
                    </a:cubicBezTo>
                    <a:cubicBezTo>
                      <a:pt x="30" y="10"/>
                      <a:pt x="34" y="19"/>
                      <a:pt x="34" y="20"/>
                    </a:cubicBezTo>
                    <a:cubicBezTo>
                      <a:pt x="34" y="22"/>
                      <a:pt x="35" y="24"/>
                      <a:pt x="35" y="24"/>
                    </a:cubicBezTo>
                    <a:cubicBezTo>
                      <a:pt x="35" y="24"/>
                      <a:pt x="34" y="24"/>
                      <a:pt x="33" y="23"/>
                    </a:cubicBezTo>
                    <a:cubicBezTo>
                      <a:pt x="33" y="21"/>
                      <a:pt x="33" y="18"/>
                      <a:pt x="32" y="16"/>
                    </a:cubicBezTo>
                    <a:cubicBezTo>
                      <a:pt x="31" y="14"/>
                      <a:pt x="28" y="13"/>
                      <a:pt x="28" y="13"/>
                    </a:cubicBezTo>
                    <a:cubicBezTo>
                      <a:pt x="28" y="13"/>
                      <a:pt x="30" y="14"/>
                      <a:pt x="30" y="15"/>
                    </a:cubicBezTo>
                    <a:cubicBezTo>
                      <a:pt x="26" y="21"/>
                      <a:pt x="28" y="25"/>
                      <a:pt x="30" y="25"/>
                    </a:cubicBezTo>
                    <a:cubicBezTo>
                      <a:pt x="32" y="26"/>
                      <a:pt x="33" y="27"/>
                      <a:pt x="33" y="28"/>
                    </a:cubicBezTo>
                    <a:cubicBezTo>
                      <a:pt x="34" y="28"/>
                      <a:pt x="33" y="25"/>
                      <a:pt x="33" y="25"/>
                    </a:cubicBezTo>
                    <a:cubicBezTo>
                      <a:pt x="33" y="25"/>
                      <a:pt x="34" y="24"/>
                      <a:pt x="35" y="27"/>
                    </a:cubicBezTo>
                    <a:cubicBezTo>
                      <a:pt x="37" y="30"/>
                      <a:pt x="41" y="31"/>
                      <a:pt x="42" y="30"/>
                    </a:cubicBezTo>
                    <a:cubicBezTo>
                      <a:pt x="41" y="30"/>
                      <a:pt x="38" y="28"/>
                      <a:pt x="38" y="26"/>
                    </a:cubicBezTo>
                    <a:cubicBezTo>
                      <a:pt x="39" y="23"/>
                      <a:pt x="38" y="22"/>
                      <a:pt x="38" y="21"/>
                    </a:cubicBezTo>
                    <a:cubicBezTo>
                      <a:pt x="39" y="21"/>
                      <a:pt x="42" y="21"/>
                      <a:pt x="42" y="22"/>
                    </a:cubicBezTo>
                    <a:cubicBezTo>
                      <a:pt x="43" y="21"/>
                      <a:pt x="41" y="18"/>
                      <a:pt x="40" y="18"/>
                    </a:cubicBezTo>
                    <a:cubicBezTo>
                      <a:pt x="41" y="18"/>
                      <a:pt x="43" y="16"/>
                      <a:pt x="42" y="15"/>
                    </a:cubicBezTo>
                    <a:cubicBezTo>
                      <a:pt x="41" y="17"/>
                      <a:pt x="40" y="14"/>
                      <a:pt x="39" y="14"/>
                    </a:cubicBezTo>
                    <a:cubicBezTo>
                      <a:pt x="37" y="13"/>
                      <a:pt x="35" y="13"/>
                      <a:pt x="34" y="14"/>
                    </a:cubicBezTo>
                    <a:cubicBezTo>
                      <a:pt x="33" y="13"/>
                      <a:pt x="32" y="13"/>
                      <a:pt x="31" y="13"/>
                    </a:cubicBezTo>
                    <a:cubicBezTo>
                      <a:pt x="28" y="11"/>
                      <a:pt x="24" y="10"/>
                      <a:pt x="24" y="10"/>
                    </a:cubicBezTo>
                    <a:cubicBezTo>
                      <a:pt x="25" y="9"/>
                      <a:pt x="25" y="9"/>
                      <a:pt x="25" y="9"/>
                    </a:cubicBezTo>
                    <a:cubicBezTo>
                      <a:pt x="25" y="9"/>
                      <a:pt x="27" y="11"/>
                      <a:pt x="29" y="10"/>
                    </a:cubicBezTo>
                    <a:cubicBezTo>
                      <a:pt x="31" y="10"/>
                      <a:pt x="35" y="7"/>
                      <a:pt x="36" y="9"/>
                    </a:cubicBezTo>
                    <a:cubicBezTo>
                      <a:pt x="36" y="8"/>
                      <a:pt x="35" y="7"/>
                      <a:pt x="34" y="7"/>
                    </a:cubicBezTo>
                    <a:cubicBezTo>
                      <a:pt x="36" y="3"/>
                      <a:pt x="39" y="2"/>
                      <a:pt x="40" y="3"/>
                    </a:cubicBezTo>
                    <a:cubicBezTo>
                      <a:pt x="39" y="0"/>
                      <a:pt x="34" y="2"/>
                      <a:pt x="31" y="2"/>
                    </a:cubicBezTo>
                    <a:cubicBezTo>
                      <a:pt x="32" y="1"/>
                      <a:pt x="30" y="0"/>
                      <a:pt x="30" y="0"/>
                    </a:cubicBezTo>
                    <a:cubicBezTo>
                      <a:pt x="30" y="0"/>
                      <a:pt x="30" y="2"/>
                      <a:pt x="27" y="3"/>
                    </a:cubicBezTo>
                    <a:cubicBezTo>
                      <a:pt x="25" y="4"/>
                      <a:pt x="24" y="7"/>
                      <a:pt x="25" y="8"/>
                    </a:cubicBezTo>
                    <a:cubicBezTo>
                      <a:pt x="21" y="10"/>
                      <a:pt x="14" y="9"/>
                      <a:pt x="9" y="11"/>
                    </a:cubicBezTo>
                    <a:cubicBezTo>
                      <a:pt x="5" y="13"/>
                      <a:pt x="0" y="20"/>
                      <a:pt x="0" y="20"/>
                    </a:cubicBezTo>
                    <a:close/>
                    <a:moveTo>
                      <a:pt x="33" y="5"/>
                    </a:moveTo>
                    <a:cubicBezTo>
                      <a:pt x="34" y="7"/>
                      <a:pt x="26" y="8"/>
                      <a:pt x="26" y="8"/>
                    </a:cubicBezTo>
                    <a:cubicBezTo>
                      <a:pt x="26" y="8"/>
                      <a:pt x="32" y="2"/>
                      <a:pt x="33" y="5"/>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7" name="1333"/>
              <p:cNvSpPr>
                <a:spLocks noEditPoints="1"/>
              </p:cNvSpPr>
              <p:nvPr/>
            </p:nvSpPr>
            <p:spPr bwMode="auto">
              <a:xfrm flipV="1">
                <a:off x="1169484" y="4159631"/>
                <a:ext cx="301196" cy="224950"/>
              </a:xfrm>
              <a:custGeom>
                <a:avLst/>
                <a:gdLst>
                  <a:gd name="T0" fmla="*/ 365494 w 43"/>
                  <a:gd name="T1" fmla="*/ 122238 h 32"/>
                  <a:gd name="T2" fmla="*/ 199360 w 43"/>
                  <a:gd name="T3" fmla="*/ 88900 h 32"/>
                  <a:gd name="T4" fmla="*/ 166134 w 43"/>
                  <a:gd name="T5" fmla="*/ 33338 h 32"/>
                  <a:gd name="T6" fmla="*/ 143983 w 43"/>
                  <a:gd name="T7" fmla="*/ 0 h 32"/>
                  <a:gd name="T8" fmla="*/ 121831 w 43"/>
                  <a:gd name="T9" fmla="*/ 22225 h 32"/>
                  <a:gd name="T10" fmla="*/ 22151 w 43"/>
                  <a:gd name="T11" fmla="*/ 33338 h 32"/>
                  <a:gd name="T12" fmla="*/ 88605 w 43"/>
                  <a:gd name="T13" fmla="*/ 77788 h 32"/>
                  <a:gd name="T14" fmla="*/ 77529 w 43"/>
                  <a:gd name="T15" fmla="*/ 100013 h 32"/>
                  <a:gd name="T16" fmla="*/ 143983 w 43"/>
                  <a:gd name="T17" fmla="*/ 111125 h 32"/>
                  <a:gd name="T18" fmla="*/ 188285 w 43"/>
                  <a:gd name="T19" fmla="*/ 100013 h 32"/>
                  <a:gd name="T20" fmla="*/ 210436 w 43"/>
                  <a:gd name="T21" fmla="*/ 111125 h 32"/>
                  <a:gd name="T22" fmla="*/ 121831 w 43"/>
                  <a:gd name="T23" fmla="*/ 144463 h 32"/>
                  <a:gd name="T24" fmla="*/ 99680 w 43"/>
                  <a:gd name="T25" fmla="*/ 155575 h 32"/>
                  <a:gd name="T26" fmla="*/ 44302 w 43"/>
                  <a:gd name="T27" fmla="*/ 155575 h 32"/>
                  <a:gd name="T28" fmla="*/ 0 w 43"/>
                  <a:gd name="T29" fmla="*/ 166688 h 32"/>
                  <a:gd name="T30" fmla="*/ 33227 w 43"/>
                  <a:gd name="T31" fmla="*/ 200025 h 32"/>
                  <a:gd name="T32" fmla="*/ 11076 w 43"/>
                  <a:gd name="T33" fmla="*/ 244475 h 32"/>
                  <a:gd name="T34" fmla="*/ 55378 w 43"/>
                  <a:gd name="T35" fmla="*/ 233363 h 32"/>
                  <a:gd name="T36" fmla="*/ 44302 w 43"/>
                  <a:gd name="T37" fmla="*/ 288925 h 32"/>
                  <a:gd name="T38" fmla="*/ 0 w 43"/>
                  <a:gd name="T39" fmla="*/ 333375 h 32"/>
                  <a:gd name="T40" fmla="*/ 77529 w 43"/>
                  <a:gd name="T41" fmla="*/ 300038 h 32"/>
                  <a:gd name="T42" fmla="*/ 99680 w 43"/>
                  <a:gd name="T43" fmla="*/ 277813 h 32"/>
                  <a:gd name="T44" fmla="*/ 99680 w 43"/>
                  <a:gd name="T45" fmla="*/ 311150 h 32"/>
                  <a:gd name="T46" fmla="*/ 132907 w 43"/>
                  <a:gd name="T47" fmla="*/ 277813 h 32"/>
                  <a:gd name="T48" fmla="*/ 143983 w 43"/>
                  <a:gd name="T49" fmla="*/ 166688 h 32"/>
                  <a:gd name="T50" fmla="*/ 155058 w 43"/>
                  <a:gd name="T51" fmla="*/ 144463 h 32"/>
                  <a:gd name="T52" fmla="*/ 121831 w 43"/>
                  <a:gd name="T53" fmla="*/ 177800 h 32"/>
                  <a:gd name="T54" fmla="*/ 99680 w 43"/>
                  <a:gd name="T55" fmla="*/ 255588 h 32"/>
                  <a:gd name="T56" fmla="*/ 77529 w 43"/>
                  <a:gd name="T57" fmla="*/ 266700 h 32"/>
                  <a:gd name="T58" fmla="*/ 88605 w 43"/>
                  <a:gd name="T59" fmla="*/ 222250 h 32"/>
                  <a:gd name="T60" fmla="*/ 221512 w 43"/>
                  <a:gd name="T61" fmla="*/ 111125 h 32"/>
                  <a:gd name="T62" fmla="*/ 398721 w 43"/>
                  <a:gd name="T63" fmla="*/ 155575 h 32"/>
                  <a:gd name="T64" fmla="*/ 221512 w 43"/>
                  <a:gd name="T65" fmla="*/ 166688 h 32"/>
                  <a:gd name="T66" fmla="*/ 210436 w 43"/>
                  <a:gd name="T67" fmla="*/ 266700 h 32"/>
                  <a:gd name="T68" fmla="*/ 232587 w 43"/>
                  <a:gd name="T69" fmla="*/ 144463 h 32"/>
                  <a:gd name="T70" fmla="*/ 221512 w 43"/>
                  <a:gd name="T71" fmla="*/ 322263 h 32"/>
                  <a:gd name="T72" fmla="*/ 299041 w 43"/>
                  <a:gd name="T73" fmla="*/ 355600 h 32"/>
                  <a:gd name="T74" fmla="*/ 243663 w 43"/>
                  <a:gd name="T75" fmla="*/ 277813 h 32"/>
                  <a:gd name="T76" fmla="*/ 299041 w 43"/>
                  <a:gd name="T77" fmla="*/ 300038 h 32"/>
                  <a:gd name="T78" fmla="*/ 254738 w 43"/>
                  <a:gd name="T79" fmla="*/ 222250 h 32"/>
                  <a:gd name="T80" fmla="*/ 287965 w 43"/>
                  <a:gd name="T81" fmla="*/ 244475 h 32"/>
                  <a:gd name="T82" fmla="*/ 343343 w 43"/>
                  <a:gd name="T83" fmla="*/ 133350 h 32"/>
                  <a:gd name="T84" fmla="*/ 476250 w 43"/>
                  <a:gd name="T85" fmla="*/ 222250 h 32"/>
                  <a:gd name="T86" fmla="*/ 365494 w 43"/>
                  <a:gd name="T87" fmla="*/ 122238 h 32"/>
                  <a:gd name="T88" fmla="*/ 177209 w 43"/>
                  <a:gd name="T89" fmla="*/ 88900 h 32"/>
                  <a:gd name="T90" fmla="*/ 99680 w 43"/>
                  <a:gd name="T91" fmla="*/ 55563 h 32"/>
                  <a:gd name="T92" fmla="*/ 177209 w 43"/>
                  <a:gd name="T93" fmla="*/ 88900 h 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3" h="32">
                    <a:moveTo>
                      <a:pt x="33" y="11"/>
                    </a:moveTo>
                    <a:cubicBezTo>
                      <a:pt x="28" y="9"/>
                      <a:pt x="21" y="10"/>
                      <a:pt x="18" y="8"/>
                    </a:cubicBezTo>
                    <a:cubicBezTo>
                      <a:pt x="18" y="7"/>
                      <a:pt x="17" y="4"/>
                      <a:pt x="15" y="3"/>
                    </a:cubicBezTo>
                    <a:cubicBezTo>
                      <a:pt x="12" y="2"/>
                      <a:pt x="13" y="0"/>
                      <a:pt x="13" y="0"/>
                    </a:cubicBezTo>
                    <a:cubicBezTo>
                      <a:pt x="13" y="0"/>
                      <a:pt x="10" y="1"/>
                      <a:pt x="11" y="2"/>
                    </a:cubicBezTo>
                    <a:cubicBezTo>
                      <a:pt x="9" y="2"/>
                      <a:pt x="4" y="0"/>
                      <a:pt x="2" y="3"/>
                    </a:cubicBezTo>
                    <a:cubicBezTo>
                      <a:pt x="3" y="2"/>
                      <a:pt x="6" y="3"/>
                      <a:pt x="8" y="7"/>
                    </a:cubicBezTo>
                    <a:cubicBezTo>
                      <a:pt x="7" y="7"/>
                      <a:pt x="6" y="8"/>
                      <a:pt x="7" y="9"/>
                    </a:cubicBezTo>
                    <a:cubicBezTo>
                      <a:pt x="8" y="7"/>
                      <a:pt x="11" y="10"/>
                      <a:pt x="13" y="10"/>
                    </a:cubicBezTo>
                    <a:cubicBezTo>
                      <a:pt x="16" y="11"/>
                      <a:pt x="17" y="9"/>
                      <a:pt x="17" y="9"/>
                    </a:cubicBezTo>
                    <a:cubicBezTo>
                      <a:pt x="19" y="10"/>
                      <a:pt x="19" y="10"/>
                      <a:pt x="19" y="10"/>
                    </a:cubicBezTo>
                    <a:cubicBezTo>
                      <a:pt x="19" y="10"/>
                      <a:pt x="14" y="11"/>
                      <a:pt x="11" y="13"/>
                    </a:cubicBezTo>
                    <a:cubicBezTo>
                      <a:pt x="11" y="13"/>
                      <a:pt x="10" y="13"/>
                      <a:pt x="9" y="14"/>
                    </a:cubicBezTo>
                    <a:cubicBezTo>
                      <a:pt x="7" y="13"/>
                      <a:pt x="5" y="13"/>
                      <a:pt x="4" y="14"/>
                    </a:cubicBezTo>
                    <a:cubicBezTo>
                      <a:pt x="2" y="14"/>
                      <a:pt x="1" y="17"/>
                      <a:pt x="0" y="15"/>
                    </a:cubicBezTo>
                    <a:cubicBezTo>
                      <a:pt x="0" y="16"/>
                      <a:pt x="1" y="18"/>
                      <a:pt x="3" y="18"/>
                    </a:cubicBezTo>
                    <a:cubicBezTo>
                      <a:pt x="2" y="18"/>
                      <a:pt x="0" y="21"/>
                      <a:pt x="1" y="22"/>
                    </a:cubicBezTo>
                    <a:cubicBezTo>
                      <a:pt x="1" y="21"/>
                      <a:pt x="3" y="21"/>
                      <a:pt x="5" y="21"/>
                    </a:cubicBezTo>
                    <a:cubicBezTo>
                      <a:pt x="4" y="22"/>
                      <a:pt x="3" y="23"/>
                      <a:pt x="4" y="26"/>
                    </a:cubicBezTo>
                    <a:cubicBezTo>
                      <a:pt x="5" y="28"/>
                      <a:pt x="1" y="30"/>
                      <a:pt x="0" y="30"/>
                    </a:cubicBezTo>
                    <a:cubicBezTo>
                      <a:pt x="2" y="31"/>
                      <a:pt x="5" y="30"/>
                      <a:pt x="7" y="27"/>
                    </a:cubicBezTo>
                    <a:cubicBezTo>
                      <a:pt x="9" y="24"/>
                      <a:pt x="9" y="25"/>
                      <a:pt x="9" y="25"/>
                    </a:cubicBezTo>
                    <a:cubicBezTo>
                      <a:pt x="9" y="25"/>
                      <a:pt x="8" y="28"/>
                      <a:pt x="9" y="28"/>
                    </a:cubicBezTo>
                    <a:cubicBezTo>
                      <a:pt x="10" y="27"/>
                      <a:pt x="11" y="26"/>
                      <a:pt x="12" y="25"/>
                    </a:cubicBezTo>
                    <a:cubicBezTo>
                      <a:pt x="14" y="25"/>
                      <a:pt x="16" y="21"/>
                      <a:pt x="13" y="15"/>
                    </a:cubicBezTo>
                    <a:cubicBezTo>
                      <a:pt x="12" y="14"/>
                      <a:pt x="14" y="13"/>
                      <a:pt x="14" y="13"/>
                    </a:cubicBezTo>
                    <a:cubicBezTo>
                      <a:pt x="14" y="13"/>
                      <a:pt x="12" y="14"/>
                      <a:pt x="11" y="16"/>
                    </a:cubicBezTo>
                    <a:cubicBezTo>
                      <a:pt x="10" y="18"/>
                      <a:pt x="10" y="21"/>
                      <a:pt x="9" y="23"/>
                    </a:cubicBezTo>
                    <a:cubicBezTo>
                      <a:pt x="8" y="24"/>
                      <a:pt x="7" y="24"/>
                      <a:pt x="7" y="24"/>
                    </a:cubicBezTo>
                    <a:cubicBezTo>
                      <a:pt x="7" y="24"/>
                      <a:pt x="9" y="22"/>
                      <a:pt x="8" y="20"/>
                    </a:cubicBezTo>
                    <a:cubicBezTo>
                      <a:pt x="8" y="19"/>
                      <a:pt x="12" y="10"/>
                      <a:pt x="20" y="10"/>
                    </a:cubicBezTo>
                    <a:cubicBezTo>
                      <a:pt x="21" y="10"/>
                      <a:pt x="33" y="9"/>
                      <a:pt x="36" y="14"/>
                    </a:cubicBezTo>
                    <a:cubicBezTo>
                      <a:pt x="33" y="11"/>
                      <a:pt x="23" y="10"/>
                      <a:pt x="20" y="15"/>
                    </a:cubicBezTo>
                    <a:cubicBezTo>
                      <a:pt x="17" y="20"/>
                      <a:pt x="19" y="24"/>
                      <a:pt x="19" y="24"/>
                    </a:cubicBezTo>
                    <a:cubicBezTo>
                      <a:pt x="19" y="24"/>
                      <a:pt x="14" y="19"/>
                      <a:pt x="21" y="13"/>
                    </a:cubicBezTo>
                    <a:cubicBezTo>
                      <a:pt x="20" y="13"/>
                      <a:pt x="9" y="23"/>
                      <a:pt x="20" y="29"/>
                    </a:cubicBezTo>
                    <a:cubicBezTo>
                      <a:pt x="23" y="31"/>
                      <a:pt x="26" y="29"/>
                      <a:pt x="27" y="32"/>
                    </a:cubicBezTo>
                    <a:cubicBezTo>
                      <a:pt x="27" y="29"/>
                      <a:pt x="23" y="28"/>
                      <a:pt x="22" y="25"/>
                    </a:cubicBezTo>
                    <a:cubicBezTo>
                      <a:pt x="23" y="26"/>
                      <a:pt x="25" y="26"/>
                      <a:pt x="27" y="27"/>
                    </a:cubicBezTo>
                    <a:cubicBezTo>
                      <a:pt x="27" y="25"/>
                      <a:pt x="22" y="24"/>
                      <a:pt x="23" y="20"/>
                    </a:cubicBezTo>
                    <a:cubicBezTo>
                      <a:pt x="23" y="22"/>
                      <a:pt x="25" y="22"/>
                      <a:pt x="26" y="22"/>
                    </a:cubicBezTo>
                    <a:cubicBezTo>
                      <a:pt x="26" y="21"/>
                      <a:pt x="19" y="11"/>
                      <a:pt x="31" y="12"/>
                    </a:cubicBezTo>
                    <a:cubicBezTo>
                      <a:pt x="37" y="13"/>
                      <a:pt x="43" y="20"/>
                      <a:pt x="43" y="20"/>
                    </a:cubicBezTo>
                    <a:cubicBezTo>
                      <a:pt x="43" y="20"/>
                      <a:pt x="38" y="13"/>
                      <a:pt x="33" y="11"/>
                    </a:cubicBezTo>
                    <a:close/>
                    <a:moveTo>
                      <a:pt x="16" y="8"/>
                    </a:moveTo>
                    <a:cubicBezTo>
                      <a:pt x="16" y="8"/>
                      <a:pt x="9" y="7"/>
                      <a:pt x="9" y="5"/>
                    </a:cubicBezTo>
                    <a:cubicBezTo>
                      <a:pt x="10" y="2"/>
                      <a:pt x="16" y="8"/>
                      <a:pt x="16" y="8"/>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8" name="1334"/>
              <p:cNvSpPr/>
              <p:nvPr/>
            </p:nvSpPr>
            <p:spPr bwMode="auto">
              <a:xfrm flipV="1">
                <a:off x="1358234" y="4145572"/>
                <a:ext cx="231922" cy="140594"/>
              </a:xfrm>
              <a:custGeom>
                <a:avLst/>
                <a:gdLst>
                  <a:gd name="T0" fmla="*/ 366713 w 33"/>
                  <a:gd name="T1" fmla="*/ 122238 h 20"/>
                  <a:gd name="T2" fmla="*/ 366713 w 33"/>
                  <a:gd name="T3" fmla="*/ 133350 h 20"/>
                  <a:gd name="T4" fmla="*/ 255588 w 33"/>
                  <a:gd name="T5" fmla="*/ 122238 h 20"/>
                  <a:gd name="T6" fmla="*/ 200025 w 33"/>
                  <a:gd name="T7" fmla="*/ 166688 h 20"/>
                  <a:gd name="T8" fmla="*/ 244475 w 33"/>
                  <a:gd name="T9" fmla="*/ 122238 h 20"/>
                  <a:gd name="T10" fmla="*/ 255588 w 33"/>
                  <a:gd name="T11" fmla="*/ 111125 h 20"/>
                  <a:gd name="T12" fmla="*/ 133350 w 33"/>
                  <a:gd name="T13" fmla="*/ 144463 h 20"/>
                  <a:gd name="T14" fmla="*/ 111125 w 33"/>
                  <a:gd name="T15" fmla="*/ 177800 h 20"/>
                  <a:gd name="T16" fmla="*/ 66675 w 33"/>
                  <a:gd name="T17" fmla="*/ 222250 h 20"/>
                  <a:gd name="T18" fmla="*/ 122238 w 33"/>
                  <a:gd name="T19" fmla="*/ 144463 h 20"/>
                  <a:gd name="T20" fmla="*/ 88900 w 33"/>
                  <a:gd name="T21" fmla="*/ 144463 h 20"/>
                  <a:gd name="T22" fmla="*/ 0 w 33"/>
                  <a:gd name="T23" fmla="*/ 144463 h 20"/>
                  <a:gd name="T24" fmla="*/ 88900 w 33"/>
                  <a:gd name="T25" fmla="*/ 133350 h 20"/>
                  <a:gd name="T26" fmla="*/ 111125 w 33"/>
                  <a:gd name="T27" fmla="*/ 144463 h 20"/>
                  <a:gd name="T28" fmla="*/ 66675 w 33"/>
                  <a:gd name="T29" fmla="*/ 66675 h 20"/>
                  <a:gd name="T30" fmla="*/ 111125 w 33"/>
                  <a:gd name="T31" fmla="*/ 100013 h 20"/>
                  <a:gd name="T32" fmla="*/ 133350 w 33"/>
                  <a:gd name="T33" fmla="*/ 144463 h 20"/>
                  <a:gd name="T34" fmla="*/ 244475 w 33"/>
                  <a:gd name="T35" fmla="*/ 111125 h 20"/>
                  <a:gd name="T36" fmla="*/ 222250 w 33"/>
                  <a:gd name="T37" fmla="*/ 100013 h 20"/>
                  <a:gd name="T38" fmla="*/ 177800 w 33"/>
                  <a:gd name="T39" fmla="*/ 77788 h 20"/>
                  <a:gd name="T40" fmla="*/ 166688 w 33"/>
                  <a:gd name="T41" fmla="*/ 33338 h 20"/>
                  <a:gd name="T42" fmla="*/ 211138 w 33"/>
                  <a:gd name="T43" fmla="*/ 55563 h 20"/>
                  <a:gd name="T44" fmla="*/ 255588 w 33"/>
                  <a:gd name="T45" fmla="*/ 100013 h 20"/>
                  <a:gd name="T46" fmla="*/ 311150 w 33"/>
                  <a:gd name="T47" fmla="*/ 100013 h 20"/>
                  <a:gd name="T48" fmla="*/ 277813 w 33"/>
                  <a:gd name="T49" fmla="*/ 44450 h 20"/>
                  <a:gd name="T50" fmla="*/ 288925 w 33"/>
                  <a:gd name="T51" fmla="*/ 0 h 20"/>
                  <a:gd name="T52" fmla="*/ 311150 w 33"/>
                  <a:gd name="T53" fmla="*/ 44450 h 20"/>
                  <a:gd name="T54" fmla="*/ 322263 w 33"/>
                  <a:gd name="T55" fmla="*/ 100013 h 20"/>
                  <a:gd name="T56" fmla="*/ 366713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33" y="11"/>
                    </a:moveTo>
                    <a:cubicBezTo>
                      <a:pt x="33" y="12"/>
                      <a:pt x="33" y="12"/>
                      <a:pt x="33" y="12"/>
                    </a:cubicBezTo>
                    <a:cubicBezTo>
                      <a:pt x="33" y="12"/>
                      <a:pt x="28" y="7"/>
                      <a:pt x="23" y="11"/>
                    </a:cubicBezTo>
                    <a:cubicBezTo>
                      <a:pt x="23" y="12"/>
                      <a:pt x="23" y="15"/>
                      <a:pt x="18" y="15"/>
                    </a:cubicBezTo>
                    <a:cubicBezTo>
                      <a:pt x="19" y="15"/>
                      <a:pt x="19" y="12"/>
                      <a:pt x="22" y="11"/>
                    </a:cubicBezTo>
                    <a:cubicBezTo>
                      <a:pt x="23" y="10"/>
                      <a:pt x="23" y="10"/>
                      <a:pt x="23" y="10"/>
                    </a:cubicBezTo>
                    <a:cubicBezTo>
                      <a:pt x="23" y="10"/>
                      <a:pt x="14" y="15"/>
                      <a:pt x="12" y="13"/>
                    </a:cubicBezTo>
                    <a:cubicBezTo>
                      <a:pt x="11" y="14"/>
                      <a:pt x="11" y="15"/>
                      <a:pt x="10" y="16"/>
                    </a:cubicBezTo>
                    <a:cubicBezTo>
                      <a:pt x="8" y="17"/>
                      <a:pt x="6" y="18"/>
                      <a:pt x="6" y="20"/>
                    </a:cubicBezTo>
                    <a:cubicBezTo>
                      <a:pt x="5" y="19"/>
                      <a:pt x="5" y="14"/>
                      <a:pt x="11" y="13"/>
                    </a:cubicBezTo>
                    <a:cubicBezTo>
                      <a:pt x="10" y="13"/>
                      <a:pt x="8" y="13"/>
                      <a:pt x="8" y="13"/>
                    </a:cubicBezTo>
                    <a:cubicBezTo>
                      <a:pt x="8" y="13"/>
                      <a:pt x="4" y="16"/>
                      <a:pt x="0" y="13"/>
                    </a:cubicBezTo>
                    <a:cubicBezTo>
                      <a:pt x="1" y="12"/>
                      <a:pt x="4" y="9"/>
                      <a:pt x="8" y="12"/>
                    </a:cubicBezTo>
                    <a:cubicBezTo>
                      <a:pt x="10" y="13"/>
                      <a:pt x="10" y="13"/>
                      <a:pt x="10" y="13"/>
                    </a:cubicBezTo>
                    <a:cubicBezTo>
                      <a:pt x="10" y="13"/>
                      <a:pt x="5" y="11"/>
                      <a:pt x="6" y="6"/>
                    </a:cubicBezTo>
                    <a:cubicBezTo>
                      <a:pt x="7" y="7"/>
                      <a:pt x="10" y="7"/>
                      <a:pt x="10" y="9"/>
                    </a:cubicBezTo>
                    <a:cubicBezTo>
                      <a:pt x="11" y="11"/>
                      <a:pt x="10" y="12"/>
                      <a:pt x="12" y="13"/>
                    </a:cubicBezTo>
                    <a:cubicBezTo>
                      <a:pt x="14" y="14"/>
                      <a:pt x="22" y="10"/>
                      <a:pt x="22" y="10"/>
                    </a:cubicBezTo>
                    <a:cubicBezTo>
                      <a:pt x="22" y="10"/>
                      <a:pt x="21" y="9"/>
                      <a:pt x="20" y="9"/>
                    </a:cubicBezTo>
                    <a:cubicBezTo>
                      <a:pt x="19" y="9"/>
                      <a:pt x="17" y="8"/>
                      <a:pt x="16" y="7"/>
                    </a:cubicBezTo>
                    <a:cubicBezTo>
                      <a:pt x="14" y="5"/>
                      <a:pt x="15" y="3"/>
                      <a:pt x="15" y="3"/>
                    </a:cubicBezTo>
                    <a:cubicBezTo>
                      <a:pt x="15" y="3"/>
                      <a:pt x="16" y="3"/>
                      <a:pt x="19" y="5"/>
                    </a:cubicBezTo>
                    <a:cubicBezTo>
                      <a:pt x="22" y="7"/>
                      <a:pt x="19" y="8"/>
                      <a:pt x="23" y="9"/>
                    </a:cubicBezTo>
                    <a:cubicBezTo>
                      <a:pt x="25" y="9"/>
                      <a:pt x="28" y="8"/>
                      <a:pt x="28" y="9"/>
                    </a:cubicBezTo>
                    <a:cubicBezTo>
                      <a:pt x="27" y="8"/>
                      <a:pt x="24" y="6"/>
                      <a:pt x="25" y="4"/>
                    </a:cubicBezTo>
                    <a:cubicBezTo>
                      <a:pt x="25" y="1"/>
                      <a:pt x="26" y="1"/>
                      <a:pt x="26" y="0"/>
                    </a:cubicBezTo>
                    <a:cubicBezTo>
                      <a:pt x="27" y="0"/>
                      <a:pt x="29" y="2"/>
                      <a:pt x="28" y="4"/>
                    </a:cubicBezTo>
                    <a:cubicBezTo>
                      <a:pt x="28" y="6"/>
                      <a:pt x="28" y="8"/>
                      <a:pt x="29" y="9"/>
                    </a:cubicBezTo>
                    <a:cubicBezTo>
                      <a:pt x="31" y="10"/>
                      <a:pt x="33" y="11"/>
                      <a:pt x="33"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9" name="1335"/>
              <p:cNvSpPr/>
              <p:nvPr/>
            </p:nvSpPr>
            <p:spPr bwMode="auto">
              <a:xfrm flipV="1">
                <a:off x="1625294" y="4145572"/>
                <a:ext cx="230917" cy="140594"/>
              </a:xfrm>
              <a:custGeom>
                <a:avLst/>
                <a:gdLst>
                  <a:gd name="T0" fmla="*/ 0 w 33"/>
                  <a:gd name="T1" fmla="*/ 122238 h 20"/>
                  <a:gd name="T2" fmla="*/ 0 w 33"/>
                  <a:gd name="T3" fmla="*/ 133350 h 20"/>
                  <a:gd name="T4" fmla="*/ 121708 w 33"/>
                  <a:gd name="T5" fmla="*/ 122238 h 20"/>
                  <a:gd name="T6" fmla="*/ 165966 w 33"/>
                  <a:gd name="T7" fmla="*/ 166688 h 20"/>
                  <a:gd name="T8" fmla="*/ 121708 w 33"/>
                  <a:gd name="T9" fmla="*/ 122238 h 20"/>
                  <a:gd name="T10" fmla="*/ 110644 w 33"/>
                  <a:gd name="T11" fmla="*/ 111125 h 20"/>
                  <a:gd name="T12" fmla="*/ 243417 w 33"/>
                  <a:gd name="T13" fmla="*/ 144463 h 20"/>
                  <a:gd name="T14" fmla="*/ 265545 w 33"/>
                  <a:gd name="T15" fmla="*/ 177800 h 20"/>
                  <a:gd name="T16" fmla="*/ 298739 w 33"/>
                  <a:gd name="T17" fmla="*/ 222250 h 20"/>
                  <a:gd name="T18" fmla="*/ 243417 w 33"/>
                  <a:gd name="T19" fmla="*/ 144463 h 20"/>
                  <a:gd name="T20" fmla="*/ 287674 w 33"/>
                  <a:gd name="T21" fmla="*/ 144463 h 20"/>
                  <a:gd name="T22" fmla="*/ 365125 w 33"/>
                  <a:gd name="T23" fmla="*/ 144463 h 20"/>
                  <a:gd name="T24" fmla="*/ 287674 w 33"/>
                  <a:gd name="T25" fmla="*/ 133350 h 20"/>
                  <a:gd name="T26" fmla="*/ 254481 w 33"/>
                  <a:gd name="T27" fmla="*/ 144463 h 20"/>
                  <a:gd name="T28" fmla="*/ 298739 w 33"/>
                  <a:gd name="T29" fmla="*/ 66675 h 20"/>
                  <a:gd name="T30" fmla="*/ 254481 w 33"/>
                  <a:gd name="T31" fmla="*/ 100013 h 20"/>
                  <a:gd name="T32" fmla="*/ 232352 w 33"/>
                  <a:gd name="T33" fmla="*/ 144463 h 20"/>
                  <a:gd name="T34" fmla="*/ 121708 w 33"/>
                  <a:gd name="T35" fmla="*/ 111125 h 20"/>
                  <a:gd name="T36" fmla="*/ 143837 w 33"/>
                  <a:gd name="T37" fmla="*/ 100013 h 20"/>
                  <a:gd name="T38" fmla="*/ 199159 w 33"/>
                  <a:gd name="T39" fmla="*/ 77788 h 20"/>
                  <a:gd name="T40" fmla="*/ 210223 w 33"/>
                  <a:gd name="T41" fmla="*/ 33338 h 20"/>
                  <a:gd name="T42" fmla="*/ 154902 w 33"/>
                  <a:gd name="T43" fmla="*/ 55563 h 20"/>
                  <a:gd name="T44" fmla="*/ 121708 w 33"/>
                  <a:gd name="T45" fmla="*/ 100013 h 20"/>
                  <a:gd name="T46" fmla="*/ 55322 w 33"/>
                  <a:gd name="T47" fmla="*/ 100013 h 20"/>
                  <a:gd name="T48" fmla="*/ 99580 w 33"/>
                  <a:gd name="T49" fmla="*/ 44450 h 20"/>
                  <a:gd name="T50" fmla="*/ 88515 w 33"/>
                  <a:gd name="T51" fmla="*/ 0 h 20"/>
                  <a:gd name="T52" fmla="*/ 55322 w 33"/>
                  <a:gd name="T53" fmla="*/ 44450 h 20"/>
                  <a:gd name="T54" fmla="*/ 44258 w 33"/>
                  <a:gd name="T55" fmla="*/ 100013 h 20"/>
                  <a:gd name="T56" fmla="*/ 0 w 33"/>
                  <a:gd name="T57" fmla="*/ 122238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3" h="20">
                    <a:moveTo>
                      <a:pt x="0" y="11"/>
                    </a:moveTo>
                    <a:cubicBezTo>
                      <a:pt x="0" y="12"/>
                      <a:pt x="0" y="12"/>
                      <a:pt x="0" y="12"/>
                    </a:cubicBezTo>
                    <a:cubicBezTo>
                      <a:pt x="0" y="12"/>
                      <a:pt x="5" y="7"/>
                      <a:pt x="11" y="11"/>
                    </a:cubicBezTo>
                    <a:cubicBezTo>
                      <a:pt x="10" y="12"/>
                      <a:pt x="10" y="15"/>
                      <a:pt x="15" y="15"/>
                    </a:cubicBezTo>
                    <a:cubicBezTo>
                      <a:pt x="15" y="15"/>
                      <a:pt x="15" y="12"/>
                      <a:pt x="11" y="11"/>
                    </a:cubicBezTo>
                    <a:cubicBezTo>
                      <a:pt x="10" y="10"/>
                      <a:pt x="10" y="10"/>
                      <a:pt x="10" y="10"/>
                    </a:cubicBezTo>
                    <a:cubicBezTo>
                      <a:pt x="10" y="10"/>
                      <a:pt x="20" y="15"/>
                      <a:pt x="22" y="13"/>
                    </a:cubicBezTo>
                    <a:cubicBezTo>
                      <a:pt x="22" y="14"/>
                      <a:pt x="22" y="15"/>
                      <a:pt x="24" y="16"/>
                    </a:cubicBezTo>
                    <a:cubicBezTo>
                      <a:pt x="25" y="17"/>
                      <a:pt x="27" y="18"/>
                      <a:pt x="27" y="20"/>
                    </a:cubicBezTo>
                    <a:cubicBezTo>
                      <a:pt x="28" y="19"/>
                      <a:pt x="29" y="14"/>
                      <a:pt x="22" y="13"/>
                    </a:cubicBezTo>
                    <a:cubicBezTo>
                      <a:pt x="23" y="13"/>
                      <a:pt x="26" y="13"/>
                      <a:pt x="26" y="13"/>
                    </a:cubicBezTo>
                    <a:cubicBezTo>
                      <a:pt x="26" y="13"/>
                      <a:pt x="29" y="16"/>
                      <a:pt x="33" y="13"/>
                    </a:cubicBezTo>
                    <a:cubicBezTo>
                      <a:pt x="32" y="12"/>
                      <a:pt x="29" y="9"/>
                      <a:pt x="26" y="12"/>
                    </a:cubicBezTo>
                    <a:cubicBezTo>
                      <a:pt x="23" y="13"/>
                      <a:pt x="23" y="13"/>
                      <a:pt x="23" y="13"/>
                    </a:cubicBezTo>
                    <a:cubicBezTo>
                      <a:pt x="23" y="13"/>
                      <a:pt x="28" y="11"/>
                      <a:pt x="27" y="6"/>
                    </a:cubicBezTo>
                    <a:cubicBezTo>
                      <a:pt x="26" y="7"/>
                      <a:pt x="23" y="7"/>
                      <a:pt x="23" y="9"/>
                    </a:cubicBezTo>
                    <a:cubicBezTo>
                      <a:pt x="22" y="11"/>
                      <a:pt x="23" y="12"/>
                      <a:pt x="21" y="13"/>
                    </a:cubicBezTo>
                    <a:cubicBezTo>
                      <a:pt x="19" y="14"/>
                      <a:pt x="11" y="10"/>
                      <a:pt x="11" y="10"/>
                    </a:cubicBezTo>
                    <a:cubicBezTo>
                      <a:pt x="12" y="10"/>
                      <a:pt x="12" y="9"/>
                      <a:pt x="13" y="9"/>
                    </a:cubicBezTo>
                    <a:cubicBezTo>
                      <a:pt x="14" y="9"/>
                      <a:pt x="16" y="8"/>
                      <a:pt x="18" y="7"/>
                    </a:cubicBezTo>
                    <a:cubicBezTo>
                      <a:pt x="19" y="5"/>
                      <a:pt x="19" y="3"/>
                      <a:pt x="19" y="3"/>
                    </a:cubicBezTo>
                    <a:cubicBezTo>
                      <a:pt x="19" y="3"/>
                      <a:pt x="17" y="3"/>
                      <a:pt x="14" y="5"/>
                    </a:cubicBezTo>
                    <a:cubicBezTo>
                      <a:pt x="12" y="7"/>
                      <a:pt x="14" y="8"/>
                      <a:pt x="11" y="9"/>
                    </a:cubicBezTo>
                    <a:cubicBezTo>
                      <a:pt x="8" y="9"/>
                      <a:pt x="6" y="8"/>
                      <a:pt x="5" y="9"/>
                    </a:cubicBezTo>
                    <a:cubicBezTo>
                      <a:pt x="6" y="8"/>
                      <a:pt x="9" y="6"/>
                      <a:pt x="9" y="4"/>
                    </a:cubicBezTo>
                    <a:cubicBezTo>
                      <a:pt x="8" y="1"/>
                      <a:pt x="7" y="1"/>
                      <a:pt x="8" y="0"/>
                    </a:cubicBezTo>
                    <a:cubicBezTo>
                      <a:pt x="7" y="0"/>
                      <a:pt x="5" y="2"/>
                      <a:pt x="5" y="4"/>
                    </a:cubicBezTo>
                    <a:cubicBezTo>
                      <a:pt x="5" y="6"/>
                      <a:pt x="5" y="8"/>
                      <a:pt x="4" y="9"/>
                    </a:cubicBezTo>
                    <a:cubicBezTo>
                      <a:pt x="2" y="10"/>
                      <a:pt x="0" y="11"/>
                      <a:pt x="0" y="11"/>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0" name="1336"/>
              <p:cNvSpPr>
                <a:spLocks noEditPoints="1"/>
              </p:cNvSpPr>
              <p:nvPr/>
            </p:nvSpPr>
            <p:spPr bwMode="auto">
              <a:xfrm flipV="1">
                <a:off x="1526904" y="4236958"/>
                <a:ext cx="153610" cy="161683"/>
              </a:xfrm>
              <a:custGeom>
                <a:avLst/>
                <a:gdLst>
                  <a:gd name="T0" fmla="*/ 143525 w 22"/>
                  <a:gd name="T1" fmla="*/ 144463 h 23"/>
                  <a:gd name="T2" fmla="*/ 187686 w 22"/>
                  <a:gd name="T3" fmla="*/ 188913 h 23"/>
                  <a:gd name="T4" fmla="*/ 187686 w 22"/>
                  <a:gd name="T5" fmla="*/ 166688 h 23"/>
                  <a:gd name="T6" fmla="*/ 209767 w 22"/>
                  <a:gd name="T7" fmla="*/ 155575 h 23"/>
                  <a:gd name="T8" fmla="*/ 242888 w 22"/>
                  <a:gd name="T9" fmla="*/ 166688 h 23"/>
                  <a:gd name="T10" fmla="*/ 198727 w 22"/>
                  <a:gd name="T11" fmla="*/ 122238 h 23"/>
                  <a:gd name="T12" fmla="*/ 198727 w 22"/>
                  <a:gd name="T13" fmla="*/ 111125 h 23"/>
                  <a:gd name="T14" fmla="*/ 143525 w 22"/>
                  <a:gd name="T15" fmla="*/ 122238 h 23"/>
                  <a:gd name="T16" fmla="*/ 143525 w 22"/>
                  <a:gd name="T17" fmla="*/ 33338 h 23"/>
                  <a:gd name="T18" fmla="*/ 132484 w 22"/>
                  <a:gd name="T19" fmla="*/ 55563 h 23"/>
                  <a:gd name="T20" fmla="*/ 66242 w 22"/>
                  <a:gd name="T21" fmla="*/ 0 h 23"/>
                  <a:gd name="T22" fmla="*/ 77283 w 22"/>
                  <a:gd name="T23" fmla="*/ 33338 h 23"/>
                  <a:gd name="T24" fmla="*/ 88323 w 22"/>
                  <a:gd name="T25" fmla="*/ 66675 h 23"/>
                  <a:gd name="T26" fmla="*/ 66242 w 22"/>
                  <a:gd name="T27" fmla="*/ 66675 h 23"/>
                  <a:gd name="T28" fmla="*/ 99363 w 22"/>
                  <a:gd name="T29" fmla="*/ 100013 h 23"/>
                  <a:gd name="T30" fmla="*/ 132484 w 22"/>
                  <a:gd name="T31" fmla="*/ 144463 h 23"/>
                  <a:gd name="T32" fmla="*/ 99363 w 22"/>
                  <a:gd name="T33" fmla="*/ 122238 h 23"/>
                  <a:gd name="T34" fmla="*/ 66242 w 22"/>
                  <a:gd name="T35" fmla="*/ 100013 h 23"/>
                  <a:gd name="T36" fmla="*/ 77283 w 22"/>
                  <a:gd name="T37" fmla="*/ 111125 h 23"/>
                  <a:gd name="T38" fmla="*/ 0 w 22"/>
                  <a:gd name="T39" fmla="*/ 133350 h 23"/>
                  <a:gd name="T40" fmla="*/ 55202 w 22"/>
                  <a:gd name="T41" fmla="*/ 155575 h 23"/>
                  <a:gd name="T42" fmla="*/ 55202 w 22"/>
                  <a:gd name="T43" fmla="*/ 188913 h 23"/>
                  <a:gd name="T44" fmla="*/ 77283 w 22"/>
                  <a:gd name="T45" fmla="*/ 177800 h 23"/>
                  <a:gd name="T46" fmla="*/ 110404 w 22"/>
                  <a:gd name="T47" fmla="*/ 144463 h 23"/>
                  <a:gd name="T48" fmla="*/ 132484 w 22"/>
                  <a:gd name="T49" fmla="*/ 144463 h 23"/>
                  <a:gd name="T50" fmla="*/ 110404 w 22"/>
                  <a:gd name="T51" fmla="*/ 200025 h 23"/>
                  <a:gd name="T52" fmla="*/ 143525 w 22"/>
                  <a:gd name="T53" fmla="*/ 255588 h 23"/>
                  <a:gd name="T54" fmla="*/ 143525 w 22"/>
                  <a:gd name="T55" fmla="*/ 144463 h 23"/>
                  <a:gd name="T56" fmla="*/ 110404 w 22"/>
                  <a:gd name="T57" fmla="*/ 55563 h 23"/>
                  <a:gd name="T58" fmla="*/ 132484 w 22"/>
                  <a:gd name="T59" fmla="*/ 122238 h 23"/>
                  <a:gd name="T60" fmla="*/ 110404 w 22"/>
                  <a:gd name="T61" fmla="*/ 55563 h 23"/>
                  <a:gd name="T62" fmla="*/ 143525 w 22"/>
                  <a:gd name="T63" fmla="*/ 133350 h 23"/>
                  <a:gd name="T64" fmla="*/ 209767 w 22"/>
                  <a:gd name="T65" fmla="*/ 144463 h 23"/>
                  <a:gd name="T66" fmla="*/ 143525 w 22"/>
                  <a:gd name="T67" fmla="*/ 133350 h 23"/>
                  <a:gd name="T68" fmla="*/ 99363 w 22"/>
                  <a:gd name="T69" fmla="*/ 144463 h 23"/>
                  <a:gd name="T70" fmla="*/ 33121 w 22"/>
                  <a:gd name="T71" fmla="*/ 122238 h 23"/>
                  <a:gd name="T72" fmla="*/ 99363 w 22"/>
                  <a:gd name="T73" fmla="*/ 144463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13" y="13"/>
                    </a:moveTo>
                    <a:cubicBezTo>
                      <a:pt x="12" y="16"/>
                      <a:pt x="17" y="16"/>
                      <a:pt x="17" y="17"/>
                    </a:cubicBezTo>
                    <a:cubicBezTo>
                      <a:pt x="18" y="16"/>
                      <a:pt x="17" y="15"/>
                      <a:pt x="17" y="15"/>
                    </a:cubicBezTo>
                    <a:cubicBezTo>
                      <a:pt x="17" y="15"/>
                      <a:pt x="18" y="15"/>
                      <a:pt x="19" y="14"/>
                    </a:cubicBezTo>
                    <a:cubicBezTo>
                      <a:pt x="20" y="14"/>
                      <a:pt x="21" y="14"/>
                      <a:pt x="22" y="15"/>
                    </a:cubicBezTo>
                    <a:cubicBezTo>
                      <a:pt x="22" y="12"/>
                      <a:pt x="18" y="11"/>
                      <a:pt x="18" y="11"/>
                    </a:cubicBezTo>
                    <a:cubicBezTo>
                      <a:pt x="18" y="10"/>
                      <a:pt x="18" y="10"/>
                      <a:pt x="18" y="10"/>
                    </a:cubicBezTo>
                    <a:cubicBezTo>
                      <a:pt x="18" y="10"/>
                      <a:pt x="16" y="8"/>
                      <a:pt x="13" y="11"/>
                    </a:cubicBezTo>
                    <a:cubicBezTo>
                      <a:pt x="15" y="8"/>
                      <a:pt x="13" y="3"/>
                      <a:pt x="13" y="3"/>
                    </a:cubicBezTo>
                    <a:cubicBezTo>
                      <a:pt x="13" y="3"/>
                      <a:pt x="13" y="4"/>
                      <a:pt x="12" y="5"/>
                    </a:cubicBezTo>
                    <a:cubicBezTo>
                      <a:pt x="12" y="2"/>
                      <a:pt x="7" y="0"/>
                      <a:pt x="6" y="0"/>
                    </a:cubicBezTo>
                    <a:cubicBezTo>
                      <a:pt x="7" y="0"/>
                      <a:pt x="7" y="2"/>
                      <a:pt x="7" y="3"/>
                    </a:cubicBezTo>
                    <a:cubicBezTo>
                      <a:pt x="8" y="5"/>
                      <a:pt x="8" y="6"/>
                      <a:pt x="8" y="6"/>
                    </a:cubicBezTo>
                    <a:cubicBezTo>
                      <a:pt x="8" y="6"/>
                      <a:pt x="7" y="6"/>
                      <a:pt x="6" y="6"/>
                    </a:cubicBezTo>
                    <a:cubicBezTo>
                      <a:pt x="7" y="7"/>
                      <a:pt x="8" y="9"/>
                      <a:pt x="9" y="9"/>
                    </a:cubicBezTo>
                    <a:cubicBezTo>
                      <a:pt x="11" y="10"/>
                      <a:pt x="10" y="12"/>
                      <a:pt x="12" y="13"/>
                    </a:cubicBezTo>
                    <a:cubicBezTo>
                      <a:pt x="11" y="13"/>
                      <a:pt x="9" y="13"/>
                      <a:pt x="9" y="11"/>
                    </a:cubicBezTo>
                    <a:cubicBezTo>
                      <a:pt x="8" y="9"/>
                      <a:pt x="6" y="9"/>
                      <a:pt x="6" y="9"/>
                    </a:cubicBezTo>
                    <a:cubicBezTo>
                      <a:pt x="6" y="9"/>
                      <a:pt x="6" y="9"/>
                      <a:pt x="7" y="10"/>
                    </a:cubicBezTo>
                    <a:cubicBezTo>
                      <a:pt x="4" y="8"/>
                      <a:pt x="0" y="11"/>
                      <a:pt x="0" y="12"/>
                    </a:cubicBezTo>
                    <a:cubicBezTo>
                      <a:pt x="1" y="11"/>
                      <a:pt x="3" y="14"/>
                      <a:pt x="5" y="14"/>
                    </a:cubicBezTo>
                    <a:cubicBezTo>
                      <a:pt x="4" y="15"/>
                      <a:pt x="4" y="16"/>
                      <a:pt x="5" y="17"/>
                    </a:cubicBezTo>
                    <a:cubicBezTo>
                      <a:pt x="5" y="15"/>
                      <a:pt x="6" y="15"/>
                      <a:pt x="7" y="16"/>
                    </a:cubicBezTo>
                    <a:cubicBezTo>
                      <a:pt x="9" y="16"/>
                      <a:pt x="10" y="14"/>
                      <a:pt x="10" y="13"/>
                    </a:cubicBezTo>
                    <a:cubicBezTo>
                      <a:pt x="10" y="13"/>
                      <a:pt x="12" y="13"/>
                      <a:pt x="12" y="13"/>
                    </a:cubicBezTo>
                    <a:cubicBezTo>
                      <a:pt x="12" y="13"/>
                      <a:pt x="10" y="15"/>
                      <a:pt x="10" y="18"/>
                    </a:cubicBezTo>
                    <a:cubicBezTo>
                      <a:pt x="9" y="22"/>
                      <a:pt x="13" y="23"/>
                      <a:pt x="13" y="23"/>
                    </a:cubicBezTo>
                    <a:cubicBezTo>
                      <a:pt x="7" y="20"/>
                      <a:pt x="12" y="14"/>
                      <a:pt x="13" y="13"/>
                    </a:cubicBezTo>
                    <a:close/>
                    <a:moveTo>
                      <a:pt x="10" y="5"/>
                    </a:moveTo>
                    <a:cubicBezTo>
                      <a:pt x="11" y="4"/>
                      <a:pt x="12" y="7"/>
                      <a:pt x="12" y="11"/>
                    </a:cubicBezTo>
                    <a:cubicBezTo>
                      <a:pt x="12" y="11"/>
                      <a:pt x="9" y="5"/>
                      <a:pt x="10" y="5"/>
                    </a:cubicBezTo>
                    <a:close/>
                    <a:moveTo>
                      <a:pt x="13" y="12"/>
                    </a:moveTo>
                    <a:cubicBezTo>
                      <a:pt x="13" y="12"/>
                      <a:pt x="18" y="11"/>
                      <a:pt x="19" y="13"/>
                    </a:cubicBezTo>
                    <a:cubicBezTo>
                      <a:pt x="19" y="14"/>
                      <a:pt x="13" y="12"/>
                      <a:pt x="13" y="12"/>
                    </a:cubicBezTo>
                    <a:close/>
                    <a:moveTo>
                      <a:pt x="9" y="13"/>
                    </a:moveTo>
                    <a:cubicBezTo>
                      <a:pt x="9" y="13"/>
                      <a:pt x="3" y="13"/>
                      <a:pt x="3" y="11"/>
                    </a:cubicBezTo>
                    <a:cubicBezTo>
                      <a:pt x="4" y="10"/>
                      <a:pt x="9" y="13"/>
                      <a:pt x="9" y="13"/>
                    </a:cubicBezTo>
                    <a:close/>
                  </a:path>
                </a:pathLst>
              </a:custGeom>
              <a:solidFill>
                <a:schemeClr val="tx1">
                  <a:alpha val="8392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31" name="15"/>
            <p:cNvCxnSpPr>
              <a:cxnSpLocks noChangeShapeType="1"/>
            </p:cNvCxnSpPr>
            <p:nvPr/>
          </p:nvCxnSpPr>
          <p:spPr bwMode="auto">
            <a:xfrm>
              <a:off x="670811" y="4115161"/>
              <a:ext cx="1879600"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nvGrpSpPr>
            <p:cNvPr id="132" name="组合 131"/>
            <p:cNvGrpSpPr/>
            <p:nvPr/>
          </p:nvGrpSpPr>
          <p:grpSpPr>
            <a:xfrm>
              <a:off x="639061" y="3607161"/>
              <a:ext cx="1930400" cy="1321537"/>
              <a:chOff x="639061" y="3607161"/>
              <a:chExt cx="1930400" cy="1321537"/>
            </a:xfrm>
          </p:grpSpPr>
          <p:sp>
            <p:nvSpPr>
              <p:cNvPr id="133" name="19"/>
              <p:cNvSpPr txBox="1">
                <a:spLocks noChangeArrowheads="1"/>
              </p:cNvSpPr>
              <p:nvPr/>
            </p:nvSpPr>
            <p:spPr bwMode="auto">
              <a:xfrm>
                <a:off x="1094674" y="3699236"/>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添加文字</a:t>
                </a:r>
              </a:p>
            </p:txBody>
          </p:sp>
          <p:sp>
            <p:nvSpPr>
              <p:cNvPr id="134" name="50"/>
              <p:cNvSpPr txBox="1">
                <a:spLocks noChangeArrowheads="1"/>
              </p:cNvSpPr>
              <p:nvPr/>
            </p:nvSpPr>
            <p:spPr bwMode="auto">
              <a:xfrm>
                <a:off x="639061" y="3607161"/>
                <a:ext cx="533848" cy="58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latin typeface="Vivaldi" panose="03020602050506090804" pitchFamily="66" charset="0"/>
                  </a:rPr>
                  <a:t>04</a:t>
                </a:r>
                <a:endParaRPr lang="zh-CN" altLang="en-US" sz="3200" dirty="0">
                  <a:latin typeface="Vivaldi" panose="03020602050506090804" pitchFamily="66" charset="0"/>
                </a:endParaRPr>
              </a:p>
            </p:txBody>
          </p:sp>
          <p:sp>
            <p:nvSpPr>
              <p:cNvPr id="135" name="87"/>
              <p:cNvSpPr>
                <a:spLocks noChangeArrowheads="1"/>
              </p:cNvSpPr>
              <p:nvPr/>
            </p:nvSpPr>
            <p:spPr bwMode="auto">
              <a:xfrm>
                <a:off x="651761" y="4445361"/>
                <a:ext cx="1917700" cy="48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这里输入简单的文字概述里输入简单文字概述输入简单的文字</a:t>
                </a:r>
              </a:p>
            </p:txBody>
          </p:sp>
        </p:grpSp>
      </p:grpSp>
      <p:pic>
        <p:nvPicPr>
          <p:cNvPr id="144" name="图片 143"/>
          <p:cNvPicPr>
            <a:picLocks noChangeAspect="1"/>
          </p:cNvPicPr>
          <p:nvPr/>
        </p:nvPicPr>
        <p:blipFill>
          <a:blip r:embed="rId3"/>
          <a:stretch>
            <a:fillRect/>
          </a:stretch>
        </p:blipFill>
        <p:spPr>
          <a:xfrm>
            <a:off x="9379608" y="751680"/>
            <a:ext cx="1603387"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500" fill="hold"/>
                                            <p:tgtEl>
                                              <p:spTgt spid="88"/>
                                            </p:tgtEl>
                                            <p:attrNameLst>
                                              <p:attrName>ppt_w</p:attrName>
                                            </p:attrNameLst>
                                          </p:cBhvr>
                                          <p:tavLst>
                                            <p:tav tm="0">
                                              <p:val>
                                                <p:fltVal val="0"/>
                                              </p:val>
                                            </p:tav>
                                            <p:tav tm="100000">
                                              <p:val>
                                                <p:strVal val="#ppt_w"/>
                                              </p:val>
                                            </p:tav>
                                          </p:tavLst>
                                        </p:anim>
                                        <p:anim calcmode="lin" valueType="num">
                                          <p:cBhvr>
                                            <p:cTn id="25" dur="500" fill="hold"/>
                                            <p:tgtEl>
                                              <p:spTgt spid="88"/>
                                            </p:tgtEl>
                                            <p:attrNameLst>
                                              <p:attrName>ppt_h</p:attrName>
                                            </p:attrNameLst>
                                          </p:cBhvr>
                                          <p:tavLst>
                                            <p:tav tm="0">
                                              <p:val>
                                                <p:fltVal val="0"/>
                                              </p:val>
                                            </p:tav>
                                            <p:tav tm="100000">
                                              <p:val>
                                                <p:strVal val="#ppt_h"/>
                                              </p:val>
                                            </p:tav>
                                          </p:tavLst>
                                        </p:anim>
                                        <p:animEffect transition="in" filter="fade">
                                          <p:cBhvr>
                                            <p:cTn id="26" dur="500"/>
                                            <p:tgtEl>
                                              <p:spTgt spid="88"/>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500" fill="hold"/>
                                            <p:tgtEl>
                                              <p:spTgt spid="90"/>
                                            </p:tgtEl>
                                            <p:attrNameLst>
                                              <p:attrName>ppt_w</p:attrName>
                                            </p:attrNameLst>
                                          </p:cBhvr>
                                          <p:tavLst>
                                            <p:tav tm="0">
                                              <p:val>
                                                <p:fltVal val="0"/>
                                              </p:val>
                                            </p:tav>
                                            <p:tav tm="100000">
                                              <p:val>
                                                <p:strVal val="#ppt_w"/>
                                              </p:val>
                                            </p:tav>
                                          </p:tavLst>
                                        </p:anim>
                                        <p:anim calcmode="lin" valueType="num">
                                          <p:cBhvr>
                                            <p:cTn id="31" dur="500" fill="hold"/>
                                            <p:tgtEl>
                                              <p:spTgt spid="90"/>
                                            </p:tgtEl>
                                            <p:attrNameLst>
                                              <p:attrName>ppt_h</p:attrName>
                                            </p:attrNameLst>
                                          </p:cBhvr>
                                          <p:tavLst>
                                            <p:tav tm="0">
                                              <p:val>
                                                <p:fltVal val="0"/>
                                              </p:val>
                                            </p:tav>
                                            <p:tav tm="100000">
                                              <p:val>
                                                <p:strVal val="#ppt_h"/>
                                              </p:val>
                                            </p:tav>
                                          </p:tavLst>
                                        </p:anim>
                                        <p:animEffect transition="in" filter="fade">
                                          <p:cBhvr>
                                            <p:cTn id="32" dur="500"/>
                                            <p:tgtEl>
                                              <p:spTgt spid="9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down)">
                                          <p:cBhvr>
                                            <p:cTn id="36" dur="500"/>
                                            <p:tgtEl>
                                              <p:spTgt spid="85"/>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down)">
                                          <p:cBhvr>
                                            <p:cTn id="40" dur="500"/>
                                            <p:tgtEl>
                                              <p:spTgt spid="91"/>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down)">
                                          <p:cBhvr>
                                            <p:cTn id="44" dur="500"/>
                                            <p:tgtEl>
                                              <p:spTgt spid="87"/>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down)">
                                          <p:cBhvr>
                                            <p:cTn id="48" dur="500"/>
                                            <p:tgtEl>
                                              <p:spTgt spid="89"/>
                                            </p:tgtEl>
                                          </p:cBhvr>
                                        </p:animEffect>
                                      </p:childTnLst>
                                    </p:cTn>
                                  </p:par>
                                </p:childTnLst>
                              </p:cTn>
                            </p:par>
                            <p:par>
                              <p:cTn id="49" fill="hold">
                                <p:stCondLst>
                                  <p:cond delay="5500"/>
                                </p:stCondLst>
                                <p:childTnLst>
                                  <p:par>
                                    <p:cTn id="50" presetID="55" presetClass="entr" presetSubtype="0"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1000" fill="hold"/>
                                            <p:tgtEl>
                                              <p:spTgt spid="93"/>
                                            </p:tgtEl>
                                            <p:attrNameLst>
                                              <p:attrName>ppt_w</p:attrName>
                                            </p:attrNameLst>
                                          </p:cBhvr>
                                          <p:tavLst>
                                            <p:tav tm="0">
                                              <p:val>
                                                <p:strVal val="#ppt_w*0.70"/>
                                              </p:val>
                                            </p:tav>
                                            <p:tav tm="100000">
                                              <p:val>
                                                <p:strVal val="#ppt_w"/>
                                              </p:val>
                                            </p:tav>
                                          </p:tavLst>
                                        </p:anim>
                                        <p:anim calcmode="lin" valueType="num">
                                          <p:cBhvr>
                                            <p:cTn id="53" dur="1000" fill="hold"/>
                                            <p:tgtEl>
                                              <p:spTgt spid="93"/>
                                            </p:tgtEl>
                                            <p:attrNameLst>
                                              <p:attrName>ppt_h</p:attrName>
                                            </p:attrNameLst>
                                          </p:cBhvr>
                                          <p:tavLst>
                                            <p:tav tm="0">
                                              <p:val>
                                                <p:strVal val="#ppt_h"/>
                                              </p:val>
                                            </p:tav>
                                            <p:tav tm="100000">
                                              <p:val>
                                                <p:strVal val="#ppt_h"/>
                                              </p:val>
                                            </p:tav>
                                          </p:tavLst>
                                        </p:anim>
                                        <p:animEffect transition="in" filter="fade">
                                          <p:cBhvr>
                                            <p:cTn id="54" dur="1000"/>
                                            <p:tgtEl>
                                              <p:spTgt spid="93"/>
                                            </p:tgtEl>
                                          </p:cBhvr>
                                        </p:animEffect>
                                      </p:childTnLst>
                                    </p:cTn>
                                  </p:par>
                                </p:childTnLst>
                              </p:cTn>
                            </p:par>
                            <p:par>
                              <p:cTn id="55" fill="hold">
                                <p:stCondLst>
                                  <p:cond delay="6500"/>
                                </p:stCondLst>
                                <p:childTnLst>
                                  <p:par>
                                    <p:cTn id="56" presetID="55" presetClass="entr" presetSubtype="0" fill="hold" nodeType="afterEffect">
                                      <p:stCondLst>
                                        <p:cond delay="0"/>
                                      </p:stCondLst>
                                      <p:childTnLst>
                                        <p:set>
                                          <p:cBhvr>
                                            <p:cTn id="57" dur="1" fill="hold">
                                              <p:stCondLst>
                                                <p:cond delay="0"/>
                                              </p:stCondLst>
                                            </p:cTn>
                                            <p:tgtEl>
                                              <p:spTgt spid="105"/>
                                            </p:tgtEl>
                                            <p:attrNameLst>
                                              <p:attrName>style.visibility</p:attrName>
                                            </p:attrNameLst>
                                          </p:cBhvr>
                                          <p:to>
                                            <p:strVal val="visible"/>
                                          </p:to>
                                        </p:set>
                                        <p:anim calcmode="lin" valueType="num">
                                          <p:cBhvr>
                                            <p:cTn id="58" dur="1000" fill="hold"/>
                                            <p:tgtEl>
                                              <p:spTgt spid="105"/>
                                            </p:tgtEl>
                                            <p:attrNameLst>
                                              <p:attrName>ppt_w</p:attrName>
                                            </p:attrNameLst>
                                          </p:cBhvr>
                                          <p:tavLst>
                                            <p:tav tm="0">
                                              <p:val>
                                                <p:strVal val="#ppt_w*0.70"/>
                                              </p:val>
                                            </p:tav>
                                            <p:tav tm="100000">
                                              <p:val>
                                                <p:strVal val="#ppt_w"/>
                                              </p:val>
                                            </p:tav>
                                          </p:tavLst>
                                        </p:anim>
                                        <p:anim calcmode="lin" valueType="num">
                                          <p:cBhvr>
                                            <p:cTn id="59" dur="1000" fill="hold"/>
                                            <p:tgtEl>
                                              <p:spTgt spid="105"/>
                                            </p:tgtEl>
                                            <p:attrNameLst>
                                              <p:attrName>ppt_h</p:attrName>
                                            </p:attrNameLst>
                                          </p:cBhvr>
                                          <p:tavLst>
                                            <p:tav tm="0">
                                              <p:val>
                                                <p:strVal val="#ppt_h"/>
                                              </p:val>
                                            </p:tav>
                                            <p:tav tm="100000">
                                              <p:val>
                                                <p:strVal val="#ppt_h"/>
                                              </p:val>
                                            </p:tav>
                                          </p:tavLst>
                                        </p:anim>
                                        <p:animEffect transition="in" filter="fade">
                                          <p:cBhvr>
                                            <p:cTn id="60" dur="1000"/>
                                            <p:tgtEl>
                                              <p:spTgt spid="105"/>
                                            </p:tgtEl>
                                          </p:cBhvr>
                                        </p:animEffect>
                                      </p:childTnLst>
                                    </p:cTn>
                                  </p:par>
                                </p:childTnLst>
                              </p:cTn>
                            </p:par>
                            <p:par>
                              <p:cTn id="61" fill="hold">
                                <p:stCondLst>
                                  <p:cond delay="7500"/>
                                </p:stCondLst>
                                <p:childTnLst>
                                  <p:par>
                                    <p:cTn id="62" presetID="55" presetClass="entr" presetSubtype="0" fill="hold" nodeType="afterEffect">
                                      <p:stCondLst>
                                        <p:cond delay="0"/>
                                      </p:stCondLst>
                                      <p:childTnLst>
                                        <p:set>
                                          <p:cBhvr>
                                            <p:cTn id="63" dur="1" fill="hold">
                                              <p:stCondLst>
                                                <p:cond delay="0"/>
                                              </p:stCondLst>
                                            </p:cTn>
                                            <p:tgtEl>
                                              <p:spTgt spid="117"/>
                                            </p:tgtEl>
                                            <p:attrNameLst>
                                              <p:attrName>style.visibility</p:attrName>
                                            </p:attrNameLst>
                                          </p:cBhvr>
                                          <p:to>
                                            <p:strVal val="visible"/>
                                          </p:to>
                                        </p:set>
                                        <p:anim calcmode="lin" valueType="num">
                                          <p:cBhvr>
                                            <p:cTn id="64" dur="1000" fill="hold"/>
                                            <p:tgtEl>
                                              <p:spTgt spid="117"/>
                                            </p:tgtEl>
                                            <p:attrNameLst>
                                              <p:attrName>ppt_w</p:attrName>
                                            </p:attrNameLst>
                                          </p:cBhvr>
                                          <p:tavLst>
                                            <p:tav tm="0">
                                              <p:val>
                                                <p:strVal val="#ppt_w*0.70"/>
                                              </p:val>
                                            </p:tav>
                                            <p:tav tm="100000">
                                              <p:val>
                                                <p:strVal val="#ppt_w"/>
                                              </p:val>
                                            </p:tav>
                                          </p:tavLst>
                                        </p:anim>
                                        <p:anim calcmode="lin" valueType="num">
                                          <p:cBhvr>
                                            <p:cTn id="65" dur="1000" fill="hold"/>
                                            <p:tgtEl>
                                              <p:spTgt spid="117"/>
                                            </p:tgtEl>
                                            <p:attrNameLst>
                                              <p:attrName>ppt_h</p:attrName>
                                            </p:attrNameLst>
                                          </p:cBhvr>
                                          <p:tavLst>
                                            <p:tav tm="0">
                                              <p:val>
                                                <p:strVal val="#ppt_h"/>
                                              </p:val>
                                            </p:tav>
                                            <p:tav tm="100000">
                                              <p:val>
                                                <p:strVal val="#ppt_h"/>
                                              </p:val>
                                            </p:tav>
                                          </p:tavLst>
                                        </p:anim>
                                        <p:animEffect transition="in" filter="fade">
                                          <p:cBhvr>
                                            <p:cTn id="66" dur="1000"/>
                                            <p:tgtEl>
                                              <p:spTgt spid="117"/>
                                            </p:tgtEl>
                                          </p:cBhvr>
                                        </p:animEffect>
                                      </p:childTnLst>
                                    </p:cTn>
                                  </p:par>
                                </p:childTnLst>
                              </p:cTn>
                            </p:par>
                            <p:par>
                              <p:cTn id="67" fill="hold">
                                <p:stCondLst>
                                  <p:cond delay="8500"/>
                                </p:stCondLst>
                                <p:childTnLst>
                                  <p:par>
                                    <p:cTn id="68" presetID="55" presetClass="entr" presetSubtype="0" fill="hold" nodeType="afterEffect">
                                      <p:stCondLst>
                                        <p:cond delay="0"/>
                                      </p:stCondLst>
                                      <p:childTnLst>
                                        <p:set>
                                          <p:cBhvr>
                                            <p:cTn id="69" dur="1" fill="hold">
                                              <p:stCondLst>
                                                <p:cond delay="0"/>
                                              </p:stCondLst>
                                            </p:cTn>
                                            <p:tgtEl>
                                              <p:spTgt spid="129"/>
                                            </p:tgtEl>
                                            <p:attrNameLst>
                                              <p:attrName>style.visibility</p:attrName>
                                            </p:attrNameLst>
                                          </p:cBhvr>
                                          <p:to>
                                            <p:strVal val="visible"/>
                                          </p:to>
                                        </p:set>
                                        <p:anim calcmode="lin" valueType="num">
                                          <p:cBhvr>
                                            <p:cTn id="70" dur="1000" fill="hold"/>
                                            <p:tgtEl>
                                              <p:spTgt spid="129"/>
                                            </p:tgtEl>
                                            <p:attrNameLst>
                                              <p:attrName>ppt_w</p:attrName>
                                            </p:attrNameLst>
                                          </p:cBhvr>
                                          <p:tavLst>
                                            <p:tav tm="0">
                                              <p:val>
                                                <p:strVal val="#ppt_w*0.70"/>
                                              </p:val>
                                            </p:tav>
                                            <p:tav tm="100000">
                                              <p:val>
                                                <p:strVal val="#ppt_w"/>
                                              </p:val>
                                            </p:tav>
                                          </p:tavLst>
                                        </p:anim>
                                        <p:anim calcmode="lin" valueType="num">
                                          <p:cBhvr>
                                            <p:cTn id="71" dur="1000" fill="hold"/>
                                            <p:tgtEl>
                                              <p:spTgt spid="129"/>
                                            </p:tgtEl>
                                            <p:attrNameLst>
                                              <p:attrName>ppt_h</p:attrName>
                                            </p:attrNameLst>
                                          </p:cBhvr>
                                          <p:tavLst>
                                            <p:tav tm="0">
                                              <p:val>
                                                <p:strVal val="#ppt_h"/>
                                              </p:val>
                                            </p:tav>
                                            <p:tav tm="100000">
                                              <p:val>
                                                <p:strVal val="#ppt_h"/>
                                              </p:val>
                                            </p:tav>
                                          </p:tavLst>
                                        </p:anim>
                                        <p:animEffect transition="in" filter="fade">
                                          <p:cBhvr>
                                            <p:cTn id="72" dur="1000"/>
                                            <p:tgtEl>
                                              <p:spTgt spid="129"/>
                                            </p:tgtEl>
                                          </p:cBhvr>
                                        </p:animEffect>
                                      </p:childTnLst>
                                    </p:cTn>
                                  </p:par>
                                </p:childTnLst>
                              </p:cTn>
                            </p:par>
                            <p:par>
                              <p:cTn id="73" fill="hold">
                                <p:stCondLst>
                                  <p:cond delay="9500"/>
                                </p:stCondLst>
                                <p:childTnLst>
                                  <p:par>
                                    <p:cTn id="74" presetID="2" presetClass="entr" presetSubtype="1" fill="hold" nodeType="afterEffect" p14:presetBounceEnd="80000">
                                      <p:stCondLst>
                                        <p:cond delay="0"/>
                                      </p:stCondLst>
                                      <p:childTnLst>
                                        <p:set>
                                          <p:cBhvr>
                                            <p:cTn id="75" dur="1" fill="hold">
                                              <p:stCondLst>
                                                <p:cond delay="0"/>
                                              </p:stCondLst>
                                            </p:cTn>
                                            <p:tgtEl>
                                              <p:spTgt spid="144"/>
                                            </p:tgtEl>
                                            <p:attrNameLst>
                                              <p:attrName>style.visibility</p:attrName>
                                            </p:attrNameLst>
                                          </p:cBhvr>
                                          <p:to>
                                            <p:strVal val="visible"/>
                                          </p:to>
                                        </p:set>
                                        <p:anim calcmode="lin" valueType="num" p14:bounceEnd="80000">
                                          <p:cBhvr additive="base">
                                            <p:cTn id="76" dur="1000" fill="hold"/>
                                            <p:tgtEl>
                                              <p:spTgt spid="144"/>
                                            </p:tgtEl>
                                            <p:attrNameLst>
                                              <p:attrName>ppt_x</p:attrName>
                                            </p:attrNameLst>
                                          </p:cBhvr>
                                          <p:tavLst>
                                            <p:tav tm="0">
                                              <p:val>
                                                <p:strVal val="#ppt_x"/>
                                              </p:val>
                                            </p:tav>
                                            <p:tav tm="100000">
                                              <p:val>
                                                <p:strVal val="#ppt_x"/>
                                              </p:val>
                                            </p:tav>
                                          </p:tavLst>
                                        </p:anim>
                                        <p:anim calcmode="lin" valueType="num" p14:bounceEnd="80000">
                                          <p:cBhvr additive="base">
                                            <p:cTn id="77"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5" grpId="0" animBg="1"/>
          <p:bldP spid="86" grpId="0" animBg="1"/>
          <p:bldP spid="87" grpId="0" animBg="1"/>
          <p:bldP spid="88" grpId="0" animBg="1"/>
          <p:bldP spid="89" grpId="0" animBg="1"/>
          <p:bldP spid="90" grpId="0" animBg="1"/>
          <p:bldP spid="91" grpId="0" animBg="1"/>
          <p:bldP spid="9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86"/>
                                            </p:tgtEl>
                                            <p:attrNameLst>
                                              <p:attrName>style.visibility</p:attrName>
                                            </p:attrNameLst>
                                          </p:cBhvr>
                                          <p:to>
                                            <p:strVal val="visible"/>
                                          </p:to>
                                        </p:set>
                                        <p:anim calcmode="lin" valueType="num">
                                          <p:cBhvr>
                                            <p:cTn id="12" dur="500" fill="hold"/>
                                            <p:tgtEl>
                                              <p:spTgt spid="86"/>
                                            </p:tgtEl>
                                            <p:attrNameLst>
                                              <p:attrName>ppt_w</p:attrName>
                                            </p:attrNameLst>
                                          </p:cBhvr>
                                          <p:tavLst>
                                            <p:tav tm="0">
                                              <p:val>
                                                <p:fltVal val="0"/>
                                              </p:val>
                                            </p:tav>
                                            <p:tav tm="100000">
                                              <p:val>
                                                <p:strVal val="#ppt_w"/>
                                              </p:val>
                                            </p:tav>
                                          </p:tavLst>
                                        </p:anim>
                                        <p:anim calcmode="lin" valueType="num">
                                          <p:cBhvr>
                                            <p:cTn id="13" dur="500" fill="hold"/>
                                            <p:tgtEl>
                                              <p:spTgt spid="86"/>
                                            </p:tgtEl>
                                            <p:attrNameLst>
                                              <p:attrName>ppt_h</p:attrName>
                                            </p:attrNameLst>
                                          </p:cBhvr>
                                          <p:tavLst>
                                            <p:tav tm="0">
                                              <p:val>
                                                <p:fltVal val="0"/>
                                              </p:val>
                                            </p:tav>
                                            <p:tav tm="100000">
                                              <p:val>
                                                <p:strVal val="#ppt_h"/>
                                              </p:val>
                                            </p:tav>
                                          </p:tavLst>
                                        </p:anim>
                                        <p:animEffect transition="in" filter="fade">
                                          <p:cBhvr>
                                            <p:cTn id="14" dur="500"/>
                                            <p:tgtEl>
                                              <p:spTgt spid="8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p:cTn id="24" dur="500" fill="hold"/>
                                            <p:tgtEl>
                                              <p:spTgt spid="88"/>
                                            </p:tgtEl>
                                            <p:attrNameLst>
                                              <p:attrName>ppt_w</p:attrName>
                                            </p:attrNameLst>
                                          </p:cBhvr>
                                          <p:tavLst>
                                            <p:tav tm="0">
                                              <p:val>
                                                <p:fltVal val="0"/>
                                              </p:val>
                                            </p:tav>
                                            <p:tav tm="100000">
                                              <p:val>
                                                <p:strVal val="#ppt_w"/>
                                              </p:val>
                                            </p:tav>
                                          </p:tavLst>
                                        </p:anim>
                                        <p:anim calcmode="lin" valueType="num">
                                          <p:cBhvr>
                                            <p:cTn id="25" dur="500" fill="hold"/>
                                            <p:tgtEl>
                                              <p:spTgt spid="88"/>
                                            </p:tgtEl>
                                            <p:attrNameLst>
                                              <p:attrName>ppt_h</p:attrName>
                                            </p:attrNameLst>
                                          </p:cBhvr>
                                          <p:tavLst>
                                            <p:tav tm="0">
                                              <p:val>
                                                <p:fltVal val="0"/>
                                              </p:val>
                                            </p:tav>
                                            <p:tav tm="100000">
                                              <p:val>
                                                <p:strVal val="#ppt_h"/>
                                              </p:val>
                                            </p:tav>
                                          </p:tavLst>
                                        </p:anim>
                                        <p:animEffect transition="in" filter="fade">
                                          <p:cBhvr>
                                            <p:cTn id="26" dur="500"/>
                                            <p:tgtEl>
                                              <p:spTgt spid="88"/>
                                            </p:tgtEl>
                                          </p:cBhvr>
                                        </p:animEffect>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p:cTn id="30" dur="500" fill="hold"/>
                                            <p:tgtEl>
                                              <p:spTgt spid="90"/>
                                            </p:tgtEl>
                                            <p:attrNameLst>
                                              <p:attrName>ppt_w</p:attrName>
                                            </p:attrNameLst>
                                          </p:cBhvr>
                                          <p:tavLst>
                                            <p:tav tm="0">
                                              <p:val>
                                                <p:fltVal val="0"/>
                                              </p:val>
                                            </p:tav>
                                            <p:tav tm="100000">
                                              <p:val>
                                                <p:strVal val="#ppt_w"/>
                                              </p:val>
                                            </p:tav>
                                          </p:tavLst>
                                        </p:anim>
                                        <p:anim calcmode="lin" valueType="num">
                                          <p:cBhvr>
                                            <p:cTn id="31" dur="500" fill="hold"/>
                                            <p:tgtEl>
                                              <p:spTgt spid="90"/>
                                            </p:tgtEl>
                                            <p:attrNameLst>
                                              <p:attrName>ppt_h</p:attrName>
                                            </p:attrNameLst>
                                          </p:cBhvr>
                                          <p:tavLst>
                                            <p:tav tm="0">
                                              <p:val>
                                                <p:fltVal val="0"/>
                                              </p:val>
                                            </p:tav>
                                            <p:tav tm="100000">
                                              <p:val>
                                                <p:strVal val="#ppt_h"/>
                                              </p:val>
                                            </p:tav>
                                          </p:tavLst>
                                        </p:anim>
                                        <p:animEffect transition="in" filter="fade">
                                          <p:cBhvr>
                                            <p:cTn id="32" dur="500"/>
                                            <p:tgtEl>
                                              <p:spTgt spid="9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down)">
                                          <p:cBhvr>
                                            <p:cTn id="36" dur="500"/>
                                            <p:tgtEl>
                                              <p:spTgt spid="85"/>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down)">
                                          <p:cBhvr>
                                            <p:cTn id="40" dur="500"/>
                                            <p:tgtEl>
                                              <p:spTgt spid="91"/>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down)">
                                          <p:cBhvr>
                                            <p:cTn id="44" dur="500"/>
                                            <p:tgtEl>
                                              <p:spTgt spid="87"/>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down)">
                                          <p:cBhvr>
                                            <p:cTn id="48" dur="500"/>
                                            <p:tgtEl>
                                              <p:spTgt spid="89"/>
                                            </p:tgtEl>
                                          </p:cBhvr>
                                        </p:animEffect>
                                      </p:childTnLst>
                                    </p:cTn>
                                  </p:par>
                                </p:childTnLst>
                              </p:cTn>
                            </p:par>
                            <p:par>
                              <p:cTn id="49" fill="hold">
                                <p:stCondLst>
                                  <p:cond delay="5500"/>
                                </p:stCondLst>
                                <p:childTnLst>
                                  <p:par>
                                    <p:cTn id="50" presetID="55" presetClass="entr" presetSubtype="0" fill="hold"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1000" fill="hold"/>
                                            <p:tgtEl>
                                              <p:spTgt spid="93"/>
                                            </p:tgtEl>
                                            <p:attrNameLst>
                                              <p:attrName>ppt_w</p:attrName>
                                            </p:attrNameLst>
                                          </p:cBhvr>
                                          <p:tavLst>
                                            <p:tav tm="0">
                                              <p:val>
                                                <p:strVal val="#ppt_w*0.70"/>
                                              </p:val>
                                            </p:tav>
                                            <p:tav tm="100000">
                                              <p:val>
                                                <p:strVal val="#ppt_w"/>
                                              </p:val>
                                            </p:tav>
                                          </p:tavLst>
                                        </p:anim>
                                        <p:anim calcmode="lin" valueType="num">
                                          <p:cBhvr>
                                            <p:cTn id="53" dur="1000" fill="hold"/>
                                            <p:tgtEl>
                                              <p:spTgt spid="93"/>
                                            </p:tgtEl>
                                            <p:attrNameLst>
                                              <p:attrName>ppt_h</p:attrName>
                                            </p:attrNameLst>
                                          </p:cBhvr>
                                          <p:tavLst>
                                            <p:tav tm="0">
                                              <p:val>
                                                <p:strVal val="#ppt_h"/>
                                              </p:val>
                                            </p:tav>
                                            <p:tav tm="100000">
                                              <p:val>
                                                <p:strVal val="#ppt_h"/>
                                              </p:val>
                                            </p:tav>
                                          </p:tavLst>
                                        </p:anim>
                                        <p:animEffect transition="in" filter="fade">
                                          <p:cBhvr>
                                            <p:cTn id="54" dur="1000"/>
                                            <p:tgtEl>
                                              <p:spTgt spid="93"/>
                                            </p:tgtEl>
                                          </p:cBhvr>
                                        </p:animEffect>
                                      </p:childTnLst>
                                    </p:cTn>
                                  </p:par>
                                </p:childTnLst>
                              </p:cTn>
                            </p:par>
                            <p:par>
                              <p:cTn id="55" fill="hold">
                                <p:stCondLst>
                                  <p:cond delay="6500"/>
                                </p:stCondLst>
                                <p:childTnLst>
                                  <p:par>
                                    <p:cTn id="56" presetID="55" presetClass="entr" presetSubtype="0" fill="hold" nodeType="afterEffect">
                                      <p:stCondLst>
                                        <p:cond delay="0"/>
                                      </p:stCondLst>
                                      <p:childTnLst>
                                        <p:set>
                                          <p:cBhvr>
                                            <p:cTn id="57" dur="1" fill="hold">
                                              <p:stCondLst>
                                                <p:cond delay="0"/>
                                              </p:stCondLst>
                                            </p:cTn>
                                            <p:tgtEl>
                                              <p:spTgt spid="105"/>
                                            </p:tgtEl>
                                            <p:attrNameLst>
                                              <p:attrName>style.visibility</p:attrName>
                                            </p:attrNameLst>
                                          </p:cBhvr>
                                          <p:to>
                                            <p:strVal val="visible"/>
                                          </p:to>
                                        </p:set>
                                        <p:anim calcmode="lin" valueType="num">
                                          <p:cBhvr>
                                            <p:cTn id="58" dur="1000" fill="hold"/>
                                            <p:tgtEl>
                                              <p:spTgt spid="105"/>
                                            </p:tgtEl>
                                            <p:attrNameLst>
                                              <p:attrName>ppt_w</p:attrName>
                                            </p:attrNameLst>
                                          </p:cBhvr>
                                          <p:tavLst>
                                            <p:tav tm="0">
                                              <p:val>
                                                <p:strVal val="#ppt_w*0.70"/>
                                              </p:val>
                                            </p:tav>
                                            <p:tav tm="100000">
                                              <p:val>
                                                <p:strVal val="#ppt_w"/>
                                              </p:val>
                                            </p:tav>
                                          </p:tavLst>
                                        </p:anim>
                                        <p:anim calcmode="lin" valueType="num">
                                          <p:cBhvr>
                                            <p:cTn id="59" dur="1000" fill="hold"/>
                                            <p:tgtEl>
                                              <p:spTgt spid="105"/>
                                            </p:tgtEl>
                                            <p:attrNameLst>
                                              <p:attrName>ppt_h</p:attrName>
                                            </p:attrNameLst>
                                          </p:cBhvr>
                                          <p:tavLst>
                                            <p:tav tm="0">
                                              <p:val>
                                                <p:strVal val="#ppt_h"/>
                                              </p:val>
                                            </p:tav>
                                            <p:tav tm="100000">
                                              <p:val>
                                                <p:strVal val="#ppt_h"/>
                                              </p:val>
                                            </p:tav>
                                          </p:tavLst>
                                        </p:anim>
                                        <p:animEffect transition="in" filter="fade">
                                          <p:cBhvr>
                                            <p:cTn id="60" dur="1000"/>
                                            <p:tgtEl>
                                              <p:spTgt spid="105"/>
                                            </p:tgtEl>
                                          </p:cBhvr>
                                        </p:animEffect>
                                      </p:childTnLst>
                                    </p:cTn>
                                  </p:par>
                                </p:childTnLst>
                              </p:cTn>
                            </p:par>
                            <p:par>
                              <p:cTn id="61" fill="hold">
                                <p:stCondLst>
                                  <p:cond delay="7500"/>
                                </p:stCondLst>
                                <p:childTnLst>
                                  <p:par>
                                    <p:cTn id="62" presetID="55" presetClass="entr" presetSubtype="0" fill="hold" nodeType="afterEffect">
                                      <p:stCondLst>
                                        <p:cond delay="0"/>
                                      </p:stCondLst>
                                      <p:childTnLst>
                                        <p:set>
                                          <p:cBhvr>
                                            <p:cTn id="63" dur="1" fill="hold">
                                              <p:stCondLst>
                                                <p:cond delay="0"/>
                                              </p:stCondLst>
                                            </p:cTn>
                                            <p:tgtEl>
                                              <p:spTgt spid="117"/>
                                            </p:tgtEl>
                                            <p:attrNameLst>
                                              <p:attrName>style.visibility</p:attrName>
                                            </p:attrNameLst>
                                          </p:cBhvr>
                                          <p:to>
                                            <p:strVal val="visible"/>
                                          </p:to>
                                        </p:set>
                                        <p:anim calcmode="lin" valueType="num">
                                          <p:cBhvr>
                                            <p:cTn id="64" dur="1000" fill="hold"/>
                                            <p:tgtEl>
                                              <p:spTgt spid="117"/>
                                            </p:tgtEl>
                                            <p:attrNameLst>
                                              <p:attrName>ppt_w</p:attrName>
                                            </p:attrNameLst>
                                          </p:cBhvr>
                                          <p:tavLst>
                                            <p:tav tm="0">
                                              <p:val>
                                                <p:strVal val="#ppt_w*0.70"/>
                                              </p:val>
                                            </p:tav>
                                            <p:tav tm="100000">
                                              <p:val>
                                                <p:strVal val="#ppt_w"/>
                                              </p:val>
                                            </p:tav>
                                          </p:tavLst>
                                        </p:anim>
                                        <p:anim calcmode="lin" valueType="num">
                                          <p:cBhvr>
                                            <p:cTn id="65" dur="1000" fill="hold"/>
                                            <p:tgtEl>
                                              <p:spTgt spid="117"/>
                                            </p:tgtEl>
                                            <p:attrNameLst>
                                              <p:attrName>ppt_h</p:attrName>
                                            </p:attrNameLst>
                                          </p:cBhvr>
                                          <p:tavLst>
                                            <p:tav tm="0">
                                              <p:val>
                                                <p:strVal val="#ppt_h"/>
                                              </p:val>
                                            </p:tav>
                                            <p:tav tm="100000">
                                              <p:val>
                                                <p:strVal val="#ppt_h"/>
                                              </p:val>
                                            </p:tav>
                                          </p:tavLst>
                                        </p:anim>
                                        <p:animEffect transition="in" filter="fade">
                                          <p:cBhvr>
                                            <p:cTn id="66" dur="1000"/>
                                            <p:tgtEl>
                                              <p:spTgt spid="117"/>
                                            </p:tgtEl>
                                          </p:cBhvr>
                                        </p:animEffect>
                                      </p:childTnLst>
                                    </p:cTn>
                                  </p:par>
                                </p:childTnLst>
                              </p:cTn>
                            </p:par>
                            <p:par>
                              <p:cTn id="67" fill="hold">
                                <p:stCondLst>
                                  <p:cond delay="8500"/>
                                </p:stCondLst>
                                <p:childTnLst>
                                  <p:par>
                                    <p:cTn id="68" presetID="55" presetClass="entr" presetSubtype="0" fill="hold" nodeType="afterEffect">
                                      <p:stCondLst>
                                        <p:cond delay="0"/>
                                      </p:stCondLst>
                                      <p:childTnLst>
                                        <p:set>
                                          <p:cBhvr>
                                            <p:cTn id="69" dur="1" fill="hold">
                                              <p:stCondLst>
                                                <p:cond delay="0"/>
                                              </p:stCondLst>
                                            </p:cTn>
                                            <p:tgtEl>
                                              <p:spTgt spid="129"/>
                                            </p:tgtEl>
                                            <p:attrNameLst>
                                              <p:attrName>style.visibility</p:attrName>
                                            </p:attrNameLst>
                                          </p:cBhvr>
                                          <p:to>
                                            <p:strVal val="visible"/>
                                          </p:to>
                                        </p:set>
                                        <p:anim calcmode="lin" valueType="num">
                                          <p:cBhvr>
                                            <p:cTn id="70" dur="1000" fill="hold"/>
                                            <p:tgtEl>
                                              <p:spTgt spid="129"/>
                                            </p:tgtEl>
                                            <p:attrNameLst>
                                              <p:attrName>ppt_w</p:attrName>
                                            </p:attrNameLst>
                                          </p:cBhvr>
                                          <p:tavLst>
                                            <p:tav tm="0">
                                              <p:val>
                                                <p:strVal val="#ppt_w*0.70"/>
                                              </p:val>
                                            </p:tav>
                                            <p:tav tm="100000">
                                              <p:val>
                                                <p:strVal val="#ppt_w"/>
                                              </p:val>
                                            </p:tav>
                                          </p:tavLst>
                                        </p:anim>
                                        <p:anim calcmode="lin" valueType="num">
                                          <p:cBhvr>
                                            <p:cTn id="71" dur="1000" fill="hold"/>
                                            <p:tgtEl>
                                              <p:spTgt spid="129"/>
                                            </p:tgtEl>
                                            <p:attrNameLst>
                                              <p:attrName>ppt_h</p:attrName>
                                            </p:attrNameLst>
                                          </p:cBhvr>
                                          <p:tavLst>
                                            <p:tav tm="0">
                                              <p:val>
                                                <p:strVal val="#ppt_h"/>
                                              </p:val>
                                            </p:tav>
                                            <p:tav tm="100000">
                                              <p:val>
                                                <p:strVal val="#ppt_h"/>
                                              </p:val>
                                            </p:tav>
                                          </p:tavLst>
                                        </p:anim>
                                        <p:animEffect transition="in" filter="fade">
                                          <p:cBhvr>
                                            <p:cTn id="72" dur="1000"/>
                                            <p:tgtEl>
                                              <p:spTgt spid="129"/>
                                            </p:tgtEl>
                                          </p:cBhvr>
                                        </p:animEffect>
                                      </p:childTnLst>
                                    </p:cTn>
                                  </p:par>
                                </p:childTnLst>
                              </p:cTn>
                            </p:par>
                            <p:par>
                              <p:cTn id="73" fill="hold">
                                <p:stCondLst>
                                  <p:cond delay="9500"/>
                                </p:stCondLst>
                                <p:childTnLst>
                                  <p:par>
                                    <p:cTn id="74" presetID="2" presetClass="entr" presetSubtype="1" fill="hold" nodeType="afterEffect">
                                      <p:stCondLst>
                                        <p:cond delay="0"/>
                                      </p:stCondLst>
                                      <p:childTnLst>
                                        <p:set>
                                          <p:cBhvr>
                                            <p:cTn id="75" dur="1" fill="hold">
                                              <p:stCondLst>
                                                <p:cond delay="0"/>
                                              </p:stCondLst>
                                            </p:cTn>
                                            <p:tgtEl>
                                              <p:spTgt spid="144"/>
                                            </p:tgtEl>
                                            <p:attrNameLst>
                                              <p:attrName>style.visibility</p:attrName>
                                            </p:attrNameLst>
                                          </p:cBhvr>
                                          <p:to>
                                            <p:strVal val="visible"/>
                                          </p:to>
                                        </p:set>
                                        <p:anim calcmode="lin" valueType="num">
                                          <p:cBhvr additive="base">
                                            <p:cTn id="76" dur="1000" fill="hold"/>
                                            <p:tgtEl>
                                              <p:spTgt spid="144"/>
                                            </p:tgtEl>
                                            <p:attrNameLst>
                                              <p:attrName>ppt_x</p:attrName>
                                            </p:attrNameLst>
                                          </p:cBhvr>
                                          <p:tavLst>
                                            <p:tav tm="0">
                                              <p:val>
                                                <p:strVal val="#ppt_x"/>
                                              </p:val>
                                            </p:tav>
                                            <p:tav tm="100000">
                                              <p:val>
                                                <p:strVal val="#ppt_x"/>
                                              </p:val>
                                            </p:tav>
                                          </p:tavLst>
                                        </p:anim>
                                        <p:anim calcmode="lin" valueType="num">
                                          <p:cBhvr additive="base">
                                            <p:cTn id="77" dur="1000" fill="hold"/>
                                            <p:tgtEl>
                                              <p:spTgt spid="1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5" grpId="0" animBg="1"/>
          <p:bldP spid="86" grpId="0" animBg="1"/>
          <p:bldP spid="87" grpId="0" animBg="1"/>
          <p:bldP spid="88" grpId="0" animBg="1"/>
          <p:bldP spid="89" grpId="0" animBg="1"/>
          <p:bldP spid="90" grpId="0" animBg="1"/>
          <p:bldP spid="91" grpId="0" animBg="1"/>
          <p:bldP spid="9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rotWithShape="1">
          <a:blip r:embed="rId12">
            <a:extLst>
              <a:ext uri="{28A0092B-C50C-407E-A947-70E740481C1C}">
                <a14:useLocalDpi xmlns:a14="http://schemas.microsoft.com/office/drawing/2010/main" val="0"/>
              </a:ext>
            </a:extLst>
          </a:blip>
          <a:srcRect b="94517"/>
          <a:stretch>
            <a:fillRect/>
          </a:stretch>
        </p:blipFill>
        <p:spPr>
          <a:xfrm>
            <a:off x="2322444" y="6387546"/>
            <a:ext cx="7388086" cy="470454"/>
          </a:xfrm>
          <a:custGeom>
            <a:avLst/>
            <a:gdLst>
              <a:gd name="connsiteX0" fmla="*/ 0 w 7388086"/>
              <a:gd name="connsiteY0" fmla="*/ 0 h 470454"/>
              <a:gd name="connsiteX1" fmla="*/ 7388086 w 7388086"/>
              <a:gd name="connsiteY1" fmla="*/ 0 h 470454"/>
              <a:gd name="connsiteX2" fmla="*/ 7388086 w 7388086"/>
              <a:gd name="connsiteY2" fmla="*/ 470454 h 470454"/>
              <a:gd name="connsiteX3" fmla="*/ 5960165 w 7388086"/>
              <a:gd name="connsiteY3" fmla="*/ 470454 h 470454"/>
              <a:gd name="connsiteX4" fmla="*/ 5960165 w 7388086"/>
              <a:gd name="connsiteY4" fmla="*/ 346581 h 470454"/>
              <a:gd name="connsiteX5" fmla="*/ 5718676 w 7388086"/>
              <a:gd name="connsiteY5" fmla="*/ 346581 h 470454"/>
              <a:gd name="connsiteX6" fmla="*/ 5718676 w 7388086"/>
              <a:gd name="connsiteY6" fmla="*/ 470454 h 470454"/>
              <a:gd name="connsiteX7" fmla="*/ 0 w 7388086"/>
              <a:gd name="connsiteY7" fmla="*/ 470454 h 4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8086" h="470454">
                <a:moveTo>
                  <a:pt x="0" y="0"/>
                </a:moveTo>
                <a:lnTo>
                  <a:pt x="7388086" y="0"/>
                </a:lnTo>
                <a:lnTo>
                  <a:pt x="7388086" y="470454"/>
                </a:lnTo>
                <a:lnTo>
                  <a:pt x="5960165" y="470454"/>
                </a:lnTo>
                <a:lnTo>
                  <a:pt x="5960165" y="346581"/>
                </a:lnTo>
                <a:lnTo>
                  <a:pt x="5718676" y="346581"/>
                </a:lnTo>
                <a:lnTo>
                  <a:pt x="5718676" y="470454"/>
                </a:lnTo>
                <a:lnTo>
                  <a:pt x="0" y="470454"/>
                </a:lnTo>
                <a:close/>
              </a:path>
            </a:pathLst>
          </a:custGeom>
        </p:spPr>
      </p:pic>
      <p:pic>
        <p:nvPicPr>
          <p:cNvPr id="4" name="图片 3"/>
          <p:cNvPicPr>
            <a:picLocks noChangeAspect="1"/>
          </p:cNvPicPr>
          <p:nvPr/>
        </p:nvPicPr>
        <p:blipFill rotWithShape="1">
          <a:blip r:embed="rId12">
            <a:extLst>
              <a:ext uri="{28A0092B-C50C-407E-A947-70E740481C1C}">
                <a14:useLocalDpi xmlns:a14="http://schemas.microsoft.com/office/drawing/2010/main" val="0"/>
              </a:ext>
            </a:extLst>
          </a:blip>
          <a:srcRect t="85416"/>
          <a:stretch>
            <a:fillRect/>
          </a:stretch>
        </p:blipFill>
        <p:spPr>
          <a:xfrm>
            <a:off x="2322444" y="0"/>
            <a:ext cx="7388086" cy="1251258"/>
          </a:xfrm>
          <a:prstGeom prst="rect">
            <a:avLst/>
          </a:prstGeom>
        </p:spPr>
      </p:pic>
      <p:pic>
        <p:nvPicPr>
          <p:cNvPr id="7" name="图片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2887" y="0"/>
            <a:ext cx="4118113" cy="6949316"/>
          </a:xfrm>
          <a:prstGeom prst="rect">
            <a:avLst/>
          </a:prstGeom>
        </p:spPr>
      </p:pic>
      <p:sp>
        <p:nvSpPr>
          <p:cNvPr id="66" name="任意多边形: 形状 65"/>
          <p:cNvSpPr/>
          <p:nvPr/>
        </p:nvSpPr>
        <p:spPr>
          <a:xfrm>
            <a:off x="1082040" y="1823794"/>
            <a:ext cx="10027920" cy="4043605"/>
          </a:xfrm>
          <a:custGeom>
            <a:avLst/>
            <a:gdLst>
              <a:gd name="connsiteX0" fmla="*/ 1301138 w 10027920"/>
              <a:gd name="connsiteY0" fmla="*/ 479969 h 4747260"/>
              <a:gd name="connsiteX1" fmla="*/ 1301138 w 10027920"/>
              <a:gd name="connsiteY1" fmla="*/ 4280782 h 4747260"/>
              <a:gd name="connsiteX2" fmla="*/ 3088147 w 10027920"/>
              <a:gd name="connsiteY2" fmla="*/ 4280782 h 4747260"/>
              <a:gd name="connsiteX3" fmla="*/ 3088147 w 10027920"/>
              <a:gd name="connsiteY3" fmla="*/ 479969 h 4747260"/>
              <a:gd name="connsiteX4" fmla="*/ 0 w 10027920"/>
              <a:gd name="connsiteY4" fmla="*/ 0 h 4747260"/>
              <a:gd name="connsiteX5" fmla="*/ 10027920 w 10027920"/>
              <a:gd name="connsiteY5" fmla="*/ 0 h 4747260"/>
              <a:gd name="connsiteX6" fmla="*/ 10027920 w 10027920"/>
              <a:gd name="connsiteY6" fmla="*/ 4747260 h 4747260"/>
              <a:gd name="connsiteX7" fmla="*/ 0 w 10027920"/>
              <a:gd name="connsiteY7" fmla="*/ 4747260 h 474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7920" h="4747260">
                <a:moveTo>
                  <a:pt x="1301138" y="479969"/>
                </a:moveTo>
                <a:lnTo>
                  <a:pt x="1301138" y="4280782"/>
                </a:lnTo>
                <a:lnTo>
                  <a:pt x="3088147" y="4280782"/>
                </a:lnTo>
                <a:lnTo>
                  <a:pt x="3088147" y="479969"/>
                </a:lnTo>
                <a:close/>
                <a:moveTo>
                  <a:pt x="0" y="0"/>
                </a:moveTo>
                <a:lnTo>
                  <a:pt x="10027920" y="0"/>
                </a:lnTo>
                <a:lnTo>
                  <a:pt x="10027920" y="4747260"/>
                </a:lnTo>
                <a:lnTo>
                  <a:pt x="0" y="4747260"/>
                </a:lnTo>
                <a:close/>
              </a:path>
            </a:pathLst>
          </a:cu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defTabSz="1219200" eaLnBrk="1" fontAlgn="auto" hangingPunct="1">
              <a:spcBef>
                <a:spcPts val="0"/>
              </a:spcBef>
              <a:spcAft>
                <a:spcPts val="0"/>
              </a:spcAft>
              <a:defRPr/>
            </a:pPr>
            <a:endParaRPr lang="zh-CN" altLang="en-US" sz="2400">
              <a:solidFill>
                <a:srgbClr val="FFFFFF"/>
              </a:solidFill>
            </a:endParaRPr>
          </a:p>
        </p:txBody>
      </p:sp>
      <p:pic>
        <p:nvPicPr>
          <p:cNvPr id="67" name="图片 6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7534" y="973834"/>
            <a:ext cx="3594009" cy="4889601"/>
          </a:xfrm>
          <a:prstGeom prst="rect">
            <a:avLst/>
          </a:prstGeom>
        </p:spPr>
      </p:pic>
      <p:sp>
        <p:nvSpPr>
          <p:cNvPr id="37" name="PA_库_文本框 21"/>
          <p:cNvSpPr txBox="1"/>
          <p:nvPr>
            <p:custDataLst>
              <p:tags r:id="rId1"/>
            </p:custDataLst>
          </p:nvPr>
        </p:nvSpPr>
        <p:spPr>
          <a:xfrm rot="16200000">
            <a:off x="5634335" y="-959290"/>
            <a:ext cx="923330" cy="3866250"/>
          </a:xfrm>
          <a:prstGeom prst="rect">
            <a:avLst/>
          </a:prstGeom>
          <a:noFill/>
        </p:spPr>
        <p:txBody>
          <a:bodyPr vert="eaVert" wrap="square" rtlCol="0">
            <a:spAutoFit/>
          </a:bodyPr>
          <a:lstStyle/>
          <a:p>
            <a:pPr algn="ctr"/>
            <a:r>
              <a:rPr lang="en-US" altLang="zh-CN" sz="48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effectLst>
                  <a:innerShdw blurRad="63500" dist="50800" dir="13500000">
                    <a:prstClr val="black">
                      <a:alpha val="50000"/>
                    </a:prstClr>
                  </a:innerShdw>
                </a:effectLst>
                <a:latin typeface="Colonna MT Std" panose="04030504000000020006" pitchFamily="82" charset="0"/>
              </a:rPr>
              <a:t>CONTENTS</a:t>
            </a:r>
          </a:p>
        </p:txBody>
      </p:sp>
      <p:grpSp>
        <p:nvGrpSpPr>
          <p:cNvPr id="5" name="组合 4"/>
          <p:cNvGrpSpPr/>
          <p:nvPr/>
        </p:nvGrpSpPr>
        <p:grpSpPr>
          <a:xfrm>
            <a:off x="4901062" y="2436600"/>
            <a:ext cx="638494" cy="636611"/>
            <a:chOff x="3481104" y="2111643"/>
            <a:chExt cx="638494" cy="636611"/>
          </a:xfrm>
        </p:grpSpPr>
        <p:sp>
          <p:nvSpPr>
            <p:cNvPr id="11" name="PA_库_椭圆 1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8"/>
              </p:custDataLst>
            </p:nvPr>
          </p:nvSpPr>
          <p:spPr>
            <a:xfrm>
              <a:off x="3481104" y="2111643"/>
              <a:ext cx="638494" cy="636611"/>
            </a:xfrm>
            <a:prstGeom prst="ellipse">
              <a:avLst/>
            </a:prstGeom>
            <a:solidFill>
              <a:srgbClr val="B7D2C8"/>
            </a:solidFill>
            <a:ln w="12700" cap="flat" cmpd="sng" algn="ctr">
              <a:noFill/>
              <a:prstDash val="solid"/>
              <a:miter lim="800000"/>
            </a:ln>
            <a:effectLst/>
          </p:spPr>
          <p:txBody>
            <a:bodyPr anchor="ctr"/>
            <a:lstStyle/>
            <a:p>
              <a:pPr algn="ctr" defTabSz="1219200" eaLnBrk="1" fontAlgn="auto" hangingPunct="1">
                <a:spcBef>
                  <a:spcPts val="0"/>
                </a:spcBef>
                <a:spcAft>
                  <a:spcPts val="0"/>
                </a:spcAft>
                <a:defRPr/>
              </a:pPr>
              <a:endParaRPr lang="en-US" sz="2400" kern="0">
                <a:solidFill>
                  <a:srgbClr val="FFFFFF"/>
                </a:solidFill>
                <a:latin typeface="方正清刻本悦宋简体" panose="02000000000000000000" pitchFamily="2" charset="-122"/>
                <a:ea typeface="方正清刻本悦宋简体" panose="02000000000000000000" pitchFamily="2" charset="-122"/>
              </a:endParaRPr>
            </a:p>
          </p:txBody>
        </p:sp>
        <p:sp>
          <p:nvSpPr>
            <p:cNvPr id="12" name="PA_库_文本框 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p:nvPr>
              <p:custDataLst>
                <p:tags r:id="rId9"/>
              </p:custDataLst>
            </p:nvPr>
          </p:nvSpPr>
          <p:spPr>
            <a:xfrm>
              <a:off x="3630006" y="2173173"/>
              <a:ext cx="405096" cy="523220"/>
            </a:xfrm>
            <a:prstGeom prst="rect">
              <a:avLst/>
            </a:prstGeom>
            <a:noFill/>
          </p:spPr>
          <p:txBody>
            <a:bodyPr wrap="square" lIns="0" rIns="0">
              <a:spAutoFit/>
            </a:bodyPr>
            <a:lstStyle/>
            <a:p>
              <a:pPr defTabSz="1219200" eaLnBrk="1" fontAlgn="auto" hangingPunct="1">
                <a:spcBef>
                  <a:spcPts val="0"/>
                </a:spcBef>
                <a:spcAft>
                  <a:spcPts val="0"/>
                </a:spcAft>
                <a:defRPr/>
              </a:pPr>
              <a:r>
                <a:rPr lang="zh-CN" alt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rPr>
                <a:t>壹</a:t>
              </a:r>
              <a:endParaRPr 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endParaRPr>
            </a:p>
          </p:txBody>
        </p:sp>
      </p:grpSp>
      <p:grpSp>
        <p:nvGrpSpPr>
          <p:cNvPr id="38" name="组合 37"/>
          <p:cNvGrpSpPr/>
          <p:nvPr/>
        </p:nvGrpSpPr>
        <p:grpSpPr>
          <a:xfrm>
            <a:off x="4945253" y="3273292"/>
            <a:ext cx="737288" cy="2202224"/>
            <a:chOff x="2785365" y="3099577"/>
            <a:chExt cx="737288" cy="2202224"/>
          </a:xfrm>
        </p:grpSpPr>
        <p:grpSp>
          <p:nvGrpSpPr>
            <p:cNvPr id="20" name="组合 19"/>
            <p:cNvGrpSpPr/>
            <p:nvPr/>
          </p:nvGrpSpPr>
          <p:grpSpPr>
            <a:xfrm>
              <a:off x="2785365" y="3519976"/>
              <a:ext cx="737288" cy="1686026"/>
              <a:chOff x="5366658" y="1823863"/>
              <a:chExt cx="737288" cy="2736518"/>
            </a:xfrm>
          </p:grpSpPr>
          <p:sp>
            <p:nvSpPr>
              <p:cNvPr id="21" name="文本框 20"/>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spc="3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yuweij Medium" charset="0"/>
                  </a:rPr>
                  <a:t>企业概况</a:t>
                </a:r>
              </a:p>
            </p:txBody>
          </p:sp>
          <p:sp>
            <p:nvSpPr>
              <p:cNvPr id="22" name="文本框 21"/>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i="0" u="none" strike="noStrike" kern="1200" cap="none" spc="300" normalizeH="0" baseline="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rPr>
                  <a:t>PART 01</a:t>
                </a:r>
              </a:p>
            </p:txBody>
          </p:sp>
        </p:grpSp>
        <p:cxnSp>
          <p:nvCxnSpPr>
            <p:cNvPr id="3" name="直接连接符 2"/>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510279" y="2436600"/>
            <a:ext cx="638494" cy="636611"/>
            <a:chOff x="3481104" y="2111643"/>
            <a:chExt cx="638494" cy="636611"/>
          </a:xfrm>
        </p:grpSpPr>
        <p:sp>
          <p:nvSpPr>
            <p:cNvPr id="40" name="PA_库_椭圆 1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6"/>
              </p:custDataLst>
            </p:nvPr>
          </p:nvSpPr>
          <p:spPr>
            <a:xfrm>
              <a:off x="3481104" y="2111643"/>
              <a:ext cx="638494" cy="636611"/>
            </a:xfrm>
            <a:prstGeom prst="ellipse">
              <a:avLst/>
            </a:prstGeom>
            <a:solidFill>
              <a:srgbClr val="B7D2C8"/>
            </a:solidFill>
            <a:ln w="12700" cap="flat" cmpd="sng" algn="ctr">
              <a:noFill/>
              <a:prstDash val="solid"/>
              <a:miter lim="800000"/>
            </a:ln>
            <a:effectLst/>
          </p:spPr>
          <p:txBody>
            <a:bodyPr anchor="ctr"/>
            <a:lstStyle/>
            <a:p>
              <a:pPr algn="ctr" defTabSz="1219200" eaLnBrk="1" fontAlgn="auto" hangingPunct="1">
                <a:spcBef>
                  <a:spcPts val="0"/>
                </a:spcBef>
                <a:spcAft>
                  <a:spcPts val="0"/>
                </a:spcAft>
                <a:defRPr/>
              </a:pPr>
              <a:endParaRPr lang="en-US" sz="2400" kern="0">
                <a:solidFill>
                  <a:srgbClr val="FFFFFF"/>
                </a:solidFill>
                <a:latin typeface="方正清刻本悦宋简体" panose="02000000000000000000" pitchFamily="2" charset="-122"/>
                <a:ea typeface="方正清刻本悦宋简体" panose="02000000000000000000" pitchFamily="2" charset="-122"/>
              </a:endParaRPr>
            </a:p>
          </p:txBody>
        </p:sp>
        <p:sp>
          <p:nvSpPr>
            <p:cNvPr id="41" name="PA_库_文本框 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p:nvPr>
              <p:custDataLst>
                <p:tags r:id="rId7"/>
              </p:custDataLst>
            </p:nvPr>
          </p:nvSpPr>
          <p:spPr>
            <a:xfrm>
              <a:off x="3630006" y="2173173"/>
              <a:ext cx="405096" cy="523220"/>
            </a:xfrm>
            <a:prstGeom prst="rect">
              <a:avLst/>
            </a:prstGeom>
            <a:noFill/>
          </p:spPr>
          <p:txBody>
            <a:bodyPr wrap="square" lIns="0" rIns="0">
              <a:spAutoFit/>
            </a:bodyPr>
            <a:lstStyle/>
            <a:p>
              <a:pPr defTabSz="1219200" eaLnBrk="1" fontAlgn="auto" hangingPunct="1">
                <a:spcBef>
                  <a:spcPts val="0"/>
                </a:spcBef>
                <a:spcAft>
                  <a:spcPts val="0"/>
                </a:spcAft>
                <a:defRPr/>
              </a:pPr>
              <a:r>
                <a:rPr lang="zh-CN" alt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rPr>
                <a:t>贰</a:t>
              </a:r>
              <a:endParaRPr 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endParaRPr>
            </a:p>
          </p:txBody>
        </p:sp>
      </p:grpSp>
      <p:grpSp>
        <p:nvGrpSpPr>
          <p:cNvPr id="42" name="组合 41"/>
          <p:cNvGrpSpPr/>
          <p:nvPr/>
        </p:nvGrpSpPr>
        <p:grpSpPr>
          <a:xfrm>
            <a:off x="6554470" y="3273292"/>
            <a:ext cx="737288" cy="2202224"/>
            <a:chOff x="2785365" y="3099577"/>
            <a:chExt cx="737288" cy="2202224"/>
          </a:xfrm>
        </p:grpSpPr>
        <p:grpSp>
          <p:nvGrpSpPr>
            <p:cNvPr id="43" name="组合 42"/>
            <p:cNvGrpSpPr/>
            <p:nvPr/>
          </p:nvGrpSpPr>
          <p:grpSpPr>
            <a:xfrm>
              <a:off x="2785365" y="3519976"/>
              <a:ext cx="737288" cy="1686026"/>
              <a:chOff x="5366658" y="1823863"/>
              <a:chExt cx="737288" cy="2736518"/>
            </a:xfrm>
          </p:grpSpPr>
          <p:sp>
            <p:nvSpPr>
              <p:cNvPr id="46" name="文本框 45"/>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spc="3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yuweij Medium" charset="0"/>
                  </a:rPr>
                  <a:t>主营业务</a:t>
                </a:r>
              </a:p>
            </p:txBody>
          </p:sp>
          <p:sp>
            <p:nvSpPr>
              <p:cNvPr id="47" name="文本框 46"/>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i="0" u="none" strike="noStrike" kern="1200" cap="none" spc="300" normalizeH="0" baseline="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rPr>
                  <a:t>PART 02</a:t>
                </a:r>
              </a:p>
            </p:txBody>
          </p:sp>
        </p:grpSp>
        <p:cxnSp>
          <p:nvCxnSpPr>
            <p:cNvPr id="44" name="直接连接符 43"/>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48" name="组合 47"/>
          <p:cNvGrpSpPr/>
          <p:nvPr/>
        </p:nvGrpSpPr>
        <p:grpSpPr>
          <a:xfrm>
            <a:off x="8119496" y="2436600"/>
            <a:ext cx="638494" cy="636611"/>
            <a:chOff x="3481104" y="2111643"/>
            <a:chExt cx="638494" cy="636611"/>
          </a:xfrm>
        </p:grpSpPr>
        <p:sp>
          <p:nvSpPr>
            <p:cNvPr id="49" name="PA_库_椭圆 1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4"/>
              </p:custDataLst>
            </p:nvPr>
          </p:nvSpPr>
          <p:spPr>
            <a:xfrm>
              <a:off x="3481104" y="2111643"/>
              <a:ext cx="638494" cy="636611"/>
            </a:xfrm>
            <a:prstGeom prst="ellipse">
              <a:avLst/>
            </a:prstGeom>
            <a:solidFill>
              <a:srgbClr val="B7D2C8"/>
            </a:solidFill>
            <a:ln w="12700" cap="flat" cmpd="sng" algn="ctr">
              <a:noFill/>
              <a:prstDash val="solid"/>
              <a:miter lim="800000"/>
            </a:ln>
            <a:effectLst/>
          </p:spPr>
          <p:txBody>
            <a:bodyPr anchor="ctr"/>
            <a:lstStyle/>
            <a:p>
              <a:pPr algn="ctr" defTabSz="1219200" eaLnBrk="1" fontAlgn="auto" hangingPunct="1">
                <a:spcBef>
                  <a:spcPts val="0"/>
                </a:spcBef>
                <a:spcAft>
                  <a:spcPts val="0"/>
                </a:spcAft>
                <a:defRPr/>
              </a:pPr>
              <a:endParaRPr lang="en-US" sz="2400" kern="0">
                <a:solidFill>
                  <a:srgbClr val="FFFFFF"/>
                </a:solidFill>
                <a:latin typeface="方正清刻本悦宋简体" panose="02000000000000000000" pitchFamily="2" charset="-122"/>
                <a:ea typeface="方正清刻本悦宋简体" panose="02000000000000000000" pitchFamily="2" charset="-122"/>
              </a:endParaRPr>
            </a:p>
          </p:txBody>
        </p:sp>
        <p:sp>
          <p:nvSpPr>
            <p:cNvPr id="50" name="PA_库_文本框 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p:nvPr>
              <p:custDataLst>
                <p:tags r:id="rId5"/>
              </p:custDataLst>
            </p:nvPr>
          </p:nvSpPr>
          <p:spPr>
            <a:xfrm>
              <a:off x="3630006" y="2173173"/>
              <a:ext cx="405096" cy="523220"/>
            </a:xfrm>
            <a:prstGeom prst="rect">
              <a:avLst/>
            </a:prstGeom>
            <a:noFill/>
          </p:spPr>
          <p:txBody>
            <a:bodyPr wrap="square" lIns="0" rIns="0">
              <a:spAutoFit/>
            </a:bodyPr>
            <a:lstStyle/>
            <a:p>
              <a:pPr defTabSz="1219200" eaLnBrk="1" fontAlgn="auto" hangingPunct="1">
                <a:spcBef>
                  <a:spcPts val="0"/>
                </a:spcBef>
                <a:spcAft>
                  <a:spcPts val="0"/>
                </a:spcAft>
                <a:defRPr/>
              </a:pPr>
              <a:r>
                <a:rPr lang="zh-CN" alt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rPr>
                <a:t>叁</a:t>
              </a:r>
              <a:endParaRPr 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endParaRPr>
            </a:p>
          </p:txBody>
        </p:sp>
      </p:grpSp>
      <p:grpSp>
        <p:nvGrpSpPr>
          <p:cNvPr id="51" name="组合 50"/>
          <p:cNvGrpSpPr/>
          <p:nvPr/>
        </p:nvGrpSpPr>
        <p:grpSpPr>
          <a:xfrm>
            <a:off x="8163687" y="3273292"/>
            <a:ext cx="737288" cy="2202224"/>
            <a:chOff x="2785365" y="3099577"/>
            <a:chExt cx="737288" cy="2202224"/>
          </a:xfrm>
        </p:grpSpPr>
        <p:grpSp>
          <p:nvGrpSpPr>
            <p:cNvPr id="52" name="组合 51"/>
            <p:cNvGrpSpPr/>
            <p:nvPr/>
          </p:nvGrpSpPr>
          <p:grpSpPr>
            <a:xfrm>
              <a:off x="2785365" y="3519976"/>
              <a:ext cx="737288" cy="1686026"/>
              <a:chOff x="5366658" y="1823863"/>
              <a:chExt cx="737288" cy="2736518"/>
            </a:xfrm>
          </p:grpSpPr>
          <p:sp>
            <p:nvSpPr>
              <p:cNvPr id="55" name="文本框 54"/>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spc="3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yuweij Medium" charset="0"/>
                  </a:rPr>
                  <a:t>产品介绍</a:t>
                </a:r>
              </a:p>
            </p:txBody>
          </p:sp>
          <p:sp>
            <p:nvSpPr>
              <p:cNvPr id="56" name="文本框 55"/>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i="0" u="none" strike="noStrike" kern="1200" cap="none" spc="300" normalizeH="0" baseline="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rPr>
                  <a:t>PART 03</a:t>
                </a:r>
              </a:p>
            </p:txBody>
          </p:sp>
        </p:grpSp>
        <p:cxnSp>
          <p:nvCxnSpPr>
            <p:cNvPr id="53" name="直接连接符 52"/>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9728714" y="2436600"/>
            <a:ext cx="638494" cy="636611"/>
            <a:chOff x="3481104" y="2111643"/>
            <a:chExt cx="638494" cy="636611"/>
          </a:xfrm>
        </p:grpSpPr>
        <p:sp>
          <p:nvSpPr>
            <p:cNvPr id="58" name="PA_库_椭圆 1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2"/>
              </p:custDataLst>
            </p:nvPr>
          </p:nvSpPr>
          <p:spPr>
            <a:xfrm>
              <a:off x="3481104" y="2111643"/>
              <a:ext cx="638494" cy="636611"/>
            </a:xfrm>
            <a:prstGeom prst="ellipse">
              <a:avLst/>
            </a:prstGeom>
            <a:solidFill>
              <a:srgbClr val="B7D2C8"/>
            </a:solidFill>
            <a:ln w="12700" cap="flat" cmpd="sng" algn="ctr">
              <a:noFill/>
              <a:prstDash val="solid"/>
              <a:miter lim="800000"/>
            </a:ln>
            <a:effectLst/>
          </p:spPr>
          <p:txBody>
            <a:bodyPr anchor="ctr"/>
            <a:lstStyle/>
            <a:p>
              <a:pPr algn="ctr" defTabSz="1219200" eaLnBrk="1" fontAlgn="auto" hangingPunct="1">
                <a:spcBef>
                  <a:spcPts val="0"/>
                </a:spcBef>
                <a:spcAft>
                  <a:spcPts val="0"/>
                </a:spcAft>
                <a:defRPr/>
              </a:pPr>
              <a:endParaRPr lang="en-US" sz="2400" kern="0">
                <a:solidFill>
                  <a:srgbClr val="FFFFFF"/>
                </a:solidFill>
                <a:latin typeface="方正清刻本悦宋简体" panose="02000000000000000000" pitchFamily="2" charset="-122"/>
                <a:ea typeface="方正清刻本悦宋简体" panose="02000000000000000000" pitchFamily="2" charset="-122"/>
              </a:endParaRPr>
            </a:p>
          </p:txBody>
        </p:sp>
        <p:sp>
          <p:nvSpPr>
            <p:cNvPr id="59" name="PA_库_文本框 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p:nvPr>
              <p:custDataLst>
                <p:tags r:id="rId3"/>
              </p:custDataLst>
            </p:nvPr>
          </p:nvSpPr>
          <p:spPr>
            <a:xfrm>
              <a:off x="3630006" y="2173173"/>
              <a:ext cx="405096" cy="523220"/>
            </a:xfrm>
            <a:prstGeom prst="rect">
              <a:avLst/>
            </a:prstGeom>
            <a:noFill/>
          </p:spPr>
          <p:txBody>
            <a:bodyPr wrap="square" lIns="0" rIns="0">
              <a:spAutoFit/>
            </a:bodyPr>
            <a:lstStyle/>
            <a:p>
              <a:pPr defTabSz="1219200" eaLnBrk="1" fontAlgn="auto" hangingPunct="1">
                <a:spcBef>
                  <a:spcPts val="0"/>
                </a:spcBef>
                <a:spcAft>
                  <a:spcPts val="0"/>
                </a:spcAft>
                <a:defRPr/>
              </a:pPr>
              <a:r>
                <a:rPr lang="zh-CN" alt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rPr>
                <a:t>肆</a:t>
              </a:r>
              <a:endParaRPr lang="en-US" sz="2800" b="1" dirty="0">
                <a:solidFill>
                  <a:schemeClr val="bg1"/>
                </a:solidFill>
                <a:latin typeface="方正清刻本悦宋简体" panose="02000000000000000000" pitchFamily="2" charset="-122"/>
                <a:ea typeface="方正清刻本悦宋简体" panose="02000000000000000000" pitchFamily="2" charset="-122"/>
                <a:cs typeface="Open Sans" charset="0"/>
              </a:endParaRPr>
            </a:p>
          </p:txBody>
        </p:sp>
      </p:grpSp>
      <p:grpSp>
        <p:nvGrpSpPr>
          <p:cNvPr id="60" name="组合 59"/>
          <p:cNvGrpSpPr/>
          <p:nvPr/>
        </p:nvGrpSpPr>
        <p:grpSpPr>
          <a:xfrm>
            <a:off x="9772905" y="3273292"/>
            <a:ext cx="737288" cy="2202224"/>
            <a:chOff x="2785365" y="3099577"/>
            <a:chExt cx="737288" cy="2202224"/>
          </a:xfrm>
        </p:grpSpPr>
        <p:grpSp>
          <p:nvGrpSpPr>
            <p:cNvPr id="61" name="组合 60"/>
            <p:cNvGrpSpPr/>
            <p:nvPr/>
          </p:nvGrpSpPr>
          <p:grpSpPr>
            <a:xfrm>
              <a:off x="2785365" y="3519976"/>
              <a:ext cx="737288" cy="1686026"/>
              <a:chOff x="5366658" y="1823863"/>
              <a:chExt cx="737288" cy="2736518"/>
            </a:xfrm>
          </p:grpSpPr>
          <p:sp>
            <p:nvSpPr>
              <p:cNvPr id="64" name="文本框 63"/>
              <p:cNvSpPr txBox="1"/>
              <p:nvPr/>
            </p:nvSpPr>
            <p:spPr>
              <a:xfrm>
                <a:off x="5366658" y="1823863"/>
                <a:ext cx="553998" cy="2736518"/>
              </a:xfrm>
              <a:prstGeom prst="rect">
                <a:avLst/>
              </a:prstGeom>
              <a:noFill/>
              <a:effectLst/>
            </p:spPr>
            <p:txBody>
              <a:bodyPr vert="eaVert" wrap="square" rtlCol="0">
                <a:spAutoFit/>
              </a:bodyPr>
              <a:lstStyle/>
              <a:p>
                <a:pPr lvl="0">
                  <a:defRPr/>
                </a:pPr>
                <a:r>
                  <a:rPr kumimoji="1" lang="zh-CN" altLang="en-US" sz="2400" spc="3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cs typeface="yuweij Medium" charset="0"/>
                  </a:rPr>
                  <a:t>发展前景</a:t>
                </a:r>
              </a:p>
            </p:txBody>
          </p:sp>
          <p:sp>
            <p:nvSpPr>
              <p:cNvPr id="65" name="文本框 64"/>
              <p:cNvSpPr txBox="1"/>
              <p:nvPr/>
            </p:nvSpPr>
            <p:spPr>
              <a:xfrm>
                <a:off x="5765392" y="1823863"/>
                <a:ext cx="338554" cy="1675080"/>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0" i="0" u="none" strike="noStrike" kern="1200" cap="none" spc="300" normalizeH="0" baseline="0" noProof="0" dirty="0">
                    <a:ln>
                      <a:noFill/>
                    </a:ln>
                    <a:solidFill>
                      <a:schemeClr val="tx1">
                        <a:lumMod val="65000"/>
                        <a:lumOff val="35000"/>
                      </a:schemeClr>
                    </a:solidFill>
                    <a:uLnTx/>
                    <a:uFillTx/>
                    <a:latin typeface="微软雅黑" panose="020B0503020204020204" pitchFamily="34" charset="-122"/>
                    <a:ea typeface="微软雅黑" panose="020B0503020204020204" pitchFamily="34" charset="-122"/>
                  </a:rPr>
                  <a:t>PART 04</a:t>
                </a:r>
              </a:p>
            </p:txBody>
          </p:sp>
        </p:grpSp>
        <p:cxnSp>
          <p:nvCxnSpPr>
            <p:cNvPr id="62" name="直接连接符 61"/>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2869478" y="4952190"/>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8" name="文本框 67"/>
          <p:cNvSpPr txBox="1"/>
          <p:nvPr/>
        </p:nvSpPr>
        <p:spPr>
          <a:xfrm>
            <a:off x="3057862" y="3021350"/>
            <a:ext cx="1178149" cy="1323439"/>
          </a:xfrm>
          <a:prstGeom prst="rect">
            <a:avLst/>
          </a:prstGeom>
          <a:noFill/>
        </p:spPr>
        <p:txBody>
          <a:bodyPr wrap="square" rtlCol="0">
            <a:spAutoFit/>
          </a:bodyPr>
          <a:lstStyle/>
          <a:p>
            <a:pPr algn="ctr"/>
            <a:r>
              <a:rPr lang="zh-CN" altLang="en-US" sz="4000" b="1" spc="600" dirty="0">
                <a:solidFill>
                  <a:srgbClr val="B7D2C8"/>
                </a:solidFill>
                <a:latin typeface="方正清刻本悦宋简体" panose="02000000000000000000" pitchFamily="2" charset="-122"/>
                <a:ea typeface="方正清刻本悦宋简体" panose="02000000000000000000" pitchFamily="2" charset="-122"/>
                <a:cs typeface="Arial" panose="020B0604020202020204" pitchFamily="34" charset="0"/>
              </a:rPr>
              <a:t>目</a:t>
            </a:r>
            <a:endParaRPr lang="en-US" altLang="zh-CN" sz="4000" b="1" spc="600" dirty="0">
              <a:solidFill>
                <a:srgbClr val="B7D2C8"/>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a:p>
            <a:pPr algn="ctr"/>
            <a:r>
              <a:rPr lang="zh-CN" altLang="en-US" sz="4000" b="1" spc="600" dirty="0">
                <a:solidFill>
                  <a:srgbClr val="B7D2C8"/>
                </a:solidFill>
                <a:latin typeface="方正清刻本悦宋简体" panose="02000000000000000000" pitchFamily="2" charset="-122"/>
                <a:ea typeface="方正清刻本悦宋简体" panose="02000000000000000000" pitchFamily="2" charset="-122"/>
                <a:cs typeface="Arial" panose="020B0604020202020204" pitchFamily="34" charset="0"/>
              </a:rPr>
              <a:t>录</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500" fill="hold"/>
                                        <p:tgtEl>
                                          <p:spTgt spid="37"/>
                                        </p:tgtEl>
                                        <p:attrNameLst>
                                          <p:attrName>ppt_x</p:attrName>
                                        </p:attrNameLst>
                                      </p:cBhvr>
                                      <p:tavLst>
                                        <p:tav tm="0">
                                          <p:val>
                                            <p:strVal val="0-#ppt_w/2"/>
                                          </p:val>
                                        </p:tav>
                                        <p:tav tm="100000">
                                          <p:val>
                                            <p:strVal val="#ppt_x"/>
                                          </p:val>
                                        </p:tav>
                                      </p:tavLst>
                                    </p:anim>
                                    <p:anim calcmode="lin" valueType="num">
                                      <p:cBhvr additive="base">
                                        <p:cTn id="8" dur="1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500" fill="hold"/>
                                        <p:tgtEl>
                                          <p:spTgt spid="66"/>
                                        </p:tgtEl>
                                        <p:attrNameLst>
                                          <p:attrName>ppt_x</p:attrName>
                                        </p:attrNameLst>
                                      </p:cBhvr>
                                      <p:tavLst>
                                        <p:tav tm="0">
                                          <p:val>
                                            <p:strVal val="0-#ppt_w/2"/>
                                          </p:val>
                                        </p:tav>
                                        <p:tav tm="100000">
                                          <p:val>
                                            <p:strVal val="#ppt_x"/>
                                          </p:val>
                                        </p:tav>
                                      </p:tavLst>
                                    </p:anim>
                                    <p:anim calcmode="lin" valueType="num">
                                      <p:cBhvr additive="base">
                                        <p:cTn id="12" dur="15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500" fill="hold"/>
                                        <p:tgtEl>
                                          <p:spTgt spid="68"/>
                                        </p:tgtEl>
                                        <p:attrNameLst>
                                          <p:attrName>ppt_x</p:attrName>
                                        </p:attrNameLst>
                                      </p:cBhvr>
                                      <p:tavLst>
                                        <p:tav tm="0">
                                          <p:val>
                                            <p:strVal val="0-#ppt_w/2"/>
                                          </p:val>
                                        </p:tav>
                                        <p:tav tm="100000">
                                          <p:val>
                                            <p:strVal val="#ppt_x"/>
                                          </p:val>
                                        </p:tav>
                                      </p:tavLst>
                                    </p:anim>
                                    <p:anim calcmode="lin" valueType="num">
                                      <p:cBhvr additive="base">
                                        <p:cTn id="16" dur="1500" fill="hold"/>
                                        <p:tgtEl>
                                          <p:spTgt spid="68"/>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1000"/>
                                  </p:stCondLst>
                                  <p:childTnLst>
                                    <p:set>
                                      <p:cBhvr>
                                        <p:cTn id="18" dur="1" fill="hold">
                                          <p:stCondLst>
                                            <p:cond delay="0"/>
                                          </p:stCondLst>
                                        </p:cTn>
                                        <p:tgtEl>
                                          <p:spTgt spid="67"/>
                                        </p:tgtEl>
                                        <p:attrNameLst>
                                          <p:attrName>style.visibility</p:attrName>
                                        </p:attrNameLst>
                                      </p:cBhvr>
                                      <p:to>
                                        <p:strVal val="visible"/>
                                      </p:to>
                                    </p:set>
                                    <p:anim calcmode="lin" valueType="num">
                                      <p:cBhvr>
                                        <p:cTn id="19" dur="750" fill="hold"/>
                                        <p:tgtEl>
                                          <p:spTgt spid="67"/>
                                        </p:tgtEl>
                                        <p:attrNameLst>
                                          <p:attrName>ppt_w</p:attrName>
                                        </p:attrNameLst>
                                      </p:cBhvr>
                                      <p:tavLst>
                                        <p:tav tm="0">
                                          <p:val>
                                            <p:fltVal val="0"/>
                                          </p:val>
                                        </p:tav>
                                        <p:tav tm="100000">
                                          <p:val>
                                            <p:strVal val="#ppt_w"/>
                                          </p:val>
                                        </p:tav>
                                      </p:tavLst>
                                    </p:anim>
                                    <p:anim calcmode="lin" valueType="num">
                                      <p:cBhvr>
                                        <p:cTn id="20" dur="750" fill="hold"/>
                                        <p:tgtEl>
                                          <p:spTgt spid="67"/>
                                        </p:tgtEl>
                                        <p:attrNameLst>
                                          <p:attrName>ppt_h</p:attrName>
                                        </p:attrNameLst>
                                      </p:cBhvr>
                                      <p:tavLst>
                                        <p:tav tm="0">
                                          <p:val>
                                            <p:fltVal val="0"/>
                                          </p:val>
                                        </p:tav>
                                        <p:tav tm="100000">
                                          <p:val>
                                            <p:strVal val="#ppt_h"/>
                                          </p:val>
                                        </p:tav>
                                      </p:tavLst>
                                    </p:anim>
                                    <p:animEffect transition="in" filter="fade">
                                      <p:cBhvr>
                                        <p:cTn id="21" dur="750"/>
                                        <p:tgtEl>
                                          <p:spTgt spid="67"/>
                                        </p:tgtEl>
                                      </p:cBhvr>
                                    </p:animEffect>
                                  </p:childTnLst>
                                </p:cTn>
                              </p:par>
                            </p:childTnLst>
                          </p:cTn>
                        </p:par>
                        <p:par>
                          <p:cTn id="22" fill="hold">
                            <p:stCondLst>
                              <p:cond delay="1500"/>
                            </p:stCondLst>
                            <p:childTnLst>
                              <p:par>
                                <p:cTn id="23" presetID="2" presetClass="entr" presetSubtype="8"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0-#ppt_w/2"/>
                                          </p:val>
                                        </p:tav>
                                        <p:tav tm="100000">
                                          <p:val>
                                            <p:strVal val="#ppt_x"/>
                                          </p:val>
                                        </p:tav>
                                      </p:tavLst>
                                    </p:anim>
                                    <p:anim calcmode="lin" valueType="num">
                                      <p:cBhvr additive="base">
                                        <p:cTn id="26" dur="1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decel="10000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500" fill="hold"/>
                                        <p:tgtEl>
                                          <p:spTgt spid="39"/>
                                        </p:tgtEl>
                                        <p:attrNameLst>
                                          <p:attrName>ppt_x</p:attrName>
                                        </p:attrNameLst>
                                      </p:cBhvr>
                                      <p:tavLst>
                                        <p:tav tm="0">
                                          <p:val>
                                            <p:strVal val="0-#ppt_w/2"/>
                                          </p:val>
                                        </p:tav>
                                        <p:tav tm="100000">
                                          <p:val>
                                            <p:strVal val="#ppt_x"/>
                                          </p:val>
                                        </p:tav>
                                      </p:tavLst>
                                    </p:anim>
                                    <p:anim calcmode="lin" valueType="num">
                                      <p:cBhvr additive="base">
                                        <p:cTn id="30" dur="15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8" decel="10000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1500" fill="hold"/>
                                        <p:tgtEl>
                                          <p:spTgt spid="48"/>
                                        </p:tgtEl>
                                        <p:attrNameLst>
                                          <p:attrName>ppt_x</p:attrName>
                                        </p:attrNameLst>
                                      </p:cBhvr>
                                      <p:tavLst>
                                        <p:tav tm="0">
                                          <p:val>
                                            <p:strVal val="0-#ppt_w/2"/>
                                          </p:val>
                                        </p:tav>
                                        <p:tav tm="100000">
                                          <p:val>
                                            <p:strVal val="#ppt_x"/>
                                          </p:val>
                                        </p:tav>
                                      </p:tavLst>
                                    </p:anim>
                                    <p:anim calcmode="lin" valueType="num">
                                      <p:cBhvr additive="base">
                                        <p:cTn id="34" dur="1500" fill="hold"/>
                                        <p:tgtEl>
                                          <p:spTgt spid="48"/>
                                        </p:tgtEl>
                                        <p:attrNameLst>
                                          <p:attrName>ppt_y</p:attrName>
                                        </p:attrNameLst>
                                      </p:cBhvr>
                                      <p:tavLst>
                                        <p:tav tm="0">
                                          <p:val>
                                            <p:strVal val="#ppt_y"/>
                                          </p:val>
                                        </p:tav>
                                        <p:tav tm="100000">
                                          <p:val>
                                            <p:strVal val="#ppt_y"/>
                                          </p:val>
                                        </p:tav>
                                      </p:tavLst>
                                    </p:anim>
                                  </p:childTnLst>
                                </p:cTn>
                              </p:par>
                              <p:par>
                                <p:cTn id="35" presetID="2" presetClass="entr" presetSubtype="8" decel="10000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1500" fill="hold"/>
                                        <p:tgtEl>
                                          <p:spTgt spid="57"/>
                                        </p:tgtEl>
                                        <p:attrNameLst>
                                          <p:attrName>ppt_x</p:attrName>
                                        </p:attrNameLst>
                                      </p:cBhvr>
                                      <p:tavLst>
                                        <p:tav tm="0">
                                          <p:val>
                                            <p:strVal val="0-#ppt_w/2"/>
                                          </p:val>
                                        </p:tav>
                                        <p:tav tm="100000">
                                          <p:val>
                                            <p:strVal val="#ppt_x"/>
                                          </p:val>
                                        </p:tav>
                                      </p:tavLst>
                                    </p:anim>
                                    <p:anim calcmode="lin" valueType="num">
                                      <p:cBhvr additive="base">
                                        <p:cTn id="38" dur="1500" fill="hold"/>
                                        <p:tgtEl>
                                          <p:spTgt spid="5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5" presetClass="entr" presetSubtype="0"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ppt_w</p:attrName>
                                        </p:attrNameLst>
                                      </p:cBhvr>
                                      <p:tavLst>
                                        <p:tav tm="0">
                                          <p:val>
                                            <p:strVal val="#ppt_w*0.70"/>
                                          </p:val>
                                        </p:tav>
                                        <p:tav tm="100000">
                                          <p:val>
                                            <p:strVal val="#ppt_w"/>
                                          </p:val>
                                        </p:tav>
                                      </p:tavLst>
                                    </p:anim>
                                    <p:anim calcmode="lin" valueType="num">
                                      <p:cBhvr>
                                        <p:cTn id="43" dur="1000" fill="hold"/>
                                        <p:tgtEl>
                                          <p:spTgt spid="38"/>
                                        </p:tgtEl>
                                        <p:attrNameLst>
                                          <p:attrName>ppt_h</p:attrName>
                                        </p:attrNameLst>
                                      </p:cBhvr>
                                      <p:tavLst>
                                        <p:tav tm="0">
                                          <p:val>
                                            <p:strVal val="#ppt_h"/>
                                          </p:val>
                                        </p:tav>
                                        <p:tav tm="100000">
                                          <p:val>
                                            <p:strVal val="#ppt_h"/>
                                          </p:val>
                                        </p:tav>
                                      </p:tavLst>
                                    </p:anim>
                                    <p:animEffect transition="in" filter="fade">
                                      <p:cBhvr>
                                        <p:cTn id="44" dur="1000"/>
                                        <p:tgtEl>
                                          <p:spTgt spid="38"/>
                                        </p:tgtEl>
                                      </p:cBhvr>
                                    </p:animEffect>
                                  </p:childTnLst>
                                </p:cTn>
                              </p:par>
                              <p:par>
                                <p:cTn id="45" presetID="55"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1000" fill="hold"/>
                                        <p:tgtEl>
                                          <p:spTgt spid="42"/>
                                        </p:tgtEl>
                                        <p:attrNameLst>
                                          <p:attrName>ppt_w</p:attrName>
                                        </p:attrNameLst>
                                      </p:cBhvr>
                                      <p:tavLst>
                                        <p:tav tm="0">
                                          <p:val>
                                            <p:strVal val="#ppt_w*0.70"/>
                                          </p:val>
                                        </p:tav>
                                        <p:tav tm="100000">
                                          <p:val>
                                            <p:strVal val="#ppt_w"/>
                                          </p:val>
                                        </p:tav>
                                      </p:tavLst>
                                    </p:anim>
                                    <p:anim calcmode="lin" valueType="num">
                                      <p:cBhvr>
                                        <p:cTn id="48" dur="1000" fill="hold"/>
                                        <p:tgtEl>
                                          <p:spTgt spid="42"/>
                                        </p:tgtEl>
                                        <p:attrNameLst>
                                          <p:attrName>ppt_h</p:attrName>
                                        </p:attrNameLst>
                                      </p:cBhvr>
                                      <p:tavLst>
                                        <p:tav tm="0">
                                          <p:val>
                                            <p:strVal val="#ppt_h"/>
                                          </p:val>
                                        </p:tav>
                                        <p:tav tm="100000">
                                          <p:val>
                                            <p:strVal val="#ppt_h"/>
                                          </p:val>
                                        </p:tav>
                                      </p:tavLst>
                                    </p:anim>
                                    <p:animEffect transition="in" filter="fade">
                                      <p:cBhvr>
                                        <p:cTn id="49" dur="1000"/>
                                        <p:tgtEl>
                                          <p:spTgt spid="42"/>
                                        </p:tgtEl>
                                      </p:cBhvr>
                                    </p:animEffect>
                                  </p:childTnLst>
                                </p:cTn>
                              </p:par>
                              <p:par>
                                <p:cTn id="50" presetID="55" presetClass="entr" presetSubtype="0" fill="hold" nodeType="withEffect">
                                  <p:stCondLst>
                                    <p:cond delay="0"/>
                                  </p:stCondLst>
                                  <p:childTnLst>
                                    <p:set>
                                      <p:cBhvr>
                                        <p:cTn id="51" dur="1" fill="hold">
                                          <p:stCondLst>
                                            <p:cond delay="0"/>
                                          </p:stCondLst>
                                        </p:cTn>
                                        <p:tgtEl>
                                          <p:spTgt spid="51"/>
                                        </p:tgtEl>
                                        <p:attrNameLst>
                                          <p:attrName>style.visibility</p:attrName>
                                        </p:attrNameLst>
                                      </p:cBhvr>
                                      <p:to>
                                        <p:strVal val="visible"/>
                                      </p:to>
                                    </p:set>
                                    <p:anim calcmode="lin" valueType="num">
                                      <p:cBhvr>
                                        <p:cTn id="52" dur="1000" fill="hold"/>
                                        <p:tgtEl>
                                          <p:spTgt spid="51"/>
                                        </p:tgtEl>
                                        <p:attrNameLst>
                                          <p:attrName>ppt_w</p:attrName>
                                        </p:attrNameLst>
                                      </p:cBhvr>
                                      <p:tavLst>
                                        <p:tav tm="0">
                                          <p:val>
                                            <p:strVal val="#ppt_w*0.70"/>
                                          </p:val>
                                        </p:tav>
                                        <p:tav tm="100000">
                                          <p:val>
                                            <p:strVal val="#ppt_w"/>
                                          </p:val>
                                        </p:tav>
                                      </p:tavLst>
                                    </p:anim>
                                    <p:anim calcmode="lin" valueType="num">
                                      <p:cBhvr>
                                        <p:cTn id="53" dur="1000" fill="hold"/>
                                        <p:tgtEl>
                                          <p:spTgt spid="51"/>
                                        </p:tgtEl>
                                        <p:attrNameLst>
                                          <p:attrName>ppt_h</p:attrName>
                                        </p:attrNameLst>
                                      </p:cBhvr>
                                      <p:tavLst>
                                        <p:tav tm="0">
                                          <p:val>
                                            <p:strVal val="#ppt_h"/>
                                          </p:val>
                                        </p:tav>
                                        <p:tav tm="100000">
                                          <p:val>
                                            <p:strVal val="#ppt_h"/>
                                          </p:val>
                                        </p:tav>
                                      </p:tavLst>
                                    </p:anim>
                                    <p:animEffect transition="in" filter="fade">
                                      <p:cBhvr>
                                        <p:cTn id="54" dur="1000"/>
                                        <p:tgtEl>
                                          <p:spTgt spid="51"/>
                                        </p:tgtEl>
                                      </p:cBhvr>
                                    </p:animEffect>
                                  </p:childTnLst>
                                </p:cTn>
                              </p:par>
                              <p:par>
                                <p:cTn id="55" presetID="55"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1000" fill="hold"/>
                                        <p:tgtEl>
                                          <p:spTgt spid="60"/>
                                        </p:tgtEl>
                                        <p:attrNameLst>
                                          <p:attrName>ppt_w</p:attrName>
                                        </p:attrNameLst>
                                      </p:cBhvr>
                                      <p:tavLst>
                                        <p:tav tm="0">
                                          <p:val>
                                            <p:strVal val="#ppt_w*0.70"/>
                                          </p:val>
                                        </p:tav>
                                        <p:tav tm="100000">
                                          <p:val>
                                            <p:strVal val="#ppt_w"/>
                                          </p:val>
                                        </p:tav>
                                      </p:tavLst>
                                    </p:anim>
                                    <p:anim calcmode="lin" valueType="num">
                                      <p:cBhvr>
                                        <p:cTn id="58" dur="1000" fill="hold"/>
                                        <p:tgtEl>
                                          <p:spTgt spid="60"/>
                                        </p:tgtEl>
                                        <p:attrNameLst>
                                          <p:attrName>ppt_h</p:attrName>
                                        </p:attrNameLst>
                                      </p:cBhvr>
                                      <p:tavLst>
                                        <p:tav tm="0">
                                          <p:val>
                                            <p:strVal val="#ppt_h"/>
                                          </p:val>
                                        </p:tav>
                                        <p:tav tm="100000">
                                          <p:val>
                                            <p:strVal val="#ppt_h"/>
                                          </p:val>
                                        </p:tav>
                                      </p:tavLst>
                                    </p:anim>
                                    <p:animEffect transition="in" filter="fade">
                                      <p:cBhvr>
                                        <p:cTn id="59"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sp>
        <p:nvSpPr>
          <p:cNvPr id="27" name="PA_库_矩形 9"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
            </p:custDataLst>
          </p:nvPr>
        </p:nvSpPr>
        <p:spPr bwMode="auto">
          <a:xfrm>
            <a:off x="1700213" y="3295650"/>
            <a:ext cx="26289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dirty="0">
                <a:solidFill>
                  <a:srgbClr val="000000"/>
                </a:solidFill>
                <a:latin typeface="Ruach LET" pitchFamily="2" charset="0"/>
              </a:rPr>
              <a:t>Lorem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consectetuer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sed diam </a:t>
            </a:r>
            <a:r>
              <a:rPr lang="en-US" altLang="zh-CN" sz="1000" dirty="0" err="1">
                <a:solidFill>
                  <a:srgbClr val="000000"/>
                </a:solidFill>
                <a:latin typeface="Ruach LET" pitchFamily="2" charset="0"/>
              </a:rPr>
              <a:t>nonummy</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nibh</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euismod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tincidunt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ut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laoreet</a:t>
            </a:r>
            <a:r>
              <a:rPr lang="en-US" altLang="zh-CN" sz="1000" dirty="0">
                <a:solidFill>
                  <a:srgbClr val="000000"/>
                </a:solidFill>
                <a:latin typeface="Ruach LET" pitchFamily="2" charset="0"/>
              </a:rPr>
              <a:t> dolore magna </a:t>
            </a:r>
            <a:r>
              <a:rPr lang="en-US" altLang="zh-CN" sz="1000" dirty="0" err="1">
                <a:solidFill>
                  <a:srgbClr val="000000"/>
                </a:solidFill>
                <a:latin typeface="Ruach LET" pitchFamily="2" charset="0"/>
              </a:rPr>
              <a:t>aliquam</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erat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volutpat</a:t>
            </a:r>
            <a:r>
              <a:rPr lang="en-US" altLang="zh-CN" sz="1000" dirty="0">
                <a:solidFill>
                  <a:srgbClr val="000000"/>
                </a:solidFill>
                <a:latin typeface="Ruach LET" pitchFamily="2" charset="0"/>
              </a:rPr>
              <a:t>. Ut </a:t>
            </a:r>
            <a:r>
              <a:rPr lang="en-US" altLang="zh-CN" sz="1000" dirty="0" err="1">
                <a:solidFill>
                  <a:srgbClr val="000000"/>
                </a:solidFill>
                <a:latin typeface="Ruach LET" pitchFamily="2" charset="0"/>
              </a:rPr>
              <a:t>wisi</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enim</a:t>
            </a:r>
            <a:r>
              <a:rPr lang="en-US" altLang="zh-CN" sz="1000" dirty="0">
                <a:solidFill>
                  <a:srgbClr val="000000"/>
                </a:solidFill>
                <a:latin typeface="Ruach LET" pitchFamily="2" charset="0"/>
              </a:rPr>
              <a:t> ad minim</a:t>
            </a:r>
          </a:p>
        </p:txBody>
      </p:sp>
      <p:sp>
        <p:nvSpPr>
          <p:cNvPr id="28" name="PA_库_矩形 10"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2"/>
            </p:custDataLst>
          </p:nvPr>
        </p:nvSpPr>
        <p:spPr bwMode="auto">
          <a:xfrm>
            <a:off x="1700213" y="2614613"/>
            <a:ext cx="1729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000" dirty="0">
                <a:solidFill>
                  <a:srgbClr val="000000"/>
                </a:solidFill>
                <a:latin typeface="方正清刻本悦宋简体" panose="02000000000000000000" pitchFamily="2" charset="-122"/>
                <a:ea typeface="方正清刻本悦宋简体" panose="02000000000000000000" pitchFamily="2" charset="-122"/>
              </a:rPr>
              <a:t>生产储运</a:t>
            </a:r>
          </a:p>
        </p:txBody>
      </p:sp>
      <p:grpSp>
        <p:nvGrpSpPr>
          <p:cNvPr id="2" name="组合 1"/>
          <p:cNvGrpSpPr/>
          <p:nvPr/>
        </p:nvGrpSpPr>
        <p:grpSpPr>
          <a:xfrm>
            <a:off x="8345488" y="2957513"/>
            <a:ext cx="2708275" cy="1790700"/>
            <a:chOff x="8345488" y="2957513"/>
            <a:chExt cx="2708275" cy="1790700"/>
          </a:xfrm>
        </p:grpSpPr>
        <p:sp>
          <p:nvSpPr>
            <p:cNvPr id="29"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5"/>
              </p:custDataLst>
            </p:nvPr>
          </p:nvSpPr>
          <p:spPr>
            <a:xfrm>
              <a:off x="8345488" y="3216275"/>
              <a:ext cx="2286000" cy="88900"/>
            </a:xfrm>
            <a:prstGeom prst="rect">
              <a:avLst/>
            </a:prstGeom>
            <a:solidFill>
              <a:srgbClr val="FFFFFF">
                <a:lumMod val="95000"/>
              </a:srgbClr>
            </a:solidFill>
            <a:ln w="12700">
              <a:miter lim="400000"/>
            </a:ln>
          </p:spPr>
          <p:txBody>
            <a:bodyPr lIns="0" tIns="0" rIns="0" bIns="0" anchor="ctr"/>
            <a:lstStyle/>
            <a:p>
              <a:pPr marL="0" marR="0" lvl="0" indent="0" defTabSz="12192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sym typeface="Helvetica Neue Medium"/>
              </a:endParaRPr>
            </a:p>
          </p:txBody>
        </p:sp>
        <p:sp>
          <p:nvSpPr>
            <p:cNvPr id="30"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6"/>
              </p:custDataLst>
            </p:nvPr>
          </p:nvSpPr>
          <p:spPr bwMode="auto">
            <a:xfrm>
              <a:off x="8345488" y="3216275"/>
              <a:ext cx="1828800" cy="88900"/>
            </a:xfrm>
            <a:prstGeom prst="rect">
              <a:avLst/>
            </a:prstGeom>
            <a:solidFill>
              <a:srgbClr val="61A49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sym typeface="Helvetica Neue Medium"/>
              </a:endParaRPr>
            </a:p>
          </p:txBody>
        </p:sp>
        <p:sp>
          <p:nvSpPr>
            <p:cNvPr id="31" name="PA_库_Loremipsum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7"/>
              </p:custDataLst>
            </p:nvPr>
          </p:nvSpPr>
          <p:spPr bwMode="auto">
            <a:xfrm>
              <a:off x="8356600" y="2957513"/>
              <a:ext cx="102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zh-CN" sz="1000">
                  <a:solidFill>
                    <a:srgbClr val="000000"/>
                  </a:solidFill>
                  <a:latin typeface="Ruach LET" pitchFamily="2" charset="0"/>
                </a:rPr>
                <a:t>Lorem ipsum</a:t>
              </a:r>
            </a:p>
          </p:txBody>
        </p:sp>
        <p:sp>
          <p:nvSpPr>
            <p:cNvPr id="32" name="PA_库_7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8"/>
              </p:custDataLst>
            </p:nvPr>
          </p:nvSpPr>
          <p:spPr bwMode="auto">
            <a:xfrm>
              <a:off x="10693400" y="3121025"/>
              <a:ext cx="3603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zh-CN" sz="1000">
                  <a:solidFill>
                    <a:srgbClr val="000000"/>
                  </a:solidFill>
                  <a:latin typeface="Ruach LET" pitchFamily="2" charset="0"/>
                </a:rPr>
                <a:t>78%</a:t>
              </a:r>
            </a:p>
          </p:txBody>
        </p:sp>
        <p:sp>
          <p:nvSpPr>
            <p:cNvPr id="33"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9"/>
              </p:custDataLst>
            </p:nvPr>
          </p:nvSpPr>
          <p:spPr>
            <a:xfrm>
              <a:off x="8345488" y="3605213"/>
              <a:ext cx="2286000" cy="88900"/>
            </a:xfrm>
            <a:prstGeom prst="rect">
              <a:avLst/>
            </a:prstGeom>
            <a:solidFill>
              <a:srgbClr val="FFFFFF">
                <a:lumMod val="95000"/>
              </a:srgbClr>
            </a:solidFill>
            <a:ln w="12700">
              <a:miter lim="400000"/>
            </a:ln>
          </p:spPr>
          <p:txBody>
            <a:bodyPr lIns="0" tIns="0" rIns="0" bIns="0" anchor="ctr"/>
            <a:lstStyle/>
            <a:p>
              <a:pPr marL="0" marR="0" lvl="0" indent="0" defTabSz="12192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sym typeface="Helvetica Neue Medium"/>
              </a:endParaRPr>
            </a:p>
          </p:txBody>
        </p:sp>
        <p:sp>
          <p:nvSpPr>
            <p:cNvPr id="34"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0"/>
              </p:custDataLst>
            </p:nvPr>
          </p:nvSpPr>
          <p:spPr bwMode="auto">
            <a:xfrm>
              <a:off x="8345488" y="3605213"/>
              <a:ext cx="2012950" cy="88900"/>
            </a:xfrm>
            <a:prstGeom prst="rect">
              <a:avLst/>
            </a:prstGeom>
            <a:solidFill>
              <a:srgbClr val="2F5249"/>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endParaRPr kumimoji="0" lang="zh-CN" altLang="zh-CN" sz="160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sym typeface="Helvetica Neue Medium"/>
              </a:endParaRPr>
            </a:p>
          </p:txBody>
        </p:sp>
        <p:sp>
          <p:nvSpPr>
            <p:cNvPr id="35" name="PA_库_Loremipsum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11"/>
              </p:custDataLst>
            </p:nvPr>
          </p:nvSpPr>
          <p:spPr bwMode="auto">
            <a:xfrm>
              <a:off x="8356600" y="3359150"/>
              <a:ext cx="102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zh-CN" sz="1000">
                  <a:solidFill>
                    <a:srgbClr val="000000"/>
                  </a:solidFill>
                  <a:latin typeface="Ruach LET" pitchFamily="2" charset="0"/>
                </a:rPr>
                <a:t>Lorem ipsum</a:t>
              </a:r>
            </a:p>
          </p:txBody>
        </p:sp>
        <p:sp>
          <p:nvSpPr>
            <p:cNvPr id="36" name="PA_库_8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12"/>
              </p:custDataLst>
            </p:nvPr>
          </p:nvSpPr>
          <p:spPr bwMode="auto">
            <a:xfrm>
              <a:off x="10693400" y="3509963"/>
              <a:ext cx="360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a:solidFill>
                    <a:srgbClr val="000000"/>
                  </a:solidFill>
                  <a:latin typeface="Ruach LET" pitchFamily="2" charset="0"/>
                </a:rPr>
                <a:t>69</a:t>
              </a:r>
              <a:r>
                <a:rPr lang="zh-CN" altLang="zh-CN" sz="1000">
                  <a:solidFill>
                    <a:srgbClr val="000000"/>
                  </a:solidFill>
                  <a:latin typeface="Ruach LET" pitchFamily="2" charset="0"/>
                </a:rPr>
                <a:t>%</a:t>
              </a:r>
            </a:p>
          </p:txBody>
        </p:sp>
        <p:sp>
          <p:nvSpPr>
            <p:cNvPr id="37"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3"/>
              </p:custDataLst>
            </p:nvPr>
          </p:nvSpPr>
          <p:spPr>
            <a:xfrm>
              <a:off x="8345488" y="3994150"/>
              <a:ext cx="2286000" cy="88900"/>
            </a:xfrm>
            <a:prstGeom prst="rect">
              <a:avLst/>
            </a:prstGeom>
            <a:solidFill>
              <a:srgbClr val="FFFFFF">
                <a:lumMod val="95000"/>
              </a:srgbClr>
            </a:solidFill>
            <a:ln w="12700">
              <a:miter lim="400000"/>
            </a:ln>
          </p:spPr>
          <p:txBody>
            <a:bodyPr lIns="0" tIns="0" rIns="0" bIns="0" anchor="ctr"/>
            <a:lstStyle/>
            <a:p>
              <a:pPr marL="0" marR="0" lvl="0" indent="0" defTabSz="12192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sym typeface="Helvetica Neue Medium"/>
              </a:endParaRPr>
            </a:p>
          </p:txBody>
        </p:sp>
        <p:sp>
          <p:nvSpPr>
            <p:cNvPr id="38"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4"/>
              </p:custDataLst>
            </p:nvPr>
          </p:nvSpPr>
          <p:spPr>
            <a:xfrm>
              <a:off x="8345488" y="3994150"/>
              <a:ext cx="2195512" cy="88900"/>
            </a:xfrm>
            <a:prstGeom prst="rect">
              <a:avLst/>
            </a:prstGeom>
            <a:solidFill>
              <a:srgbClr val="61A493"/>
            </a:solidFill>
            <a:ln w="12700">
              <a:miter lim="400000"/>
            </a:ln>
          </p:spPr>
          <p:txBody>
            <a:bodyPr lIns="0" tIns="0" rIns="0" bIns="0" anchor="ctr"/>
            <a:lstStyle/>
            <a:p>
              <a:pPr marL="0" marR="0" lvl="0" indent="0" defTabSz="12192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sym typeface="Helvetica Neue Medium"/>
              </a:endParaRPr>
            </a:p>
          </p:txBody>
        </p:sp>
        <p:sp>
          <p:nvSpPr>
            <p:cNvPr id="39" name="PA_库_Loremipsum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15"/>
              </p:custDataLst>
            </p:nvPr>
          </p:nvSpPr>
          <p:spPr bwMode="auto">
            <a:xfrm>
              <a:off x="8348663" y="3746500"/>
              <a:ext cx="1025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zh-CN" sz="1000">
                  <a:solidFill>
                    <a:srgbClr val="000000"/>
                  </a:solidFill>
                  <a:latin typeface="Ruach LET" pitchFamily="2" charset="0"/>
                </a:rPr>
                <a:t>Lorem ipsum</a:t>
              </a:r>
            </a:p>
          </p:txBody>
        </p:sp>
        <p:sp>
          <p:nvSpPr>
            <p:cNvPr id="40" name="PA_库_9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16"/>
              </p:custDataLst>
            </p:nvPr>
          </p:nvSpPr>
          <p:spPr bwMode="auto">
            <a:xfrm>
              <a:off x="10683875" y="3898900"/>
              <a:ext cx="361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zh-CN" sz="1000">
                  <a:solidFill>
                    <a:srgbClr val="000000"/>
                  </a:solidFill>
                  <a:latin typeface="Ruach LET" pitchFamily="2" charset="0"/>
                </a:rPr>
                <a:t>95%</a:t>
              </a:r>
            </a:p>
          </p:txBody>
        </p:sp>
        <p:sp>
          <p:nvSpPr>
            <p:cNvPr id="41"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7"/>
              </p:custDataLst>
            </p:nvPr>
          </p:nvSpPr>
          <p:spPr>
            <a:xfrm>
              <a:off x="8345488" y="4367213"/>
              <a:ext cx="2286000" cy="88900"/>
            </a:xfrm>
            <a:prstGeom prst="rect">
              <a:avLst/>
            </a:prstGeom>
            <a:solidFill>
              <a:srgbClr val="FFFFFF">
                <a:lumMod val="95000"/>
              </a:srgbClr>
            </a:solidFill>
            <a:ln w="12700">
              <a:miter lim="400000"/>
            </a:ln>
          </p:spPr>
          <p:txBody>
            <a:bodyPr lIns="0" tIns="0" rIns="0" bIns="0" anchor="ctr"/>
            <a:lstStyle/>
            <a:p>
              <a:pPr marL="0" marR="0" lvl="0" indent="0" defTabSz="12192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sym typeface="Helvetica Neue Medium"/>
              </a:endParaRPr>
            </a:p>
          </p:txBody>
        </p:sp>
        <p:sp>
          <p:nvSpPr>
            <p:cNvPr id="42" name="PA_库_矩形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p:nvPr>
              <p:custDataLst>
                <p:tags r:id="rId18"/>
              </p:custDataLst>
            </p:nvPr>
          </p:nvSpPr>
          <p:spPr>
            <a:xfrm>
              <a:off x="8345488" y="4367213"/>
              <a:ext cx="1371600" cy="88900"/>
            </a:xfrm>
            <a:prstGeom prst="rect">
              <a:avLst/>
            </a:prstGeom>
            <a:solidFill>
              <a:srgbClr val="A0C8BE"/>
            </a:solidFill>
            <a:ln w="12700">
              <a:miter lim="400000"/>
            </a:ln>
          </p:spPr>
          <p:txBody>
            <a:bodyPr lIns="0" tIns="0" rIns="0" bIns="0" anchor="ctr"/>
            <a:lstStyle/>
            <a:p>
              <a:pPr marL="0" marR="0" lvl="0" indent="0" defTabSz="121920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sym typeface="Helvetica Neue Medium"/>
              </a:endParaRPr>
            </a:p>
          </p:txBody>
        </p:sp>
        <p:sp>
          <p:nvSpPr>
            <p:cNvPr id="43" name="PA_库_Loremipsum "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19"/>
              </p:custDataLst>
            </p:nvPr>
          </p:nvSpPr>
          <p:spPr bwMode="auto">
            <a:xfrm>
              <a:off x="8348663" y="4119563"/>
              <a:ext cx="1025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zh-CN" altLang="zh-CN" sz="1000">
                  <a:solidFill>
                    <a:srgbClr val="000000"/>
                  </a:solidFill>
                  <a:latin typeface="Ruach LET" pitchFamily="2" charset="0"/>
                </a:rPr>
                <a:t>Lorem ipsum</a:t>
              </a:r>
            </a:p>
          </p:txBody>
        </p:sp>
        <p:sp>
          <p:nvSpPr>
            <p:cNvPr id="44" name="PA_库_9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20"/>
              </p:custDataLst>
            </p:nvPr>
          </p:nvSpPr>
          <p:spPr bwMode="auto">
            <a:xfrm>
              <a:off x="10683875" y="4271963"/>
              <a:ext cx="361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a:solidFill>
                    <a:srgbClr val="000000"/>
                  </a:solidFill>
                  <a:latin typeface="Ruach LET" pitchFamily="2" charset="0"/>
                </a:rPr>
                <a:t>89</a:t>
              </a:r>
              <a:r>
                <a:rPr lang="zh-CN" altLang="zh-CN" sz="1000">
                  <a:solidFill>
                    <a:srgbClr val="000000"/>
                  </a:solidFill>
                  <a:latin typeface="Ruach LET" pitchFamily="2" charset="0"/>
                </a:rPr>
                <a:t>%</a:t>
              </a:r>
            </a:p>
          </p:txBody>
        </p:sp>
      </p:grpSp>
      <p:sp>
        <p:nvSpPr>
          <p:cNvPr id="45" name="PA_库_矩形 43"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3"/>
            </p:custDataLst>
          </p:nvPr>
        </p:nvSpPr>
        <p:spPr bwMode="auto">
          <a:xfrm>
            <a:off x="8356600" y="2255838"/>
            <a:ext cx="2490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a:solidFill>
                  <a:srgbClr val="000000"/>
                </a:solidFill>
                <a:latin typeface="Ruach LET" pitchFamily="2" charset="0"/>
              </a:rPr>
              <a:t>Lorem ipsum dolor sit amet, consectetuer adipiscing elit, sed diam nonummy nibh</a:t>
            </a:r>
          </a:p>
        </p:txBody>
      </p:sp>
      <p:sp>
        <p:nvSpPr>
          <p:cNvPr id="46" name="PA_库_文本框 44"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txBox="1">
            <a:spLocks noChangeArrowheads="1"/>
          </p:cNvSpPr>
          <p:nvPr>
            <p:custDataLst>
              <p:tags r:id="rId4"/>
            </p:custDataLst>
          </p:nvPr>
        </p:nvSpPr>
        <p:spPr bwMode="auto">
          <a:xfrm>
            <a:off x="1700213" y="2306638"/>
            <a:ext cx="191928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1700" dirty="0">
                <a:solidFill>
                  <a:srgbClr val="999999"/>
                </a:solidFill>
                <a:latin typeface="Ruach LET" pitchFamily="2" charset="0"/>
              </a:rPr>
              <a:t>BUSINESS</a:t>
            </a:r>
          </a:p>
        </p:txBody>
      </p:sp>
      <p:pic>
        <p:nvPicPr>
          <p:cNvPr id="47" name="图片占位符 5"/>
          <p:cNvPicPr>
            <a:picLocks noChangeAspect="1"/>
          </p:cNvPicPr>
          <p:nvPr/>
        </p:nvPicPr>
        <p:blipFill>
          <a:blip r:embed="rId23" cstate="screen"/>
          <a:srcRect/>
          <a:stretch>
            <a:fillRect/>
          </a:stretch>
        </p:blipFill>
        <p:spPr>
          <a:xfrm>
            <a:off x="4141696" y="1474696"/>
            <a:ext cx="3908611" cy="3908611"/>
          </a:xfrm>
          <a:custGeom>
            <a:avLst/>
            <a:gdLst>
              <a:gd name="connsiteX0" fmla="*/ 2487706 w 4975412"/>
              <a:gd name="connsiteY0" fmla="*/ 0 h 4975412"/>
              <a:gd name="connsiteX1" fmla="*/ 4975412 w 4975412"/>
              <a:gd name="connsiteY1" fmla="*/ 2487706 h 4975412"/>
              <a:gd name="connsiteX2" fmla="*/ 2487706 w 4975412"/>
              <a:gd name="connsiteY2" fmla="*/ 4975412 h 4975412"/>
              <a:gd name="connsiteX3" fmla="*/ 0 w 4975412"/>
              <a:gd name="connsiteY3" fmla="*/ 2487706 h 4975412"/>
              <a:gd name="connsiteX4" fmla="*/ 2487706 w 4975412"/>
              <a:gd name="connsiteY4" fmla="*/ 0 h 4975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412" h="4975412">
                <a:moveTo>
                  <a:pt x="2487706" y="0"/>
                </a:moveTo>
                <a:cubicBezTo>
                  <a:pt x="3861628" y="0"/>
                  <a:pt x="4975412" y="1113784"/>
                  <a:pt x="4975412" y="2487706"/>
                </a:cubicBezTo>
                <a:cubicBezTo>
                  <a:pt x="4975412" y="3861628"/>
                  <a:pt x="3861628" y="4975412"/>
                  <a:pt x="2487706" y="4975412"/>
                </a:cubicBezTo>
                <a:cubicBezTo>
                  <a:pt x="1113784" y="4975412"/>
                  <a:pt x="0" y="3861628"/>
                  <a:pt x="0" y="2487706"/>
                </a:cubicBezTo>
                <a:cubicBezTo>
                  <a:pt x="0" y="1113784"/>
                  <a:pt x="1113784" y="0"/>
                  <a:pt x="2487706" y="0"/>
                </a:cubicBezTo>
                <a:close/>
              </a:path>
            </a:pathLst>
          </a:custGeom>
          <a:solidFill>
            <a:srgbClr val="5F8B77"/>
          </a:solidFill>
          <a:effectLst>
            <a:outerShdw blurRad="50800" dist="38100" dir="5400000" algn="t"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500" fill="hold"/>
                                        <p:tgtEl>
                                          <p:spTgt spid="46"/>
                                        </p:tgtEl>
                                        <p:attrNameLst>
                                          <p:attrName>ppt_x</p:attrName>
                                        </p:attrNameLst>
                                      </p:cBhvr>
                                      <p:tavLst>
                                        <p:tav tm="0">
                                          <p:val>
                                            <p:strVal val="0-#ppt_w/2"/>
                                          </p:val>
                                        </p:tav>
                                        <p:tav tm="100000">
                                          <p:val>
                                            <p:strVal val="#ppt_x"/>
                                          </p:val>
                                        </p:tav>
                                      </p:tavLst>
                                    </p:anim>
                                    <p:anim calcmode="lin" valueType="num">
                                      <p:cBhvr additive="base">
                                        <p:cTn id="12" dur="1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1000"/>
                                        <p:tgtEl>
                                          <p:spTgt spid="27"/>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1000"/>
                                        <p:tgtEl>
                                          <p:spTgt spid="45"/>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8" grpId="0"/>
      <p:bldP spid="45" grpId="0" autoUpdateAnimBg="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库_文本框 21"/>
          <p:cNvSpPr txBox="1"/>
          <p:nvPr>
            <p:custDataLst>
              <p:tags r:id="rId1"/>
            </p:custDataLst>
          </p:nvPr>
        </p:nvSpPr>
        <p:spPr>
          <a:xfrm rot="16200000">
            <a:off x="4618672" y="438814"/>
            <a:ext cx="2954655" cy="3866250"/>
          </a:xfrm>
          <a:prstGeom prst="rect">
            <a:avLst/>
          </a:prstGeom>
          <a:noFill/>
        </p:spPr>
        <p:txBody>
          <a:bodyPr vert="eaVert" wrap="square" rtlCol="0">
            <a:spAutoFit/>
          </a:bodyPr>
          <a:lstStyle/>
          <a:p>
            <a:pPr algn="ctr"/>
            <a:r>
              <a:rPr lang="en-US" altLang="zh-CN" sz="180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effectLst>
                  <a:innerShdw blurRad="63500" dist="50800" dir="13500000">
                    <a:schemeClr val="tx1">
                      <a:lumMod val="65000"/>
                      <a:lumOff val="35000"/>
                      <a:alpha val="50000"/>
                    </a:schemeClr>
                  </a:innerShdw>
                </a:effectLst>
                <a:latin typeface="Colonna MT Std" panose="04030504000000020006" pitchFamily="82" charset="0"/>
              </a:rPr>
              <a:t>04</a:t>
            </a:r>
          </a:p>
        </p:txBody>
      </p:sp>
      <p:grpSp>
        <p:nvGrpSpPr>
          <p:cNvPr id="8" name="组合 7"/>
          <p:cNvGrpSpPr/>
          <p:nvPr/>
        </p:nvGrpSpPr>
        <p:grpSpPr>
          <a:xfrm>
            <a:off x="5738687" y="3429000"/>
            <a:ext cx="798843" cy="2456036"/>
            <a:chOff x="2796697" y="3099577"/>
            <a:chExt cx="798843" cy="2456036"/>
          </a:xfrm>
        </p:grpSpPr>
        <p:grpSp>
          <p:nvGrpSpPr>
            <p:cNvPr id="9" name="组合 8"/>
            <p:cNvGrpSpPr/>
            <p:nvPr/>
          </p:nvGrpSpPr>
          <p:grpSpPr>
            <a:xfrm>
              <a:off x="2796697" y="3468577"/>
              <a:ext cx="798843" cy="1686158"/>
              <a:chOff x="5377990" y="1740440"/>
              <a:chExt cx="798843" cy="2736732"/>
            </a:xfrm>
          </p:grpSpPr>
          <p:sp>
            <p:nvSpPr>
              <p:cNvPr id="12" name="文本框 11"/>
              <p:cNvSpPr txBox="1"/>
              <p:nvPr/>
            </p:nvSpPr>
            <p:spPr>
              <a:xfrm>
                <a:off x="5377990" y="1740440"/>
                <a:ext cx="615553" cy="2736732"/>
              </a:xfrm>
              <a:prstGeom prst="rect">
                <a:avLst/>
              </a:prstGeom>
              <a:noFill/>
              <a:effectLst/>
            </p:spPr>
            <p:txBody>
              <a:bodyPr vert="eaVert" wrap="square" rtlCol="0">
                <a:spAutoFit/>
              </a:bodyPr>
              <a:lstStyle/>
              <a:p>
                <a:pPr lvl="0">
                  <a:defRPr/>
                </a:pPr>
                <a:r>
                  <a:rPr kumimoji="1" lang="zh-CN" altLang="en-US" sz="2800" spc="300" dirty="0">
                    <a:latin typeface="方正清刻本悦宋简体" panose="02000000000000000000" pitchFamily="2" charset="-122"/>
                    <a:ea typeface="方正清刻本悦宋简体" panose="02000000000000000000" pitchFamily="2" charset="-122"/>
                    <a:cs typeface="yuweij Medium" charset="0"/>
                  </a:rPr>
                  <a:t>发展前景</a:t>
                </a:r>
              </a:p>
            </p:txBody>
          </p:sp>
          <p:sp>
            <p:nvSpPr>
              <p:cNvPr id="13" name="文本框 12"/>
              <p:cNvSpPr txBox="1"/>
              <p:nvPr/>
            </p:nvSpPr>
            <p:spPr>
              <a:xfrm>
                <a:off x="5807501" y="1740523"/>
                <a:ext cx="369332" cy="255746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i="0" u="none" strike="noStrike" kern="1200" cap="none" spc="300" normalizeH="0" baseline="0" noProof="0" dirty="0">
                    <a:ln>
                      <a:noFill/>
                    </a:ln>
                    <a:uLnTx/>
                    <a:uFillTx/>
                    <a:latin typeface="微软雅黑" panose="020B0503020204020204" pitchFamily="34" charset="-122"/>
                    <a:ea typeface="微软雅黑" panose="020B0503020204020204" pitchFamily="34" charset="-122"/>
                  </a:rPr>
                  <a:t>PART </a:t>
                </a:r>
                <a:r>
                  <a:rPr lang="en-US" altLang="zh-CN" sz="1200" spc="300" dirty="0">
                    <a:latin typeface="微软雅黑" panose="020B0503020204020204" pitchFamily="34" charset="-122"/>
                    <a:ea typeface="微软雅黑" panose="020B0503020204020204" pitchFamily="34" charset="-122"/>
                  </a:rPr>
                  <a:t>FOUR</a:t>
                </a:r>
                <a:endParaRPr kumimoji="0" lang="en-US" altLang="zh-CN" sz="1200" i="0" u="none" strike="noStrike" kern="1200" cap="none" spc="300" normalizeH="0" baseline="0" noProof="0" dirty="0">
                  <a:ln>
                    <a:noFill/>
                  </a:ln>
                  <a:uLnTx/>
                  <a:uFillTx/>
                  <a:latin typeface="微软雅黑" panose="020B0503020204020204" pitchFamily="34" charset="-122"/>
                  <a:ea typeface="微软雅黑" panose="020B0503020204020204" pitchFamily="34" charset="-122"/>
                </a:endParaRPr>
              </a:p>
            </p:txBody>
          </p:sp>
        </p:grpSp>
        <p:cxnSp>
          <p:nvCxnSpPr>
            <p:cNvPr id="10" name="直接连接符 9"/>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869478" y="5206002"/>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6" name="图片 39"/>
          <p:cNvPicPr>
            <a:picLocks noChangeAspect="1" noChangeArrowheads="1"/>
          </p:cNvPicPr>
          <p:nvPr/>
        </p:nvPicPr>
        <p:blipFill rotWithShape="1">
          <a:blip r:embed="rId4">
            <a:extLst>
              <a:ext uri="{28A0092B-C50C-407E-A947-70E740481C1C}">
                <a14:useLocalDpi xmlns:a14="http://schemas.microsoft.com/office/drawing/2010/main" val="0"/>
              </a:ext>
            </a:extLst>
          </a:blip>
          <a:srcRect l="6118" t="63560" r="76033" b="16072"/>
          <a:stretch>
            <a:fillRect/>
          </a:stretch>
        </p:blipFill>
        <p:spPr bwMode="auto">
          <a:xfrm rot="2167346">
            <a:off x="1361136" y="2253498"/>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grpSp>
        <p:nvGrpSpPr>
          <p:cNvPr id="38" name="205"/>
          <p:cNvGrpSpPr>
            <a:grpSpLocks noChangeAspect="1"/>
          </p:cNvGrpSpPr>
          <p:nvPr/>
        </p:nvGrpSpPr>
        <p:grpSpPr bwMode="auto">
          <a:xfrm flipH="1">
            <a:off x="1289698" y="892696"/>
            <a:ext cx="5041021" cy="4347616"/>
            <a:chOff x="-131062" y="-684772"/>
            <a:chExt cx="6224308" cy="5366506"/>
          </a:xfrm>
        </p:grpSpPr>
        <p:pic>
          <p:nvPicPr>
            <p:cNvPr id="39" name="图片 24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989682" flipH="1">
              <a:off x="3260767" y="1245308"/>
              <a:ext cx="2832479" cy="343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淘宝店chenying0907 1204"/>
            <p:cNvGrpSpPr>
              <a:grpSpLocks noChangeAspect="1"/>
            </p:cNvGrpSpPr>
            <p:nvPr/>
          </p:nvGrpSpPr>
          <p:grpSpPr bwMode="auto">
            <a:xfrm>
              <a:off x="-131062" y="-684772"/>
              <a:ext cx="5520708" cy="4189920"/>
              <a:chOff x="-259426" y="-1355444"/>
              <a:chExt cx="10927741" cy="8293565"/>
            </a:xfrm>
          </p:grpSpPr>
          <p:pic>
            <p:nvPicPr>
              <p:cNvPr id="41" name="图片 24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6589434">
                <a:off x="-1272261" y="960678"/>
                <a:ext cx="6990278" cy="49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24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211091" flipH="1">
                <a:off x="6663474" y="-1355444"/>
                <a:ext cx="4004841" cy="563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3" name="07 1"/>
          <p:cNvSpPr/>
          <p:nvPr/>
        </p:nvSpPr>
        <p:spPr bwMode="auto">
          <a:xfrm>
            <a:off x="2315205" y="2034995"/>
            <a:ext cx="3008223" cy="305833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54000" cap="flat" cmpd="sng" algn="ctr">
            <a:solidFill>
              <a:srgbClr val="FFFFFF">
                <a:alpha val="69000"/>
              </a:srgb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Calibri" panose="020F0502020204030204" pitchFamily="34" charset="0"/>
              <a:ea typeface="宋体" panose="02010600030101010101" pitchFamily="2" charset="-122"/>
            </a:endParaRPr>
          </a:p>
        </p:txBody>
      </p:sp>
      <p:grpSp>
        <p:nvGrpSpPr>
          <p:cNvPr id="44" name="1"/>
          <p:cNvGrpSpPr/>
          <p:nvPr/>
        </p:nvGrpSpPr>
        <p:grpSpPr bwMode="auto">
          <a:xfrm>
            <a:off x="6404310" y="1704756"/>
            <a:ext cx="3877973" cy="1636381"/>
            <a:chOff x="0" y="-55759"/>
            <a:chExt cx="4872627" cy="1636134"/>
          </a:xfrm>
        </p:grpSpPr>
        <p:sp>
          <p:nvSpPr>
            <p:cNvPr id="45" name="553"/>
            <p:cNvSpPr>
              <a:spLocks noChangeArrowheads="1"/>
            </p:cNvSpPr>
            <p:nvPr/>
          </p:nvSpPr>
          <p:spPr bwMode="auto">
            <a:xfrm>
              <a:off x="1702005" y="-55759"/>
              <a:ext cx="121073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小标题一</a:t>
              </a:r>
              <a:endParaRPr lang="zh-CN" altLang="en-US" sz="2000" dirty="0">
                <a:latin typeface="方正清刻本悦宋简体" panose="02000000000000000000" pitchFamily="2" charset="-122"/>
                <a:ea typeface="方正清刻本悦宋简体" panose="02000000000000000000" pitchFamily="2" charset="-122"/>
              </a:endParaRPr>
            </a:p>
          </p:txBody>
        </p:sp>
        <p:grpSp>
          <p:nvGrpSpPr>
            <p:cNvPr id="46" name="淘宝店chenying0907 8"/>
            <p:cNvGrpSpPr/>
            <p:nvPr/>
          </p:nvGrpSpPr>
          <p:grpSpPr bwMode="auto">
            <a:xfrm>
              <a:off x="1182778" y="267249"/>
              <a:ext cx="2507071" cy="211316"/>
              <a:chOff x="0" y="0"/>
              <a:chExt cx="2444" cy="206"/>
            </a:xfrm>
          </p:grpSpPr>
          <p:sp>
            <p:nvSpPr>
              <p:cNvPr id="48" name="淘宝店chenying0907 9"/>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淘宝店chenying0907 10"/>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淘宝店chenying0907 11"/>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7" name="560"/>
            <p:cNvSpPr>
              <a:spLocks noChangeArrowheads="1"/>
            </p:cNvSpPr>
            <p:nvPr/>
          </p:nvSpPr>
          <p:spPr bwMode="auto">
            <a:xfrm>
              <a:off x="0" y="592048"/>
              <a:ext cx="4872627" cy="98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点击输入简要文字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a:p>
              <a:pPr algn="ctr">
                <a:lnSpc>
                  <a:spcPct val="150000"/>
                </a:lnSpc>
              </a:pPr>
              <a:endParaRPr lang="zh-CN" altLang="en-US" sz="10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1" name="2"/>
          <p:cNvGrpSpPr/>
          <p:nvPr/>
        </p:nvGrpSpPr>
        <p:grpSpPr bwMode="auto">
          <a:xfrm>
            <a:off x="6404310" y="3951165"/>
            <a:ext cx="3877973" cy="1387244"/>
            <a:chOff x="0" y="-37428"/>
            <a:chExt cx="4872627" cy="1385991"/>
          </a:xfrm>
        </p:grpSpPr>
        <p:sp>
          <p:nvSpPr>
            <p:cNvPr id="52" name="淘宝店chenying0907 561"/>
            <p:cNvSpPr>
              <a:spLocks noChangeArrowheads="1"/>
            </p:cNvSpPr>
            <p:nvPr/>
          </p:nvSpPr>
          <p:spPr bwMode="auto">
            <a:xfrm>
              <a:off x="1830944" y="-37428"/>
              <a:ext cx="1210735" cy="39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小标题二</a:t>
              </a:r>
              <a:endParaRPr lang="zh-CN" altLang="en-US" sz="2000" dirty="0">
                <a:latin typeface="方正清刻本悦宋简体" panose="02000000000000000000" pitchFamily="2" charset="-122"/>
                <a:ea typeface="方正清刻本悦宋简体" panose="02000000000000000000" pitchFamily="2" charset="-122"/>
              </a:endParaRPr>
            </a:p>
          </p:txBody>
        </p:sp>
        <p:grpSp>
          <p:nvGrpSpPr>
            <p:cNvPr id="53" name="淘宝店chenying0907 8"/>
            <p:cNvGrpSpPr/>
            <p:nvPr/>
          </p:nvGrpSpPr>
          <p:grpSpPr bwMode="auto">
            <a:xfrm>
              <a:off x="1182778" y="267249"/>
              <a:ext cx="2507071" cy="211316"/>
              <a:chOff x="0" y="0"/>
              <a:chExt cx="2444" cy="206"/>
            </a:xfrm>
          </p:grpSpPr>
          <p:sp>
            <p:nvSpPr>
              <p:cNvPr id="55" name="淘宝店chenying0907 9"/>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淘宝店chenying0907 10"/>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淘宝店chenying0907 11"/>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54" name="淘宝店chenying0907 566"/>
            <p:cNvSpPr>
              <a:spLocks noChangeArrowheads="1"/>
            </p:cNvSpPr>
            <p:nvPr/>
          </p:nvSpPr>
          <p:spPr bwMode="auto">
            <a:xfrm>
              <a:off x="0" y="591604"/>
              <a:ext cx="4872627" cy="75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点击输入简要文字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strVal val="#ppt_w*0.70"/>
                                          </p:val>
                                        </p:tav>
                                        <p:tav tm="100000">
                                          <p:val>
                                            <p:strVal val="#ppt_w"/>
                                          </p:val>
                                        </p:tav>
                                      </p:tavLst>
                                    </p:anim>
                                    <p:anim calcmode="lin" valueType="num">
                                      <p:cBhvr>
                                        <p:cTn id="8" dur="1000" fill="hold"/>
                                        <p:tgtEl>
                                          <p:spTgt spid="43"/>
                                        </p:tgtEl>
                                        <p:attrNameLst>
                                          <p:attrName>ppt_h</p:attrName>
                                        </p:attrNameLst>
                                      </p:cBhvr>
                                      <p:tavLst>
                                        <p:tav tm="0">
                                          <p:val>
                                            <p:strVal val="#ppt_h"/>
                                          </p:val>
                                        </p:tav>
                                        <p:tav tm="100000">
                                          <p:val>
                                            <p:strVal val="#ppt_h"/>
                                          </p:val>
                                        </p:tav>
                                      </p:tavLst>
                                    </p:anim>
                                    <p:animEffect transition="in" filter="fade">
                                      <p:cBhvr>
                                        <p:cTn id="9" dur="1000"/>
                                        <p:tgtEl>
                                          <p:spTgt spid="4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1000" fill="hold"/>
                                        <p:tgtEl>
                                          <p:spTgt spid="44"/>
                                        </p:tgtEl>
                                        <p:attrNameLst>
                                          <p:attrName>ppt_w</p:attrName>
                                        </p:attrNameLst>
                                      </p:cBhvr>
                                      <p:tavLst>
                                        <p:tav tm="0">
                                          <p:val>
                                            <p:strVal val="#ppt_w*0.70"/>
                                          </p:val>
                                        </p:tav>
                                        <p:tav tm="100000">
                                          <p:val>
                                            <p:strVal val="#ppt_w"/>
                                          </p:val>
                                        </p:tav>
                                      </p:tavLst>
                                    </p:anim>
                                    <p:anim calcmode="lin" valueType="num">
                                      <p:cBhvr>
                                        <p:cTn id="20" dur="1000" fill="hold"/>
                                        <p:tgtEl>
                                          <p:spTgt spid="44"/>
                                        </p:tgtEl>
                                        <p:attrNameLst>
                                          <p:attrName>ppt_h</p:attrName>
                                        </p:attrNameLst>
                                      </p:cBhvr>
                                      <p:tavLst>
                                        <p:tav tm="0">
                                          <p:val>
                                            <p:strVal val="#ppt_h"/>
                                          </p:val>
                                        </p:tav>
                                        <p:tav tm="100000">
                                          <p:val>
                                            <p:strVal val="#ppt_h"/>
                                          </p:val>
                                        </p:tav>
                                      </p:tavLst>
                                    </p:anim>
                                    <p:animEffect transition="in" filter="fade">
                                      <p:cBhvr>
                                        <p:cTn id="21" dur="1000"/>
                                        <p:tgtEl>
                                          <p:spTgt spid="44"/>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ppt_w</p:attrName>
                                        </p:attrNameLst>
                                      </p:cBhvr>
                                      <p:tavLst>
                                        <p:tav tm="0">
                                          <p:val>
                                            <p:strVal val="#ppt_w*0.70"/>
                                          </p:val>
                                        </p:tav>
                                        <p:tav tm="100000">
                                          <p:val>
                                            <p:strVal val="#ppt_w"/>
                                          </p:val>
                                        </p:tav>
                                      </p:tavLst>
                                    </p:anim>
                                    <p:anim calcmode="lin" valueType="num">
                                      <p:cBhvr>
                                        <p:cTn id="26" dur="1000" fill="hold"/>
                                        <p:tgtEl>
                                          <p:spTgt spid="51"/>
                                        </p:tgtEl>
                                        <p:attrNameLst>
                                          <p:attrName>ppt_h</p:attrName>
                                        </p:attrNameLst>
                                      </p:cBhvr>
                                      <p:tavLst>
                                        <p:tav tm="0">
                                          <p:val>
                                            <p:strVal val="#ppt_h"/>
                                          </p:val>
                                        </p:tav>
                                        <p:tav tm="100000">
                                          <p:val>
                                            <p:strVal val="#ppt_h"/>
                                          </p:val>
                                        </p:tav>
                                      </p:tavLst>
                                    </p:anim>
                                    <p:animEffect transition="in" filter="fade">
                                      <p:cBhvr>
                                        <p:cTn id="2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
          <p:cNvSpPr/>
          <p:nvPr/>
        </p:nvSpPr>
        <p:spPr>
          <a:xfrm>
            <a:off x="1147969" y="3060832"/>
            <a:ext cx="7393057"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bg1">
                <a:lumMod val="75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grpSp>
        <p:nvGrpSpPr>
          <p:cNvPr id="33" name="组合 32"/>
          <p:cNvGrpSpPr/>
          <p:nvPr/>
        </p:nvGrpSpPr>
        <p:grpSpPr>
          <a:xfrm>
            <a:off x="7974200" y="4105059"/>
            <a:ext cx="401324" cy="401324"/>
            <a:chOff x="980810" y="3224747"/>
            <a:chExt cx="401324" cy="401324"/>
          </a:xfrm>
        </p:grpSpPr>
        <p:sp>
          <p:nvSpPr>
            <p:cNvPr id="34" name="Rounded Rectangle 34"/>
            <p:cNvSpPr/>
            <p:nvPr/>
          </p:nvSpPr>
          <p:spPr>
            <a:xfrm>
              <a:off x="980810" y="3224747"/>
              <a:ext cx="401324" cy="401324"/>
            </a:xfrm>
            <a:prstGeom prst="roundRect">
              <a:avLst>
                <a:gd name="adj" fmla="val 50000"/>
              </a:avLst>
            </a:prstGeom>
            <a:solidFill>
              <a:srgbClr val="71BEB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 name="Freeform 50"/>
            <p:cNvSpPr>
              <a:spLocks noEditPoints="1"/>
            </p:cNvSpPr>
            <p:nvPr/>
          </p:nvSpPr>
          <p:spPr bwMode="auto">
            <a:xfrm>
              <a:off x="1114635" y="3341225"/>
              <a:ext cx="133675" cy="168368"/>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ln>
          </p:spPr>
          <p:txBody>
            <a:bodyPr vert="horz" wrap="square" lIns="91440" tIns="45720" rIns="91440" bIns="45720" numCol="1" anchor="t" anchorCtr="0" compatLnSpc="1"/>
            <a:lstStyle/>
            <a:p>
              <a:endParaRPr lang="ko-KR" altLang="en-US"/>
            </a:p>
          </p:txBody>
        </p:sp>
      </p:grpSp>
      <p:grpSp>
        <p:nvGrpSpPr>
          <p:cNvPr id="3" name="组合 2"/>
          <p:cNvGrpSpPr/>
          <p:nvPr/>
        </p:nvGrpSpPr>
        <p:grpSpPr>
          <a:xfrm>
            <a:off x="5895338" y="3472917"/>
            <a:ext cx="401324" cy="401324"/>
            <a:chOff x="5261726" y="4096288"/>
            <a:chExt cx="401324" cy="401324"/>
          </a:xfrm>
        </p:grpSpPr>
        <p:sp>
          <p:nvSpPr>
            <p:cNvPr id="4" name="Rounded Rectangle 29"/>
            <p:cNvSpPr/>
            <p:nvPr/>
          </p:nvSpPr>
          <p:spPr>
            <a:xfrm>
              <a:off x="5261726" y="4096288"/>
              <a:ext cx="401324" cy="401324"/>
            </a:xfrm>
            <a:prstGeom prst="roundRect">
              <a:avLst>
                <a:gd name="adj" fmla="val 50000"/>
              </a:avLst>
            </a:prstGeom>
            <a:solidFill>
              <a:srgbClr val="5336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5" name="Group 30"/>
            <p:cNvGrpSpPr/>
            <p:nvPr/>
          </p:nvGrpSpPr>
          <p:grpSpPr>
            <a:xfrm>
              <a:off x="5381374" y="4225899"/>
              <a:ext cx="162028" cy="142102"/>
              <a:chOff x="3175" y="-1587"/>
              <a:chExt cx="490538" cy="430212"/>
            </a:xfrm>
            <a:solidFill>
              <a:srgbClr val="FFFFFF"/>
            </a:solidFill>
          </p:grpSpPr>
          <p:sp>
            <p:nvSpPr>
              <p:cNvPr id="6"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p:spPr>
            <p:txBody>
              <a:bodyPr/>
              <a:lstStyle/>
              <a:p>
                <a:pPr eaLnBrk="1" fontAlgn="auto" hangingPunct="1">
                  <a:spcBef>
                    <a:spcPts val="0"/>
                  </a:spcBef>
                  <a:spcAft>
                    <a:spcPts val="0"/>
                  </a:spcAft>
                  <a:defRPr/>
                </a:pPr>
                <a:endParaRPr lang="id-ID">
                  <a:latin typeface="+mn-lt"/>
                  <a:ea typeface="+mn-ea"/>
                </a:endParaRPr>
              </a:p>
            </p:txBody>
          </p:sp>
          <p:sp>
            <p:nvSpPr>
              <p:cNvPr id="7"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p:spPr>
            <p:txBody>
              <a:bodyPr/>
              <a:lstStyle/>
              <a:p>
                <a:pPr eaLnBrk="1" fontAlgn="auto" hangingPunct="1">
                  <a:spcBef>
                    <a:spcPts val="0"/>
                  </a:spcBef>
                  <a:spcAft>
                    <a:spcPts val="0"/>
                  </a:spcAft>
                  <a:defRPr/>
                </a:pPr>
                <a:endParaRPr lang="id-ID">
                  <a:latin typeface="+mn-lt"/>
                  <a:ea typeface="+mn-ea"/>
                </a:endParaRPr>
              </a:p>
            </p:txBody>
          </p:sp>
        </p:grpSp>
      </p:grpSp>
      <p:grpSp>
        <p:nvGrpSpPr>
          <p:cNvPr id="8" name="组合 7"/>
          <p:cNvGrpSpPr/>
          <p:nvPr/>
        </p:nvGrpSpPr>
        <p:grpSpPr>
          <a:xfrm>
            <a:off x="1986885" y="2986182"/>
            <a:ext cx="401324" cy="401324"/>
            <a:chOff x="980810" y="3224747"/>
            <a:chExt cx="401324" cy="401324"/>
          </a:xfrm>
        </p:grpSpPr>
        <p:sp>
          <p:nvSpPr>
            <p:cNvPr id="9" name="Rounded Rectangle 34"/>
            <p:cNvSpPr/>
            <p:nvPr/>
          </p:nvSpPr>
          <p:spPr>
            <a:xfrm>
              <a:off x="980810" y="3224747"/>
              <a:ext cx="401324" cy="401324"/>
            </a:xfrm>
            <a:prstGeom prst="roundRect">
              <a:avLst>
                <a:gd name="adj" fmla="val 50000"/>
              </a:avLst>
            </a:prstGeom>
            <a:solidFill>
              <a:srgbClr val="71BEB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Freeform 50"/>
            <p:cNvSpPr>
              <a:spLocks noEditPoints="1"/>
            </p:cNvSpPr>
            <p:nvPr/>
          </p:nvSpPr>
          <p:spPr bwMode="auto">
            <a:xfrm>
              <a:off x="1114635" y="3341225"/>
              <a:ext cx="133675" cy="168368"/>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FFFFFF"/>
            </a:solidFill>
            <a:ln w="9525">
              <a:noFill/>
              <a:round/>
            </a:ln>
          </p:spPr>
          <p:txBody>
            <a:bodyPr vert="horz" wrap="square" lIns="91440" tIns="45720" rIns="91440" bIns="45720" numCol="1" anchor="t" anchorCtr="0" compatLnSpc="1"/>
            <a:lstStyle/>
            <a:p>
              <a:endParaRPr lang="ko-KR" altLang="en-US"/>
            </a:p>
          </p:txBody>
        </p:sp>
      </p:grpSp>
      <p:grpSp>
        <p:nvGrpSpPr>
          <p:cNvPr id="11" name="组合 10"/>
          <p:cNvGrpSpPr/>
          <p:nvPr/>
        </p:nvGrpSpPr>
        <p:grpSpPr>
          <a:xfrm>
            <a:off x="3998749" y="2889608"/>
            <a:ext cx="401324" cy="401324"/>
            <a:chOff x="3308741" y="3195147"/>
            <a:chExt cx="401324" cy="401324"/>
          </a:xfrm>
        </p:grpSpPr>
        <p:sp>
          <p:nvSpPr>
            <p:cNvPr id="12" name="Rounded Rectangle 37"/>
            <p:cNvSpPr/>
            <p:nvPr/>
          </p:nvSpPr>
          <p:spPr>
            <a:xfrm>
              <a:off x="3308741" y="3195147"/>
              <a:ext cx="401324" cy="401324"/>
            </a:xfrm>
            <a:prstGeom prst="roundRect">
              <a:avLst>
                <a:gd name="adj" fmla="val 50000"/>
              </a:avLst>
            </a:prstGeom>
            <a:solidFill>
              <a:srgbClr val="B5DDE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Freeform 48"/>
            <p:cNvSpPr>
              <a:spLocks noEditPoints="1"/>
            </p:cNvSpPr>
            <p:nvPr/>
          </p:nvSpPr>
          <p:spPr bwMode="auto">
            <a:xfrm>
              <a:off x="3447594" y="3305370"/>
              <a:ext cx="123618" cy="180879"/>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FFFFFF"/>
            </a:solidFill>
            <a:ln w="9525">
              <a:noFill/>
              <a:round/>
            </a:ln>
          </p:spPr>
          <p:txBody>
            <a:bodyPr vert="horz" wrap="square" lIns="91440" tIns="45720" rIns="91440" bIns="45720" numCol="1" anchor="t" anchorCtr="0" compatLnSpc="1"/>
            <a:lstStyle/>
            <a:p>
              <a:endParaRPr lang="ko-KR" altLang="en-US"/>
            </a:p>
          </p:txBody>
        </p:sp>
      </p:gr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592" y="374666"/>
            <a:ext cx="4480050" cy="4480050"/>
          </a:xfrm>
          <a:prstGeom prst="rect">
            <a:avLst/>
          </a:prstGeom>
        </p:spPr>
      </p:pic>
      <p:grpSp>
        <p:nvGrpSpPr>
          <p:cNvPr id="21" name="124"/>
          <p:cNvGrpSpPr/>
          <p:nvPr/>
        </p:nvGrpSpPr>
        <p:grpSpPr bwMode="auto">
          <a:xfrm>
            <a:off x="1298617" y="3613717"/>
            <a:ext cx="1935162" cy="862961"/>
            <a:chOff x="1230376" y="160722"/>
            <a:chExt cx="1935261" cy="862876"/>
          </a:xfrm>
        </p:grpSpPr>
        <p:sp>
          <p:nvSpPr>
            <p:cNvPr id="22" name="100"/>
            <p:cNvSpPr txBox="1">
              <a:spLocks noChangeArrowheads="1"/>
            </p:cNvSpPr>
            <p:nvPr/>
          </p:nvSpPr>
          <p:spPr bwMode="auto">
            <a:xfrm>
              <a:off x="1698382" y="160722"/>
              <a:ext cx="84194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2020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3"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24" name="124"/>
          <p:cNvGrpSpPr/>
          <p:nvPr/>
        </p:nvGrpSpPr>
        <p:grpSpPr bwMode="auto">
          <a:xfrm>
            <a:off x="3304099" y="3442760"/>
            <a:ext cx="1935162" cy="862961"/>
            <a:chOff x="1230376" y="160722"/>
            <a:chExt cx="1935261" cy="862876"/>
          </a:xfrm>
        </p:grpSpPr>
        <p:sp>
          <p:nvSpPr>
            <p:cNvPr id="25" name="100"/>
            <p:cNvSpPr txBox="1">
              <a:spLocks noChangeArrowheads="1"/>
            </p:cNvSpPr>
            <p:nvPr/>
          </p:nvSpPr>
          <p:spPr bwMode="auto">
            <a:xfrm>
              <a:off x="1699985" y="160722"/>
              <a:ext cx="838735"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2022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6"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27" name="124"/>
          <p:cNvGrpSpPr/>
          <p:nvPr/>
        </p:nvGrpSpPr>
        <p:grpSpPr bwMode="auto">
          <a:xfrm>
            <a:off x="5190031" y="4190995"/>
            <a:ext cx="1935162" cy="862961"/>
            <a:chOff x="1230376" y="160722"/>
            <a:chExt cx="1935261" cy="862876"/>
          </a:xfrm>
        </p:grpSpPr>
        <p:sp>
          <p:nvSpPr>
            <p:cNvPr id="28" name="100"/>
            <p:cNvSpPr txBox="1">
              <a:spLocks noChangeArrowheads="1"/>
            </p:cNvSpPr>
            <p:nvPr/>
          </p:nvSpPr>
          <p:spPr bwMode="auto">
            <a:xfrm>
              <a:off x="1699985" y="160722"/>
              <a:ext cx="838735"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2024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9"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30" name="124"/>
          <p:cNvGrpSpPr/>
          <p:nvPr/>
        </p:nvGrpSpPr>
        <p:grpSpPr bwMode="auto">
          <a:xfrm>
            <a:off x="7254750" y="4686641"/>
            <a:ext cx="1935162" cy="862961"/>
            <a:chOff x="1230376" y="160722"/>
            <a:chExt cx="1935261" cy="862876"/>
          </a:xfrm>
        </p:grpSpPr>
        <p:sp>
          <p:nvSpPr>
            <p:cNvPr id="31" name="100"/>
            <p:cNvSpPr txBox="1">
              <a:spLocks noChangeArrowheads="1"/>
            </p:cNvSpPr>
            <p:nvPr/>
          </p:nvSpPr>
          <p:spPr bwMode="auto">
            <a:xfrm>
              <a:off x="1699985" y="160722"/>
              <a:ext cx="838734"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2025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2"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sp>
        <p:nvSpPr>
          <p:cNvPr id="36"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五年规划</a:t>
            </a:r>
          </a:p>
        </p:txBody>
      </p:sp>
      <p:sp>
        <p:nvSpPr>
          <p:cNvPr id="38"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3912818" y="2016925"/>
            <a:ext cx="43322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ct val="130000"/>
              </a:lnSpc>
              <a:spcBef>
                <a:spcPct val="0"/>
              </a:spcBef>
              <a:spcAft>
                <a:spcPct val="0"/>
              </a:spcAft>
            </a:pPr>
            <a:r>
              <a:rPr lang="en-US" altLang="zh-CN" sz="1000" dirty="0">
                <a:solidFill>
                  <a:srgbClr val="000000"/>
                </a:solidFill>
                <a:latin typeface="Ruach LET" pitchFamily="2" charset="0"/>
              </a:rPr>
              <a:t>Lorem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Etiam</a:t>
            </a:r>
            <a:r>
              <a:rPr lang="en-US" altLang="zh-CN" sz="1000" dirty="0">
                <a:solidFill>
                  <a:srgbClr val="000000"/>
                </a:solidFill>
                <a:latin typeface="Ruach LET" pitchFamily="2" charset="0"/>
              </a:rPr>
              <a:t> et convallis </a:t>
            </a:r>
            <a:r>
              <a:rPr lang="en-US" altLang="zh-CN" sz="1000" dirty="0" err="1">
                <a:solidFill>
                  <a:srgbClr val="000000"/>
                </a:solidFill>
                <a:latin typeface="Ruach LET" pitchFamily="2" charset="0"/>
              </a:rPr>
              <a:t>orci</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sed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nec</a:t>
            </a:r>
            <a:r>
              <a:rPr lang="en-US" altLang="zh-CN" sz="1000" dirty="0">
                <a:solidFill>
                  <a:srgbClr val="000000"/>
                </a:solidFill>
                <a:latin typeface="Ruach LET" pitchFamily="2" charset="0"/>
              </a:rPr>
              <a:t> mi </a:t>
            </a:r>
            <a:r>
              <a:rPr lang="en-US" altLang="zh-CN" sz="1000" dirty="0" err="1">
                <a:solidFill>
                  <a:srgbClr val="000000"/>
                </a:solidFill>
                <a:latin typeface="Ruach LET" pitchFamily="2" charset="0"/>
              </a:rPr>
              <a:t>pellentesqueposuere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Donec</a:t>
            </a:r>
            <a:r>
              <a:rPr lang="en-US" altLang="zh-CN" sz="1000" dirty="0">
                <a:solidFill>
                  <a:srgbClr val="000000"/>
                </a:solidFill>
                <a:latin typeface="Ruach LET" pitchFamily="2" charset="0"/>
              </a:rPr>
              <a:t> id fermentum </a:t>
            </a:r>
            <a:r>
              <a:rPr lang="en-US" altLang="zh-CN" sz="1000" dirty="0" err="1">
                <a:solidFill>
                  <a:srgbClr val="000000"/>
                </a:solidFill>
                <a:latin typeface="Ruach LET" pitchFamily="2" charset="0"/>
              </a:rPr>
              <a:t>nisl</a:t>
            </a:r>
            <a:r>
              <a:rPr lang="en-US" altLang="zh-CN" sz="1000" dirty="0">
                <a:solidFill>
                  <a:srgbClr val="000000"/>
                </a:solidFill>
                <a:latin typeface="Ruach LET" pitchFamily="2" charset="0"/>
              </a:rPr>
              <a:t>. Nam dictum </a:t>
            </a:r>
            <a:r>
              <a:rPr lang="en-US" altLang="zh-CN" sz="1000" dirty="0" err="1">
                <a:solidFill>
                  <a:srgbClr val="000000"/>
                </a:solidFill>
                <a:latin typeface="Ruach LET" pitchFamily="2" charset="0"/>
              </a:rPr>
              <a:t>fringilla</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nunc</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eu</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porttitor</a:t>
            </a:r>
            <a:endParaRPr lang="en-US" altLang="zh-CN" sz="1000" dirty="0">
              <a:solidFill>
                <a:srgbClr val="000000"/>
              </a:solidFill>
              <a:latin typeface="Ruach LET" pitchFamily="2" charset="0"/>
            </a:endParaRPr>
          </a:p>
        </p:txBody>
      </p:sp>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023" y="1962095"/>
            <a:ext cx="1412118" cy="1348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1+#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500" fill="hold"/>
                                            <p:tgtEl>
                                              <p:spTgt spid="38"/>
                                            </p:tgtEl>
                                            <p:attrNameLst>
                                              <p:attrName>ppt_x</p:attrName>
                                            </p:attrNameLst>
                                          </p:cBhvr>
                                          <p:tavLst>
                                            <p:tav tm="0">
                                              <p:val>
                                                <p:strVal val="1+#ppt_w/2"/>
                                              </p:val>
                                            </p:tav>
                                            <p:tav tm="100000">
                                              <p:val>
                                                <p:strVal val="#ppt_x"/>
                                              </p:val>
                                            </p:tav>
                                          </p:tavLst>
                                        </p:anim>
                                        <p:anim calcmode="lin" valueType="num">
                                          <p:cBhvr additive="base">
                                            <p:cTn id="12" dur="1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par>
                              <p:cTn id="29" fill="hold">
                                <p:stCondLst>
                                  <p:cond delay="3500"/>
                                </p:stCondLst>
                                <p:childTnLst>
                                  <p:par>
                                    <p:cTn id="30" presetID="14"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par>
                              <p:cTn id="33" fill="hold">
                                <p:stCondLst>
                                  <p:cond delay="4000"/>
                                </p:stCondLst>
                                <p:childTnLst>
                                  <p:par>
                                    <p:cTn id="34" presetID="14" presetClass="entr" presetSubtype="1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6500"/>
                                </p:stCondLst>
                                <p:childTnLst>
                                  <p:par>
                                    <p:cTn id="54" presetID="2" presetClass="entr" presetSubtype="1" fill="hold" nodeType="afterEffect" p14:presetBounceEnd="80000">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14:bounceEnd="80000">
                                          <p:cBhvr additive="base">
                                            <p:cTn id="56" dur="1000" fill="hold"/>
                                            <p:tgtEl>
                                              <p:spTgt spid="37"/>
                                            </p:tgtEl>
                                            <p:attrNameLst>
                                              <p:attrName>ppt_x</p:attrName>
                                            </p:attrNameLst>
                                          </p:cBhvr>
                                          <p:tavLst>
                                            <p:tav tm="0">
                                              <p:val>
                                                <p:strVal val="#ppt_x"/>
                                              </p:val>
                                            </p:tav>
                                            <p:tav tm="100000">
                                              <p:val>
                                                <p:strVal val="#ppt_x"/>
                                              </p:val>
                                            </p:tav>
                                          </p:tavLst>
                                        </p:anim>
                                        <p:anim calcmode="lin" valueType="num" p14:bounceEnd="80000">
                                          <p:cBhvr additive="base">
                                            <p:cTn id="57"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500" fill="hold"/>
                                            <p:tgtEl>
                                              <p:spTgt spid="36"/>
                                            </p:tgtEl>
                                            <p:attrNameLst>
                                              <p:attrName>ppt_x</p:attrName>
                                            </p:attrNameLst>
                                          </p:cBhvr>
                                          <p:tavLst>
                                            <p:tav tm="0">
                                              <p:val>
                                                <p:strVal val="1+#ppt_w/2"/>
                                              </p:val>
                                            </p:tav>
                                            <p:tav tm="100000">
                                              <p:val>
                                                <p:strVal val="#ppt_x"/>
                                              </p:val>
                                            </p:tav>
                                          </p:tavLst>
                                        </p:anim>
                                        <p:anim calcmode="lin" valueType="num">
                                          <p:cBhvr additive="base">
                                            <p:cTn id="8" dur="15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500" fill="hold"/>
                                            <p:tgtEl>
                                              <p:spTgt spid="38"/>
                                            </p:tgtEl>
                                            <p:attrNameLst>
                                              <p:attrName>ppt_x</p:attrName>
                                            </p:attrNameLst>
                                          </p:cBhvr>
                                          <p:tavLst>
                                            <p:tav tm="0">
                                              <p:val>
                                                <p:strVal val="1+#ppt_w/2"/>
                                              </p:val>
                                            </p:tav>
                                            <p:tav tm="100000">
                                              <p:val>
                                                <p:strVal val="#ppt_x"/>
                                              </p:val>
                                            </p:tav>
                                          </p:tavLst>
                                        </p:anim>
                                        <p:anim calcmode="lin" valueType="num">
                                          <p:cBhvr additive="base">
                                            <p:cTn id="12" dur="1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par>
                              <p:cTn id="29" fill="hold">
                                <p:stCondLst>
                                  <p:cond delay="3500"/>
                                </p:stCondLst>
                                <p:childTnLst>
                                  <p:par>
                                    <p:cTn id="30" presetID="14"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par>
                              <p:cTn id="33" fill="hold">
                                <p:stCondLst>
                                  <p:cond delay="4000"/>
                                </p:stCondLst>
                                <p:childTnLst>
                                  <p:par>
                                    <p:cTn id="34" presetID="14" presetClass="entr" presetSubtype="1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randombar(horizontal)">
                                          <p:cBhvr>
                                            <p:cTn id="36" dur="500"/>
                                            <p:tgtEl>
                                              <p:spTgt spid="33"/>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6500"/>
                                </p:stCondLst>
                                <p:childTnLst>
                                  <p:par>
                                    <p:cTn id="54" presetID="2" presetClass="entr" presetSubtype="1"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1000" fill="hold"/>
                                            <p:tgtEl>
                                              <p:spTgt spid="37"/>
                                            </p:tgtEl>
                                            <p:attrNameLst>
                                              <p:attrName>ppt_x</p:attrName>
                                            </p:attrNameLst>
                                          </p:cBhvr>
                                          <p:tavLst>
                                            <p:tav tm="0">
                                              <p:val>
                                                <p:strVal val="#ppt_x"/>
                                              </p:val>
                                            </p:tav>
                                            <p:tav tm="100000">
                                              <p:val>
                                                <p:strVal val="#ppt_x"/>
                                              </p:val>
                                            </p:tav>
                                          </p:tavLst>
                                        </p:anim>
                                        <p:anim calcmode="lin" valueType="num">
                                          <p:cBhvr additive="base">
                                            <p:cTn id="57"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P spid="3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236267" y="684615"/>
            <a:ext cx="2351314" cy="3730171"/>
            <a:chOff x="5813221" y="936407"/>
            <a:chExt cx="2351314" cy="3730171"/>
          </a:xfrm>
          <a:effectLst>
            <a:outerShdw blurRad="50800" dist="38100" dir="2700000" algn="tl" rotWithShape="0">
              <a:prstClr val="black">
                <a:alpha val="40000"/>
              </a:prstClr>
            </a:outerShdw>
          </a:effectLst>
        </p:grpSpPr>
        <p:sp>
          <p:nvSpPr>
            <p:cNvPr id="29" name="矩形 28"/>
            <p:cNvSpPr/>
            <p:nvPr/>
          </p:nvSpPr>
          <p:spPr>
            <a:xfrm>
              <a:off x="5813221" y="936407"/>
              <a:ext cx="2351314" cy="3730171"/>
            </a:xfrm>
            <a:prstGeom prst="rect">
              <a:avLst/>
            </a:prstGeom>
            <a:gradFill flip="none" rotWithShape="1">
              <a:gsLst>
                <a:gs pos="0">
                  <a:schemeClr val="bg1"/>
                </a:gs>
                <a:gs pos="100000">
                  <a:srgbClr val="E7E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0" name="图片 29"/>
            <p:cNvPicPr>
              <a:picLocks noChangeAspect="1"/>
            </p:cNvPicPr>
            <p:nvPr/>
          </p:nvPicPr>
          <p:blipFill>
            <a:blip r:embed="rId3" cstate="print">
              <a:clrChange>
                <a:clrFrom>
                  <a:srgbClr val="F9F9F7"/>
                </a:clrFrom>
                <a:clrTo>
                  <a:srgbClr val="F9F9F7">
                    <a:alpha val="0"/>
                  </a:srgbClr>
                </a:clrTo>
              </a:clrChange>
              <a:extLst>
                <a:ext uri="{28A0092B-C50C-407E-A947-70E740481C1C}">
                  <a14:useLocalDpi xmlns:a14="http://schemas.microsoft.com/office/drawing/2010/main" val="0"/>
                </a:ext>
              </a:extLst>
            </a:blip>
            <a:stretch>
              <a:fillRect/>
            </a:stretch>
          </p:blipFill>
          <p:spPr>
            <a:xfrm>
              <a:off x="5976287" y="2206502"/>
              <a:ext cx="2025182" cy="2025182"/>
            </a:xfrm>
            <a:prstGeom prst="rect">
              <a:avLst/>
            </a:prstGeom>
          </p:spPr>
        </p:pic>
      </p:grpSp>
      <p:grpSp>
        <p:nvGrpSpPr>
          <p:cNvPr id="31" name="组合 30"/>
          <p:cNvGrpSpPr/>
          <p:nvPr/>
        </p:nvGrpSpPr>
        <p:grpSpPr>
          <a:xfrm>
            <a:off x="8932108" y="1664133"/>
            <a:ext cx="2351314" cy="4726885"/>
            <a:chOff x="8501413" y="1637629"/>
            <a:chExt cx="2351314" cy="4726885"/>
          </a:xfrm>
          <a:effectLst>
            <a:outerShdw blurRad="50800" dist="38100" dir="2700000" algn="tl" rotWithShape="0">
              <a:prstClr val="black">
                <a:alpha val="40000"/>
              </a:prstClr>
            </a:outerShdw>
          </a:effectLst>
        </p:grpSpPr>
        <p:sp>
          <p:nvSpPr>
            <p:cNvPr id="32" name="矩形 31"/>
            <p:cNvSpPr/>
            <p:nvPr/>
          </p:nvSpPr>
          <p:spPr>
            <a:xfrm>
              <a:off x="8501413" y="1637629"/>
              <a:ext cx="2351314" cy="472688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25570" r="21247"/>
            <a:stretch>
              <a:fillRect/>
            </a:stretch>
          </p:blipFill>
          <p:spPr>
            <a:xfrm>
              <a:off x="8514508" y="3067050"/>
              <a:ext cx="2338219" cy="3297464"/>
            </a:xfrm>
            <a:prstGeom prst="rect">
              <a:avLst/>
            </a:prstGeom>
          </p:spPr>
        </p:pic>
      </p:grpSp>
      <p:sp>
        <p:nvSpPr>
          <p:cNvPr id="11"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521418" y="1569202"/>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dirty="0">
                <a:solidFill>
                  <a:srgbClr val="000000"/>
                </a:solidFill>
                <a:latin typeface="方正清刻本悦宋简体" panose="02000000000000000000" pitchFamily="2" charset="-122"/>
                <a:ea typeface="方正清刻本悦宋简体" panose="02000000000000000000" pitchFamily="2" charset="-122"/>
              </a:rPr>
              <a:t>产品开发</a:t>
            </a:r>
          </a:p>
        </p:txBody>
      </p:sp>
      <p:grpSp>
        <p:nvGrpSpPr>
          <p:cNvPr id="10" name="组合 9"/>
          <p:cNvGrpSpPr/>
          <p:nvPr/>
        </p:nvGrpSpPr>
        <p:grpSpPr>
          <a:xfrm>
            <a:off x="1749078" y="2676559"/>
            <a:ext cx="1720849" cy="246221"/>
            <a:chOff x="1407981" y="2762761"/>
            <a:chExt cx="1720849" cy="246221"/>
          </a:xfrm>
        </p:grpSpPr>
        <p:sp>
          <p:nvSpPr>
            <p:cNvPr id="12" name="矩形 11"/>
            <p:cNvSpPr/>
            <p:nvPr/>
          </p:nvSpPr>
          <p:spPr>
            <a:xfrm>
              <a:off x="1407981" y="2773182"/>
              <a:ext cx="1274291" cy="223757"/>
            </a:xfrm>
            <a:prstGeom prst="rect">
              <a:avLst/>
            </a:prstGeom>
            <a:solidFill>
              <a:srgbClr val="B7D2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a:spLocks noChangeArrowheads="1"/>
            </p:cNvSpPr>
            <p:nvPr/>
          </p:nvSpPr>
          <p:spPr bwMode="auto">
            <a:xfrm>
              <a:off x="1532416" y="2762761"/>
              <a:ext cx="1596414" cy="246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000" b="1"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rPr>
                <a:t>SUBTITLE </a:t>
              </a:r>
              <a:endParaRPr lang="id-ID" altLang="zh-CN" sz="1000"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endParaRPr>
            </a:p>
          </p:txBody>
        </p:sp>
      </p:grpSp>
      <p:grpSp>
        <p:nvGrpSpPr>
          <p:cNvPr id="14" name="组合 13"/>
          <p:cNvGrpSpPr/>
          <p:nvPr/>
        </p:nvGrpSpPr>
        <p:grpSpPr>
          <a:xfrm>
            <a:off x="1749078" y="3859568"/>
            <a:ext cx="1720849" cy="246221"/>
            <a:chOff x="1407981" y="2762761"/>
            <a:chExt cx="1720849" cy="246221"/>
          </a:xfrm>
        </p:grpSpPr>
        <p:sp>
          <p:nvSpPr>
            <p:cNvPr id="15" name="矩形 14"/>
            <p:cNvSpPr/>
            <p:nvPr/>
          </p:nvSpPr>
          <p:spPr>
            <a:xfrm>
              <a:off x="1407981" y="2773182"/>
              <a:ext cx="1274291" cy="223757"/>
            </a:xfrm>
            <a:prstGeom prst="rect">
              <a:avLst/>
            </a:prstGeom>
            <a:solidFill>
              <a:srgbClr val="B7D2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a:spLocks noChangeArrowheads="1"/>
            </p:cNvSpPr>
            <p:nvPr/>
          </p:nvSpPr>
          <p:spPr bwMode="auto">
            <a:xfrm>
              <a:off x="1532416" y="2762761"/>
              <a:ext cx="1596414" cy="246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000" b="1"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rPr>
                <a:t>SUBTITLE </a:t>
              </a:r>
              <a:endParaRPr lang="id-ID" altLang="zh-CN" sz="1000"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endParaRPr>
            </a:p>
          </p:txBody>
        </p:sp>
      </p:grpSp>
      <p:grpSp>
        <p:nvGrpSpPr>
          <p:cNvPr id="17" name="组合 16"/>
          <p:cNvGrpSpPr/>
          <p:nvPr/>
        </p:nvGrpSpPr>
        <p:grpSpPr>
          <a:xfrm>
            <a:off x="1749078" y="5042577"/>
            <a:ext cx="1720849" cy="246221"/>
            <a:chOff x="1407981" y="2762761"/>
            <a:chExt cx="1720849" cy="246221"/>
          </a:xfrm>
        </p:grpSpPr>
        <p:sp>
          <p:nvSpPr>
            <p:cNvPr id="18" name="矩形 17"/>
            <p:cNvSpPr/>
            <p:nvPr/>
          </p:nvSpPr>
          <p:spPr>
            <a:xfrm>
              <a:off x="1407981" y="2773182"/>
              <a:ext cx="1274291" cy="223757"/>
            </a:xfrm>
            <a:prstGeom prst="rect">
              <a:avLst/>
            </a:prstGeom>
            <a:solidFill>
              <a:srgbClr val="B7D2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a:spLocks noChangeArrowheads="1"/>
            </p:cNvSpPr>
            <p:nvPr/>
          </p:nvSpPr>
          <p:spPr bwMode="auto">
            <a:xfrm>
              <a:off x="1532416" y="2762761"/>
              <a:ext cx="1596414" cy="246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000" b="1"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rPr>
                <a:t>SUBTITLE </a:t>
              </a:r>
              <a:endParaRPr lang="id-ID" altLang="zh-CN" sz="1000"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endParaRPr>
            </a:p>
          </p:txBody>
        </p:sp>
      </p:grpSp>
      <p:sp>
        <p:nvSpPr>
          <p:cNvPr id="22" name="101"/>
          <p:cNvSpPr>
            <a:spLocks noChangeArrowheads="1"/>
          </p:cNvSpPr>
          <p:nvPr/>
        </p:nvSpPr>
        <p:spPr bwMode="auto">
          <a:xfrm>
            <a:off x="3287352" y="2502329"/>
            <a:ext cx="2715884"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25" name="101"/>
          <p:cNvSpPr>
            <a:spLocks noChangeArrowheads="1"/>
          </p:cNvSpPr>
          <p:nvPr/>
        </p:nvSpPr>
        <p:spPr bwMode="auto">
          <a:xfrm>
            <a:off x="3287352" y="3658291"/>
            <a:ext cx="2715884"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35" name="101"/>
          <p:cNvSpPr>
            <a:spLocks noChangeArrowheads="1"/>
          </p:cNvSpPr>
          <p:nvPr/>
        </p:nvSpPr>
        <p:spPr bwMode="auto">
          <a:xfrm>
            <a:off x="3287352" y="4814253"/>
            <a:ext cx="2715884"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5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400"/>
                                        <p:tgtEl>
                                          <p:spTgt spid="14"/>
                                        </p:tgtEl>
                                        <p:attrNameLst>
                                          <p:attrName>ppt_y</p:attrName>
                                        </p:attrNameLst>
                                      </p:cBhvr>
                                      <p:tavLst>
                                        <p:tav tm="0">
                                          <p:val>
                                            <p:strVal val="#ppt_y+#ppt_h*1.125000"/>
                                          </p:val>
                                        </p:tav>
                                        <p:tav tm="100000">
                                          <p:val>
                                            <p:strVal val="#ppt_y"/>
                                          </p:val>
                                        </p:tav>
                                      </p:tavLst>
                                    </p:anim>
                                    <p:animEffect transition="in" filter="wipe(up)">
                                      <p:cBhvr>
                                        <p:cTn id="28" dur="400"/>
                                        <p:tgtEl>
                                          <p:spTgt spid="14"/>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400"/>
                                        <p:tgtEl>
                                          <p:spTgt spid="17"/>
                                        </p:tgtEl>
                                        <p:attrNameLst>
                                          <p:attrName>ppt_y</p:attrName>
                                        </p:attrNameLst>
                                      </p:cBhvr>
                                      <p:tavLst>
                                        <p:tav tm="0">
                                          <p:val>
                                            <p:strVal val="#ppt_y+#ppt_h*1.125000"/>
                                          </p:val>
                                        </p:tav>
                                        <p:tav tm="100000">
                                          <p:val>
                                            <p:strVal val="#ppt_y"/>
                                          </p:val>
                                        </p:tav>
                                      </p:tavLst>
                                    </p:anim>
                                    <p:animEffect transition="in" filter="wipe(up)">
                                      <p:cBhvr>
                                        <p:cTn id="33" dur="400"/>
                                        <p:tgtEl>
                                          <p:spTgt spid="17"/>
                                        </p:tgtEl>
                                      </p:cBhvr>
                                    </p:animEffect>
                                  </p:childTnLst>
                                </p:cTn>
                              </p:par>
                              <p:par>
                                <p:cTn id="34" presetID="2" presetClass="entr" presetSubtype="2" decel="10000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1500" fill="hold"/>
                                        <p:tgtEl>
                                          <p:spTgt spid="22"/>
                                        </p:tgtEl>
                                        <p:attrNameLst>
                                          <p:attrName>ppt_x</p:attrName>
                                        </p:attrNameLst>
                                      </p:cBhvr>
                                      <p:tavLst>
                                        <p:tav tm="0">
                                          <p:val>
                                            <p:strVal val="1+#ppt_w/2"/>
                                          </p:val>
                                        </p:tav>
                                        <p:tav tm="100000">
                                          <p:val>
                                            <p:strVal val="#ppt_x"/>
                                          </p:val>
                                        </p:tav>
                                      </p:tavLst>
                                    </p:anim>
                                    <p:anim calcmode="lin" valueType="num">
                                      <p:cBhvr additive="base">
                                        <p:cTn id="37" dur="1500" fill="hold"/>
                                        <p:tgtEl>
                                          <p:spTgt spid="22"/>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5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1500" fill="hold"/>
                                        <p:tgtEl>
                                          <p:spTgt spid="25"/>
                                        </p:tgtEl>
                                        <p:attrNameLst>
                                          <p:attrName>ppt_x</p:attrName>
                                        </p:attrNameLst>
                                      </p:cBhvr>
                                      <p:tavLst>
                                        <p:tav tm="0">
                                          <p:val>
                                            <p:strVal val="1+#ppt_w/2"/>
                                          </p:val>
                                        </p:tav>
                                        <p:tav tm="100000">
                                          <p:val>
                                            <p:strVal val="#ppt_x"/>
                                          </p:val>
                                        </p:tav>
                                      </p:tavLst>
                                    </p:anim>
                                    <p:anim calcmode="lin" valueType="num">
                                      <p:cBhvr additive="base">
                                        <p:cTn id="41" dur="1500" fill="hold"/>
                                        <p:tgtEl>
                                          <p:spTgt spid="25"/>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100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1500" fill="hold"/>
                                        <p:tgtEl>
                                          <p:spTgt spid="35"/>
                                        </p:tgtEl>
                                        <p:attrNameLst>
                                          <p:attrName>ppt_x</p:attrName>
                                        </p:attrNameLst>
                                      </p:cBhvr>
                                      <p:tavLst>
                                        <p:tav tm="0">
                                          <p:val>
                                            <p:strVal val="1+#ppt_w/2"/>
                                          </p:val>
                                        </p:tav>
                                        <p:tav tm="100000">
                                          <p:val>
                                            <p:strVal val="#ppt_x"/>
                                          </p:val>
                                        </p:tav>
                                      </p:tavLst>
                                    </p:anim>
                                    <p:anim calcmode="lin" valueType="num">
                                      <p:cBhvr additive="base">
                                        <p:cTn id="45" dur="1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5" grpId="0"/>
      <p:bldP spid="3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库_矩形 5"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1"/>
            </p:custDataLst>
          </p:nvPr>
        </p:nvSpPr>
        <p:spPr bwMode="auto">
          <a:xfrm>
            <a:off x="1613866" y="2284896"/>
            <a:ext cx="27082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r>
              <a:rPr kumimoji="0" lang="en-US" altLang="zh-CN" sz="3000" b="1" i="0" u="none" strike="noStrike" kern="0" cap="none" spc="0" normalizeH="0" baseline="0" noProof="0">
                <a:ln>
                  <a:noFill/>
                </a:ln>
                <a:solidFill>
                  <a:srgbClr val="000000"/>
                </a:solidFill>
                <a:effectLst/>
                <a:uLnTx/>
                <a:uFillTx/>
                <a:latin typeface="Ruach LET" pitchFamily="2" charset="0"/>
                <a:ea typeface="宋体" panose="02010600030101010101" pitchFamily="2" charset="-122"/>
              </a:rPr>
              <a:t>LOREM IPSUM </a:t>
            </a:r>
          </a:p>
          <a:p>
            <a:pPr marL="0" marR="0" lvl="0" indent="0" defTabSz="1217930" eaLnBrk="1" fontAlgn="base" latinLnBrk="0" hangingPunct="1">
              <a:lnSpc>
                <a:spcPct val="100000"/>
              </a:lnSpc>
              <a:spcBef>
                <a:spcPct val="0"/>
              </a:spcBef>
              <a:spcAft>
                <a:spcPct val="0"/>
              </a:spcAft>
              <a:buClrTx/>
              <a:buSzTx/>
              <a:buFontTx/>
              <a:buNone/>
              <a:defRPr/>
            </a:pPr>
            <a:r>
              <a:rPr kumimoji="0" lang="en-US" altLang="zh-CN" sz="3000" b="1" i="0" u="none" strike="noStrike" kern="0" cap="none" spc="0" normalizeH="0" baseline="0" noProof="0">
                <a:ln>
                  <a:noFill/>
                </a:ln>
                <a:solidFill>
                  <a:srgbClr val="000000"/>
                </a:solidFill>
                <a:effectLst/>
                <a:uLnTx/>
                <a:uFillTx/>
                <a:latin typeface="Ruach LET" pitchFamily="2" charset="0"/>
                <a:ea typeface="宋体" panose="02010600030101010101" pitchFamily="2" charset="-122"/>
              </a:rPr>
              <a:t>DOLOR </a:t>
            </a:r>
          </a:p>
          <a:p>
            <a:pPr marL="0" marR="0" lvl="0" indent="0" defTabSz="1217930" eaLnBrk="1" fontAlgn="base" latinLnBrk="0" hangingPunct="1">
              <a:lnSpc>
                <a:spcPct val="100000"/>
              </a:lnSpc>
              <a:spcBef>
                <a:spcPct val="0"/>
              </a:spcBef>
              <a:spcAft>
                <a:spcPct val="0"/>
              </a:spcAft>
              <a:buClrTx/>
              <a:buSzTx/>
              <a:buFontTx/>
              <a:buNone/>
              <a:defRPr/>
            </a:pPr>
            <a:r>
              <a:rPr kumimoji="0" lang="en-US" altLang="zh-CN" sz="3000" b="1" i="0" u="none" strike="noStrike" kern="0" cap="none" spc="0" normalizeH="0" baseline="0" noProof="0">
                <a:ln>
                  <a:noFill/>
                </a:ln>
                <a:solidFill>
                  <a:srgbClr val="000000"/>
                </a:solidFill>
                <a:effectLst/>
                <a:uLnTx/>
                <a:uFillTx/>
                <a:latin typeface="Ruach LET" pitchFamily="2" charset="0"/>
                <a:ea typeface="宋体" panose="02010600030101010101" pitchFamily="2" charset="-122"/>
              </a:rPr>
              <a:t>SIT AMET</a:t>
            </a:r>
            <a:endParaRPr kumimoji="0" lang="en-US" altLang="zh-CN" sz="30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8" name="PA_库_矩形 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2"/>
            </p:custDataLst>
          </p:nvPr>
        </p:nvSpPr>
        <p:spPr bwMode="auto">
          <a:xfrm>
            <a:off x="1613866" y="2084871"/>
            <a:ext cx="1770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7930" eaLnBrk="1" fontAlgn="base" latinLnBrk="0" hangingPunct="1">
              <a:lnSpc>
                <a:spcPct val="100000"/>
              </a:lnSpc>
              <a:spcBef>
                <a:spcPct val="0"/>
              </a:spcBef>
              <a:spcAft>
                <a:spcPct val="0"/>
              </a:spcAft>
              <a:buClrTx/>
              <a:buSzTx/>
              <a:buFontTx/>
              <a:buNone/>
              <a:defRPr/>
            </a:pPr>
            <a:r>
              <a:rPr kumimoji="0" lang="en-US" altLang="zh-CN" sz="1000" b="0" i="0" u="none" strike="noStrike" kern="0" cap="none" spc="0" normalizeH="0" baseline="0" noProof="0">
                <a:ln>
                  <a:noFill/>
                </a:ln>
                <a:solidFill>
                  <a:srgbClr val="666666"/>
                </a:solidFill>
                <a:effectLst/>
                <a:uLnTx/>
                <a:uFillTx/>
                <a:latin typeface="Ruach LET" pitchFamily="2" charset="0"/>
                <a:ea typeface="宋体" panose="02010600030101010101" pitchFamily="2" charset="-122"/>
              </a:rPr>
              <a:t>EASY AND FULLY EDITABLE</a:t>
            </a:r>
            <a:endParaRPr kumimoji="0" lang="en-US" altLang="zh-CN" sz="1000" b="0" i="0" u="none" strike="noStrike" kern="0" cap="none" spc="0" normalizeH="0" baseline="0" noProof="0">
              <a:ln>
                <a:noFill/>
              </a:ln>
              <a:solidFill>
                <a:srgbClr val="666666"/>
              </a:solidFill>
              <a:effectLst/>
              <a:uLnTx/>
              <a:uFillTx/>
              <a:latin typeface="Calibri" panose="020F0502020204030204" pitchFamily="34" charset="0"/>
              <a:ea typeface="宋体" panose="02010600030101010101" pitchFamily="2" charset="-122"/>
            </a:endParaRPr>
          </a:p>
        </p:txBody>
      </p:sp>
      <p:sp>
        <p:nvSpPr>
          <p:cNvPr id="9" name="PA_库_矩形 7"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custDataLst>
              <p:tags r:id="rId3"/>
            </p:custDataLst>
          </p:nvPr>
        </p:nvSpPr>
        <p:spPr bwMode="auto">
          <a:xfrm>
            <a:off x="6663359" y="1625532"/>
            <a:ext cx="39147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lang="en-US" altLang="zh-CN" sz="1000" dirty="0">
                <a:solidFill>
                  <a:srgbClr val="000000"/>
                </a:solidFill>
                <a:latin typeface="Ruach LET" pitchFamily="2" charset="0"/>
              </a:rPr>
              <a:t>Lorem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Etiam</a:t>
            </a:r>
            <a:r>
              <a:rPr lang="en-US" altLang="zh-CN" sz="1000" dirty="0">
                <a:solidFill>
                  <a:srgbClr val="000000"/>
                </a:solidFill>
                <a:latin typeface="Ruach LET" pitchFamily="2" charset="0"/>
              </a:rPr>
              <a:t> et convallis </a:t>
            </a:r>
            <a:r>
              <a:rPr lang="en-US" altLang="zh-CN" sz="1000" dirty="0" err="1">
                <a:solidFill>
                  <a:srgbClr val="000000"/>
                </a:solidFill>
                <a:latin typeface="Ruach LET" pitchFamily="2" charset="0"/>
              </a:rPr>
              <a:t>orci</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sed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nec</a:t>
            </a:r>
            <a:r>
              <a:rPr lang="en-US" altLang="zh-CN" sz="1000" dirty="0">
                <a:solidFill>
                  <a:srgbClr val="000000"/>
                </a:solidFill>
                <a:latin typeface="Ruach LET" pitchFamily="2" charset="0"/>
              </a:rPr>
              <a:t> mi </a:t>
            </a:r>
            <a:r>
              <a:rPr lang="en-US" altLang="zh-CN" sz="1000" dirty="0" err="1">
                <a:solidFill>
                  <a:srgbClr val="000000"/>
                </a:solidFill>
                <a:latin typeface="Ruach LET" pitchFamily="2" charset="0"/>
              </a:rPr>
              <a:t>pellentesqueposuere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Donec</a:t>
            </a:r>
            <a:r>
              <a:rPr lang="en-US" altLang="zh-CN" sz="1000" dirty="0">
                <a:solidFill>
                  <a:srgbClr val="000000"/>
                </a:solidFill>
                <a:latin typeface="Ruach LET" pitchFamily="2" charset="0"/>
              </a:rPr>
              <a:t> id fermentum </a:t>
            </a:r>
            <a:r>
              <a:rPr lang="en-US" altLang="zh-CN" sz="1000" dirty="0" err="1">
                <a:solidFill>
                  <a:srgbClr val="000000"/>
                </a:solidFill>
                <a:latin typeface="Ruach LET" pitchFamily="2" charset="0"/>
              </a:rPr>
              <a:t>nisl</a:t>
            </a:r>
            <a:r>
              <a:rPr lang="en-US" altLang="zh-CN" sz="1000" dirty="0">
                <a:solidFill>
                  <a:srgbClr val="000000"/>
                </a:solidFill>
                <a:latin typeface="Ruach LET" pitchFamily="2" charset="0"/>
              </a:rPr>
              <a:t>. Nam dictum </a:t>
            </a:r>
            <a:r>
              <a:rPr lang="en-US" altLang="zh-CN" sz="1000" dirty="0" err="1">
                <a:solidFill>
                  <a:srgbClr val="000000"/>
                </a:solidFill>
                <a:latin typeface="Ruach LET" pitchFamily="2" charset="0"/>
              </a:rPr>
              <a:t>fringilla</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nunc</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eu</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porttitorLorem</a:t>
            </a:r>
            <a:r>
              <a:rPr lang="en-US" altLang="zh-CN" sz="1000" dirty="0">
                <a:solidFill>
                  <a:srgbClr val="000000"/>
                </a:solidFill>
                <a:latin typeface="Ruach LET" pitchFamily="2" charset="0"/>
              </a:rPr>
              <a:t>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Etiam</a:t>
            </a:r>
            <a:r>
              <a:rPr lang="en-US" altLang="zh-CN" sz="1000" dirty="0">
                <a:solidFill>
                  <a:srgbClr val="000000"/>
                </a:solidFill>
                <a:latin typeface="Ruach LET" pitchFamily="2" charset="0"/>
              </a:rPr>
              <a:t> et convallis </a:t>
            </a:r>
            <a:r>
              <a:rPr lang="en-US" altLang="zh-CN" sz="1000" dirty="0" err="1">
                <a:solidFill>
                  <a:srgbClr val="000000"/>
                </a:solidFill>
                <a:latin typeface="Ruach LET" pitchFamily="2" charset="0"/>
              </a:rPr>
              <a:t>orci</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sed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nec</a:t>
            </a:r>
            <a:r>
              <a:rPr lang="en-US" altLang="zh-CN" sz="1000" dirty="0">
                <a:solidFill>
                  <a:srgbClr val="000000"/>
                </a:solidFill>
                <a:latin typeface="Ruach LET" pitchFamily="2" charset="0"/>
              </a:rPr>
              <a:t> mi </a:t>
            </a:r>
            <a:r>
              <a:rPr lang="en-US" altLang="zh-CN" sz="1000" dirty="0" err="1">
                <a:solidFill>
                  <a:srgbClr val="000000"/>
                </a:solidFill>
                <a:latin typeface="Ruach LET" pitchFamily="2" charset="0"/>
              </a:rPr>
              <a:t>pellentesqueposuere</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Donec</a:t>
            </a:r>
            <a:r>
              <a:rPr lang="en-US" altLang="zh-CN" sz="1000" dirty="0">
                <a:solidFill>
                  <a:srgbClr val="000000"/>
                </a:solidFill>
                <a:latin typeface="Ruach LET" pitchFamily="2" charset="0"/>
              </a:rPr>
              <a:t> id fermentum </a:t>
            </a:r>
            <a:r>
              <a:rPr lang="en-US" altLang="zh-CN" sz="1000" dirty="0" err="1">
                <a:solidFill>
                  <a:srgbClr val="000000"/>
                </a:solidFill>
                <a:latin typeface="Ruach LET" pitchFamily="2" charset="0"/>
              </a:rPr>
              <a:t>nisl</a:t>
            </a:r>
            <a:r>
              <a:rPr lang="en-US" altLang="zh-CN" sz="1000" dirty="0">
                <a:solidFill>
                  <a:srgbClr val="000000"/>
                </a:solidFill>
                <a:latin typeface="Ruach LET" pitchFamily="2" charset="0"/>
              </a:rPr>
              <a:t>. Nam dictum </a:t>
            </a:r>
            <a:r>
              <a:rPr lang="en-US" altLang="zh-CN" sz="1000" dirty="0" err="1">
                <a:solidFill>
                  <a:srgbClr val="000000"/>
                </a:solidFill>
                <a:latin typeface="Ruach LET" pitchFamily="2" charset="0"/>
              </a:rPr>
              <a:t>fringilla</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nunc</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eu</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porttitor</a:t>
            </a:r>
            <a:endParaRPr lang="en-US" altLang="zh-CN" sz="1000" dirty="0">
              <a:solidFill>
                <a:srgbClr val="000000"/>
              </a:solidFill>
              <a:latin typeface="Ruach LET" pitchFamily="2" charset="0"/>
            </a:endParaRPr>
          </a:p>
        </p:txBody>
      </p:sp>
      <p:cxnSp>
        <p:nvCxnSpPr>
          <p:cNvPr id="10" name="PA_库_直接连接符 8"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CxnSpPr/>
          <p:nvPr>
            <p:custDataLst>
              <p:tags r:id="rId4"/>
            </p:custDataLst>
          </p:nvPr>
        </p:nvCxnSpPr>
        <p:spPr>
          <a:xfrm>
            <a:off x="5563842" y="1625532"/>
            <a:ext cx="0" cy="984250"/>
          </a:xfrm>
          <a:prstGeom prst="line">
            <a:avLst/>
          </a:prstGeom>
          <a:noFill/>
          <a:ln w="19050" cap="flat" cmpd="sng" algn="ctr">
            <a:solidFill>
              <a:srgbClr val="FFFFFF">
                <a:lumMod val="85000"/>
              </a:srgbClr>
            </a:solidFill>
            <a:prstDash val="dash"/>
          </a:ln>
          <a:effectLst/>
        </p:spPr>
      </p:cxnSp>
      <p:pic>
        <p:nvPicPr>
          <p:cNvPr id="11" name="图片占位符 10"/>
          <p:cNvPicPr>
            <a:picLocks noChangeAspect="1"/>
          </p:cNvPicPr>
          <p:nvPr/>
        </p:nvPicPr>
        <p:blipFill>
          <a:blip r:embed="rId7" cstate="screen"/>
          <a:srcRect/>
          <a:stretch>
            <a:fillRect/>
          </a:stretch>
        </p:blipFill>
        <p:spPr>
          <a:xfrm>
            <a:off x="1143318" y="2439770"/>
            <a:ext cx="9648264" cy="3394312"/>
          </a:xfrm>
          <a:custGeom>
            <a:avLst/>
            <a:gdLst>
              <a:gd name="connsiteX0" fmla="*/ 21240612 w 21734152"/>
              <a:gd name="connsiteY0" fmla="*/ 6996267 h 7646194"/>
              <a:gd name="connsiteX1" fmla="*/ 21591280 w 21734152"/>
              <a:gd name="connsiteY1" fmla="*/ 7141049 h 7646194"/>
              <a:gd name="connsiteX2" fmla="*/ 21708170 w 21734152"/>
              <a:gd name="connsiteY2" fmla="*/ 7646194 h 7646194"/>
              <a:gd name="connsiteX3" fmla="*/ 20386110 w 21734152"/>
              <a:gd name="connsiteY3" fmla="*/ 7646194 h 7646194"/>
              <a:gd name="connsiteX4" fmla="*/ 20890952 w 21734152"/>
              <a:gd name="connsiteY4" fmla="*/ 7141049 h 7646194"/>
              <a:gd name="connsiteX5" fmla="*/ 21240612 w 21734152"/>
              <a:gd name="connsiteY5" fmla="*/ 6996267 h 7646194"/>
              <a:gd name="connsiteX6" fmla="*/ 20616866 w 21734152"/>
              <a:gd name="connsiteY6" fmla="*/ 5103835 h 7646194"/>
              <a:gd name="connsiteX7" fmla="*/ 20966526 w 21734152"/>
              <a:gd name="connsiteY7" fmla="*/ 5248617 h 7646194"/>
              <a:gd name="connsiteX8" fmla="*/ 20966526 w 21734152"/>
              <a:gd name="connsiteY8" fmla="*/ 5948101 h 7646194"/>
              <a:gd name="connsiteX9" fmla="*/ 19268608 w 21734152"/>
              <a:gd name="connsiteY9" fmla="*/ 7646194 h 7646194"/>
              <a:gd name="connsiteX10" fmla="*/ 17869966 w 21734152"/>
              <a:gd name="connsiteY10" fmla="*/ 7646194 h 7646194"/>
              <a:gd name="connsiteX11" fmla="*/ 20267206 w 21734152"/>
              <a:gd name="connsiteY11" fmla="*/ 5248617 h 7646194"/>
              <a:gd name="connsiteX12" fmla="*/ 20616866 w 21734152"/>
              <a:gd name="connsiteY12" fmla="*/ 5103835 h 7646194"/>
              <a:gd name="connsiteX13" fmla="*/ 20010250 w 21734152"/>
              <a:gd name="connsiteY13" fmla="*/ 3358307 h 7646194"/>
              <a:gd name="connsiteX14" fmla="*/ 20368980 w 21734152"/>
              <a:gd name="connsiteY14" fmla="*/ 3507337 h 7646194"/>
              <a:gd name="connsiteX15" fmla="*/ 20368980 w 21734152"/>
              <a:gd name="connsiteY15" fmla="*/ 4225584 h 7646194"/>
              <a:gd name="connsiteX16" fmla="*/ 16947950 w 21734152"/>
              <a:gd name="connsiteY16" fmla="*/ 7646194 h 7646194"/>
              <a:gd name="connsiteX17" fmla="*/ 15511018 w 21734152"/>
              <a:gd name="connsiteY17" fmla="*/ 7646194 h 7646194"/>
              <a:gd name="connsiteX18" fmla="*/ 19650514 w 21734152"/>
              <a:gd name="connsiteY18" fmla="*/ 3507337 h 7646194"/>
              <a:gd name="connsiteX19" fmla="*/ 20010250 w 21734152"/>
              <a:gd name="connsiteY19" fmla="*/ 3358307 h 7646194"/>
              <a:gd name="connsiteX20" fmla="*/ 13368718 w 21734152"/>
              <a:gd name="connsiteY20" fmla="*/ 2651743 h 7646194"/>
              <a:gd name="connsiteX21" fmla="*/ 13817130 w 21734152"/>
              <a:gd name="connsiteY21" fmla="*/ 2837587 h 7646194"/>
              <a:gd name="connsiteX22" fmla="*/ 13817130 w 21734152"/>
              <a:gd name="connsiteY22" fmla="*/ 3734599 h 7646194"/>
              <a:gd name="connsiteX23" fmla="*/ 13573274 w 21734152"/>
              <a:gd name="connsiteY23" fmla="*/ 3978145 h 7646194"/>
              <a:gd name="connsiteX24" fmla="*/ 12676451 w 21734152"/>
              <a:gd name="connsiteY24" fmla="*/ 3978145 h 7646194"/>
              <a:gd name="connsiteX25" fmla="*/ 12676451 w 21734152"/>
              <a:gd name="connsiteY25" fmla="*/ 3081487 h 7646194"/>
              <a:gd name="connsiteX26" fmla="*/ 12920306 w 21734152"/>
              <a:gd name="connsiteY26" fmla="*/ 2837587 h 7646194"/>
              <a:gd name="connsiteX27" fmla="*/ 13368718 w 21734152"/>
              <a:gd name="connsiteY27" fmla="*/ 2651743 h 7646194"/>
              <a:gd name="connsiteX28" fmla="*/ 19593076 w 21734152"/>
              <a:gd name="connsiteY28" fmla="*/ 1871194 h 7646194"/>
              <a:gd name="connsiteX29" fmla="*/ 19952814 w 21734152"/>
              <a:gd name="connsiteY29" fmla="*/ 2020224 h 7646194"/>
              <a:gd name="connsiteX30" fmla="*/ 19952814 w 21734152"/>
              <a:gd name="connsiteY30" fmla="*/ 2738470 h 7646194"/>
              <a:gd name="connsiteX31" fmla="*/ 15045476 w 21734152"/>
              <a:gd name="connsiteY31" fmla="*/ 7646194 h 7646194"/>
              <a:gd name="connsiteX32" fmla="*/ 13603504 w 21734152"/>
              <a:gd name="connsiteY32" fmla="*/ 7646194 h 7646194"/>
              <a:gd name="connsiteX33" fmla="*/ 13568236 w 21734152"/>
              <a:gd name="connsiteY33" fmla="*/ 6969010 h 7646194"/>
              <a:gd name="connsiteX34" fmla="*/ 12864884 w 21734152"/>
              <a:gd name="connsiteY34" fmla="*/ 6954143 h 7646194"/>
              <a:gd name="connsiteX35" fmla="*/ 12172617 w 21734152"/>
              <a:gd name="connsiteY35" fmla="*/ 7646194 h 7646194"/>
              <a:gd name="connsiteX36" fmla="*/ 10735684 w 21734152"/>
              <a:gd name="connsiteY36" fmla="*/ 7646194 h 7646194"/>
              <a:gd name="connsiteX37" fmla="*/ 15415290 w 21734152"/>
              <a:gd name="connsiteY37" fmla="*/ 2966086 h 7646194"/>
              <a:gd name="connsiteX38" fmla="*/ 16133756 w 21734152"/>
              <a:gd name="connsiteY38" fmla="*/ 2966086 h 7646194"/>
              <a:gd name="connsiteX39" fmla="*/ 16133756 w 21734152"/>
              <a:gd name="connsiteY39" fmla="*/ 3685041 h 7646194"/>
              <a:gd name="connsiteX40" fmla="*/ 14443898 w 21734152"/>
              <a:gd name="connsiteY40" fmla="*/ 5374991 h 7646194"/>
              <a:gd name="connsiteX41" fmla="*/ 14459013 w 21734152"/>
              <a:gd name="connsiteY41" fmla="*/ 6078370 h 7646194"/>
              <a:gd name="connsiteX42" fmla="*/ 15153296 w 21734152"/>
              <a:gd name="connsiteY42" fmla="*/ 6101025 h 7646194"/>
              <a:gd name="connsiteX43" fmla="*/ 19234348 w 21734152"/>
              <a:gd name="connsiteY43" fmla="*/ 2020224 h 7646194"/>
              <a:gd name="connsiteX44" fmla="*/ 19593076 w 21734152"/>
              <a:gd name="connsiteY44" fmla="*/ 1871194 h 7646194"/>
              <a:gd name="connsiteX45" fmla="*/ 11224402 w 21734152"/>
              <a:gd name="connsiteY45" fmla="*/ 1549416 h 7646194"/>
              <a:gd name="connsiteX46" fmla="*/ 11673822 w 21734152"/>
              <a:gd name="connsiteY46" fmla="*/ 1735615 h 7646194"/>
              <a:gd name="connsiteX47" fmla="*/ 11673822 w 21734152"/>
              <a:gd name="connsiteY47" fmla="*/ 2633689 h 7646194"/>
              <a:gd name="connsiteX48" fmla="*/ 10336648 w 21734152"/>
              <a:gd name="connsiteY48" fmla="*/ 3970357 h 7646194"/>
              <a:gd name="connsiteX49" fmla="*/ 10351763 w 21734152"/>
              <a:gd name="connsiteY49" fmla="*/ 4673736 h 7646194"/>
              <a:gd name="connsiteX50" fmla="*/ 11044030 w 21734152"/>
              <a:gd name="connsiteY50" fmla="*/ 4698161 h 7646194"/>
              <a:gd name="connsiteX51" fmla="*/ 11577086 w 21734152"/>
              <a:gd name="connsiteY51" fmla="*/ 4165052 h 7646194"/>
              <a:gd name="connsiteX52" fmla="*/ 12474917 w 21734152"/>
              <a:gd name="connsiteY52" fmla="*/ 4165052 h 7646194"/>
              <a:gd name="connsiteX53" fmla="*/ 12474917 w 21734152"/>
              <a:gd name="connsiteY53" fmla="*/ 5063479 h 7646194"/>
              <a:gd name="connsiteX54" fmla="*/ 9892267 w 21734152"/>
              <a:gd name="connsiteY54" fmla="*/ 7646194 h 7646194"/>
              <a:gd name="connsiteX55" fmla="*/ 7210865 w 21734152"/>
              <a:gd name="connsiteY55" fmla="*/ 7646194 h 7646194"/>
              <a:gd name="connsiteX56" fmla="*/ 6945848 w 21734152"/>
              <a:gd name="connsiteY56" fmla="*/ 7571502 h 7646194"/>
              <a:gd name="connsiteX57" fmla="*/ 6680832 w 21734152"/>
              <a:gd name="connsiteY57" fmla="*/ 7646194 h 7646194"/>
              <a:gd name="connsiteX58" fmla="*/ 4865017 w 21734152"/>
              <a:gd name="connsiteY58" fmla="*/ 7646194 h 7646194"/>
              <a:gd name="connsiteX59" fmla="*/ 10774983 w 21734152"/>
              <a:gd name="connsiteY59" fmla="*/ 1735615 h 7646194"/>
              <a:gd name="connsiteX60" fmla="*/ 11224402 w 21734152"/>
              <a:gd name="connsiteY60" fmla="*/ 1549416 h 7646194"/>
              <a:gd name="connsiteX61" fmla="*/ 10728630 w 21734152"/>
              <a:gd name="connsiteY61" fmla="*/ 0 h 7646194"/>
              <a:gd name="connsiteX62" fmla="*/ 11088367 w 21734152"/>
              <a:gd name="connsiteY62" fmla="*/ 148676 h 7646194"/>
              <a:gd name="connsiteX63" fmla="*/ 11088367 w 21734152"/>
              <a:gd name="connsiteY63" fmla="*/ 867631 h 7646194"/>
              <a:gd name="connsiteX64" fmla="*/ 4308785 w 21734152"/>
              <a:gd name="connsiteY64" fmla="*/ 7646194 h 7646194"/>
              <a:gd name="connsiteX65" fmla="*/ 2872859 w 21734152"/>
              <a:gd name="connsiteY65" fmla="*/ 7646194 h 7646194"/>
              <a:gd name="connsiteX66" fmla="*/ 4726967 w 21734152"/>
              <a:gd name="connsiteY66" fmla="*/ 5792346 h 7646194"/>
              <a:gd name="connsiteX67" fmla="*/ 4703790 w 21734152"/>
              <a:gd name="connsiteY67" fmla="*/ 5097817 h 7646194"/>
              <a:gd name="connsiteX68" fmla="*/ 4000439 w 21734152"/>
              <a:gd name="connsiteY68" fmla="*/ 5082949 h 7646194"/>
              <a:gd name="connsiteX69" fmla="*/ 1436933 w 21734152"/>
              <a:gd name="connsiteY69" fmla="*/ 7646194 h 7646194"/>
              <a:gd name="connsiteX70" fmla="*/ 0 w 21734152"/>
              <a:gd name="connsiteY70" fmla="*/ 7646194 h 7646194"/>
              <a:gd name="connsiteX71" fmla="*/ 6550843 w 21734152"/>
              <a:gd name="connsiteY71" fmla="*/ 1095247 h 7646194"/>
              <a:gd name="connsiteX72" fmla="*/ 7269310 w 21734152"/>
              <a:gd name="connsiteY72" fmla="*/ 1095247 h 7646194"/>
              <a:gd name="connsiteX73" fmla="*/ 7269310 w 21734152"/>
              <a:gd name="connsiteY73" fmla="*/ 1813847 h 7646194"/>
              <a:gd name="connsiteX74" fmla="*/ 5579452 w 21734152"/>
              <a:gd name="connsiteY74" fmla="*/ 3504151 h 7646194"/>
              <a:gd name="connsiteX75" fmla="*/ 5594568 w 21734152"/>
              <a:gd name="connsiteY75" fmla="*/ 4207177 h 7646194"/>
              <a:gd name="connsiteX76" fmla="*/ 6288850 w 21734152"/>
              <a:gd name="connsiteY76" fmla="*/ 4230186 h 7646194"/>
              <a:gd name="connsiteX77" fmla="*/ 10369901 w 21734152"/>
              <a:gd name="connsiteY77" fmla="*/ 148676 h 7646194"/>
              <a:gd name="connsiteX78" fmla="*/ 10728630 w 21734152"/>
              <a:gd name="connsiteY78" fmla="*/ 0 h 764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734152" h="7646194">
                <a:moveTo>
                  <a:pt x="21240612" y="6996267"/>
                </a:moveTo>
                <a:cubicBezTo>
                  <a:pt x="21367578" y="6996267"/>
                  <a:pt x="21494544" y="7044410"/>
                  <a:pt x="21591280" y="7141049"/>
                </a:cubicBezTo>
                <a:cubicBezTo>
                  <a:pt x="21728322" y="7277690"/>
                  <a:pt x="21765606" y="7474155"/>
                  <a:pt x="21708170" y="7646194"/>
                </a:cubicBezTo>
                <a:lnTo>
                  <a:pt x="20386110" y="7646194"/>
                </a:lnTo>
                <a:lnTo>
                  <a:pt x="20890952" y="7141049"/>
                </a:lnTo>
                <a:cubicBezTo>
                  <a:pt x="20987688" y="7044410"/>
                  <a:pt x="21114654" y="6996267"/>
                  <a:pt x="21240612" y="6996267"/>
                </a:cubicBezTo>
                <a:close/>
                <a:moveTo>
                  <a:pt x="20616866" y="5103835"/>
                </a:moveTo>
                <a:cubicBezTo>
                  <a:pt x="20743832" y="5103835"/>
                  <a:pt x="20869790" y="5151977"/>
                  <a:pt x="20966526" y="5248617"/>
                </a:cubicBezTo>
                <a:cubicBezTo>
                  <a:pt x="21159998" y="5441895"/>
                  <a:pt x="21159998" y="5754823"/>
                  <a:pt x="20966526" y="5948101"/>
                </a:cubicBezTo>
                <a:lnTo>
                  <a:pt x="19268608" y="7646194"/>
                </a:lnTo>
                <a:lnTo>
                  <a:pt x="17869966" y="7646194"/>
                </a:lnTo>
                <a:lnTo>
                  <a:pt x="20267206" y="5248617"/>
                </a:lnTo>
                <a:cubicBezTo>
                  <a:pt x="20363942" y="5151977"/>
                  <a:pt x="20490908" y="5103835"/>
                  <a:pt x="20616866" y="5103835"/>
                </a:cubicBezTo>
                <a:close/>
                <a:moveTo>
                  <a:pt x="20010250" y="3358307"/>
                </a:moveTo>
                <a:cubicBezTo>
                  <a:pt x="20140240" y="3358307"/>
                  <a:pt x="20270228" y="3407866"/>
                  <a:pt x="20368980" y="3507337"/>
                </a:cubicBezTo>
                <a:cubicBezTo>
                  <a:pt x="20567490" y="3705572"/>
                  <a:pt x="20567490" y="4026995"/>
                  <a:pt x="20368980" y="4225584"/>
                </a:cubicBezTo>
                <a:lnTo>
                  <a:pt x="16947950" y="7646194"/>
                </a:lnTo>
                <a:lnTo>
                  <a:pt x="15511018" y="7646194"/>
                </a:lnTo>
                <a:lnTo>
                  <a:pt x="19650514" y="3507337"/>
                </a:lnTo>
                <a:cubicBezTo>
                  <a:pt x="19750272" y="3407866"/>
                  <a:pt x="19880262" y="3358307"/>
                  <a:pt x="20010250" y="3358307"/>
                </a:cubicBezTo>
                <a:close/>
                <a:moveTo>
                  <a:pt x="13368718" y="2651743"/>
                </a:moveTo>
                <a:cubicBezTo>
                  <a:pt x="13530952" y="2651743"/>
                  <a:pt x="13693187" y="2713691"/>
                  <a:pt x="13817130" y="2837587"/>
                </a:cubicBezTo>
                <a:cubicBezTo>
                  <a:pt x="14065016" y="3085381"/>
                  <a:pt x="14065016" y="3486806"/>
                  <a:pt x="13817130" y="3734599"/>
                </a:cubicBezTo>
                <a:lnTo>
                  <a:pt x="13573274" y="3978145"/>
                </a:lnTo>
                <a:cubicBezTo>
                  <a:pt x="13325388" y="4225938"/>
                  <a:pt x="12924337" y="4225938"/>
                  <a:pt x="12676451" y="3978145"/>
                </a:cubicBezTo>
                <a:cubicBezTo>
                  <a:pt x="12428564" y="3730705"/>
                  <a:pt x="12428564" y="3328926"/>
                  <a:pt x="12676451" y="3081487"/>
                </a:cubicBezTo>
                <a:lnTo>
                  <a:pt x="12920306" y="2837587"/>
                </a:lnTo>
                <a:cubicBezTo>
                  <a:pt x="13044249" y="2713691"/>
                  <a:pt x="13206483" y="2651743"/>
                  <a:pt x="13368718" y="2651743"/>
                </a:cubicBezTo>
                <a:close/>
                <a:moveTo>
                  <a:pt x="19593076" y="1871194"/>
                </a:moveTo>
                <a:cubicBezTo>
                  <a:pt x="19723066" y="1871194"/>
                  <a:pt x="19853054" y="1920752"/>
                  <a:pt x="19952814" y="2020224"/>
                </a:cubicBezTo>
                <a:cubicBezTo>
                  <a:pt x="20151324" y="2218458"/>
                  <a:pt x="20151324" y="2539881"/>
                  <a:pt x="19952814" y="2738470"/>
                </a:cubicBezTo>
                <a:lnTo>
                  <a:pt x="15045476" y="7646194"/>
                </a:lnTo>
                <a:lnTo>
                  <a:pt x="13603504" y="7646194"/>
                </a:lnTo>
                <a:cubicBezTo>
                  <a:pt x="13763723" y="7445835"/>
                  <a:pt x="13754654" y="7154855"/>
                  <a:pt x="13568236" y="6969010"/>
                </a:cubicBezTo>
                <a:cubicBezTo>
                  <a:pt x="13374764" y="6775377"/>
                  <a:pt x="13065410" y="6771483"/>
                  <a:pt x="12864884" y="6954143"/>
                </a:cubicBezTo>
                <a:lnTo>
                  <a:pt x="12172617" y="7646194"/>
                </a:lnTo>
                <a:lnTo>
                  <a:pt x="10735684" y="7646194"/>
                </a:lnTo>
                <a:lnTo>
                  <a:pt x="15415290" y="2966086"/>
                </a:lnTo>
                <a:cubicBezTo>
                  <a:pt x="15613800" y="2767851"/>
                  <a:pt x="15935246" y="2767851"/>
                  <a:pt x="16133756" y="2966086"/>
                </a:cubicBezTo>
                <a:cubicBezTo>
                  <a:pt x="16332266" y="3164675"/>
                  <a:pt x="16332266" y="3486452"/>
                  <a:pt x="16133756" y="3685041"/>
                </a:cubicBezTo>
                <a:lnTo>
                  <a:pt x="14443898" y="5374991"/>
                </a:lnTo>
                <a:cubicBezTo>
                  <a:pt x="14261511" y="5575350"/>
                  <a:pt x="14265541" y="5885091"/>
                  <a:pt x="14459013" y="6078370"/>
                </a:cubicBezTo>
                <a:cubicBezTo>
                  <a:pt x="14649462" y="6269171"/>
                  <a:pt x="14952770" y="6275189"/>
                  <a:pt x="15153296" y="6101025"/>
                </a:cubicBezTo>
                <a:lnTo>
                  <a:pt x="19234348" y="2020224"/>
                </a:lnTo>
                <a:cubicBezTo>
                  <a:pt x="19333098" y="1920752"/>
                  <a:pt x="19463088" y="1871194"/>
                  <a:pt x="19593076" y="1871194"/>
                </a:cubicBezTo>
                <a:close/>
                <a:moveTo>
                  <a:pt x="11224402" y="1549416"/>
                </a:moveTo>
                <a:cubicBezTo>
                  <a:pt x="11387644" y="1549416"/>
                  <a:pt x="11549879" y="1611719"/>
                  <a:pt x="11673822" y="1735615"/>
                </a:cubicBezTo>
                <a:cubicBezTo>
                  <a:pt x="11921708" y="1983409"/>
                  <a:pt x="11921708" y="2385542"/>
                  <a:pt x="11673822" y="2633689"/>
                </a:cubicBezTo>
                <a:lnTo>
                  <a:pt x="10336648" y="3970357"/>
                </a:lnTo>
                <a:cubicBezTo>
                  <a:pt x="10154260" y="4170716"/>
                  <a:pt x="10158291" y="4480103"/>
                  <a:pt x="10351763" y="4673736"/>
                </a:cubicBezTo>
                <a:cubicBezTo>
                  <a:pt x="10542212" y="4863829"/>
                  <a:pt x="10843504" y="4870555"/>
                  <a:pt x="11044030" y="4698161"/>
                </a:cubicBezTo>
                <a:lnTo>
                  <a:pt x="11577086" y="4165052"/>
                </a:lnTo>
                <a:cubicBezTo>
                  <a:pt x="11824972" y="3917259"/>
                  <a:pt x="12227031" y="3917259"/>
                  <a:pt x="12474917" y="4165052"/>
                </a:cubicBezTo>
                <a:cubicBezTo>
                  <a:pt x="12722803" y="4413199"/>
                  <a:pt x="12722803" y="4815333"/>
                  <a:pt x="12474917" y="5063479"/>
                </a:cubicBezTo>
                <a:lnTo>
                  <a:pt x="9892267" y="7646194"/>
                </a:lnTo>
                <a:lnTo>
                  <a:pt x="7210865" y="7646194"/>
                </a:lnTo>
                <a:cubicBezTo>
                  <a:pt x="7129244" y="7596635"/>
                  <a:pt x="7037546" y="7571856"/>
                  <a:pt x="6945848" y="7571502"/>
                </a:cubicBezTo>
                <a:cubicBezTo>
                  <a:pt x="6854151" y="7571502"/>
                  <a:pt x="6761446" y="7596281"/>
                  <a:pt x="6680832" y="7646194"/>
                </a:cubicBezTo>
                <a:lnTo>
                  <a:pt x="4865017" y="7646194"/>
                </a:lnTo>
                <a:lnTo>
                  <a:pt x="10774983" y="1735615"/>
                </a:lnTo>
                <a:cubicBezTo>
                  <a:pt x="10899934" y="1611719"/>
                  <a:pt x="11062168" y="1549416"/>
                  <a:pt x="11224402" y="1549416"/>
                </a:cubicBezTo>
                <a:close/>
                <a:moveTo>
                  <a:pt x="10728630" y="0"/>
                </a:moveTo>
                <a:cubicBezTo>
                  <a:pt x="10858619" y="0"/>
                  <a:pt x="10988608" y="49559"/>
                  <a:pt x="11088367" y="148676"/>
                </a:cubicBezTo>
                <a:cubicBezTo>
                  <a:pt x="11286878" y="347265"/>
                  <a:pt x="11286878" y="669042"/>
                  <a:pt x="11088367" y="867631"/>
                </a:cubicBezTo>
                <a:lnTo>
                  <a:pt x="4308785" y="7646194"/>
                </a:lnTo>
                <a:lnTo>
                  <a:pt x="2872859" y="7646194"/>
                </a:lnTo>
                <a:lnTo>
                  <a:pt x="4726967" y="5792346"/>
                </a:lnTo>
                <a:cubicBezTo>
                  <a:pt x="4901292" y="5591987"/>
                  <a:pt x="4895246" y="5288617"/>
                  <a:pt x="4703790" y="5097817"/>
                </a:cubicBezTo>
                <a:cubicBezTo>
                  <a:pt x="4510318" y="4904184"/>
                  <a:pt x="4200964" y="4900290"/>
                  <a:pt x="4000439" y="5082949"/>
                </a:cubicBezTo>
                <a:lnTo>
                  <a:pt x="1436933" y="7646194"/>
                </a:lnTo>
                <a:lnTo>
                  <a:pt x="0" y="7646194"/>
                </a:lnTo>
                <a:lnTo>
                  <a:pt x="6550843" y="1095247"/>
                </a:lnTo>
                <a:cubicBezTo>
                  <a:pt x="6749354" y="897012"/>
                  <a:pt x="7070799" y="897012"/>
                  <a:pt x="7269310" y="1095247"/>
                </a:cubicBezTo>
                <a:cubicBezTo>
                  <a:pt x="7467820" y="1293835"/>
                  <a:pt x="7467820" y="1615259"/>
                  <a:pt x="7269310" y="1813847"/>
                </a:cubicBezTo>
                <a:lnTo>
                  <a:pt x="5579452" y="3504151"/>
                </a:lnTo>
                <a:cubicBezTo>
                  <a:pt x="5397065" y="3704510"/>
                  <a:pt x="5401095" y="4013544"/>
                  <a:pt x="5594568" y="4207177"/>
                </a:cubicBezTo>
                <a:cubicBezTo>
                  <a:pt x="5785017" y="4397977"/>
                  <a:pt x="6088324" y="4404349"/>
                  <a:pt x="6288850" y="4230186"/>
                </a:cubicBezTo>
                <a:lnTo>
                  <a:pt x="10369901" y="148676"/>
                </a:lnTo>
                <a:cubicBezTo>
                  <a:pt x="10468652" y="49559"/>
                  <a:pt x="10598641" y="0"/>
                  <a:pt x="10728630" y="0"/>
                </a:cubicBezTo>
                <a:close/>
              </a:path>
            </a:pathLst>
          </a:custGeom>
          <a:solidFill>
            <a:srgbClr val="A0C8BE"/>
          </a:solidFill>
        </p:spPr>
      </p:pic>
      <p:sp>
        <p:nvSpPr>
          <p:cNvPr id="13"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1521418" y="1569202"/>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3200" dirty="0">
                <a:solidFill>
                  <a:srgbClr val="000000"/>
                </a:solidFill>
                <a:latin typeface="方正清刻本悦宋简体" panose="02000000000000000000" pitchFamily="2" charset="-122"/>
                <a:ea typeface="方正清刻本悦宋简体" panose="02000000000000000000" pitchFamily="2" charset="-122"/>
              </a:rPr>
              <a:t>市场计划</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6" presetClass="emph" presetSubtype="0" fill="hold" grpId="1" nodeType="withEffect">
                                  <p:stCondLst>
                                    <p:cond delay="1000"/>
                                  </p:stCondLst>
                                  <p:iterate type="lt">
                                    <p:tmPct val="10000"/>
                                  </p:iterate>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0"/>
                            </p:stCondLst>
                            <p:childTnLst>
                              <p:par>
                                <p:cTn id="21" presetID="2" presetClass="entr" presetSubtype="8" decel="10000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500" fill="hold"/>
                                        <p:tgtEl>
                                          <p:spTgt spid="9"/>
                                        </p:tgtEl>
                                        <p:attrNameLst>
                                          <p:attrName>ppt_x</p:attrName>
                                        </p:attrNameLst>
                                      </p:cBhvr>
                                      <p:tavLst>
                                        <p:tav tm="0">
                                          <p:val>
                                            <p:strVal val="0-#ppt_w/2"/>
                                          </p:val>
                                        </p:tav>
                                        <p:tav tm="100000">
                                          <p:val>
                                            <p:strVal val="#ppt_x"/>
                                          </p:val>
                                        </p:tav>
                                      </p:tavLst>
                                    </p:anim>
                                    <p:anim calcmode="lin" valueType="num">
                                      <p:cBhvr additive="base">
                                        <p:cTn id="24" dur="1500" fill="hold"/>
                                        <p:tgtEl>
                                          <p:spTgt spid="9"/>
                                        </p:tgtEl>
                                        <p:attrNameLst>
                                          <p:attrName>ppt_y</p:attrName>
                                        </p:attrNameLst>
                                      </p:cBhvr>
                                      <p:tavLst>
                                        <p:tav tm="0">
                                          <p:val>
                                            <p:strVal val="#ppt_y"/>
                                          </p:val>
                                        </p:tav>
                                        <p:tav tm="100000">
                                          <p:val>
                                            <p:strVal val="#ppt_y"/>
                                          </p:val>
                                        </p:tav>
                                      </p:tavLst>
                                    </p:anim>
                                    <p:set>
                                      <p:cBhvr>
                                        <p:cTn id="25" dur="1" fill="hold">
                                          <p:stCondLst>
                                            <p:cond delay="0"/>
                                          </p:stCondLst>
                                        </p:cTn>
                                        <p:tgtEl>
                                          <p:spTgt spid="9"/>
                                        </p:tgtEl>
                                        <p:attrNameLst>
                                          <p:attrName>style.visibility</p:attrName>
                                        </p:attrNameLst>
                                      </p:cBhvr>
                                      <p:to>
                                        <p:strVal val="visible"/>
                                      </p:to>
                                    </p:set>
                                    <p:anim to="" calcmode="lin" valueType="num">
                                      <p:cBhvr>
                                        <p:cTn id="26"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28" dur="1500">
                                          <p:stCondLst>
                                            <p:cond delay="0"/>
                                          </p:stCondLst>
                                        </p:cTn>
                                        <p:tgtEl>
                                          <p:spTgt spid="9"/>
                                        </p:tgtEl>
                                      </p:cBhvr>
                                    </p:animEffect>
                                  </p:childTnLst>
                                </p:cTn>
                              </p:par>
                              <p:par>
                                <p:cTn id="29" presetID="2" presetClass="entr" presetSubtype="8" decel="100000" fill="hold"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500" fill="hold"/>
                                        <p:tgtEl>
                                          <p:spTgt spid="10"/>
                                        </p:tgtEl>
                                        <p:attrNameLst>
                                          <p:attrName>ppt_x</p:attrName>
                                        </p:attrNameLst>
                                      </p:cBhvr>
                                      <p:tavLst>
                                        <p:tav tm="0">
                                          <p:val>
                                            <p:strVal val="0-#ppt_w/2"/>
                                          </p:val>
                                        </p:tav>
                                        <p:tav tm="100000">
                                          <p:val>
                                            <p:strVal val="#ppt_x"/>
                                          </p:val>
                                        </p:tav>
                                      </p:tavLst>
                                    </p:anim>
                                    <p:anim calcmode="lin" valueType="num">
                                      <p:cBhvr additive="base">
                                        <p:cTn id="32" dur="1500" fill="hold"/>
                                        <p:tgtEl>
                                          <p:spTgt spid="10"/>
                                        </p:tgtEl>
                                        <p:attrNameLst>
                                          <p:attrName>ppt_y</p:attrName>
                                        </p:attrNameLst>
                                      </p:cBhvr>
                                      <p:tavLst>
                                        <p:tav tm="0">
                                          <p:val>
                                            <p:strVal val="#ppt_y"/>
                                          </p:val>
                                        </p:tav>
                                        <p:tav tm="100000">
                                          <p:val>
                                            <p:strVal val="#ppt_y"/>
                                          </p:val>
                                        </p:tav>
                                      </p:tavLst>
                                    </p:anim>
                                    <p:set>
                                      <p:cBhvr>
                                        <p:cTn id="33" dur="1" fill="hold">
                                          <p:stCondLst>
                                            <p:cond delay="0"/>
                                          </p:stCondLst>
                                        </p:cTn>
                                        <p:tgtEl>
                                          <p:spTgt spid="10"/>
                                        </p:tgtEl>
                                        <p:attrNameLst>
                                          <p:attrName>style.visibility</p:attrName>
                                        </p:attrNameLst>
                                      </p:cBhvr>
                                      <p:to>
                                        <p:strVal val="visible"/>
                                      </p:to>
                                    </p:set>
                                    <p:anim to="" calcmode="lin" valueType="num">
                                      <p:cBhvr>
                                        <p:cTn id="34"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36" dur="15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autoUpdateAnimBg="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pic>
        <p:nvPicPr>
          <p:cNvPr id="2"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168" y="3114140"/>
            <a:ext cx="7488238"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未来发展</a:t>
            </a:r>
          </a:p>
        </p:txBody>
      </p:sp>
      <p:grpSp>
        <p:nvGrpSpPr>
          <p:cNvPr id="30" name="24"/>
          <p:cNvGrpSpPr/>
          <p:nvPr/>
        </p:nvGrpSpPr>
        <p:grpSpPr bwMode="auto">
          <a:xfrm>
            <a:off x="1298617" y="3631688"/>
            <a:ext cx="1935162" cy="862961"/>
            <a:chOff x="1230376" y="160722"/>
            <a:chExt cx="1935261" cy="862876"/>
          </a:xfrm>
        </p:grpSpPr>
        <p:sp>
          <p:nvSpPr>
            <p:cNvPr id="31" name="100"/>
            <p:cNvSpPr txBox="1">
              <a:spLocks noChangeArrowheads="1"/>
            </p:cNvSpPr>
            <p:nvPr/>
          </p:nvSpPr>
          <p:spPr bwMode="auto">
            <a:xfrm>
              <a:off x="1698382" y="160722"/>
              <a:ext cx="84194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2020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2"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33" name="124"/>
          <p:cNvGrpSpPr/>
          <p:nvPr/>
        </p:nvGrpSpPr>
        <p:grpSpPr bwMode="auto">
          <a:xfrm>
            <a:off x="2266198" y="2102964"/>
            <a:ext cx="1935162" cy="862961"/>
            <a:chOff x="1230376" y="160722"/>
            <a:chExt cx="1935261" cy="862876"/>
          </a:xfrm>
        </p:grpSpPr>
        <p:sp>
          <p:nvSpPr>
            <p:cNvPr id="34" name="100"/>
            <p:cNvSpPr txBox="1">
              <a:spLocks noChangeArrowheads="1"/>
            </p:cNvSpPr>
            <p:nvPr/>
          </p:nvSpPr>
          <p:spPr bwMode="auto">
            <a:xfrm>
              <a:off x="1698382" y="160722"/>
              <a:ext cx="84194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2022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5"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36" name="124"/>
          <p:cNvGrpSpPr/>
          <p:nvPr/>
        </p:nvGrpSpPr>
        <p:grpSpPr bwMode="auto">
          <a:xfrm>
            <a:off x="8130112" y="2102964"/>
            <a:ext cx="1935162" cy="862961"/>
            <a:chOff x="1230376" y="160722"/>
            <a:chExt cx="1935261" cy="862876"/>
          </a:xfrm>
        </p:grpSpPr>
        <p:sp>
          <p:nvSpPr>
            <p:cNvPr id="37" name="100"/>
            <p:cNvSpPr txBox="1">
              <a:spLocks noChangeArrowheads="1"/>
            </p:cNvSpPr>
            <p:nvPr/>
          </p:nvSpPr>
          <p:spPr bwMode="auto">
            <a:xfrm>
              <a:off x="1698382" y="160722"/>
              <a:ext cx="84194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2023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8"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39" name="124"/>
          <p:cNvGrpSpPr/>
          <p:nvPr/>
        </p:nvGrpSpPr>
        <p:grpSpPr bwMode="auto">
          <a:xfrm>
            <a:off x="9097693" y="3631688"/>
            <a:ext cx="1935162" cy="862961"/>
            <a:chOff x="1230376" y="160722"/>
            <a:chExt cx="1935261" cy="862876"/>
          </a:xfrm>
        </p:grpSpPr>
        <p:sp>
          <p:nvSpPr>
            <p:cNvPr id="40" name="100"/>
            <p:cNvSpPr txBox="1">
              <a:spLocks noChangeArrowheads="1"/>
            </p:cNvSpPr>
            <p:nvPr/>
          </p:nvSpPr>
          <p:spPr bwMode="auto">
            <a:xfrm>
              <a:off x="1698382" y="160722"/>
              <a:ext cx="84194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2025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41"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sp>
        <p:nvSpPr>
          <p:cNvPr id="42"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885955" y="2016925"/>
            <a:ext cx="2422619" cy="676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lnSpc>
                <a:spcPct val="130000"/>
              </a:lnSpc>
              <a:spcBef>
                <a:spcPct val="0"/>
              </a:spcBef>
              <a:spcAft>
                <a:spcPct val="0"/>
              </a:spcAft>
            </a:pPr>
            <a:r>
              <a:rPr lang="en-US" altLang="zh-CN" sz="1000" dirty="0">
                <a:solidFill>
                  <a:srgbClr val="000000"/>
                </a:solidFill>
                <a:latin typeface="Ruach LET" pitchFamily="2" charset="0"/>
              </a:rPr>
              <a:t>Lorem ipsum dolor sit </a:t>
            </a:r>
            <a:r>
              <a:rPr lang="en-US" altLang="zh-CN" sz="1000" dirty="0" err="1">
                <a:solidFill>
                  <a:srgbClr val="000000"/>
                </a:solidFill>
                <a:latin typeface="Ruach LET" pitchFamily="2" charset="0"/>
              </a:rPr>
              <a:t>amet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consectetur</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adipiscing</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Etiam</a:t>
            </a:r>
            <a:r>
              <a:rPr lang="en-US" altLang="zh-CN" sz="1000" dirty="0">
                <a:solidFill>
                  <a:srgbClr val="000000"/>
                </a:solidFill>
                <a:latin typeface="Ruach LET" pitchFamily="2" charset="0"/>
              </a:rPr>
              <a:t> et convallis </a:t>
            </a:r>
            <a:r>
              <a:rPr lang="en-US" altLang="zh-CN" sz="1000" dirty="0" err="1">
                <a:solidFill>
                  <a:srgbClr val="000000"/>
                </a:solidFill>
                <a:latin typeface="Ruach LET" pitchFamily="2" charset="0"/>
              </a:rPr>
              <a:t>orci</a:t>
            </a:r>
            <a:r>
              <a:rPr lang="en-US" altLang="zh-CN" sz="1000" dirty="0">
                <a:solidFill>
                  <a:srgbClr val="000000"/>
                </a:solidFill>
                <a:latin typeface="Ruach LET" pitchFamily="2" charset="0"/>
              </a:rPr>
              <a:t>. Sed </a:t>
            </a:r>
            <a:r>
              <a:rPr lang="en-US" altLang="zh-CN" sz="1000" dirty="0" err="1">
                <a:solidFill>
                  <a:srgbClr val="000000"/>
                </a:solidFill>
                <a:latin typeface="Ruach LET" pitchFamily="2" charset="0"/>
              </a:rPr>
              <a:t>sed</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velit</a:t>
            </a:r>
            <a:r>
              <a:rPr lang="en-US" altLang="zh-CN" sz="1000" dirty="0">
                <a:solidFill>
                  <a:srgbClr val="000000"/>
                </a:solidFill>
                <a:latin typeface="Ruach LET" pitchFamily="2" charset="0"/>
              </a:rPr>
              <a:t> </a:t>
            </a:r>
            <a:r>
              <a:rPr lang="en-US" altLang="zh-CN" sz="1000" dirty="0" err="1">
                <a:solidFill>
                  <a:srgbClr val="000000"/>
                </a:solidFill>
                <a:latin typeface="Ruach LET" pitchFamily="2" charset="0"/>
              </a:rPr>
              <a:t>nec</a:t>
            </a:r>
            <a:r>
              <a:rPr lang="en-US" altLang="zh-CN" sz="1000" dirty="0">
                <a:solidFill>
                  <a:srgbClr val="000000"/>
                </a:solidFill>
                <a:latin typeface="Ruach LET" pitchFamily="2" charset="0"/>
              </a:rPr>
              <a:t> mi</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500" fill="hold"/>
                                        <p:tgtEl>
                                          <p:spTgt spid="42"/>
                                        </p:tgtEl>
                                        <p:attrNameLst>
                                          <p:attrName>ppt_x</p:attrName>
                                        </p:attrNameLst>
                                      </p:cBhvr>
                                      <p:tavLst>
                                        <p:tav tm="0">
                                          <p:val>
                                            <p:strVal val="1+#ppt_w/2"/>
                                          </p:val>
                                        </p:tav>
                                        <p:tav tm="100000">
                                          <p:val>
                                            <p:strVal val="#ppt_x"/>
                                          </p:val>
                                        </p:tav>
                                      </p:tavLst>
                                    </p:anim>
                                    <p:anim calcmode="lin" valueType="num">
                                      <p:cBhvr additive="base">
                                        <p:cTn id="12" dur="1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5209698" y="1576249"/>
            <a:ext cx="1178149" cy="1107996"/>
          </a:xfrm>
          <a:prstGeom prst="rect">
            <a:avLst/>
          </a:prstGeom>
          <a:noFill/>
        </p:spPr>
        <p:txBody>
          <a:bodyPr wrap="square" rtlCol="0">
            <a:spAutoFit/>
          </a:bodyPr>
          <a:lstStyle/>
          <a:p>
            <a:pPr algn="r"/>
            <a:r>
              <a:rPr lang="zh-CN" altLang="en-US" sz="6600" b="1" dirty="0">
                <a:latin typeface="造字工房悦黑体验版纤细体" pitchFamily="50" charset="-122"/>
                <a:ea typeface="造字工房悦黑体验版纤细体" pitchFamily="50" charset="-122"/>
                <a:cs typeface="Arial" panose="020B0604020202020204" pitchFamily="34" charset="0"/>
              </a:rPr>
              <a:t>公</a:t>
            </a:r>
          </a:p>
        </p:txBody>
      </p:sp>
      <p:sp>
        <p:nvSpPr>
          <p:cNvPr id="26" name="矩形 25"/>
          <p:cNvSpPr/>
          <p:nvPr/>
        </p:nvSpPr>
        <p:spPr>
          <a:xfrm>
            <a:off x="4433552" y="2662759"/>
            <a:ext cx="1760374" cy="553998"/>
          </a:xfrm>
          <a:prstGeom prst="rect">
            <a:avLst/>
          </a:prstGeom>
        </p:spPr>
        <p:txBody>
          <a:bodyPr wrap="square">
            <a:spAutoFit/>
          </a:bodyPr>
          <a:lstStyle/>
          <a:p>
            <a:pPr algn="r">
              <a:buClr>
                <a:srgbClr val="E24848"/>
              </a:buClr>
            </a:pPr>
            <a:r>
              <a:rPr lang="en-US" altLang="zh-CN" sz="1000" noProof="1">
                <a:solidFill>
                  <a:schemeClr val="bg1">
                    <a:lumMod val="50000"/>
                  </a:schemeClr>
                </a:solidFill>
                <a:latin typeface="Calibri Light" panose="020F0302020204030204" pitchFamily="34" charset="0"/>
                <a:cs typeface="Arial" panose="020B0604020202020204" pitchFamily="34" charset="0"/>
              </a:rPr>
              <a:t>Lorem ipsum dolor sit amet, consectetuer adipiscing elit, sed tincidunt ut </a:t>
            </a:r>
          </a:p>
        </p:txBody>
      </p:sp>
      <p:sp>
        <p:nvSpPr>
          <p:cNvPr id="27" name="文本框 26"/>
          <p:cNvSpPr txBox="1"/>
          <p:nvPr/>
        </p:nvSpPr>
        <p:spPr>
          <a:xfrm>
            <a:off x="5985844" y="2292400"/>
            <a:ext cx="1178149" cy="1200329"/>
          </a:xfrm>
          <a:prstGeom prst="rect">
            <a:avLst/>
          </a:prstGeom>
          <a:noFill/>
        </p:spPr>
        <p:txBody>
          <a:bodyPr wrap="square" rtlCol="0">
            <a:spAutoFit/>
          </a:bodyPr>
          <a:lstStyle/>
          <a:p>
            <a:pPr algn="r"/>
            <a:r>
              <a:rPr lang="zh-CN" altLang="en-US" sz="7200" b="1" dirty="0">
                <a:latin typeface="造字工房悦黑体验版纤细体" pitchFamily="50" charset="-122"/>
                <a:ea typeface="造字工房悦黑体验版纤细体" pitchFamily="50" charset="-122"/>
                <a:cs typeface="Arial" panose="020B0604020202020204" pitchFamily="34" charset="0"/>
              </a:rPr>
              <a:t>司</a:t>
            </a:r>
          </a:p>
        </p:txBody>
      </p:sp>
      <p:sp>
        <p:nvSpPr>
          <p:cNvPr id="29" name="任意多边形: 形状 28"/>
          <p:cNvSpPr/>
          <p:nvPr/>
        </p:nvSpPr>
        <p:spPr>
          <a:xfrm rot="21113618">
            <a:off x="5432481" y="3366825"/>
            <a:ext cx="1084529" cy="986873"/>
          </a:xfrm>
          <a:custGeom>
            <a:avLst/>
            <a:gdLst>
              <a:gd name="connsiteX0" fmla="*/ 166114 w 1054381"/>
              <a:gd name="connsiteY0" fmla="*/ 272834 h 883315"/>
              <a:gd name="connsiteX1" fmla="*/ 568886 w 1054381"/>
              <a:gd name="connsiteY1" fmla="*/ 691 h 883315"/>
              <a:gd name="connsiteX2" fmla="*/ 1026086 w 1054381"/>
              <a:gd name="connsiteY2" fmla="*/ 207520 h 883315"/>
              <a:gd name="connsiteX3" fmla="*/ 928114 w 1054381"/>
              <a:gd name="connsiteY3" fmla="*/ 588520 h 883315"/>
              <a:gd name="connsiteX4" fmla="*/ 296743 w 1054381"/>
              <a:gd name="connsiteY4" fmla="*/ 882434 h 883315"/>
              <a:gd name="connsiteX5" fmla="*/ 2829 w 1054381"/>
              <a:gd name="connsiteY5" fmla="*/ 664720 h 883315"/>
              <a:gd name="connsiteX6" fmla="*/ 166114 w 1054381"/>
              <a:gd name="connsiteY6" fmla="*/ 272834 h 88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381" h="883315">
                <a:moveTo>
                  <a:pt x="166114" y="272834"/>
                </a:moveTo>
                <a:cubicBezTo>
                  <a:pt x="260457" y="162163"/>
                  <a:pt x="425557" y="11577"/>
                  <a:pt x="568886" y="691"/>
                </a:cubicBezTo>
                <a:cubicBezTo>
                  <a:pt x="712215" y="-10195"/>
                  <a:pt x="966215" y="109548"/>
                  <a:pt x="1026086" y="207520"/>
                </a:cubicBezTo>
                <a:cubicBezTo>
                  <a:pt x="1085957" y="305492"/>
                  <a:pt x="1049671" y="476034"/>
                  <a:pt x="928114" y="588520"/>
                </a:cubicBezTo>
                <a:cubicBezTo>
                  <a:pt x="806557" y="701006"/>
                  <a:pt x="450957" y="869734"/>
                  <a:pt x="296743" y="882434"/>
                </a:cubicBezTo>
                <a:cubicBezTo>
                  <a:pt x="142529" y="895134"/>
                  <a:pt x="22786" y="768134"/>
                  <a:pt x="2829" y="664720"/>
                </a:cubicBezTo>
                <a:cubicBezTo>
                  <a:pt x="-17128" y="561306"/>
                  <a:pt x="71771" y="383505"/>
                  <a:pt x="166114" y="272834"/>
                </a:cubicBezTo>
                <a:close/>
              </a:path>
            </a:pathLst>
          </a:custGeom>
          <a:solidFill>
            <a:srgbClr val="D1C1AC"/>
          </a:solidFill>
          <a:ln>
            <a:noFill/>
          </a:ln>
          <a:effectLst>
            <a:innerShdw blurRad="63500" dist="50800" dir="135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造字工房悦黑体验版纤细体" pitchFamily="50" charset="-122"/>
              <a:ea typeface="造字工房悦黑体验版纤细体" pitchFamily="50" charset="-122"/>
            </a:endParaRPr>
          </a:p>
        </p:txBody>
      </p:sp>
      <p:sp>
        <p:nvSpPr>
          <p:cNvPr id="30" name="文本框 29"/>
          <p:cNvSpPr txBox="1"/>
          <p:nvPr/>
        </p:nvSpPr>
        <p:spPr>
          <a:xfrm>
            <a:off x="5245228" y="3278778"/>
            <a:ext cx="1178149" cy="1015663"/>
          </a:xfrm>
          <a:prstGeom prst="rect">
            <a:avLst/>
          </a:prstGeom>
          <a:noFill/>
        </p:spPr>
        <p:txBody>
          <a:bodyPr wrap="square" rtlCol="0">
            <a:spAutoFit/>
          </a:bodyPr>
          <a:lstStyle/>
          <a:p>
            <a:pPr algn="r"/>
            <a:r>
              <a:rPr lang="zh-CN" altLang="en-US" sz="6000" b="1" dirty="0">
                <a:solidFill>
                  <a:schemeClr val="bg1"/>
                </a:solidFill>
                <a:latin typeface="造字工房悦黑体验版纤细体" pitchFamily="50" charset="-122"/>
                <a:ea typeface="造字工房悦黑体验版纤细体" pitchFamily="50" charset="-122"/>
                <a:cs typeface="Arial" panose="020B0604020202020204" pitchFamily="34" charset="0"/>
              </a:rPr>
              <a:t>简</a:t>
            </a:r>
          </a:p>
        </p:txBody>
      </p:sp>
      <p:pic>
        <p:nvPicPr>
          <p:cNvPr id="22" name="图片 39"/>
          <p:cNvPicPr>
            <a:picLocks noChangeAspect="1" noChangeArrowheads="1"/>
          </p:cNvPicPr>
          <p:nvPr/>
        </p:nvPicPr>
        <p:blipFill rotWithShape="1">
          <a:blip r:embed="rId3">
            <a:extLst>
              <a:ext uri="{28A0092B-C50C-407E-A947-70E740481C1C}">
                <a14:useLocalDpi xmlns:a14="http://schemas.microsoft.com/office/drawing/2010/main" val="0"/>
              </a:ext>
            </a:extLst>
          </a:blip>
          <a:srcRect l="6118" t="63560" r="76033" b="16072"/>
          <a:stretch>
            <a:fillRect/>
          </a:stretch>
        </p:blipFill>
        <p:spPr bwMode="auto">
          <a:xfrm rot="19432654" flipH="1">
            <a:off x="9729784" y="3249731"/>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p:nvPr/>
        </p:nvSpPr>
        <p:spPr>
          <a:xfrm>
            <a:off x="5209699" y="4300975"/>
            <a:ext cx="1178149" cy="1200329"/>
          </a:xfrm>
          <a:prstGeom prst="rect">
            <a:avLst/>
          </a:prstGeom>
          <a:noFill/>
        </p:spPr>
        <p:txBody>
          <a:bodyPr wrap="square" rtlCol="0">
            <a:spAutoFit/>
          </a:bodyPr>
          <a:lstStyle/>
          <a:p>
            <a:pPr algn="r"/>
            <a:r>
              <a:rPr lang="zh-CN" altLang="en-US" sz="7200" b="1" dirty="0">
                <a:latin typeface="造字工房悦黑体验版纤细体" pitchFamily="50" charset="-122"/>
                <a:ea typeface="造字工房悦黑体验版纤细体" pitchFamily="50" charset="-122"/>
                <a:cs typeface="Arial" panose="020B0604020202020204" pitchFamily="34" charset="0"/>
              </a:rPr>
              <a:t>介</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5" presetClass="entr" presetSubtype="0"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p:stCondLst>
                                    <p:cond delay="10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0.70"/>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par>
                                <p:cTn id="20" presetID="42" presetClass="entr" presetSubtype="0" fill="hold" grpId="0" nodeType="with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55" presetClass="entr" presetSubtype="0" fill="hold" grpId="0"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1000"/>
                            </p:stCondLst>
                            <p:childTnLst>
                              <p:par>
                                <p:cTn id="31" presetID="2" presetClass="entr" presetSubtype="8" fill="hold" grpId="0" nodeType="afterEffect">
                                  <p:stCondLst>
                                    <p:cond delay="0"/>
                                  </p:stCondLst>
                                  <p:iterate type="lt">
                                    <p:tmPct val="10000"/>
                                  </p:iterate>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par>
                                <p:cTn id="35" presetID="26" presetClass="emph" presetSubtype="0" fill="hold" grpId="1" nodeType="withEffect">
                                  <p:stCondLst>
                                    <p:cond delay="1000"/>
                                  </p:stCondLst>
                                  <p:iterate type="lt">
                                    <p:tmPct val="10000"/>
                                  </p:iterate>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par>
                                <p:cTn id="38" presetID="2" presetClass="entr" presetSubtype="6" decel="100000" fill="hold" nodeType="withEffect">
                                  <p:stCondLst>
                                    <p:cond delay="100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500" fill="hold"/>
                                        <p:tgtEl>
                                          <p:spTgt spid="22"/>
                                        </p:tgtEl>
                                        <p:attrNameLst>
                                          <p:attrName>ppt_x</p:attrName>
                                        </p:attrNameLst>
                                      </p:cBhvr>
                                      <p:tavLst>
                                        <p:tav tm="0">
                                          <p:val>
                                            <p:strVal val="1+#ppt_w/2"/>
                                          </p:val>
                                        </p:tav>
                                        <p:tav tm="100000">
                                          <p:val>
                                            <p:strVal val="#ppt_x"/>
                                          </p:val>
                                        </p:tav>
                                      </p:tavLst>
                                    </p:anim>
                                    <p:anim calcmode="lin" valueType="num">
                                      <p:cBhvr additive="base">
                                        <p:cTn id="41"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6" grpId="1"/>
      <p:bldP spid="27" grpId="0"/>
      <p:bldP spid="29" grpId="0" animBg="1"/>
      <p:bldP spid="30"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库_文本框 21"/>
          <p:cNvSpPr txBox="1"/>
          <p:nvPr>
            <p:custDataLst>
              <p:tags r:id="rId1"/>
            </p:custDataLst>
          </p:nvPr>
        </p:nvSpPr>
        <p:spPr>
          <a:xfrm rot="16200000">
            <a:off x="4618672" y="438814"/>
            <a:ext cx="2954655" cy="3866250"/>
          </a:xfrm>
          <a:prstGeom prst="rect">
            <a:avLst/>
          </a:prstGeom>
          <a:noFill/>
        </p:spPr>
        <p:txBody>
          <a:bodyPr vert="eaVert" wrap="square" rtlCol="0">
            <a:spAutoFit/>
          </a:bodyPr>
          <a:lstStyle/>
          <a:p>
            <a:pPr algn="ctr"/>
            <a:r>
              <a:rPr lang="en-US" altLang="zh-CN" sz="180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effectLst>
                  <a:innerShdw blurRad="63500" dist="50800" dir="13500000">
                    <a:schemeClr val="tx1">
                      <a:lumMod val="65000"/>
                      <a:lumOff val="35000"/>
                      <a:alpha val="50000"/>
                    </a:schemeClr>
                  </a:innerShdw>
                </a:effectLst>
                <a:latin typeface="Colonna MT Std" panose="04030504000000020006" pitchFamily="82" charset="0"/>
              </a:rPr>
              <a:t>01</a:t>
            </a:r>
          </a:p>
        </p:txBody>
      </p:sp>
      <p:grpSp>
        <p:nvGrpSpPr>
          <p:cNvPr id="8" name="组合 7"/>
          <p:cNvGrpSpPr/>
          <p:nvPr/>
        </p:nvGrpSpPr>
        <p:grpSpPr>
          <a:xfrm>
            <a:off x="5738687" y="3429000"/>
            <a:ext cx="798843" cy="2456036"/>
            <a:chOff x="2796697" y="3099577"/>
            <a:chExt cx="798843" cy="2456036"/>
          </a:xfrm>
        </p:grpSpPr>
        <p:grpSp>
          <p:nvGrpSpPr>
            <p:cNvPr id="9" name="组合 8"/>
            <p:cNvGrpSpPr/>
            <p:nvPr/>
          </p:nvGrpSpPr>
          <p:grpSpPr>
            <a:xfrm>
              <a:off x="2796697" y="3468577"/>
              <a:ext cx="798843" cy="1686158"/>
              <a:chOff x="5377990" y="1740440"/>
              <a:chExt cx="798843" cy="2736732"/>
            </a:xfrm>
          </p:grpSpPr>
          <p:sp>
            <p:nvSpPr>
              <p:cNvPr id="12" name="文本框 11"/>
              <p:cNvSpPr txBox="1"/>
              <p:nvPr/>
            </p:nvSpPr>
            <p:spPr>
              <a:xfrm>
                <a:off x="5377990" y="1740440"/>
                <a:ext cx="615553" cy="2736732"/>
              </a:xfrm>
              <a:prstGeom prst="rect">
                <a:avLst/>
              </a:prstGeom>
              <a:noFill/>
              <a:effectLst/>
            </p:spPr>
            <p:txBody>
              <a:bodyPr vert="eaVert" wrap="square" rtlCol="0">
                <a:spAutoFit/>
              </a:bodyPr>
              <a:lstStyle/>
              <a:p>
                <a:pPr lvl="0">
                  <a:defRPr/>
                </a:pPr>
                <a:r>
                  <a:rPr kumimoji="1" lang="zh-CN" altLang="en-US" sz="2800" spc="300" dirty="0">
                    <a:latin typeface="方正清刻本悦宋简体" panose="02000000000000000000" pitchFamily="2" charset="-122"/>
                    <a:ea typeface="方正清刻本悦宋简体" panose="02000000000000000000" pitchFamily="2" charset="-122"/>
                    <a:cs typeface="yuweij Medium" charset="0"/>
                  </a:rPr>
                  <a:t>企业概况</a:t>
                </a:r>
              </a:p>
            </p:txBody>
          </p:sp>
          <p:sp>
            <p:nvSpPr>
              <p:cNvPr id="13" name="文本框 12"/>
              <p:cNvSpPr txBox="1"/>
              <p:nvPr/>
            </p:nvSpPr>
            <p:spPr>
              <a:xfrm>
                <a:off x="5807501" y="1740523"/>
                <a:ext cx="369332" cy="2353126"/>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i="0" u="none" strike="noStrike" kern="1200" cap="none" spc="300" normalizeH="0" baseline="0" noProof="0" dirty="0">
                    <a:ln>
                      <a:noFill/>
                    </a:ln>
                    <a:uLnTx/>
                    <a:uFillTx/>
                    <a:latin typeface="微软雅黑" panose="020B0503020204020204" pitchFamily="34" charset="-122"/>
                    <a:ea typeface="微软雅黑" panose="020B0503020204020204" pitchFamily="34" charset="-122"/>
                  </a:rPr>
                  <a:t>PART ONE</a:t>
                </a:r>
              </a:p>
            </p:txBody>
          </p:sp>
        </p:grpSp>
        <p:cxnSp>
          <p:nvCxnSpPr>
            <p:cNvPr id="10" name="直接连接符 9"/>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869478" y="5206002"/>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6" name="图片 39"/>
          <p:cNvPicPr>
            <a:picLocks noChangeAspect="1" noChangeArrowheads="1"/>
          </p:cNvPicPr>
          <p:nvPr/>
        </p:nvPicPr>
        <p:blipFill rotWithShape="1">
          <a:blip r:embed="rId4">
            <a:extLst>
              <a:ext uri="{28A0092B-C50C-407E-A947-70E740481C1C}">
                <a14:useLocalDpi xmlns:a14="http://schemas.microsoft.com/office/drawing/2010/main" val="0"/>
              </a:ext>
            </a:extLst>
          </a:blip>
          <a:srcRect l="6118" t="63560" r="76033" b="16072"/>
          <a:stretch>
            <a:fillRect/>
          </a:stretch>
        </p:blipFill>
        <p:spPr bwMode="auto">
          <a:xfrm rot="2167346">
            <a:off x="1361136" y="2253498"/>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sp>
        <p:nvSpPr>
          <p:cNvPr id="48" name="0907 5"/>
          <p:cNvSpPr>
            <a:spLocks noEditPoints="1"/>
          </p:cNvSpPr>
          <p:nvPr/>
        </p:nvSpPr>
        <p:spPr bwMode="auto">
          <a:xfrm>
            <a:off x="1660131" y="1751239"/>
            <a:ext cx="1701905" cy="1594201"/>
          </a:xfrm>
          <a:custGeom>
            <a:avLst/>
            <a:gdLst>
              <a:gd name="T0" fmla="*/ 1664804 w 184"/>
              <a:gd name="T1" fmla="*/ 676460 h 172"/>
              <a:gd name="T2" fmla="*/ 776909 w 184"/>
              <a:gd name="T3" fmla="*/ 315063 h 172"/>
              <a:gd name="T4" fmla="*/ 1035878 w 184"/>
              <a:gd name="T5" fmla="*/ 185331 h 172"/>
              <a:gd name="T6" fmla="*/ 1119118 w 184"/>
              <a:gd name="T7" fmla="*/ 185331 h 172"/>
              <a:gd name="T8" fmla="*/ 1156114 w 184"/>
              <a:gd name="T9" fmla="*/ 213131 h 172"/>
              <a:gd name="T10" fmla="*/ 628926 w 184"/>
              <a:gd name="T11" fmla="*/ 352130 h 172"/>
              <a:gd name="T12" fmla="*/ 906393 w 184"/>
              <a:gd name="T13" fmla="*/ 315063 h 172"/>
              <a:gd name="T14" fmla="*/ 1230105 w 184"/>
              <a:gd name="T15" fmla="*/ 277997 h 172"/>
              <a:gd name="T16" fmla="*/ 453197 w 184"/>
              <a:gd name="T17" fmla="*/ 315063 h 172"/>
              <a:gd name="T18" fmla="*/ 1285599 w 184"/>
              <a:gd name="T19" fmla="*/ 259464 h 172"/>
              <a:gd name="T20" fmla="*/ 1313346 w 184"/>
              <a:gd name="T21" fmla="*/ 565261 h 172"/>
              <a:gd name="T22" fmla="*/ 1146865 w 184"/>
              <a:gd name="T23" fmla="*/ 463328 h 172"/>
              <a:gd name="T24" fmla="*/ 1109870 w 184"/>
              <a:gd name="T25" fmla="*/ 1111988 h 172"/>
              <a:gd name="T26" fmla="*/ 693668 w 184"/>
              <a:gd name="T27" fmla="*/ 1102722 h 172"/>
              <a:gd name="T28" fmla="*/ 878647 w 184"/>
              <a:gd name="T29" fmla="*/ 1288053 h 172"/>
              <a:gd name="T30" fmla="*/ 1082123 w 184"/>
              <a:gd name="T31" fmla="*/ 1288053 h 172"/>
              <a:gd name="T32" fmla="*/ 1331843 w 184"/>
              <a:gd name="T33" fmla="*/ 722792 h 172"/>
              <a:gd name="T34" fmla="*/ 1498324 w 184"/>
              <a:gd name="T35" fmla="*/ 546728 h 172"/>
              <a:gd name="T36" fmla="*/ 1368839 w 184"/>
              <a:gd name="T37" fmla="*/ 481862 h 172"/>
              <a:gd name="T38" fmla="*/ 1322595 w 184"/>
              <a:gd name="T39" fmla="*/ 361396 h 172"/>
              <a:gd name="T40" fmla="*/ 749162 w 184"/>
              <a:gd name="T41" fmla="*/ 352130 h 172"/>
              <a:gd name="T42" fmla="*/ 906393 w 184"/>
              <a:gd name="T43" fmla="*/ 537461 h 172"/>
              <a:gd name="T44" fmla="*/ 249721 w 184"/>
              <a:gd name="T45" fmla="*/ 871058 h 172"/>
              <a:gd name="T46" fmla="*/ 1193110 w 184"/>
              <a:gd name="T47" fmla="*/ 565261 h 172"/>
              <a:gd name="T48" fmla="*/ 943389 w 184"/>
              <a:gd name="T49" fmla="*/ 500395 h 172"/>
              <a:gd name="T50" fmla="*/ 1202359 w 184"/>
              <a:gd name="T51" fmla="*/ 593060 h 172"/>
              <a:gd name="T52" fmla="*/ 619677 w 184"/>
              <a:gd name="T53" fmla="*/ 769125 h 172"/>
              <a:gd name="T54" fmla="*/ 517939 w 184"/>
              <a:gd name="T55" fmla="*/ 824725 h 172"/>
              <a:gd name="T56" fmla="*/ 767660 w 184"/>
              <a:gd name="T57" fmla="*/ 694993 h 172"/>
              <a:gd name="T58" fmla="*/ 55493 w 184"/>
              <a:gd name="T59" fmla="*/ 769125 h 172"/>
              <a:gd name="T60" fmla="*/ 1035878 w 184"/>
              <a:gd name="T61" fmla="*/ 769125 h 172"/>
              <a:gd name="T62" fmla="*/ 1137616 w 184"/>
              <a:gd name="T63" fmla="*/ 815458 h 172"/>
              <a:gd name="T64" fmla="*/ 1267101 w 184"/>
              <a:gd name="T65" fmla="*/ 1010056 h 172"/>
              <a:gd name="T66" fmla="*/ 943389 w 184"/>
              <a:gd name="T67" fmla="*/ 852524 h 172"/>
              <a:gd name="T68" fmla="*/ 1091372 w 184"/>
              <a:gd name="T69" fmla="*/ 889591 h 172"/>
              <a:gd name="T70" fmla="*/ 1091372 w 184"/>
              <a:gd name="T71" fmla="*/ 945190 h 172"/>
              <a:gd name="T72" fmla="*/ 342210 w 184"/>
              <a:gd name="T73" fmla="*/ 1149055 h 172"/>
              <a:gd name="T74" fmla="*/ 869398 w 184"/>
              <a:gd name="T75" fmla="*/ 1065656 h 172"/>
              <a:gd name="T76" fmla="*/ 860149 w 184"/>
              <a:gd name="T77" fmla="*/ 1093455 h 172"/>
              <a:gd name="T78" fmla="*/ 1239354 w 184"/>
              <a:gd name="T79" fmla="*/ 1158321 h 172"/>
              <a:gd name="T80" fmla="*/ 517939 w 184"/>
              <a:gd name="T81" fmla="*/ 1241720 h 172"/>
              <a:gd name="T82" fmla="*/ 536437 w 184"/>
              <a:gd name="T83" fmla="*/ 1260253 h 172"/>
              <a:gd name="T84" fmla="*/ 647424 w 184"/>
              <a:gd name="T85" fmla="*/ 1278787 h 172"/>
              <a:gd name="T86" fmla="*/ 712166 w 184"/>
              <a:gd name="T87" fmla="*/ 1334386 h 172"/>
              <a:gd name="T88" fmla="*/ 943389 w 184"/>
              <a:gd name="T89" fmla="*/ 1334386 h 172"/>
              <a:gd name="T90" fmla="*/ 813904 w 184"/>
              <a:gd name="T91" fmla="*/ 1352919 h 172"/>
              <a:gd name="T92" fmla="*/ 702917 w 184"/>
              <a:gd name="T93" fmla="*/ 1417785 h 172"/>
              <a:gd name="T94" fmla="*/ 1248603 w 184"/>
              <a:gd name="T95" fmla="*/ 1482651 h 172"/>
              <a:gd name="T96" fmla="*/ 1072874 w 184"/>
              <a:gd name="T97" fmla="*/ 1334386 h 172"/>
              <a:gd name="T98" fmla="*/ 749162 w 184"/>
              <a:gd name="T99" fmla="*/ 843258 h 172"/>
              <a:gd name="T100" fmla="*/ 360708 w 184"/>
              <a:gd name="T101" fmla="*/ 657926 h 172"/>
              <a:gd name="T102" fmla="*/ 1544568 w 184"/>
              <a:gd name="T103" fmla="*/ 472595 h 172"/>
              <a:gd name="T104" fmla="*/ 1461328 w 184"/>
              <a:gd name="T105" fmla="*/ 342863 h 172"/>
              <a:gd name="T106" fmla="*/ 332961 w 184"/>
              <a:gd name="T107" fmla="*/ 268731 h 172"/>
              <a:gd name="T108" fmla="*/ 499441 w 184"/>
              <a:gd name="T109" fmla="*/ 176065 h 172"/>
              <a:gd name="T110" fmla="*/ 1035878 w 184"/>
              <a:gd name="T111" fmla="*/ 64866 h 172"/>
              <a:gd name="T112" fmla="*/ 1516822 w 184"/>
              <a:gd name="T113" fmla="*/ 444795 h 172"/>
              <a:gd name="T114" fmla="*/ 1054376 w 184"/>
              <a:gd name="T115" fmla="*/ 1519717 h 172"/>
              <a:gd name="T116" fmla="*/ 508690 w 184"/>
              <a:gd name="T117" fmla="*/ 1436318 h 172"/>
              <a:gd name="T118" fmla="*/ 628926 w 184"/>
              <a:gd name="T119" fmla="*/ 101932 h 172"/>
              <a:gd name="T120" fmla="*/ 906393 w 184"/>
              <a:gd name="T121" fmla="*/ 92666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rgbClr val="574F1F">
              <a:alpha val="21176"/>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574F1F"/>
              </a:solidFill>
              <a:effectLst/>
              <a:uLnTx/>
              <a:uFillTx/>
              <a:latin typeface="Calibri" panose="020F0502020204030204" pitchFamily="34" charset="0"/>
              <a:ea typeface="宋体" panose="02010600030101010101" pitchFamily="2" charset="-122"/>
            </a:endParaRPr>
          </a:p>
        </p:txBody>
      </p:sp>
      <p:sp>
        <p:nvSpPr>
          <p:cNvPr id="49" name="370"/>
          <p:cNvSpPr>
            <a:spLocks noChangeArrowheads="1"/>
          </p:cNvSpPr>
          <p:nvPr/>
        </p:nvSpPr>
        <p:spPr bwMode="auto">
          <a:xfrm>
            <a:off x="3925903" y="3919660"/>
            <a:ext cx="41500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buFont typeface="Arial" panose="020B0604020202020204" pitchFamily="34" charset="0"/>
              <a:buNone/>
            </a:pPr>
            <a:r>
              <a:rPr lang="en-US" altLang="zh-CN" dirty="0">
                <a:solidFill>
                  <a:srgbClr val="413B17"/>
                </a:solidFill>
                <a:latin typeface="Kunstler Script" panose="030304020206070D0D06" pitchFamily="66" charset="0"/>
                <a:ea typeface="宋体" panose="02010600030101010101" pitchFamily="2" charset="-122"/>
              </a:rPr>
              <a:t>He doesn't haunt my dreams as I feared that night. Instead I am flying far across fields and woods, looking down on those below me. Suddenly I fall to the ground and it is only when I wake up that I realize I was shot by a hunter, brought down by the burden of not the bullet but the soul of the man who shot it.</a:t>
            </a:r>
            <a:endParaRPr lang="zh-CN" altLang="en-US" dirty="0">
              <a:solidFill>
                <a:srgbClr val="413B17"/>
              </a:solidFill>
              <a:latin typeface="Kunstler Script" panose="030304020206070D0D06" pitchFamily="66" charset="0"/>
              <a:ea typeface="宋体" panose="02010600030101010101" pitchFamily="2" charset="-122"/>
            </a:endParaRPr>
          </a:p>
        </p:txBody>
      </p:sp>
      <p:sp>
        <p:nvSpPr>
          <p:cNvPr id="50" name="360"/>
          <p:cNvSpPr>
            <a:spLocks noChangeArrowheads="1"/>
          </p:cNvSpPr>
          <p:nvPr/>
        </p:nvSpPr>
        <p:spPr bwMode="auto">
          <a:xfrm>
            <a:off x="3940126" y="2874285"/>
            <a:ext cx="4103688"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000" dirty="0">
                <a:solidFill>
                  <a:srgbClr val="574F1F"/>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rgbClr val="574F1F"/>
                </a:solidFill>
                <a:latin typeface="微软雅黑" panose="020B0503020204020204" pitchFamily="34" charset="-122"/>
                <a:ea typeface="微软雅黑" panose="020B0503020204020204" pitchFamily="34" charset="-122"/>
              </a:rPr>
              <a:t>,</a:t>
            </a:r>
            <a:r>
              <a:rPr lang="zh-CN" altLang="en-US" sz="1000" dirty="0">
                <a:solidFill>
                  <a:srgbClr val="574F1F"/>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rgbClr val="574F1F"/>
                </a:solidFill>
                <a:latin typeface="微软雅黑" panose="020B0503020204020204" pitchFamily="34" charset="-122"/>
                <a:ea typeface="微软雅黑" panose="020B0503020204020204" pitchFamily="34" charset="-122"/>
              </a:rPr>
              <a:t>……</a:t>
            </a:r>
            <a:r>
              <a:rPr lang="zh-CN" altLang="en-US" sz="1000" dirty="0">
                <a:solidFill>
                  <a:srgbClr val="574F1F"/>
                </a:solidFill>
                <a:latin typeface="微软雅黑" panose="020B0503020204020204" pitchFamily="34" charset="-122"/>
                <a:ea typeface="微软雅黑" panose="020B0503020204020204" pitchFamily="34" charset="-122"/>
              </a:rPr>
              <a:t>。</a:t>
            </a:r>
          </a:p>
        </p:txBody>
      </p:sp>
      <p:grpSp>
        <p:nvGrpSpPr>
          <p:cNvPr id="51" name="375"/>
          <p:cNvGrpSpPr/>
          <p:nvPr/>
        </p:nvGrpSpPr>
        <p:grpSpPr bwMode="auto">
          <a:xfrm>
            <a:off x="4042211" y="1972230"/>
            <a:ext cx="3905250" cy="641955"/>
            <a:chOff x="0" y="-256233"/>
            <a:chExt cx="3905165" cy="642052"/>
          </a:xfrm>
        </p:grpSpPr>
        <p:sp>
          <p:nvSpPr>
            <p:cNvPr id="52" name="365"/>
            <p:cNvSpPr>
              <a:spLocks noChangeArrowheads="1"/>
            </p:cNvSpPr>
            <p:nvPr/>
          </p:nvSpPr>
          <p:spPr bwMode="auto">
            <a:xfrm>
              <a:off x="1036665" y="-256233"/>
              <a:ext cx="1826102" cy="5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fontAlgn="base">
                <a:spcBef>
                  <a:spcPct val="0"/>
                </a:spcBef>
                <a:spcAft>
                  <a:spcPct val="0"/>
                </a:spcAft>
                <a:defRPr/>
              </a:pPr>
              <a:r>
                <a:rPr lang="zh-CN" altLang="en-US" sz="3200" kern="0" dirty="0">
                  <a:solidFill>
                    <a:srgbClr val="2C2710"/>
                  </a:solidFill>
                  <a:latin typeface="方正清刻本悦宋简体" panose="02000000000000000000" pitchFamily="2" charset="-122"/>
                  <a:ea typeface="方正清刻本悦宋简体" panose="02000000000000000000" pitchFamily="2" charset="-122"/>
                </a:rPr>
                <a:t>公司简介</a:t>
              </a:r>
            </a:p>
          </p:txBody>
        </p:sp>
        <p:cxnSp>
          <p:nvCxnSpPr>
            <p:cNvPr id="53" name="372"/>
            <p:cNvCxnSpPr>
              <a:cxnSpLocks noChangeShapeType="1"/>
            </p:cNvCxnSpPr>
            <p:nvPr/>
          </p:nvCxnSpPr>
          <p:spPr bwMode="auto">
            <a:xfrm>
              <a:off x="0" y="376293"/>
              <a:ext cx="3905165" cy="9526"/>
            </a:xfrm>
            <a:prstGeom prst="line">
              <a:avLst/>
            </a:prstGeom>
            <a:noFill/>
            <a:ln w="6350">
              <a:solidFill>
                <a:srgbClr val="574F1F"/>
              </a:solidFill>
              <a:prstDash val="dash"/>
              <a:round/>
            </a:ln>
            <a:extLst>
              <a:ext uri="{909E8E84-426E-40DD-AFC4-6F175D3DCCD1}">
                <a14:hiddenFill xmlns:a14="http://schemas.microsoft.com/office/drawing/2010/main">
                  <a:noFill/>
                </a14:hiddenFill>
              </a:ext>
            </a:extLst>
          </p:spPr>
        </p:cxnSp>
      </p:grpSp>
      <p:pic>
        <p:nvPicPr>
          <p:cNvPr id="56" name="图片 35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5400000" flipH="1">
            <a:off x="9141792" y="3379197"/>
            <a:ext cx="3567494" cy="253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1"/>
          <p:cNvSpPr/>
          <p:nvPr/>
        </p:nvSpPr>
        <p:spPr bwMode="auto">
          <a:xfrm rot="20972735">
            <a:off x="8498449" y="1347656"/>
            <a:ext cx="2297786" cy="331391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a:outerShdw blurRad="482600" dist="38100" dir="5400000" algn="t" rotWithShape="0">
              <a:prstClr val="black">
                <a:alpha val="40000"/>
              </a:prstClr>
            </a:outerShdw>
          </a:effectLst>
        </p:spPr>
        <p:txBody>
          <a:bodyPr vert="horz" wrap="square" lIns="91440" tIns="45720" rIns="91440" bIns="45720" numCol="1" rtlCol="0" anchor="t" anchorCtr="0" compatLnSpc="1"/>
          <a:lstStyle/>
          <a:p>
            <a:pPr eaLnBrk="0" fontAlgn="base" hangingPunct="0">
              <a:spcBef>
                <a:spcPct val="0"/>
              </a:spcBef>
              <a:spcAft>
                <a:spcPct val="0"/>
              </a:spcAft>
              <a:buFont typeface="Arial" panose="020B0604020202020204" pitchFamily="34" charset="0"/>
              <a:buNone/>
            </a:pPr>
            <a:endParaRPr lang="zh-CN" altLang="en-US">
              <a:solidFill>
                <a:srgbClr val="574F1F"/>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2" presetClass="entr" presetSubtype="2" decel="10000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1500" fill="hold"/>
                                        <p:tgtEl>
                                          <p:spTgt spid="57"/>
                                        </p:tgtEl>
                                        <p:attrNameLst>
                                          <p:attrName>ppt_x</p:attrName>
                                        </p:attrNameLst>
                                      </p:cBhvr>
                                      <p:tavLst>
                                        <p:tav tm="0">
                                          <p:val>
                                            <p:strVal val="1+#ppt_w/2"/>
                                          </p:val>
                                        </p:tav>
                                        <p:tav tm="100000">
                                          <p:val>
                                            <p:strVal val="#ppt_x"/>
                                          </p:val>
                                        </p:tav>
                                      </p:tavLst>
                                    </p:anim>
                                    <p:anim calcmode="lin" valueType="num">
                                      <p:cBhvr additive="base">
                                        <p:cTn id="24" dur="1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1500" fill="hold"/>
                                        <p:tgtEl>
                                          <p:spTgt spid="56"/>
                                        </p:tgtEl>
                                        <p:attrNameLst>
                                          <p:attrName>ppt_x</p:attrName>
                                        </p:attrNameLst>
                                      </p:cBhvr>
                                      <p:tavLst>
                                        <p:tav tm="0">
                                          <p:val>
                                            <p:strVal val="1+#ppt_w/2"/>
                                          </p:val>
                                        </p:tav>
                                        <p:tav tm="100000">
                                          <p:val>
                                            <p:strVal val="#ppt_x"/>
                                          </p:val>
                                        </p:tav>
                                      </p:tavLst>
                                    </p:anim>
                                    <p:anim calcmode="lin" valueType="num">
                                      <p:cBhvr additive="base">
                                        <p:cTn id="28" dur="1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utoUpdateAnimBg="0"/>
      <p:bldP spid="50" grpId="0" autoUpdateAnimBg="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11"/>
          <p:cNvSpPr/>
          <p:nvPr/>
        </p:nvSpPr>
        <p:spPr>
          <a:xfrm>
            <a:off x="1086678" y="3226520"/>
            <a:ext cx="10074419" cy="1981584"/>
          </a:xfrm>
          <a:custGeom>
            <a:avLst/>
            <a:gdLst>
              <a:gd name="connsiteX0" fmla="*/ 0 w 10074419"/>
              <a:gd name="connsiteY0" fmla="*/ 1981584 h 1981584"/>
              <a:gd name="connsiteX1" fmla="*/ 2597426 w 10074419"/>
              <a:gd name="connsiteY1" fmla="*/ 265428 h 1981584"/>
              <a:gd name="connsiteX2" fmla="*/ 5088835 w 10074419"/>
              <a:gd name="connsiteY2" fmla="*/ 99776 h 1981584"/>
              <a:gd name="connsiteX3" fmla="*/ 7421218 w 10074419"/>
              <a:gd name="connsiteY3" fmla="*/ 1206332 h 1981584"/>
              <a:gd name="connsiteX4" fmla="*/ 9223513 w 10074419"/>
              <a:gd name="connsiteY4" fmla="*/ 1650280 h 1981584"/>
              <a:gd name="connsiteX5" fmla="*/ 10005392 w 10074419"/>
              <a:gd name="connsiteY5" fmla="*/ 1762923 h 1981584"/>
              <a:gd name="connsiteX6" fmla="*/ 9985513 w 10074419"/>
              <a:gd name="connsiteY6" fmla="*/ 1782802 h 198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4419" h="1981584">
                <a:moveTo>
                  <a:pt x="0" y="1981584"/>
                </a:moveTo>
                <a:cubicBezTo>
                  <a:pt x="874643" y="1280323"/>
                  <a:pt x="1749287" y="579063"/>
                  <a:pt x="2597426" y="265428"/>
                </a:cubicBezTo>
                <a:cubicBezTo>
                  <a:pt x="3445565" y="-48207"/>
                  <a:pt x="4284870" y="-57041"/>
                  <a:pt x="5088835" y="99776"/>
                </a:cubicBezTo>
                <a:cubicBezTo>
                  <a:pt x="5892800" y="256593"/>
                  <a:pt x="6732105" y="947915"/>
                  <a:pt x="7421218" y="1206332"/>
                </a:cubicBezTo>
                <a:cubicBezTo>
                  <a:pt x="8110331" y="1464749"/>
                  <a:pt x="8792817" y="1557515"/>
                  <a:pt x="9223513" y="1650280"/>
                </a:cubicBezTo>
                <a:cubicBezTo>
                  <a:pt x="9654209" y="1743045"/>
                  <a:pt x="9878392" y="1740836"/>
                  <a:pt x="10005392" y="1762923"/>
                </a:cubicBezTo>
                <a:cubicBezTo>
                  <a:pt x="10132392" y="1785010"/>
                  <a:pt x="10058952" y="1783906"/>
                  <a:pt x="9985513" y="1782802"/>
                </a:cubicBezTo>
              </a:path>
            </a:pathLst>
          </a:custGeom>
          <a:noFill/>
          <a:ln>
            <a:solidFill>
              <a:srgbClr val="B7D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发展历程</a:t>
            </a:r>
          </a:p>
        </p:txBody>
      </p:sp>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t="73686"/>
          <a:stretch>
            <a:fillRect/>
          </a:stretch>
        </p:blipFill>
        <p:spPr>
          <a:xfrm>
            <a:off x="397566" y="3346016"/>
            <a:ext cx="10959548" cy="2486080"/>
          </a:xfrm>
          <a:prstGeom prst="rect">
            <a:avLst/>
          </a:prstGeom>
        </p:spPr>
      </p:pic>
      <p:sp>
        <p:nvSpPr>
          <p:cNvPr id="23" name="Oval 12"/>
          <p:cNvSpPr>
            <a:spLocks noChangeArrowheads="1"/>
          </p:cNvSpPr>
          <p:nvPr/>
        </p:nvSpPr>
        <p:spPr bwMode="auto">
          <a:xfrm>
            <a:off x="1948266" y="4333376"/>
            <a:ext cx="284163" cy="284162"/>
          </a:xfrm>
          <a:prstGeom prst="ellipse">
            <a:avLst/>
          </a:prstGeom>
          <a:solidFill>
            <a:srgbClr val="B7D2C8"/>
          </a:solidFill>
          <a:ln w="9525" cap="flat">
            <a:noFill/>
            <a:prstDash val="solid"/>
            <a:miter lim="800000"/>
          </a:ln>
          <a:effectLst>
            <a:outerShdw blurRad="50800" dist="381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grpSp>
        <p:nvGrpSpPr>
          <p:cNvPr id="24" name="124"/>
          <p:cNvGrpSpPr/>
          <p:nvPr/>
        </p:nvGrpSpPr>
        <p:grpSpPr bwMode="auto">
          <a:xfrm>
            <a:off x="1246071" y="3128614"/>
            <a:ext cx="1935162" cy="874150"/>
            <a:chOff x="1230376" y="149534"/>
            <a:chExt cx="1935261" cy="874064"/>
          </a:xfrm>
        </p:grpSpPr>
        <p:sp>
          <p:nvSpPr>
            <p:cNvPr id="25" name="100"/>
            <p:cNvSpPr txBox="1">
              <a:spLocks noChangeArrowheads="1"/>
            </p:cNvSpPr>
            <p:nvPr/>
          </p:nvSpPr>
          <p:spPr bwMode="auto">
            <a:xfrm>
              <a:off x="1613582" y="149534"/>
              <a:ext cx="819497"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2016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6"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sp>
        <p:nvSpPr>
          <p:cNvPr id="27" name="Oval 12"/>
          <p:cNvSpPr>
            <a:spLocks noChangeArrowheads="1"/>
          </p:cNvSpPr>
          <p:nvPr/>
        </p:nvSpPr>
        <p:spPr bwMode="auto">
          <a:xfrm>
            <a:off x="3698036" y="3298865"/>
            <a:ext cx="284163" cy="284162"/>
          </a:xfrm>
          <a:prstGeom prst="ellipse">
            <a:avLst/>
          </a:prstGeom>
          <a:solidFill>
            <a:srgbClr val="B7D2C8"/>
          </a:solidFill>
          <a:ln w="9525" cap="flat">
            <a:noFill/>
            <a:prstDash val="solid"/>
            <a:miter lim="800000"/>
          </a:ln>
          <a:effectLst>
            <a:outerShdw blurRad="50800" dist="381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grpSp>
        <p:nvGrpSpPr>
          <p:cNvPr id="28" name="7 124"/>
          <p:cNvGrpSpPr/>
          <p:nvPr/>
        </p:nvGrpSpPr>
        <p:grpSpPr bwMode="auto">
          <a:xfrm>
            <a:off x="3131877" y="2219457"/>
            <a:ext cx="1935162" cy="874150"/>
            <a:chOff x="1230376" y="149534"/>
            <a:chExt cx="1935261" cy="874064"/>
          </a:xfrm>
        </p:grpSpPr>
        <p:sp>
          <p:nvSpPr>
            <p:cNvPr id="29" name="100"/>
            <p:cNvSpPr txBox="1">
              <a:spLocks noChangeArrowheads="1"/>
            </p:cNvSpPr>
            <p:nvPr/>
          </p:nvSpPr>
          <p:spPr bwMode="auto">
            <a:xfrm>
              <a:off x="1613582" y="149534"/>
              <a:ext cx="819497"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2017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0"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sp>
        <p:nvSpPr>
          <p:cNvPr id="31" name="Oval 12"/>
          <p:cNvSpPr>
            <a:spLocks noChangeArrowheads="1"/>
          </p:cNvSpPr>
          <p:nvPr/>
        </p:nvSpPr>
        <p:spPr bwMode="auto">
          <a:xfrm>
            <a:off x="6063067" y="3177698"/>
            <a:ext cx="284163" cy="284162"/>
          </a:xfrm>
          <a:prstGeom prst="ellipse">
            <a:avLst/>
          </a:prstGeom>
          <a:solidFill>
            <a:srgbClr val="B7D2C8"/>
          </a:solidFill>
          <a:ln w="9525" cap="flat">
            <a:noFill/>
            <a:prstDash val="solid"/>
            <a:miter lim="800000"/>
          </a:ln>
          <a:effectLst>
            <a:outerShdw blurRad="50800" dist="381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grpSp>
        <p:nvGrpSpPr>
          <p:cNvPr id="32" name="124"/>
          <p:cNvGrpSpPr/>
          <p:nvPr/>
        </p:nvGrpSpPr>
        <p:grpSpPr bwMode="auto">
          <a:xfrm>
            <a:off x="5369991" y="2240371"/>
            <a:ext cx="1935162" cy="874150"/>
            <a:chOff x="1230376" y="149534"/>
            <a:chExt cx="1935261" cy="874064"/>
          </a:xfrm>
        </p:grpSpPr>
        <p:sp>
          <p:nvSpPr>
            <p:cNvPr id="33" name="100"/>
            <p:cNvSpPr txBox="1">
              <a:spLocks noChangeArrowheads="1"/>
            </p:cNvSpPr>
            <p:nvPr/>
          </p:nvSpPr>
          <p:spPr bwMode="auto">
            <a:xfrm>
              <a:off x="1613582" y="149534"/>
              <a:ext cx="819497"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2018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4"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sp>
        <p:nvSpPr>
          <p:cNvPr id="35" name="Oval 12"/>
          <p:cNvSpPr>
            <a:spLocks noChangeArrowheads="1"/>
          </p:cNvSpPr>
          <p:nvPr/>
        </p:nvSpPr>
        <p:spPr bwMode="auto">
          <a:xfrm>
            <a:off x="8004939" y="4063725"/>
            <a:ext cx="284163" cy="284162"/>
          </a:xfrm>
          <a:prstGeom prst="ellipse">
            <a:avLst/>
          </a:prstGeom>
          <a:solidFill>
            <a:srgbClr val="B7D2C8"/>
          </a:solidFill>
          <a:ln w="9525" cap="flat">
            <a:noFill/>
            <a:prstDash val="solid"/>
            <a:miter lim="800000"/>
          </a:ln>
          <a:effectLst>
            <a:outerShdw blurRad="50800" dist="381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grpSp>
        <p:nvGrpSpPr>
          <p:cNvPr id="36" name="124"/>
          <p:cNvGrpSpPr/>
          <p:nvPr/>
        </p:nvGrpSpPr>
        <p:grpSpPr bwMode="auto">
          <a:xfrm>
            <a:off x="7633036" y="2908941"/>
            <a:ext cx="1935162" cy="874150"/>
            <a:chOff x="1230376" y="149534"/>
            <a:chExt cx="1935261" cy="874064"/>
          </a:xfrm>
        </p:grpSpPr>
        <p:sp>
          <p:nvSpPr>
            <p:cNvPr id="37" name="100"/>
            <p:cNvSpPr txBox="1">
              <a:spLocks noChangeArrowheads="1"/>
            </p:cNvSpPr>
            <p:nvPr/>
          </p:nvSpPr>
          <p:spPr bwMode="auto">
            <a:xfrm>
              <a:off x="1613582" y="149534"/>
              <a:ext cx="819497"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2019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8"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sp>
        <p:nvSpPr>
          <p:cNvPr id="39" name="Oval 12"/>
          <p:cNvSpPr>
            <a:spLocks noChangeArrowheads="1"/>
          </p:cNvSpPr>
          <p:nvPr/>
        </p:nvSpPr>
        <p:spPr bwMode="auto">
          <a:xfrm>
            <a:off x="9916984" y="4689478"/>
            <a:ext cx="284163" cy="284162"/>
          </a:xfrm>
          <a:prstGeom prst="ellipse">
            <a:avLst/>
          </a:prstGeom>
          <a:solidFill>
            <a:srgbClr val="B7D2C8"/>
          </a:solidFill>
          <a:ln w="9525" cap="flat">
            <a:noFill/>
            <a:prstDash val="solid"/>
            <a:miter lim="800000"/>
          </a:ln>
          <a:effectLst>
            <a:outerShdw blurRad="50800" dist="38100" dir="8100000" algn="tr" rotWithShape="0">
              <a:prstClr val="black">
                <a:alpha val="40000"/>
              </a:prstClr>
            </a:outerShdw>
          </a:effec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1">
              <a:ln>
                <a:noFill/>
              </a:ln>
              <a:solidFill>
                <a:srgbClr val="BC0000"/>
              </a:solidFill>
              <a:effectLst/>
              <a:uLnTx/>
              <a:uFillTx/>
              <a:latin typeface="Arial" panose="020B0604020202020204"/>
              <a:ea typeface="微软雅黑" panose="020B0503020204020204" pitchFamily="34" charset="-122"/>
              <a:cs typeface="+mn-ea"/>
            </a:endParaRPr>
          </a:p>
        </p:txBody>
      </p:sp>
      <p:grpSp>
        <p:nvGrpSpPr>
          <p:cNvPr id="40" name="124"/>
          <p:cNvGrpSpPr/>
          <p:nvPr/>
        </p:nvGrpSpPr>
        <p:grpSpPr bwMode="auto">
          <a:xfrm>
            <a:off x="9223908" y="3752151"/>
            <a:ext cx="1935162" cy="874150"/>
            <a:chOff x="1230376" y="149534"/>
            <a:chExt cx="1935261" cy="874064"/>
          </a:xfrm>
        </p:grpSpPr>
        <p:sp>
          <p:nvSpPr>
            <p:cNvPr id="41" name="100"/>
            <p:cNvSpPr txBox="1">
              <a:spLocks noChangeArrowheads="1"/>
            </p:cNvSpPr>
            <p:nvPr/>
          </p:nvSpPr>
          <p:spPr bwMode="auto">
            <a:xfrm>
              <a:off x="1602360" y="149534"/>
              <a:ext cx="841940"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 2020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42"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pic>
        <p:nvPicPr>
          <p:cNvPr id="43" name="图片 39"/>
          <p:cNvPicPr>
            <a:picLocks noChangeAspect="1" noChangeArrowheads="1"/>
          </p:cNvPicPr>
          <p:nvPr/>
        </p:nvPicPr>
        <p:blipFill rotWithShape="1">
          <a:blip r:embed="rId4">
            <a:extLst>
              <a:ext uri="{28A0092B-C50C-407E-A947-70E740481C1C}">
                <a14:useLocalDpi xmlns:a14="http://schemas.microsoft.com/office/drawing/2010/main" val="0"/>
              </a:ext>
            </a:extLst>
          </a:blip>
          <a:srcRect l="6118" t="63560" r="76033" b="16072"/>
          <a:stretch>
            <a:fillRect/>
          </a:stretch>
        </p:blipFill>
        <p:spPr bwMode="auto">
          <a:xfrm rot="2167346" flipH="1" flipV="1">
            <a:off x="9772445" y="1665698"/>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500" fill="hold"/>
                                            <p:tgtEl>
                                              <p:spTgt spid="43"/>
                                            </p:tgtEl>
                                            <p:attrNameLst>
                                              <p:attrName>ppt_x</p:attrName>
                                            </p:attrNameLst>
                                          </p:cBhvr>
                                          <p:tavLst>
                                            <p:tav tm="0">
                                              <p:val>
                                                <p:strVal val="1+#ppt_w/2"/>
                                              </p:val>
                                            </p:tav>
                                            <p:tav tm="100000">
                                              <p:val>
                                                <p:strVal val="#ppt_x"/>
                                              </p:val>
                                            </p:tav>
                                          </p:tavLst>
                                        </p:anim>
                                        <p:anim calcmode="lin" valueType="num">
                                          <p:cBhvr additive="base">
                                            <p:cTn id="12" dur="1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2000"/>
                                </p:stCondLst>
                                <p:childTnLst>
                                  <p:par>
                                    <p:cTn id="18" presetID="2" presetClass="entr" presetSubtype="12" fill="hold" grpId="0" nodeType="afterEffect" p14:presetBounceEnd="66000">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14:bounceEnd="66000">
                                          <p:cBhvr additive="base">
                                            <p:cTn id="20" dur="300" fill="hold"/>
                                            <p:tgtEl>
                                              <p:spTgt spid="23"/>
                                            </p:tgtEl>
                                            <p:attrNameLst>
                                              <p:attrName>ppt_x</p:attrName>
                                            </p:attrNameLst>
                                          </p:cBhvr>
                                          <p:tavLst>
                                            <p:tav tm="0">
                                              <p:val>
                                                <p:strVal val="0-#ppt_w/2"/>
                                              </p:val>
                                            </p:tav>
                                            <p:tav tm="100000">
                                              <p:val>
                                                <p:strVal val="#ppt_x"/>
                                              </p:val>
                                            </p:tav>
                                          </p:tavLst>
                                        </p:anim>
                                        <p:anim calcmode="lin" valueType="num" p14:bounceEnd="66000">
                                          <p:cBhvr additive="base">
                                            <p:cTn id="21" dur="3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3000"/>
                                </p:stCondLst>
                                <p:childTnLst>
                                  <p:par>
                                    <p:cTn id="27" presetID="2" presetClass="entr" presetSubtype="12" fill="hold" grpId="0" nodeType="afterEffect" p14:presetBounceEnd="66000">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14:bounceEnd="66000">
                                          <p:cBhvr additive="base">
                                            <p:cTn id="29" dur="300" fill="hold"/>
                                            <p:tgtEl>
                                              <p:spTgt spid="27"/>
                                            </p:tgtEl>
                                            <p:attrNameLst>
                                              <p:attrName>ppt_x</p:attrName>
                                            </p:attrNameLst>
                                          </p:cBhvr>
                                          <p:tavLst>
                                            <p:tav tm="0">
                                              <p:val>
                                                <p:strVal val="0-#ppt_w/2"/>
                                              </p:val>
                                            </p:tav>
                                            <p:tav tm="100000">
                                              <p:val>
                                                <p:strVal val="#ppt_x"/>
                                              </p:val>
                                            </p:tav>
                                          </p:tavLst>
                                        </p:anim>
                                        <p:anim calcmode="lin" valueType="num" p14:bounceEnd="66000">
                                          <p:cBhvr additive="base">
                                            <p:cTn id="30" dur="3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4000"/>
                                </p:stCondLst>
                                <p:childTnLst>
                                  <p:par>
                                    <p:cTn id="36" presetID="2" presetClass="entr" presetSubtype="12" fill="hold" grpId="0" nodeType="afterEffect" p14:presetBounceEnd="66000">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14:bounceEnd="66000">
                                          <p:cBhvr additive="base">
                                            <p:cTn id="38" dur="300" fill="hold"/>
                                            <p:tgtEl>
                                              <p:spTgt spid="31"/>
                                            </p:tgtEl>
                                            <p:attrNameLst>
                                              <p:attrName>ppt_x</p:attrName>
                                            </p:attrNameLst>
                                          </p:cBhvr>
                                          <p:tavLst>
                                            <p:tav tm="0">
                                              <p:val>
                                                <p:strVal val="0-#ppt_w/2"/>
                                              </p:val>
                                            </p:tav>
                                            <p:tav tm="100000">
                                              <p:val>
                                                <p:strVal val="#ppt_x"/>
                                              </p:val>
                                            </p:tav>
                                          </p:tavLst>
                                        </p:anim>
                                        <p:anim calcmode="lin" valueType="num" p14:bounceEnd="66000">
                                          <p:cBhvr additive="base">
                                            <p:cTn id="39" dur="300" fill="hold"/>
                                            <p:tgtEl>
                                              <p:spTgt spid="31"/>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5000"/>
                                </p:stCondLst>
                                <p:childTnLst>
                                  <p:par>
                                    <p:cTn id="45" presetID="2" presetClass="entr" presetSubtype="12" fill="hold" grpId="0" nodeType="afterEffect" p14:presetBounceEnd="66000">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14:bounceEnd="66000">
                                          <p:cBhvr additive="base">
                                            <p:cTn id="47" dur="300" fill="hold"/>
                                            <p:tgtEl>
                                              <p:spTgt spid="35"/>
                                            </p:tgtEl>
                                            <p:attrNameLst>
                                              <p:attrName>ppt_x</p:attrName>
                                            </p:attrNameLst>
                                          </p:cBhvr>
                                          <p:tavLst>
                                            <p:tav tm="0">
                                              <p:val>
                                                <p:strVal val="0-#ppt_w/2"/>
                                              </p:val>
                                            </p:tav>
                                            <p:tav tm="100000">
                                              <p:val>
                                                <p:strVal val="#ppt_x"/>
                                              </p:val>
                                            </p:tav>
                                          </p:tavLst>
                                        </p:anim>
                                        <p:anim calcmode="lin" valueType="num" p14:bounceEnd="66000">
                                          <p:cBhvr additive="base">
                                            <p:cTn id="48" dur="300" fill="hold"/>
                                            <p:tgtEl>
                                              <p:spTgt spid="35"/>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6000"/>
                                </p:stCondLst>
                                <p:childTnLst>
                                  <p:par>
                                    <p:cTn id="54" presetID="2" presetClass="entr" presetSubtype="12" fill="hold" grpId="0" nodeType="afterEffect" p14:presetBounceEnd="66000">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14:bounceEnd="66000">
                                          <p:cBhvr additive="base">
                                            <p:cTn id="56" dur="300" fill="hold"/>
                                            <p:tgtEl>
                                              <p:spTgt spid="39"/>
                                            </p:tgtEl>
                                            <p:attrNameLst>
                                              <p:attrName>ppt_x</p:attrName>
                                            </p:attrNameLst>
                                          </p:cBhvr>
                                          <p:tavLst>
                                            <p:tav tm="0">
                                              <p:val>
                                                <p:strVal val="0-#ppt_w/2"/>
                                              </p:val>
                                            </p:tav>
                                            <p:tav tm="100000">
                                              <p:val>
                                                <p:strVal val="#ppt_x"/>
                                              </p:val>
                                            </p:tav>
                                          </p:tavLst>
                                        </p:anim>
                                        <p:anim calcmode="lin" valueType="num" p14:bounceEnd="66000">
                                          <p:cBhvr additive="base">
                                            <p:cTn id="57" dur="3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3" grpId="0" animBg="1"/>
          <p:bldP spid="27" grpId="0" animBg="1"/>
          <p:bldP spid="31" grpId="0" animBg="1"/>
          <p:bldP spid="35" grpId="0" animBg="1"/>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5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500" fill="hold"/>
                                            <p:tgtEl>
                                              <p:spTgt spid="43"/>
                                            </p:tgtEl>
                                            <p:attrNameLst>
                                              <p:attrName>ppt_x</p:attrName>
                                            </p:attrNameLst>
                                          </p:cBhvr>
                                          <p:tavLst>
                                            <p:tav tm="0">
                                              <p:val>
                                                <p:strVal val="1+#ppt_w/2"/>
                                              </p:val>
                                            </p:tav>
                                            <p:tav tm="100000">
                                              <p:val>
                                                <p:strVal val="#ppt_x"/>
                                              </p:val>
                                            </p:tav>
                                          </p:tavLst>
                                        </p:anim>
                                        <p:anim calcmode="lin" valueType="num">
                                          <p:cBhvr additive="base">
                                            <p:cTn id="12" dur="1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2000"/>
                                </p:stCondLst>
                                <p:childTnLst>
                                  <p:par>
                                    <p:cTn id="18" presetID="2" presetClass="entr" presetSubtype="12"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300" fill="hold"/>
                                            <p:tgtEl>
                                              <p:spTgt spid="23"/>
                                            </p:tgtEl>
                                            <p:attrNameLst>
                                              <p:attrName>ppt_x</p:attrName>
                                            </p:attrNameLst>
                                          </p:cBhvr>
                                          <p:tavLst>
                                            <p:tav tm="0">
                                              <p:val>
                                                <p:strVal val="0-#ppt_w/2"/>
                                              </p:val>
                                            </p:tav>
                                            <p:tav tm="100000">
                                              <p:val>
                                                <p:strVal val="#ppt_x"/>
                                              </p:val>
                                            </p:tav>
                                          </p:tavLst>
                                        </p:anim>
                                        <p:anim calcmode="lin" valueType="num">
                                          <p:cBhvr additive="base">
                                            <p:cTn id="21" dur="3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3000"/>
                                </p:stCondLst>
                                <p:childTnLst>
                                  <p:par>
                                    <p:cTn id="27" presetID="2" presetClass="entr" presetSubtype="12"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300" fill="hold"/>
                                            <p:tgtEl>
                                              <p:spTgt spid="27"/>
                                            </p:tgtEl>
                                            <p:attrNameLst>
                                              <p:attrName>ppt_x</p:attrName>
                                            </p:attrNameLst>
                                          </p:cBhvr>
                                          <p:tavLst>
                                            <p:tav tm="0">
                                              <p:val>
                                                <p:strVal val="0-#ppt_w/2"/>
                                              </p:val>
                                            </p:tav>
                                            <p:tav tm="100000">
                                              <p:val>
                                                <p:strVal val="#ppt_x"/>
                                              </p:val>
                                            </p:tav>
                                          </p:tavLst>
                                        </p:anim>
                                        <p:anim calcmode="lin" valueType="num">
                                          <p:cBhvr additive="base">
                                            <p:cTn id="30" dur="3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4000"/>
                                </p:stCondLst>
                                <p:childTnLst>
                                  <p:par>
                                    <p:cTn id="36" presetID="2" presetClass="entr" presetSubtype="12"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300" fill="hold"/>
                                            <p:tgtEl>
                                              <p:spTgt spid="31"/>
                                            </p:tgtEl>
                                            <p:attrNameLst>
                                              <p:attrName>ppt_x</p:attrName>
                                            </p:attrNameLst>
                                          </p:cBhvr>
                                          <p:tavLst>
                                            <p:tav tm="0">
                                              <p:val>
                                                <p:strVal val="0-#ppt_w/2"/>
                                              </p:val>
                                            </p:tav>
                                            <p:tav tm="100000">
                                              <p:val>
                                                <p:strVal val="#ppt_x"/>
                                              </p:val>
                                            </p:tav>
                                          </p:tavLst>
                                        </p:anim>
                                        <p:anim calcmode="lin" valueType="num">
                                          <p:cBhvr additive="base">
                                            <p:cTn id="39" dur="300" fill="hold"/>
                                            <p:tgtEl>
                                              <p:spTgt spid="31"/>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5000"/>
                                </p:stCondLst>
                                <p:childTnLst>
                                  <p:par>
                                    <p:cTn id="45" presetID="2" presetClass="entr" presetSubtype="12"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300" fill="hold"/>
                                            <p:tgtEl>
                                              <p:spTgt spid="35"/>
                                            </p:tgtEl>
                                            <p:attrNameLst>
                                              <p:attrName>ppt_x</p:attrName>
                                            </p:attrNameLst>
                                          </p:cBhvr>
                                          <p:tavLst>
                                            <p:tav tm="0">
                                              <p:val>
                                                <p:strVal val="0-#ppt_w/2"/>
                                              </p:val>
                                            </p:tav>
                                            <p:tav tm="100000">
                                              <p:val>
                                                <p:strVal val="#ppt_x"/>
                                              </p:val>
                                            </p:tav>
                                          </p:tavLst>
                                        </p:anim>
                                        <p:anim calcmode="lin" valueType="num">
                                          <p:cBhvr additive="base">
                                            <p:cTn id="48" dur="300" fill="hold"/>
                                            <p:tgtEl>
                                              <p:spTgt spid="35"/>
                                            </p:tgtEl>
                                            <p:attrNameLst>
                                              <p:attrName>ppt_y</p:attrName>
                                            </p:attrNameLst>
                                          </p:cBhvr>
                                          <p:tavLst>
                                            <p:tav tm="0">
                                              <p:val>
                                                <p:strVal val="1+#ppt_h/2"/>
                                              </p:val>
                                            </p:tav>
                                            <p:tav tm="100000">
                                              <p:val>
                                                <p:strVal val="#ppt_y"/>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par>
                              <p:cTn id="53" fill="hold">
                                <p:stCondLst>
                                  <p:cond delay="6000"/>
                                </p:stCondLst>
                                <p:childTnLst>
                                  <p:par>
                                    <p:cTn id="54" presetID="2" presetClass="entr" presetSubtype="12"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300" fill="hold"/>
                                            <p:tgtEl>
                                              <p:spTgt spid="39"/>
                                            </p:tgtEl>
                                            <p:attrNameLst>
                                              <p:attrName>ppt_x</p:attrName>
                                            </p:attrNameLst>
                                          </p:cBhvr>
                                          <p:tavLst>
                                            <p:tav tm="0">
                                              <p:val>
                                                <p:strVal val="0-#ppt_w/2"/>
                                              </p:val>
                                            </p:tav>
                                            <p:tav tm="100000">
                                              <p:val>
                                                <p:strVal val="#ppt_x"/>
                                              </p:val>
                                            </p:tav>
                                          </p:tavLst>
                                        </p:anim>
                                        <p:anim calcmode="lin" valueType="num">
                                          <p:cBhvr additive="base">
                                            <p:cTn id="57" dur="3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3" grpId="0" animBg="1"/>
          <p:bldP spid="27" grpId="0" animBg="1"/>
          <p:bldP spid="31" grpId="0" animBg="1"/>
          <p:bldP spid="35" grpId="0" animBg="1"/>
          <p:bldP spid="39"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t="73686"/>
          <a:stretch>
            <a:fillRect/>
          </a:stretch>
        </p:blipFill>
        <p:spPr>
          <a:xfrm flipV="1">
            <a:off x="397566" y="5895714"/>
            <a:ext cx="10959548" cy="2486080"/>
          </a:xfrm>
          <a:prstGeom prst="rect">
            <a:avLst/>
          </a:prstGeom>
        </p:spPr>
      </p:pic>
      <p:sp>
        <p:nvSpPr>
          <p:cNvPr id="38" name="矩形 37"/>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sp>
        <p:nvSpPr>
          <p:cNvPr id="15"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dirty="0">
                <a:solidFill>
                  <a:srgbClr val="000000"/>
                </a:solidFill>
                <a:latin typeface="方正清刻本悦宋简体" panose="02000000000000000000" pitchFamily="2" charset="-122"/>
                <a:ea typeface="方正清刻本悦宋简体" panose="02000000000000000000" pitchFamily="2" charset="-122"/>
              </a:rPr>
              <a:t>精英团队</a:t>
            </a:r>
            <a:endParaRPr lang="en-US" altLang="zh-CN" sz="3200" dirty="0">
              <a:solidFill>
                <a:srgbClr val="000000"/>
              </a:solidFill>
              <a:latin typeface="方正清刻本悦宋简体" panose="02000000000000000000" pitchFamily="2" charset="-122"/>
              <a:ea typeface="方正清刻本悦宋简体" panose="02000000000000000000" pitchFamily="2" charset="-122"/>
            </a:endParaRPr>
          </a:p>
        </p:txBody>
      </p:sp>
      <p:pic>
        <p:nvPicPr>
          <p:cNvPr id="22" name="图片占位符 3"/>
          <p:cNvPicPr>
            <a:picLocks noChangeAspect="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a:stretch>
            <a:fillRect/>
          </a:stretch>
        </p:blipFill>
        <p:spPr>
          <a:xfrm>
            <a:off x="2615453" y="2365424"/>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a:effectLst/>
        </p:spPr>
      </p:pic>
      <p:pic>
        <p:nvPicPr>
          <p:cNvPr id="23" name="图片占位符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214576" y="2365424"/>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a:effectLst/>
        </p:spPr>
      </p:pic>
      <p:pic>
        <p:nvPicPr>
          <p:cNvPr id="24" name="图片占位符 13"/>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a:stretch>
            <a:fillRect/>
          </a:stretch>
        </p:blipFill>
        <p:spPr>
          <a:xfrm>
            <a:off x="7794625" y="2365424"/>
            <a:ext cx="1914532" cy="1914532"/>
          </a:xfrm>
          <a:custGeom>
            <a:avLst/>
            <a:gdLst>
              <a:gd name="connsiteX0" fmla="*/ 957266 w 1914532"/>
              <a:gd name="connsiteY0" fmla="*/ 0 h 1914532"/>
              <a:gd name="connsiteX1" fmla="*/ 1453113 w 1914532"/>
              <a:gd name="connsiteY1" fmla="*/ 205386 h 1914532"/>
              <a:gd name="connsiteX2" fmla="*/ 1709146 w 1914532"/>
              <a:gd name="connsiteY2" fmla="*/ 461420 h 1914532"/>
              <a:gd name="connsiteX3" fmla="*/ 1709146 w 1914532"/>
              <a:gd name="connsiteY3" fmla="*/ 1453113 h 1914532"/>
              <a:gd name="connsiteX4" fmla="*/ 1453113 w 1914532"/>
              <a:gd name="connsiteY4" fmla="*/ 1709146 h 1914532"/>
              <a:gd name="connsiteX5" fmla="*/ 461419 w 1914532"/>
              <a:gd name="connsiteY5" fmla="*/ 1709146 h 1914532"/>
              <a:gd name="connsiteX6" fmla="*/ 205386 w 1914532"/>
              <a:gd name="connsiteY6" fmla="*/ 1453113 h 1914532"/>
              <a:gd name="connsiteX7" fmla="*/ 205386 w 1914532"/>
              <a:gd name="connsiteY7" fmla="*/ 461420 h 1914532"/>
              <a:gd name="connsiteX8" fmla="*/ 461419 w 1914532"/>
              <a:gd name="connsiteY8" fmla="*/ 205386 h 1914532"/>
              <a:gd name="connsiteX9" fmla="*/ 957266 w 1914532"/>
              <a:gd name="connsiteY9" fmla="*/ 0 h 191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32" h="1914532">
                <a:moveTo>
                  <a:pt x="957266" y="0"/>
                </a:moveTo>
                <a:cubicBezTo>
                  <a:pt x="1136727" y="0"/>
                  <a:pt x="1316188" y="68462"/>
                  <a:pt x="1453113" y="205386"/>
                </a:cubicBezTo>
                <a:lnTo>
                  <a:pt x="1709146" y="461420"/>
                </a:lnTo>
                <a:cubicBezTo>
                  <a:pt x="1982995" y="735268"/>
                  <a:pt x="1982995" y="1179264"/>
                  <a:pt x="1709146" y="1453113"/>
                </a:cubicBezTo>
                <a:lnTo>
                  <a:pt x="1453113" y="1709146"/>
                </a:lnTo>
                <a:cubicBezTo>
                  <a:pt x="1179264" y="1982995"/>
                  <a:pt x="735268" y="1982995"/>
                  <a:pt x="461419" y="1709146"/>
                </a:cubicBezTo>
                <a:lnTo>
                  <a:pt x="205386" y="1453113"/>
                </a:lnTo>
                <a:cubicBezTo>
                  <a:pt x="-68462" y="1179264"/>
                  <a:pt x="-68462" y="735268"/>
                  <a:pt x="205386" y="461420"/>
                </a:cubicBezTo>
                <a:lnTo>
                  <a:pt x="461419" y="205386"/>
                </a:lnTo>
                <a:cubicBezTo>
                  <a:pt x="598344" y="68462"/>
                  <a:pt x="777805" y="0"/>
                  <a:pt x="957266" y="0"/>
                </a:cubicBezTo>
                <a:close/>
              </a:path>
            </a:pathLst>
          </a:custGeom>
          <a:effectLst/>
        </p:spPr>
      </p:pic>
      <p:grpSp>
        <p:nvGrpSpPr>
          <p:cNvPr id="27" name="124"/>
          <p:cNvGrpSpPr/>
          <p:nvPr/>
        </p:nvGrpSpPr>
        <p:grpSpPr bwMode="auto">
          <a:xfrm>
            <a:off x="2615453" y="4614890"/>
            <a:ext cx="1935162" cy="874150"/>
            <a:chOff x="1230376" y="149534"/>
            <a:chExt cx="1935261" cy="874064"/>
          </a:xfrm>
        </p:grpSpPr>
        <p:sp>
          <p:nvSpPr>
            <p:cNvPr id="28" name="100"/>
            <p:cNvSpPr txBox="1">
              <a:spLocks noChangeArrowheads="1"/>
            </p:cNvSpPr>
            <p:nvPr/>
          </p:nvSpPr>
          <p:spPr bwMode="auto">
            <a:xfrm>
              <a:off x="1668025" y="149534"/>
              <a:ext cx="1059960"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a:t>
              </a:r>
              <a:r>
                <a:rPr lang="zh-CN" altLang="en-US" dirty="0">
                  <a:latin typeface="方正清刻本悦宋简体" panose="02000000000000000000" pitchFamily="2" charset="-122"/>
                  <a:ea typeface="方正清刻本悦宋简体" panose="02000000000000000000" pitchFamily="2" charset="-122"/>
                </a:rPr>
                <a:t>王幂幂</a:t>
              </a:r>
              <a:r>
                <a:rPr lang="en-US" altLang="zh-CN" dirty="0">
                  <a:latin typeface="方正清刻本悦宋简体" panose="02000000000000000000" pitchFamily="2" charset="-122"/>
                  <a:ea typeface="方正清刻本悦宋简体" panose="02000000000000000000" pitchFamily="2" charset="-122"/>
                </a:rPr>
                <a:t>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29"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30" name="24"/>
          <p:cNvGrpSpPr/>
          <p:nvPr/>
        </p:nvGrpSpPr>
        <p:grpSpPr bwMode="auto">
          <a:xfrm>
            <a:off x="5236071" y="4614890"/>
            <a:ext cx="1935162" cy="874150"/>
            <a:chOff x="1230376" y="149534"/>
            <a:chExt cx="1935261" cy="874064"/>
          </a:xfrm>
        </p:grpSpPr>
        <p:sp>
          <p:nvSpPr>
            <p:cNvPr id="31" name="100"/>
            <p:cNvSpPr txBox="1">
              <a:spLocks noChangeArrowheads="1"/>
            </p:cNvSpPr>
            <p:nvPr/>
          </p:nvSpPr>
          <p:spPr bwMode="auto">
            <a:xfrm>
              <a:off x="1668025" y="149534"/>
              <a:ext cx="105996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a:t>
              </a:r>
              <a:r>
                <a:rPr lang="zh-CN" altLang="en-US" dirty="0">
                  <a:latin typeface="方正清刻本悦宋简体" panose="02000000000000000000" pitchFamily="2" charset="-122"/>
                  <a:ea typeface="方正清刻本悦宋简体" panose="02000000000000000000" pitchFamily="2" charset="-122"/>
                </a:rPr>
                <a:t>张知知</a:t>
              </a:r>
              <a:r>
                <a:rPr lang="en-US" altLang="zh-CN" dirty="0">
                  <a:latin typeface="方正清刻本悦宋简体" panose="02000000000000000000" pitchFamily="2" charset="-122"/>
                  <a:ea typeface="方正清刻本悦宋简体" panose="02000000000000000000" pitchFamily="2" charset="-122"/>
                </a:rPr>
                <a:t>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2"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grpSp>
        <p:nvGrpSpPr>
          <p:cNvPr id="33" name="124"/>
          <p:cNvGrpSpPr/>
          <p:nvPr/>
        </p:nvGrpSpPr>
        <p:grpSpPr bwMode="auto">
          <a:xfrm>
            <a:off x="7856688" y="4614890"/>
            <a:ext cx="1935162" cy="874150"/>
            <a:chOff x="1230376" y="149534"/>
            <a:chExt cx="1935261" cy="874064"/>
          </a:xfrm>
        </p:grpSpPr>
        <p:sp>
          <p:nvSpPr>
            <p:cNvPr id="34" name="100"/>
            <p:cNvSpPr txBox="1">
              <a:spLocks noChangeArrowheads="1"/>
            </p:cNvSpPr>
            <p:nvPr/>
          </p:nvSpPr>
          <p:spPr bwMode="auto">
            <a:xfrm>
              <a:off x="1668025" y="149534"/>
              <a:ext cx="1059961"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latin typeface="方正清刻本悦宋简体" panose="02000000000000000000" pitchFamily="2" charset="-122"/>
                  <a:ea typeface="方正清刻本悦宋简体" panose="02000000000000000000" pitchFamily="2" charset="-122"/>
                </a:rPr>
                <a:t>{</a:t>
              </a:r>
              <a:r>
                <a:rPr lang="zh-CN" altLang="en-US" dirty="0">
                  <a:latin typeface="方正清刻本悦宋简体" panose="02000000000000000000" pitchFamily="2" charset="-122"/>
                  <a:ea typeface="方正清刻本悦宋简体" panose="02000000000000000000" pitchFamily="2" charset="-122"/>
                </a:rPr>
                <a:t>刘网网</a:t>
              </a:r>
              <a:r>
                <a:rPr lang="en-US" altLang="zh-CN" dirty="0">
                  <a:latin typeface="方正清刻本悦宋简体" panose="02000000000000000000" pitchFamily="2" charset="-122"/>
                  <a:ea typeface="方正清刻本悦宋简体" panose="02000000000000000000" pitchFamily="2" charset="-122"/>
                </a:rPr>
                <a:t> }</a:t>
              </a:r>
              <a:endParaRPr lang="zh-CN" altLang="en-US" dirty="0">
                <a:latin typeface="方正清刻本悦宋简体" panose="02000000000000000000" pitchFamily="2" charset="-122"/>
                <a:ea typeface="方正清刻本悦宋简体" panose="02000000000000000000" pitchFamily="2" charset="-122"/>
              </a:endParaRPr>
            </a:p>
          </p:txBody>
        </p:sp>
        <p:sp>
          <p:nvSpPr>
            <p:cNvPr id="35" name="101"/>
            <p:cNvSpPr>
              <a:spLocks noChangeArrowheads="1"/>
            </p:cNvSpPr>
            <p:nvPr/>
          </p:nvSpPr>
          <p:spPr bwMode="auto">
            <a:xfrm>
              <a:off x="1230376" y="496839"/>
              <a:ext cx="1935261" cy="52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latinLnBrk="1">
                <a:lnSpc>
                  <a:spcPct val="150000"/>
                </a:lnSpc>
              </a:pPr>
              <a:r>
                <a:rPr lang="zh-CN" altLang="en-US" sz="1000" dirty="0">
                  <a:latin typeface="微软雅黑" panose="020B0503020204020204" pitchFamily="34" charset="-122"/>
                  <a:ea typeface="微软雅黑" panose="020B0503020204020204" pitchFamily="34" charset="-122"/>
                </a:rPr>
                <a:t>点击输入简要文字内容，文字内容需概括精炼</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a:t>
              </a:r>
            </a:p>
          </p:txBody>
        </p:sp>
      </p:grpSp>
      <p:pic>
        <p:nvPicPr>
          <p:cNvPr id="18" name="图片 17"/>
          <p:cNvPicPr>
            <a:picLocks noChangeAspect="1"/>
          </p:cNvPicPr>
          <p:nvPr/>
        </p:nvPicPr>
        <p:blipFill>
          <a:blip r:embed="rId9"/>
          <a:stretch>
            <a:fillRect/>
          </a:stretch>
        </p:blipFill>
        <p:spPr>
          <a:xfrm>
            <a:off x="10285739" y="0"/>
            <a:ext cx="1447206" cy="1447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9" presetClass="entr" presetSubtype="0"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360"/>
                                              </p:val>
                                            </p:tav>
                                            <p:tav tm="100000">
                                              <p:val>
                                                <p:fltVal val="0"/>
                                              </p:val>
                                            </p:tav>
                                          </p:tavLst>
                                        </p:anim>
                                        <p:animEffect transition="in" filter="fade">
                                          <p:cBhvr>
                                            <p:cTn id="22" dur="500"/>
                                            <p:tgtEl>
                                              <p:spTgt spid="23"/>
                                            </p:tgtEl>
                                          </p:cBhvr>
                                        </p:animEffect>
                                      </p:childTnLst>
                                    </p:cTn>
                                  </p:par>
                                </p:childTnLst>
                              </p:cTn>
                            </p:par>
                            <p:par>
                              <p:cTn id="23" fill="hold">
                                <p:stCondLst>
                                  <p:cond delay="2500"/>
                                </p:stCondLst>
                                <p:childTnLst>
                                  <p:par>
                                    <p:cTn id="24" presetID="49" presetClass="entr" presetSubtype="0" decel="10000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 calcmode="lin" valueType="num">
                                          <p:cBhvr>
                                            <p:cTn id="28" dur="500" fill="hold"/>
                                            <p:tgtEl>
                                              <p:spTgt spid="24"/>
                                            </p:tgtEl>
                                            <p:attrNameLst>
                                              <p:attrName>style.rotation</p:attrName>
                                            </p:attrNameLst>
                                          </p:cBhvr>
                                          <p:tavLst>
                                            <p:tav tm="0">
                                              <p:val>
                                                <p:fltVal val="360"/>
                                              </p:val>
                                            </p:tav>
                                            <p:tav tm="100000">
                                              <p:val>
                                                <p:fltVal val="0"/>
                                              </p:val>
                                            </p:tav>
                                          </p:tavLst>
                                        </p:anim>
                                        <p:animEffect transition="in" filter="fade">
                                          <p:cBhvr>
                                            <p:cTn id="29" dur="500"/>
                                            <p:tgtEl>
                                              <p:spTgt spid="24"/>
                                            </p:tgtEl>
                                          </p:cBhvr>
                                        </p:animEffect>
                                      </p:childTnLst>
                                    </p:cTn>
                                  </p:par>
                                </p:childTnLst>
                              </p:cTn>
                            </p:par>
                            <p:par>
                              <p:cTn id="30" fill="hold">
                                <p:stCondLst>
                                  <p:cond delay="3000"/>
                                </p:stCondLst>
                                <p:childTnLst>
                                  <p:par>
                                    <p:cTn id="31" presetID="2" presetClass="entr" presetSubtype="1" fill="hold" nodeType="afterEffect" p14:presetBounceEnd="80000">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80000">
                                          <p:cBhvr additive="base">
                                            <p:cTn id="33" dur="10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34" dur="1000" fill="hold"/>
                                            <p:tgtEl>
                                              <p:spTgt spid="18"/>
                                            </p:tgtEl>
                                            <p:attrNameLst>
                                              <p:attrName>ppt_y</p:attrName>
                                            </p:attrNameLst>
                                          </p:cBhvr>
                                          <p:tavLst>
                                            <p:tav tm="0">
                                              <p:val>
                                                <p:strVal val="0-#ppt_h/2"/>
                                              </p:val>
                                            </p:tav>
                                            <p:tav tm="100000">
                                              <p:val>
                                                <p:strVal val="#ppt_y"/>
                                              </p:val>
                                            </p:tav>
                                          </p:tavLst>
                                        </p:anim>
                                      </p:childTnLst>
                                    </p:cTn>
                                  </p:par>
                                  <p:par>
                                    <p:cTn id="35" presetID="2" presetClass="entr" presetSubtype="2" decel="10000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500" fill="hold"/>
                                            <p:tgtEl>
                                              <p:spTgt spid="27"/>
                                            </p:tgtEl>
                                            <p:attrNameLst>
                                              <p:attrName>ppt_x</p:attrName>
                                            </p:attrNameLst>
                                          </p:cBhvr>
                                          <p:tavLst>
                                            <p:tav tm="0">
                                              <p:val>
                                                <p:strVal val="1+#ppt_w/2"/>
                                              </p:val>
                                            </p:tav>
                                            <p:tav tm="100000">
                                              <p:val>
                                                <p:strVal val="#ppt_x"/>
                                              </p:val>
                                            </p:tav>
                                          </p:tavLst>
                                        </p:anim>
                                        <p:anim calcmode="lin" valueType="num">
                                          <p:cBhvr additive="base">
                                            <p:cTn id="38" dur="1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500" fill="hold"/>
                                            <p:tgtEl>
                                              <p:spTgt spid="30"/>
                                            </p:tgtEl>
                                            <p:attrNameLst>
                                              <p:attrName>ppt_x</p:attrName>
                                            </p:attrNameLst>
                                          </p:cBhvr>
                                          <p:tavLst>
                                            <p:tav tm="0">
                                              <p:val>
                                                <p:strVal val="1+#ppt_w/2"/>
                                              </p:val>
                                            </p:tav>
                                            <p:tav tm="100000">
                                              <p:val>
                                                <p:strVal val="#ppt_x"/>
                                              </p:val>
                                            </p:tav>
                                          </p:tavLst>
                                        </p:anim>
                                        <p:anim calcmode="lin" valueType="num">
                                          <p:cBhvr additive="base">
                                            <p:cTn id="42" dur="1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500" fill="hold"/>
                                            <p:tgtEl>
                                              <p:spTgt spid="33"/>
                                            </p:tgtEl>
                                            <p:attrNameLst>
                                              <p:attrName>ppt_x</p:attrName>
                                            </p:attrNameLst>
                                          </p:cBhvr>
                                          <p:tavLst>
                                            <p:tav tm="0">
                                              <p:val>
                                                <p:strVal val="1+#ppt_w/2"/>
                                              </p:val>
                                            </p:tav>
                                            <p:tav tm="100000">
                                              <p:val>
                                                <p:strVal val="#ppt_x"/>
                                              </p:val>
                                            </p:tav>
                                          </p:tavLst>
                                        </p:anim>
                                        <p:anim calcmode="lin" valueType="num">
                                          <p:cBhvr additive="base">
                                            <p:cTn id="46" dur="1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9" presetClass="entr" presetSubtype="0" decel="10000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 calcmode="lin" valueType="num">
                                          <p:cBhvr>
                                            <p:cTn id="14" dur="500" fill="hold"/>
                                            <p:tgtEl>
                                              <p:spTgt spid="22"/>
                                            </p:tgtEl>
                                            <p:attrNameLst>
                                              <p:attrName>style.rotation</p:attrName>
                                            </p:attrNameLst>
                                          </p:cBhvr>
                                          <p:tavLst>
                                            <p:tav tm="0">
                                              <p:val>
                                                <p:fltVal val="360"/>
                                              </p:val>
                                            </p:tav>
                                            <p:tav tm="100000">
                                              <p:val>
                                                <p:fltVal val="0"/>
                                              </p:val>
                                            </p:tav>
                                          </p:tavLst>
                                        </p:anim>
                                        <p:animEffect transition="in" filter="fade">
                                          <p:cBhvr>
                                            <p:cTn id="15" dur="500"/>
                                            <p:tgtEl>
                                              <p:spTgt spid="22"/>
                                            </p:tgtEl>
                                          </p:cBhvr>
                                        </p:animEffect>
                                      </p:childTnLst>
                                    </p:cTn>
                                  </p:par>
                                </p:childTnLst>
                              </p:cTn>
                            </p:par>
                            <p:par>
                              <p:cTn id="16" fill="hold">
                                <p:stCondLst>
                                  <p:cond delay="2000"/>
                                </p:stCondLst>
                                <p:childTnLst>
                                  <p:par>
                                    <p:cTn id="17" presetID="49" presetClass="entr" presetSubtype="0" decel="10000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 calcmode="lin" valueType="num">
                                          <p:cBhvr>
                                            <p:cTn id="21" dur="500" fill="hold"/>
                                            <p:tgtEl>
                                              <p:spTgt spid="23"/>
                                            </p:tgtEl>
                                            <p:attrNameLst>
                                              <p:attrName>style.rotation</p:attrName>
                                            </p:attrNameLst>
                                          </p:cBhvr>
                                          <p:tavLst>
                                            <p:tav tm="0">
                                              <p:val>
                                                <p:fltVal val="360"/>
                                              </p:val>
                                            </p:tav>
                                            <p:tav tm="100000">
                                              <p:val>
                                                <p:fltVal val="0"/>
                                              </p:val>
                                            </p:tav>
                                          </p:tavLst>
                                        </p:anim>
                                        <p:animEffect transition="in" filter="fade">
                                          <p:cBhvr>
                                            <p:cTn id="22" dur="500"/>
                                            <p:tgtEl>
                                              <p:spTgt spid="23"/>
                                            </p:tgtEl>
                                          </p:cBhvr>
                                        </p:animEffect>
                                      </p:childTnLst>
                                    </p:cTn>
                                  </p:par>
                                </p:childTnLst>
                              </p:cTn>
                            </p:par>
                            <p:par>
                              <p:cTn id="23" fill="hold">
                                <p:stCondLst>
                                  <p:cond delay="2500"/>
                                </p:stCondLst>
                                <p:childTnLst>
                                  <p:par>
                                    <p:cTn id="24" presetID="49" presetClass="entr" presetSubtype="0" decel="10000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 calcmode="lin" valueType="num">
                                          <p:cBhvr>
                                            <p:cTn id="28" dur="500" fill="hold"/>
                                            <p:tgtEl>
                                              <p:spTgt spid="24"/>
                                            </p:tgtEl>
                                            <p:attrNameLst>
                                              <p:attrName>style.rotation</p:attrName>
                                            </p:attrNameLst>
                                          </p:cBhvr>
                                          <p:tavLst>
                                            <p:tav tm="0">
                                              <p:val>
                                                <p:fltVal val="360"/>
                                              </p:val>
                                            </p:tav>
                                            <p:tav tm="100000">
                                              <p:val>
                                                <p:fltVal val="0"/>
                                              </p:val>
                                            </p:tav>
                                          </p:tavLst>
                                        </p:anim>
                                        <p:animEffect transition="in" filter="fade">
                                          <p:cBhvr>
                                            <p:cTn id="29" dur="500"/>
                                            <p:tgtEl>
                                              <p:spTgt spid="24"/>
                                            </p:tgtEl>
                                          </p:cBhvr>
                                        </p:animEffect>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000" fill="hold"/>
                                            <p:tgtEl>
                                              <p:spTgt spid="18"/>
                                            </p:tgtEl>
                                            <p:attrNameLst>
                                              <p:attrName>ppt_x</p:attrName>
                                            </p:attrNameLst>
                                          </p:cBhvr>
                                          <p:tavLst>
                                            <p:tav tm="0">
                                              <p:val>
                                                <p:strVal val="#ppt_x"/>
                                              </p:val>
                                            </p:tav>
                                            <p:tav tm="100000">
                                              <p:val>
                                                <p:strVal val="#ppt_x"/>
                                              </p:val>
                                            </p:tav>
                                          </p:tavLst>
                                        </p:anim>
                                        <p:anim calcmode="lin" valueType="num">
                                          <p:cBhvr additive="base">
                                            <p:cTn id="34" dur="1000" fill="hold"/>
                                            <p:tgtEl>
                                              <p:spTgt spid="18"/>
                                            </p:tgtEl>
                                            <p:attrNameLst>
                                              <p:attrName>ppt_y</p:attrName>
                                            </p:attrNameLst>
                                          </p:cBhvr>
                                          <p:tavLst>
                                            <p:tav tm="0">
                                              <p:val>
                                                <p:strVal val="0-#ppt_h/2"/>
                                              </p:val>
                                            </p:tav>
                                            <p:tav tm="100000">
                                              <p:val>
                                                <p:strVal val="#ppt_y"/>
                                              </p:val>
                                            </p:tav>
                                          </p:tavLst>
                                        </p:anim>
                                      </p:childTnLst>
                                    </p:cTn>
                                  </p:par>
                                  <p:par>
                                    <p:cTn id="35" presetID="2" presetClass="entr" presetSubtype="2" decel="10000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1500" fill="hold"/>
                                            <p:tgtEl>
                                              <p:spTgt spid="27"/>
                                            </p:tgtEl>
                                            <p:attrNameLst>
                                              <p:attrName>ppt_x</p:attrName>
                                            </p:attrNameLst>
                                          </p:cBhvr>
                                          <p:tavLst>
                                            <p:tav tm="0">
                                              <p:val>
                                                <p:strVal val="1+#ppt_w/2"/>
                                              </p:val>
                                            </p:tav>
                                            <p:tav tm="100000">
                                              <p:val>
                                                <p:strVal val="#ppt_x"/>
                                              </p:val>
                                            </p:tav>
                                          </p:tavLst>
                                        </p:anim>
                                        <p:anim calcmode="lin" valueType="num">
                                          <p:cBhvr additive="base">
                                            <p:cTn id="38" dur="1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500" fill="hold"/>
                                            <p:tgtEl>
                                              <p:spTgt spid="30"/>
                                            </p:tgtEl>
                                            <p:attrNameLst>
                                              <p:attrName>ppt_x</p:attrName>
                                            </p:attrNameLst>
                                          </p:cBhvr>
                                          <p:tavLst>
                                            <p:tav tm="0">
                                              <p:val>
                                                <p:strVal val="1+#ppt_w/2"/>
                                              </p:val>
                                            </p:tav>
                                            <p:tav tm="100000">
                                              <p:val>
                                                <p:strVal val="#ppt_x"/>
                                              </p:val>
                                            </p:tav>
                                          </p:tavLst>
                                        </p:anim>
                                        <p:anim calcmode="lin" valueType="num">
                                          <p:cBhvr additive="base">
                                            <p:cTn id="42" dur="1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500" fill="hold"/>
                                            <p:tgtEl>
                                              <p:spTgt spid="33"/>
                                            </p:tgtEl>
                                            <p:attrNameLst>
                                              <p:attrName>ppt_x</p:attrName>
                                            </p:attrNameLst>
                                          </p:cBhvr>
                                          <p:tavLst>
                                            <p:tav tm="0">
                                              <p:val>
                                                <p:strVal val="1+#ppt_w/2"/>
                                              </p:val>
                                            </p:tav>
                                            <p:tav tm="100000">
                                              <p:val>
                                                <p:strVal val="#ppt_x"/>
                                              </p:val>
                                            </p:tav>
                                          </p:tavLst>
                                        </p:anim>
                                        <p:anim calcmode="lin" valueType="num">
                                          <p:cBhvr additive="base">
                                            <p:cTn id="46" dur="1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42949" y="167383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企业文化</a:t>
            </a:r>
          </a:p>
        </p:txBody>
      </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t="73686" b="10185"/>
          <a:stretch>
            <a:fillRect/>
          </a:stretch>
        </p:blipFill>
        <p:spPr>
          <a:xfrm flipV="1">
            <a:off x="397566" y="-9447"/>
            <a:ext cx="10959548" cy="1523794"/>
          </a:xfrm>
          <a:prstGeom prst="rect">
            <a:avLst/>
          </a:prstGeom>
        </p:spPr>
      </p:pic>
      <p:sp>
        <p:nvSpPr>
          <p:cNvPr id="53" name="椭圆 52"/>
          <p:cNvSpPr/>
          <p:nvPr/>
        </p:nvSpPr>
        <p:spPr>
          <a:xfrm>
            <a:off x="6758284" y="2001148"/>
            <a:ext cx="4313237" cy="4313237"/>
          </a:xfrm>
          <a:prstGeom prst="ellipse">
            <a:avLst/>
          </a:prstGeom>
          <a:solidFill>
            <a:schemeClr val="bg1"/>
          </a:solidFill>
          <a:ln w="76200">
            <a:solidFill>
              <a:srgbClr val="B7D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1128713" y="2001148"/>
            <a:ext cx="4313237" cy="4313237"/>
          </a:xfrm>
          <a:prstGeom prst="ellipse">
            <a:avLst/>
          </a:prstGeom>
          <a:solidFill>
            <a:schemeClr val="bg1"/>
          </a:solidFill>
          <a:ln w="76200">
            <a:solidFill>
              <a:srgbClr val="B7D2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55"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333" y="2078999"/>
            <a:ext cx="4487402"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5"/>
          <p:cNvSpPr>
            <a:spLocks noChangeArrowheads="1"/>
          </p:cNvSpPr>
          <p:nvPr/>
        </p:nvSpPr>
        <p:spPr bwMode="auto">
          <a:xfrm>
            <a:off x="7734186" y="4322698"/>
            <a:ext cx="2771498" cy="121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点击输入简要文字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nvGrpSpPr>
          <p:cNvPr id="57" name="208"/>
          <p:cNvGrpSpPr/>
          <p:nvPr/>
        </p:nvGrpSpPr>
        <p:grpSpPr bwMode="auto">
          <a:xfrm>
            <a:off x="7257552" y="3043173"/>
            <a:ext cx="3573463" cy="1279525"/>
            <a:chOff x="0" y="0"/>
            <a:chExt cx="3573071" cy="1280271"/>
          </a:xfrm>
        </p:grpSpPr>
        <p:sp>
          <p:nvSpPr>
            <p:cNvPr id="58" name="23"/>
            <p:cNvSpPr txBox="1">
              <a:spLocks noChangeArrowheads="1"/>
            </p:cNvSpPr>
            <p:nvPr/>
          </p:nvSpPr>
          <p:spPr bwMode="auto">
            <a:xfrm>
              <a:off x="924857" y="427287"/>
              <a:ext cx="1723360" cy="40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不会申请公司</a:t>
              </a:r>
            </a:p>
          </p:txBody>
        </p:sp>
        <p:grpSp>
          <p:nvGrpSpPr>
            <p:cNvPr id="59" name="淘宝店chenying0907 1207"/>
            <p:cNvGrpSpPr>
              <a:grpSpLocks noChangeAspect="1"/>
            </p:cNvGrpSpPr>
            <p:nvPr/>
          </p:nvGrpSpPr>
          <p:grpSpPr bwMode="auto">
            <a:xfrm>
              <a:off x="0" y="0"/>
              <a:ext cx="3573071" cy="1280271"/>
              <a:chOff x="0" y="0"/>
              <a:chExt cx="3573071" cy="1280271"/>
            </a:xfrm>
          </p:grpSpPr>
          <p:pic>
            <p:nvPicPr>
              <p:cNvPr id="60" name="图片 2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图片 2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548854"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2" name="25"/>
          <p:cNvSpPr>
            <a:spLocks noChangeArrowheads="1"/>
          </p:cNvSpPr>
          <p:nvPr/>
        </p:nvSpPr>
        <p:spPr bwMode="auto">
          <a:xfrm>
            <a:off x="1858285" y="4322698"/>
            <a:ext cx="2771498" cy="121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buFont typeface="Arial" panose="020B0604020202020204" pitchFamily="34" charse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点击输入简要文字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nvGrpSpPr>
          <p:cNvPr id="63" name="208"/>
          <p:cNvGrpSpPr/>
          <p:nvPr/>
        </p:nvGrpSpPr>
        <p:grpSpPr bwMode="auto">
          <a:xfrm>
            <a:off x="1381651" y="3043173"/>
            <a:ext cx="3573463" cy="1279525"/>
            <a:chOff x="0" y="0"/>
            <a:chExt cx="3573071" cy="1280271"/>
          </a:xfrm>
        </p:grpSpPr>
        <p:sp>
          <p:nvSpPr>
            <p:cNvPr id="64" name="淘宝店chenying0907 23"/>
            <p:cNvSpPr txBox="1">
              <a:spLocks noChangeArrowheads="1"/>
            </p:cNvSpPr>
            <p:nvPr/>
          </p:nvSpPr>
          <p:spPr bwMode="auto">
            <a:xfrm>
              <a:off x="924857" y="427287"/>
              <a:ext cx="1723360" cy="40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rgbClr val="2C2710"/>
                  </a:solidFill>
                  <a:latin typeface="方正清刻本悦宋简体" panose="02000000000000000000" pitchFamily="2" charset="-122"/>
                  <a:ea typeface="方正清刻本悦宋简体" panose="02000000000000000000" pitchFamily="2" charset="-122"/>
                </a:rPr>
                <a:t>不会申请公司</a:t>
              </a:r>
            </a:p>
          </p:txBody>
        </p:sp>
        <p:grpSp>
          <p:nvGrpSpPr>
            <p:cNvPr id="65" name="淘宝店chenying0907 1207"/>
            <p:cNvGrpSpPr>
              <a:grpSpLocks noChangeAspect="1"/>
            </p:cNvGrpSpPr>
            <p:nvPr/>
          </p:nvGrpSpPr>
          <p:grpSpPr bwMode="auto">
            <a:xfrm>
              <a:off x="0" y="0"/>
              <a:ext cx="3573071" cy="1280271"/>
              <a:chOff x="0" y="0"/>
              <a:chExt cx="3573071" cy="1280271"/>
            </a:xfrm>
          </p:grpSpPr>
          <p:pic>
            <p:nvPicPr>
              <p:cNvPr id="66" name="图片 2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图片 2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548854" y="0"/>
                <a:ext cx="1024217" cy="128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1000" fill="hold"/>
                                        <p:tgtEl>
                                          <p:spTgt spid="54"/>
                                        </p:tgtEl>
                                        <p:attrNameLst>
                                          <p:attrName>ppt_w</p:attrName>
                                        </p:attrNameLst>
                                      </p:cBhvr>
                                      <p:tavLst>
                                        <p:tav tm="0">
                                          <p:val>
                                            <p:strVal val="#ppt_w*0.70"/>
                                          </p:val>
                                        </p:tav>
                                        <p:tav tm="100000">
                                          <p:val>
                                            <p:strVal val="#ppt_w"/>
                                          </p:val>
                                        </p:tav>
                                      </p:tavLst>
                                    </p:anim>
                                    <p:anim calcmode="lin" valueType="num">
                                      <p:cBhvr>
                                        <p:cTn id="18" dur="1000" fill="hold"/>
                                        <p:tgtEl>
                                          <p:spTgt spid="54"/>
                                        </p:tgtEl>
                                        <p:attrNameLst>
                                          <p:attrName>ppt_h</p:attrName>
                                        </p:attrNameLst>
                                      </p:cBhvr>
                                      <p:tavLst>
                                        <p:tav tm="0">
                                          <p:val>
                                            <p:strVal val="#ppt_h"/>
                                          </p:val>
                                        </p:tav>
                                        <p:tav tm="100000">
                                          <p:val>
                                            <p:strVal val="#ppt_h"/>
                                          </p:val>
                                        </p:tav>
                                      </p:tavLst>
                                    </p:anim>
                                    <p:animEffect transition="in" filter="fade">
                                      <p:cBhvr>
                                        <p:cTn id="19" dur="1000"/>
                                        <p:tgtEl>
                                          <p:spTgt spid="54"/>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1000" fill="hold"/>
                                        <p:tgtEl>
                                          <p:spTgt spid="53"/>
                                        </p:tgtEl>
                                        <p:attrNameLst>
                                          <p:attrName>ppt_w</p:attrName>
                                        </p:attrNameLst>
                                      </p:cBhvr>
                                      <p:tavLst>
                                        <p:tav tm="0">
                                          <p:val>
                                            <p:strVal val="#ppt_w*0.70"/>
                                          </p:val>
                                        </p:tav>
                                        <p:tav tm="100000">
                                          <p:val>
                                            <p:strVal val="#ppt_w"/>
                                          </p:val>
                                        </p:tav>
                                      </p:tavLst>
                                    </p:anim>
                                    <p:anim calcmode="lin" valueType="num">
                                      <p:cBhvr>
                                        <p:cTn id="24" dur="1000" fill="hold"/>
                                        <p:tgtEl>
                                          <p:spTgt spid="53"/>
                                        </p:tgtEl>
                                        <p:attrNameLst>
                                          <p:attrName>ppt_h</p:attrName>
                                        </p:attrNameLst>
                                      </p:cBhvr>
                                      <p:tavLst>
                                        <p:tav tm="0">
                                          <p:val>
                                            <p:strVal val="#ppt_h"/>
                                          </p:val>
                                        </p:tav>
                                        <p:tav tm="100000">
                                          <p:val>
                                            <p:strVal val="#ppt_h"/>
                                          </p:val>
                                        </p:tav>
                                      </p:tavLst>
                                    </p:anim>
                                    <p:animEffect transition="in" filter="fade">
                                      <p:cBhvr>
                                        <p:cTn id="25" dur="1000"/>
                                        <p:tgtEl>
                                          <p:spTgt spid="53"/>
                                        </p:tgtEl>
                                      </p:cBhvr>
                                    </p:animEffect>
                                  </p:childTnLst>
                                </p:cTn>
                              </p:par>
                              <p:par>
                                <p:cTn id="26" presetID="10" presetClass="entr" presetSubtype="0" fill="hold" grpId="0" nodeType="withEffect">
                                  <p:stCondLst>
                                    <p:cond delay="90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1000"/>
                                        <p:tgtEl>
                                          <p:spTgt spid="57"/>
                                        </p:tgtEl>
                                      </p:cBhvr>
                                    </p:animEffect>
                                    <p:anim calcmode="lin" valueType="num">
                                      <p:cBhvr>
                                        <p:cTn id="33" dur="1000" fill="hold"/>
                                        <p:tgtEl>
                                          <p:spTgt spid="57"/>
                                        </p:tgtEl>
                                        <p:attrNameLst>
                                          <p:attrName>ppt_x</p:attrName>
                                        </p:attrNameLst>
                                      </p:cBhvr>
                                      <p:tavLst>
                                        <p:tav tm="0">
                                          <p:val>
                                            <p:strVal val="#ppt_x"/>
                                          </p:val>
                                        </p:tav>
                                        <p:tav tm="100000">
                                          <p:val>
                                            <p:strVal val="#ppt_x"/>
                                          </p:val>
                                        </p:tav>
                                      </p:tavLst>
                                    </p:anim>
                                    <p:anim calcmode="lin" valueType="num">
                                      <p:cBhvr>
                                        <p:cTn id="34" dur="1000" fill="hold"/>
                                        <p:tgtEl>
                                          <p:spTgt spid="57"/>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90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3" grpId="0" animBg="1"/>
      <p:bldP spid="54" grpId="0" animBg="1"/>
      <p:bldP spid="56" grpId="0" autoUpdateAnimBg="0"/>
      <p:bldP spid="6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1082040" y="1120140"/>
            <a:ext cx="10027920" cy="4747260"/>
          </a:xfrm>
          <a:prstGeom prst="rect">
            <a:avLst/>
          </a:prstGeom>
          <a:solidFill>
            <a:schemeClr val="bg1"/>
          </a:solidFill>
          <a:ln w="76200">
            <a:solidFill>
              <a:srgbClr val="B7D2C8"/>
            </a:solidFill>
          </a:ln>
          <a:effectLst>
            <a:outerShdw blurRad="1524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eaLnBrk="1" fontAlgn="auto" hangingPunct="1">
              <a:spcBef>
                <a:spcPts val="0"/>
              </a:spcBef>
              <a:spcAft>
                <a:spcPts val="0"/>
              </a:spcAft>
              <a:defRPr/>
            </a:pPr>
            <a:endParaRPr lang="zh-CN" altLang="en-US" sz="2400">
              <a:solidFill>
                <a:srgbClr val="FFFFFF"/>
              </a:solidFill>
            </a:endParaRPr>
          </a:p>
        </p:txBody>
      </p:sp>
      <p:grpSp>
        <p:nvGrpSpPr>
          <p:cNvPr id="30" name="组合 29"/>
          <p:cNvGrpSpPr/>
          <p:nvPr/>
        </p:nvGrpSpPr>
        <p:grpSpPr>
          <a:xfrm>
            <a:off x="5310367" y="2521620"/>
            <a:ext cx="1720849" cy="246221"/>
            <a:chOff x="1407981" y="2762761"/>
            <a:chExt cx="1720849" cy="246221"/>
          </a:xfrm>
        </p:grpSpPr>
        <p:sp>
          <p:nvSpPr>
            <p:cNvPr id="31" name="矩形 30"/>
            <p:cNvSpPr/>
            <p:nvPr/>
          </p:nvSpPr>
          <p:spPr>
            <a:xfrm>
              <a:off x="1407981" y="2773182"/>
              <a:ext cx="1274291" cy="223757"/>
            </a:xfrm>
            <a:prstGeom prst="rect">
              <a:avLst/>
            </a:prstGeom>
            <a:solidFill>
              <a:srgbClr val="B7D2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a:spLocks noChangeArrowheads="1"/>
            </p:cNvSpPr>
            <p:nvPr/>
          </p:nvSpPr>
          <p:spPr bwMode="auto">
            <a:xfrm>
              <a:off x="1532416" y="2762761"/>
              <a:ext cx="1596414" cy="246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000" b="1"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rPr>
                <a:t>SUBTITLE </a:t>
              </a:r>
              <a:endParaRPr lang="id-ID" altLang="zh-CN" sz="1000"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endParaRPr>
            </a:p>
          </p:txBody>
        </p:sp>
      </p:grpSp>
      <p:grpSp>
        <p:nvGrpSpPr>
          <p:cNvPr id="33" name="组合 32"/>
          <p:cNvGrpSpPr/>
          <p:nvPr/>
        </p:nvGrpSpPr>
        <p:grpSpPr>
          <a:xfrm>
            <a:off x="5310367" y="3704629"/>
            <a:ext cx="1720849" cy="246221"/>
            <a:chOff x="1407981" y="2762761"/>
            <a:chExt cx="1720849" cy="246221"/>
          </a:xfrm>
        </p:grpSpPr>
        <p:sp>
          <p:nvSpPr>
            <p:cNvPr id="34" name="矩形 33"/>
            <p:cNvSpPr/>
            <p:nvPr/>
          </p:nvSpPr>
          <p:spPr>
            <a:xfrm>
              <a:off x="1407981" y="2773182"/>
              <a:ext cx="1274291" cy="223757"/>
            </a:xfrm>
            <a:prstGeom prst="rect">
              <a:avLst/>
            </a:prstGeom>
            <a:solidFill>
              <a:srgbClr val="B7D2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a:spLocks noChangeArrowheads="1"/>
            </p:cNvSpPr>
            <p:nvPr/>
          </p:nvSpPr>
          <p:spPr bwMode="auto">
            <a:xfrm>
              <a:off x="1532416" y="2762761"/>
              <a:ext cx="1596414" cy="246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000" b="1"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rPr>
                <a:t>SUBTITLE </a:t>
              </a:r>
              <a:endParaRPr lang="id-ID" altLang="zh-CN" sz="1000"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endParaRPr>
            </a:p>
          </p:txBody>
        </p:sp>
      </p:grpSp>
      <p:grpSp>
        <p:nvGrpSpPr>
          <p:cNvPr id="36" name="组合 35"/>
          <p:cNvGrpSpPr/>
          <p:nvPr/>
        </p:nvGrpSpPr>
        <p:grpSpPr>
          <a:xfrm>
            <a:off x="5310367" y="4887638"/>
            <a:ext cx="1720849" cy="246221"/>
            <a:chOff x="1407981" y="2762761"/>
            <a:chExt cx="1720849" cy="246221"/>
          </a:xfrm>
        </p:grpSpPr>
        <p:sp>
          <p:nvSpPr>
            <p:cNvPr id="37" name="矩形 36"/>
            <p:cNvSpPr/>
            <p:nvPr/>
          </p:nvSpPr>
          <p:spPr>
            <a:xfrm>
              <a:off x="1407981" y="2773182"/>
              <a:ext cx="1274291" cy="223757"/>
            </a:xfrm>
            <a:prstGeom prst="rect">
              <a:avLst/>
            </a:prstGeom>
            <a:solidFill>
              <a:srgbClr val="B7D2C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a:spLocks noChangeArrowheads="1"/>
            </p:cNvSpPr>
            <p:nvPr/>
          </p:nvSpPr>
          <p:spPr bwMode="auto">
            <a:xfrm>
              <a:off x="1532416" y="2762761"/>
              <a:ext cx="1596414" cy="246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id-ID" altLang="zh-CN" sz="1000" b="1"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rPr>
                <a:t>SUBTITLE </a:t>
              </a:r>
              <a:endParaRPr lang="id-ID" altLang="zh-CN" sz="1000" spc="300" dirty="0">
                <a:solidFill>
                  <a:schemeClr val="bg1"/>
                </a:solidFill>
                <a:latin typeface="微软雅黑" panose="020B0503020204020204" pitchFamily="34" charset="-122"/>
                <a:ea typeface="微软雅黑" panose="020B0503020204020204" pitchFamily="34" charset="-122"/>
                <a:cs typeface="ISOCP2" panose="00000400000000000000" pitchFamily="2" charset="0"/>
              </a:endParaRPr>
            </a:p>
          </p:txBody>
        </p:sp>
      </p:grpSp>
      <p:grpSp>
        <p:nvGrpSpPr>
          <p:cNvPr id="39" name="24"/>
          <p:cNvGrpSpPr/>
          <p:nvPr/>
        </p:nvGrpSpPr>
        <p:grpSpPr bwMode="auto">
          <a:xfrm>
            <a:off x="6835858" y="2139451"/>
            <a:ext cx="3206221" cy="874150"/>
            <a:chOff x="1208042" y="149534"/>
            <a:chExt cx="2749805" cy="874065"/>
          </a:xfrm>
        </p:grpSpPr>
        <p:sp>
          <p:nvSpPr>
            <p:cNvPr id="40" name="00"/>
            <p:cNvSpPr txBox="1">
              <a:spLocks noChangeArrowheads="1"/>
            </p:cNvSpPr>
            <p:nvPr/>
          </p:nvSpPr>
          <p:spPr bwMode="auto">
            <a:xfrm>
              <a:off x="1208042" y="149534"/>
              <a:ext cx="1057504"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输入题目</a:t>
              </a:r>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1" name="101"/>
            <p:cNvSpPr>
              <a:spLocks noChangeArrowheads="1"/>
            </p:cNvSpPr>
            <p:nvPr/>
          </p:nvSpPr>
          <p:spPr bwMode="auto">
            <a:xfrm>
              <a:off x="1230375" y="496839"/>
              <a:ext cx="2727472" cy="52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grpSp>
        <p:nvGrpSpPr>
          <p:cNvPr id="42" name="124"/>
          <p:cNvGrpSpPr/>
          <p:nvPr/>
        </p:nvGrpSpPr>
        <p:grpSpPr bwMode="auto">
          <a:xfrm>
            <a:off x="6835858" y="3401431"/>
            <a:ext cx="3206221" cy="874150"/>
            <a:chOff x="1208042" y="149534"/>
            <a:chExt cx="2749805" cy="874065"/>
          </a:xfrm>
        </p:grpSpPr>
        <p:sp>
          <p:nvSpPr>
            <p:cNvPr id="43" name="100"/>
            <p:cNvSpPr txBox="1">
              <a:spLocks noChangeArrowheads="1"/>
            </p:cNvSpPr>
            <p:nvPr/>
          </p:nvSpPr>
          <p:spPr bwMode="auto">
            <a:xfrm>
              <a:off x="1208042" y="149534"/>
              <a:ext cx="1057504"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输入题目</a:t>
              </a:r>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4" name="101"/>
            <p:cNvSpPr>
              <a:spLocks noChangeArrowheads="1"/>
            </p:cNvSpPr>
            <p:nvPr/>
          </p:nvSpPr>
          <p:spPr bwMode="auto">
            <a:xfrm>
              <a:off x="1230375" y="496839"/>
              <a:ext cx="2727472" cy="52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grpSp>
        <p:nvGrpSpPr>
          <p:cNvPr id="45" name="124"/>
          <p:cNvGrpSpPr/>
          <p:nvPr/>
        </p:nvGrpSpPr>
        <p:grpSpPr bwMode="auto">
          <a:xfrm>
            <a:off x="6835858" y="4663410"/>
            <a:ext cx="3206221" cy="874150"/>
            <a:chOff x="1208042" y="149534"/>
            <a:chExt cx="2749805" cy="874065"/>
          </a:xfrm>
        </p:grpSpPr>
        <p:sp>
          <p:nvSpPr>
            <p:cNvPr id="46" name="100"/>
            <p:cNvSpPr txBox="1">
              <a:spLocks noChangeArrowheads="1"/>
            </p:cNvSpPr>
            <p:nvPr/>
          </p:nvSpPr>
          <p:spPr bwMode="auto">
            <a:xfrm>
              <a:off x="1208042" y="149534"/>
              <a:ext cx="1057504" cy="3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r>
                <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输入题目</a:t>
              </a:r>
              <a:r>
                <a:rPr lang="en-US" altLang="zh-CN"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a:t>
              </a:r>
              <a:endParaRPr lang="zh-CN" altLang="en-US" dirty="0">
                <a:solidFill>
                  <a:schemeClr val="tx1">
                    <a:lumMod val="75000"/>
                    <a:lumOff val="25000"/>
                  </a:schemeClr>
                </a:solidFill>
                <a:latin typeface="方正清刻本悦宋简体" panose="02000000000000000000" pitchFamily="2" charset="-122"/>
                <a:ea typeface="方正清刻本悦宋简体" panose="02000000000000000000" pitchFamily="2" charset="-122"/>
              </a:endParaRPr>
            </a:p>
          </p:txBody>
        </p:sp>
        <p:sp>
          <p:nvSpPr>
            <p:cNvPr id="47" name="101"/>
            <p:cNvSpPr>
              <a:spLocks noChangeArrowheads="1"/>
            </p:cNvSpPr>
            <p:nvPr/>
          </p:nvSpPr>
          <p:spPr bwMode="auto">
            <a:xfrm>
              <a:off x="1230375" y="496839"/>
              <a:ext cx="2727472" cy="52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atinLnBrk="1">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点击输入简要文字内容，文字内容需概括精炼。点击输入简要文字内容，文字内容需概括精炼</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grpSp>
      <p:pic>
        <p:nvPicPr>
          <p:cNvPr id="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606233" flipH="1">
            <a:off x="8494676" y="381181"/>
            <a:ext cx="3611563"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244"/>
          <p:cNvGrpSpPr/>
          <p:nvPr/>
        </p:nvGrpSpPr>
        <p:grpSpPr bwMode="auto">
          <a:xfrm>
            <a:off x="1407122" y="1593895"/>
            <a:ext cx="3398838" cy="4005262"/>
            <a:chOff x="0" y="0"/>
            <a:chExt cx="3398534" cy="4005143"/>
          </a:xfrm>
        </p:grpSpPr>
        <p:grpSp>
          <p:nvGrpSpPr>
            <p:cNvPr id="28" name="淘宝店chenying0907 27"/>
            <p:cNvGrpSpPr/>
            <p:nvPr/>
          </p:nvGrpSpPr>
          <p:grpSpPr bwMode="auto">
            <a:xfrm>
              <a:off x="0" y="0"/>
              <a:ext cx="3398534" cy="3398530"/>
              <a:chOff x="0" y="0"/>
              <a:chExt cx="3096472" cy="3096470"/>
            </a:xfrm>
          </p:grpSpPr>
          <p:sp>
            <p:nvSpPr>
              <p:cNvPr id="58" name="28"/>
              <p:cNvSpPr>
                <a:spLocks noChangeArrowheads="1"/>
              </p:cNvSpPr>
              <p:nvPr/>
            </p:nvSpPr>
            <p:spPr bwMode="auto">
              <a:xfrm>
                <a:off x="133057" y="133065"/>
                <a:ext cx="2830358" cy="2830527"/>
              </a:xfrm>
              <a:prstGeom prst="ellipse">
                <a:avLst/>
              </a:prstGeom>
              <a:solidFill>
                <a:schemeClr val="bg1">
                  <a:lumMod val="9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DFBE9"/>
                  </a:solidFill>
                </a:endParaRPr>
              </a:p>
            </p:txBody>
          </p:sp>
          <p:sp>
            <p:nvSpPr>
              <p:cNvPr id="59" name="29"/>
              <p:cNvSpPr>
                <a:spLocks noChangeArrowheads="1"/>
              </p:cNvSpPr>
              <p:nvPr/>
            </p:nvSpPr>
            <p:spPr bwMode="auto">
              <a:xfrm>
                <a:off x="0" y="0"/>
                <a:ext cx="3096472" cy="3096658"/>
              </a:xfrm>
              <a:prstGeom prst="ellipse">
                <a:avLst/>
              </a:prstGeom>
              <a:noFill/>
              <a:ln w="127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DFBE9"/>
                  </a:solidFill>
                </a:endParaRPr>
              </a:p>
            </p:txBody>
          </p:sp>
        </p:grpSp>
        <p:pic>
          <p:nvPicPr>
            <p:cNvPr id="29" name="1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3812" y="560166"/>
              <a:ext cx="2688357" cy="246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淘宝店chenying0907 243"/>
            <p:cNvGrpSpPr/>
            <p:nvPr/>
          </p:nvGrpSpPr>
          <p:grpSpPr bwMode="auto">
            <a:xfrm>
              <a:off x="556800" y="3452971"/>
              <a:ext cx="2284935" cy="552172"/>
              <a:chOff x="0" y="0"/>
              <a:chExt cx="2284935" cy="552172"/>
            </a:xfrm>
          </p:grpSpPr>
          <p:grpSp>
            <p:nvGrpSpPr>
              <p:cNvPr id="52" name="淘宝店chenying0907 237"/>
              <p:cNvGrpSpPr/>
              <p:nvPr/>
            </p:nvGrpSpPr>
            <p:grpSpPr bwMode="auto">
              <a:xfrm>
                <a:off x="549997" y="0"/>
                <a:ext cx="1184940" cy="552172"/>
                <a:chOff x="0" y="0"/>
                <a:chExt cx="1184940" cy="552172"/>
              </a:xfrm>
            </p:grpSpPr>
            <p:sp>
              <p:nvSpPr>
                <p:cNvPr id="56" name="238"/>
                <p:cNvSpPr txBox="1">
                  <a:spLocks noChangeArrowheads="1"/>
                </p:cNvSpPr>
                <p:nvPr/>
              </p:nvSpPr>
              <p:spPr bwMode="auto">
                <a:xfrm>
                  <a:off x="0" y="0"/>
                  <a:ext cx="1184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dirty="0">
                      <a:latin typeface="Vivaldi" panose="03020602050506090804" pitchFamily="66" charset="0"/>
                    </a:rPr>
                    <a:t>Radom text here</a:t>
                  </a:r>
                  <a:endParaRPr lang="zh-CN" altLang="en-US" sz="1400" dirty="0">
                    <a:latin typeface="Vivaldi" panose="03020602050506090804" pitchFamily="66" charset="0"/>
                  </a:endParaRPr>
                </a:p>
              </p:txBody>
            </p:sp>
            <p:sp>
              <p:nvSpPr>
                <p:cNvPr id="57" name="239"/>
                <p:cNvSpPr txBox="1">
                  <a:spLocks noChangeArrowheads="1"/>
                </p:cNvSpPr>
                <p:nvPr/>
              </p:nvSpPr>
              <p:spPr bwMode="auto">
                <a:xfrm>
                  <a:off x="37689" y="274368"/>
                  <a:ext cx="1109563" cy="27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rgbClr val="2C2710"/>
                      </a:solidFill>
                      <a:latin typeface="微软雅黑" panose="020B0503020204020204" pitchFamily="34" charset="-122"/>
                      <a:ea typeface="微软雅黑" panose="020B0503020204020204" pitchFamily="34" charset="-122"/>
                    </a:rPr>
                    <a:t>一些说明文字</a:t>
                  </a:r>
                </a:p>
              </p:txBody>
            </p:sp>
          </p:grpSp>
          <p:grpSp>
            <p:nvGrpSpPr>
              <p:cNvPr id="53" name="淘宝店chenying0907 240"/>
              <p:cNvGrpSpPr/>
              <p:nvPr/>
            </p:nvGrpSpPr>
            <p:grpSpPr bwMode="auto">
              <a:xfrm>
                <a:off x="0" y="153888"/>
                <a:ext cx="2284935" cy="0"/>
                <a:chOff x="0" y="0"/>
                <a:chExt cx="2284935" cy="0"/>
              </a:xfrm>
            </p:grpSpPr>
            <p:cxnSp>
              <p:nvCxnSpPr>
                <p:cNvPr id="54" name="241"/>
                <p:cNvCxnSpPr>
                  <a:cxnSpLocks noChangeShapeType="1"/>
                </p:cNvCxnSpPr>
                <p:nvPr/>
              </p:nvCxnSpPr>
              <p:spPr bwMode="auto">
                <a:xfrm>
                  <a:off x="363" y="-166"/>
                  <a:ext cx="247628"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cxnSp>
              <p:nvCxnSpPr>
                <p:cNvPr id="55" name="242"/>
                <p:cNvCxnSpPr>
                  <a:cxnSpLocks noChangeShapeType="1"/>
                </p:cNvCxnSpPr>
                <p:nvPr/>
              </p:nvCxnSpPr>
              <p:spPr bwMode="auto">
                <a:xfrm>
                  <a:off x="2036943" y="-166"/>
                  <a:ext cx="247628" cy="0"/>
                </a:xfrm>
                <a:prstGeom prst="line">
                  <a:avLst/>
                </a:prstGeom>
                <a:noFill/>
                <a:ln w="6350">
                  <a:solidFill>
                    <a:schemeClr val="tx1"/>
                  </a:solidFill>
                  <a:round/>
                </a:ln>
                <a:extLst>
                  <a:ext uri="{909E8E84-426E-40DD-AFC4-6F175D3DCCD1}">
                    <a14:hiddenFill xmlns:a14="http://schemas.microsoft.com/office/drawing/2010/main">
                      <a:noFill/>
                    </a14:hiddenFill>
                  </a:ext>
                </a:extLst>
              </p:spPr>
            </p:cxnSp>
          </p:grpSp>
        </p:grpSp>
      </p:grpSp>
      <p:pic>
        <p:nvPicPr>
          <p:cNvPr id="60" name="图片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810650">
            <a:off x="615963" y="3161041"/>
            <a:ext cx="2330325" cy="1654531"/>
          </a:xfrm>
          <a:prstGeom prst="rect">
            <a:avLst/>
          </a:prstGeom>
        </p:spPr>
      </p:pic>
      <p:sp>
        <p:nvSpPr>
          <p:cNvPr id="62" name="Rectangle 26" descr="e7d195523061f1c0c2b73831c94a3edc981f60e396d3e182073EE1468018468A7F192AE5E5CD515B6C3125F8AF6E4EE646174E8CF0B46FD19828DCE8CDA3B3A044A74F0E769C5FA8CB87AB6FC303C8BA3785FAC64AF5424729F73D702B10A37FC3D67650A6B768A7E6DA3F135580AB3C82E22BBCF540F0801F11EB60CB43D6CCD96805BBA0FC2BC53D428B34F2254AA5"/>
          <p:cNvSpPr>
            <a:spLocks noChangeArrowheads="1"/>
          </p:cNvSpPr>
          <p:nvPr/>
        </p:nvSpPr>
        <p:spPr bwMode="auto">
          <a:xfrm>
            <a:off x="4435475" y="1368960"/>
            <a:ext cx="3359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793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200" dirty="0">
                <a:solidFill>
                  <a:srgbClr val="000000"/>
                </a:solidFill>
                <a:latin typeface="方正清刻本悦宋简体" panose="02000000000000000000" pitchFamily="2" charset="-122"/>
                <a:ea typeface="方正清刻本悦宋简体" panose="02000000000000000000" pitchFamily="2" charset="-122"/>
              </a:rPr>
              <a:t>企业荣誉</a:t>
            </a:r>
          </a:p>
        </p:txBody>
      </p:sp>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 fill="hold"/>
                                        <p:tgtEl>
                                          <p:spTgt spid="62"/>
                                        </p:tgtEl>
                                        <p:attrNameLst>
                                          <p:attrName>ppt_x</p:attrName>
                                        </p:attrNameLst>
                                      </p:cBhvr>
                                      <p:tavLst>
                                        <p:tav tm="0">
                                          <p:val>
                                            <p:strVal val="1+#ppt_w/2"/>
                                          </p:val>
                                        </p:tav>
                                        <p:tav tm="100000">
                                          <p:val>
                                            <p:strVal val="#ppt_x"/>
                                          </p:val>
                                        </p:tav>
                                      </p:tavLst>
                                    </p:anim>
                                    <p:anim calcmode="lin" valueType="num">
                                      <p:cBhvr additive="base">
                                        <p:cTn id="8" dur="1500" fill="hold"/>
                                        <p:tgtEl>
                                          <p:spTgt spid="6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50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1500" fill="hold"/>
                                        <p:tgtEl>
                                          <p:spTgt spid="50"/>
                                        </p:tgtEl>
                                        <p:attrNameLst>
                                          <p:attrName>ppt_x</p:attrName>
                                        </p:attrNameLst>
                                      </p:cBhvr>
                                      <p:tavLst>
                                        <p:tav tm="0">
                                          <p:val>
                                            <p:strVal val="1+#ppt_w/2"/>
                                          </p:val>
                                        </p:tav>
                                        <p:tav tm="100000">
                                          <p:val>
                                            <p:strVal val="#ppt_x"/>
                                          </p:val>
                                        </p:tav>
                                      </p:tavLst>
                                    </p:anim>
                                    <p:anim calcmode="lin" valueType="num">
                                      <p:cBhvr additive="base">
                                        <p:cTn id="12" dur="150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childTnLst>
                          </p:cTn>
                        </p:par>
                        <p:par>
                          <p:cTn id="25" fill="hold">
                            <p:stCondLst>
                              <p:cond delay="3000"/>
                            </p:stCondLst>
                            <p:childTnLst>
                              <p:par>
                                <p:cTn id="26" presetID="12" presetClass="entr" presetSubtype="4"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400"/>
                                        <p:tgtEl>
                                          <p:spTgt spid="30"/>
                                        </p:tgtEl>
                                        <p:attrNameLst>
                                          <p:attrName>ppt_y</p:attrName>
                                        </p:attrNameLst>
                                      </p:cBhvr>
                                      <p:tavLst>
                                        <p:tav tm="0">
                                          <p:val>
                                            <p:strVal val="#ppt_y+#ppt_h*1.125000"/>
                                          </p:val>
                                        </p:tav>
                                        <p:tav tm="100000">
                                          <p:val>
                                            <p:strVal val="#ppt_y"/>
                                          </p:val>
                                        </p:tav>
                                      </p:tavLst>
                                    </p:anim>
                                    <p:animEffect transition="in" filter="wipe(up)">
                                      <p:cBhvr>
                                        <p:cTn id="29" dur="400"/>
                                        <p:tgtEl>
                                          <p:spTgt spid="30"/>
                                        </p:tgtEl>
                                      </p:cBhvr>
                                    </p:animEffect>
                                  </p:childTnLst>
                                </p:cTn>
                              </p:par>
                            </p:childTnLst>
                          </p:cTn>
                        </p:par>
                        <p:par>
                          <p:cTn id="30" fill="hold">
                            <p:stCondLst>
                              <p:cond delay="3500"/>
                            </p:stCondLst>
                            <p:childTnLst>
                              <p:par>
                                <p:cTn id="31" presetID="12" presetClass="entr" presetSubtype="4"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400"/>
                                        <p:tgtEl>
                                          <p:spTgt spid="33"/>
                                        </p:tgtEl>
                                        <p:attrNameLst>
                                          <p:attrName>ppt_y</p:attrName>
                                        </p:attrNameLst>
                                      </p:cBhvr>
                                      <p:tavLst>
                                        <p:tav tm="0">
                                          <p:val>
                                            <p:strVal val="#ppt_y+#ppt_h*1.125000"/>
                                          </p:val>
                                        </p:tav>
                                        <p:tav tm="100000">
                                          <p:val>
                                            <p:strVal val="#ppt_y"/>
                                          </p:val>
                                        </p:tav>
                                      </p:tavLst>
                                    </p:anim>
                                    <p:animEffect transition="in" filter="wipe(up)">
                                      <p:cBhvr>
                                        <p:cTn id="34" dur="400"/>
                                        <p:tgtEl>
                                          <p:spTgt spid="33"/>
                                        </p:tgtEl>
                                      </p:cBhvr>
                                    </p:animEffect>
                                  </p:childTnLst>
                                </p:cTn>
                              </p:par>
                            </p:childTnLst>
                          </p:cTn>
                        </p:par>
                        <p:par>
                          <p:cTn id="35" fill="hold">
                            <p:stCondLst>
                              <p:cond delay="4000"/>
                            </p:stCondLst>
                            <p:childTnLst>
                              <p:par>
                                <p:cTn id="36" presetID="12" presetClass="entr" presetSubtype="4"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400"/>
                                        <p:tgtEl>
                                          <p:spTgt spid="36"/>
                                        </p:tgtEl>
                                        <p:attrNameLst>
                                          <p:attrName>ppt_y</p:attrName>
                                        </p:attrNameLst>
                                      </p:cBhvr>
                                      <p:tavLst>
                                        <p:tav tm="0">
                                          <p:val>
                                            <p:strVal val="#ppt_y+#ppt_h*1.125000"/>
                                          </p:val>
                                        </p:tav>
                                        <p:tav tm="100000">
                                          <p:val>
                                            <p:strVal val="#ppt_y"/>
                                          </p:val>
                                        </p:tav>
                                      </p:tavLst>
                                    </p:anim>
                                    <p:animEffect transition="in" filter="wipe(up)">
                                      <p:cBhvr>
                                        <p:cTn id="39" dur="400"/>
                                        <p:tgtEl>
                                          <p:spTgt spid="3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库_文本框 21"/>
          <p:cNvSpPr txBox="1"/>
          <p:nvPr>
            <p:custDataLst>
              <p:tags r:id="rId1"/>
            </p:custDataLst>
          </p:nvPr>
        </p:nvSpPr>
        <p:spPr>
          <a:xfrm rot="16200000">
            <a:off x="4618672" y="438814"/>
            <a:ext cx="2954655" cy="3866250"/>
          </a:xfrm>
          <a:prstGeom prst="rect">
            <a:avLst/>
          </a:prstGeom>
          <a:noFill/>
        </p:spPr>
        <p:txBody>
          <a:bodyPr vert="eaVert" wrap="square" rtlCol="0">
            <a:spAutoFit/>
          </a:bodyPr>
          <a:lstStyle/>
          <a:p>
            <a:pPr algn="ctr"/>
            <a:r>
              <a:rPr lang="en-US" altLang="zh-CN" sz="18000" dirty="0">
                <a:gradFill>
                  <a:gsLst>
                    <a:gs pos="0">
                      <a:srgbClr val="DFAB75">
                        <a:shade val="30000"/>
                        <a:satMod val="115000"/>
                      </a:srgbClr>
                    </a:gs>
                    <a:gs pos="50000">
                      <a:srgbClr val="DFAB75">
                        <a:shade val="67500"/>
                        <a:satMod val="115000"/>
                      </a:srgbClr>
                    </a:gs>
                    <a:gs pos="100000">
                      <a:srgbClr val="DFAB75">
                        <a:shade val="100000"/>
                        <a:satMod val="115000"/>
                      </a:srgbClr>
                    </a:gs>
                  </a:gsLst>
                  <a:lin ang="13500000" scaled="1"/>
                </a:gradFill>
                <a:effectLst>
                  <a:innerShdw blurRad="63500" dist="50800" dir="13500000">
                    <a:schemeClr val="tx1">
                      <a:lumMod val="65000"/>
                      <a:lumOff val="35000"/>
                      <a:alpha val="50000"/>
                    </a:schemeClr>
                  </a:innerShdw>
                </a:effectLst>
                <a:latin typeface="Colonna MT Std" panose="04030504000000020006" pitchFamily="82" charset="0"/>
              </a:rPr>
              <a:t>02</a:t>
            </a:r>
          </a:p>
        </p:txBody>
      </p:sp>
      <p:grpSp>
        <p:nvGrpSpPr>
          <p:cNvPr id="8" name="组合 7"/>
          <p:cNvGrpSpPr/>
          <p:nvPr/>
        </p:nvGrpSpPr>
        <p:grpSpPr>
          <a:xfrm>
            <a:off x="5738687" y="3429000"/>
            <a:ext cx="798843" cy="2456036"/>
            <a:chOff x="2796697" y="3099577"/>
            <a:chExt cx="798843" cy="2456036"/>
          </a:xfrm>
        </p:grpSpPr>
        <p:grpSp>
          <p:nvGrpSpPr>
            <p:cNvPr id="9" name="组合 8"/>
            <p:cNvGrpSpPr/>
            <p:nvPr/>
          </p:nvGrpSpPr>
          <p:grpSpPr>
            <a:xfrm>
              <a:off x="2796697" y="3468577"/>
              <a:ext cx="798843" cy="1686158"/>
              <a:chOff x="5377990" y="1740440"/>
              <a:chExt cx="798843" cy="2736732"/>
            </a:xfrm>
          </p:grpSpPr>
          <p:sp>
            <p:nvSpPr>
              <p:cNvPr id="12" name="文本框 11"/>
              <p:cNvSpPr txBox="1"/>
              <p:nvPr/>
            </p:nvSpPr>
            <p:spPr>
              <a:xfrm>
                <a:off x="5377990" y="1740440"/>
                <a:ext cx="615553" cy="2736732"/>
              </a:xfrm>
              <a:prstGeom prst="rect">
                <a:avLst/>
              </a:prstGeom>
              <a:noFill/>
              <a:effectLst/>
            </p:spPr>
            <p:txBody>
              <a:bodyPr vert="eaVert" wrap="square" rtlCol="0">
                <a:spAutoFit/>
              </a:bodyPr>
              <a:lstStyle/>
              <a:p>
                <a:pPr lvl="0">
                  <a:defRPr/>
                </a:pPr>
                <a:r>
                  <a:rPr kumimoji="1" lang="zh-CN" altLang="en-US" sz="2800" spc="300" dirty="0">
                    <a:latin typeface="方正清刻本悦宋简体" panose="02000000000000000000" pitchFamily="2" charset="-122"/>
                    <a:ea typeface="方正清刻本悦宋简体" panose="02000000000000000000" pitchFamily="2" charset="-122"/>
                    <a:cs typeface="yuweij Medium" charset="0"/>
                  </a:rPr>
                  <a:t>主营业务</a:t>
                </a:r>
              </a:p>
            </p:txBody>
          </p:sp>
          <p:sp>
            <p:nvSpPr>
              <p:cNvPr id="13" name="文本框 12"/>
              <p:cNvSpPr txBox="1"/>
              <p:nvPr/>
            </p:nvSpPr>
            <p:spPr>
              <a:xfrm>
                <a:off x="5807501" y="1740523"/>
                <a:ext cx="369332" cy="255746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i="0" u="none" strike="noStrike" kern="1200" cap="none" spc="300" normalizeH="0" baseline="0" noProof="0" dirty="0">
                    <a:ln>
                      <a:noFill/>
                    </a:ln>
                    <a:uLnTx/>
                    <a:uFillTx/>
                    <a:latin typeface="微软雅黑" panose="020B0503020204020204" pitchFamily="34" charset="-122"/>
                    <a:ea typeface="微软雅黑" panose="020B0503020204020204" pitchFamily="34" charset="-122"/>
                  </a:rPr>
                  <a:t>PART TWO</a:t>
                </a:r>
              </a:p>
            </p:txBody>
          </p:sp>
        </p:grpSp>
        <p:cxnSp>
          <p:nvCxnSpPr>
            <p:cNvPr id="10" name="直接连接符 9"/>
            <p:cNvCxnSpPr/>
            <p:nvPr/>
          </p:nvCxnSpPr>
          <p:spPr>
            <a:xfrm flipH="1">
              <a:off x="2869478" y="3099577"/>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2869478" y="5206002"/>
              <a:ext cx="470267" cy="34961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pic>
        <p:nvPicPr>
          <p:cNvPr id="16" name="图片 39"/>
          <p:cNvPicPr>
            <a:picLocks noChangeAspect="1" noChangeArrowheads="1"/>
          </p:cNvPicPr>
          <p:nvPr/>
        </p:nvPicPr>
        <p:blipFill rotWithShape="1">
          <a:blip r:embed="rId4">
            <a:extLst>
              <a:ext uri="{28A0092B-C50C-407E-A947-70E740481C1C}">
                <a14:useLocalDpi xmlns:a14="http://schemas.microsoft.com/office/drawing/2010/main" val="0"/>
              </a:ext>
            </a:extLst>
          </a:blip>
          <a:srcRect l="6118" t="63560" r="76033" b="16072"/>
          <a:stretch>
            <a:fillRect/>
          </a:stretch>
        </p:blipFill>
        <p:spPr bwMode="auto">
          <a:xfrm rot="2167346">
            <a:off x="1361136" y="2253498"/>
            <a:ext cx="931559" cy="99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0">
        <p:push dir="u"/>
      </p:transition>
    </mc:Choice>
    <mc:Fallback xmlns="">
      <p:transition spd="slow"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0-#ppt_w/2"/>
                                          </p:val>
                                        </p:tav>
                                        <p:tav tm="100000">
                                          <p:val>
                                            <p:strVal val="#ppt_x"/>
                                          </p:val>
                                        </p:tav>
                                      </p:tavLst>
                                    </p:anim>
                                    <p:anim calcmode="lin" valueType="num">
                                      <p:cBhvr additive="base">
                                        <p:cTn id="8" dur="1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0-#ppt_w/2"/>
                                          </p:val>
                                        </p:tav>
                                        <p:tav tm="100000">
                                          <p:val>
                                            <p:strVal val="#ppt_x"/>
                                          </p:val>
                                        </p:tav>
                                      </p:tavLst>
                                    </p:anim>
                                    <p:anim calcmode="lin" valueType="num">
                                      <p:cBhvr additive="base">
                                        <p:cTn id="12" dur="1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500" fill="hold"/>
                                        <p:tgtEl>
                                          <p:spTgt spid="16"/>
                                        </p:tgtEl>
                                        <p:attrNameLst>
                                          <p:attrName>ppt_x</p:attrName>
                                        </p:attrNameLst>
                                      </p:cBhvr>
                                      <p:tavLst>
                                        <p:tav tm="0">
                                          <p:val>
                                            <p:strVal val="0-#ppt_w/2"/>
                                          </p:val>
                                        </p:tav>
                                        <p:tav tm="100000">
                                          <p:val>
                                            <p:strVal val="#ppt_x"/>
                                          </p:val>
                                        </p:tav>
                                      </p:tavLst>
                                    </p:anim>
                                    <p:anim calcmode="lin" valueType="num">
                                      <p:cBhvr additive="base">
                                        <p:cTn id="16"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1758</Words>
  <Application>Microsoft Office PowerPoint</Application>
  <PresentationFormat>宽屏</PresentationFormat>
  <Paragraphs>229</Paragraphs>
  <Slides>27</Slides>
  <Notes>27</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Colonna MT Std</vt:lpstr>
      <vt:lpstr>Gill Sans</vt:lpstr>
      <vt:lpstr>Ruach LET</vt:lpstr>
      <vt:lpstr>等线</vt:lpstr>
      <vt:lpstr>等线 Light</vt:lpstr>
      <vt:lpstr>方正清刻本悦宋简体</vt:lpstr>
      <vt:lpstr>微软雅黑</vt:lpstr>
      <vt:lpstr>造字工房悦黑体验版纤细体</vt:lpstr>
      <vt:lpstr>Arial</vt:lpstr>
      <vt:lpstr>Calibri</vt:lpstr>
      <vt:lpstr>Calibri Light</vt:lpstr>
      <vt:lpstr>Century Gothic</vt:lpstr>
      <vt:lpstr>Kunstler Script</vt:lpstr>
      <vt:lpstr>Vivaldi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王凌燕</dc:creator>
  <cp:lastModifiedBy>天 下</cp:lastModifiedBy>
  <cp:revision>172</cp:revision>
  <dcterms:created xsi:type="dcterms:W3CDTF">2019-02-21T11:56:00Z</dcterms:created>
  <dcterms:modified xsi:type="dcterms:W3CDTF">2021-01-05T22:46:44Z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