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9" r:id="rId3"/>
    <p:sldId id="260" r:id="rId4"/>
    <p:sldId id="261" r:id="rId5"/>
    <p:sldId id="262" r:id="rId6"/>
    <p:sldId id="263" r:id="rId7"/>
    <p:sldId id="264" r:id="rId8"/>
    <p:sldId id="265" r:id="rId9"/>
    <p:sldId id="266" r:id="rId10"/>
    <p:sldId id="270" r:id="rId11"/>
    <p:sldId id="267" r:id="rId12"/>
    <p:sldId id="268" r:id="rId13"/>
    <p:sldId id="269" r:id="rId14"/>
    <p:sldId id="271" r:id="rId15"/>
    <p:sldId id="272" r:id="rId16"/>
    <p:sldId id="273" r:id="rId17"/>
    <p:sldId id="275" r:id="rId18"/>
    <p:sldId id="274" r:id="rId19"/>
    <p:sldId id="276" r:id="rId20"/>
    <p:sldId id="277" r:id="rId21"/>
    <p:sldId id="278" r:id="rId22"/>
    <p:sldId id="279" r:id="rId23"/>
    <p:sldId id="280" r:id="rId24"/>
    <p:sldId id="281"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E4E"/>
    <a:srgbClr val="F07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8" autoAdjust="0"/>
  </p:normalViewPr>
  <p:slideViewPr>
    <p:cSldViewPr snapToGrid="0" showGuides="1">
      <p:cViewPr varScale="1">
        <p:scale>
          <a:sx n="109" d="100"/>
          <a:sy n="109" d="100"/>
        </p:scale>
        <p:origin x="63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c:v>
                </c:pt>
                <c:pt idx="1">
                  <c:v>2.5</c:v>
                </c:pt>
                <c:pt idx="2">
                  <c:v>3.5</c:v>
                </c:pt>
                <c:pt idx="3">
                  <c:v>4.5</c:v>
                </c:pt>
              </c:numCache>
            </c:numRef>
          </c:val>
          <c:extLst>
            <c:ext xmlns:c16="http://schemas.microsoft.com/office/drawing/2014/chart" uri="{C3380CC4-5D6E-409C-BE32-E72D297353CC}">
              <c16:uniqueId val="{00000000-4F9C-4FC7-ADCF-783EEFFDFB2E}"/>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4</c:v>
                </c:pt>
                <c:pt idx="1">
                  <c:v>4.4000000000000004</c:v>
                </c:pt>
                <c:pt idx="2">
                  <c:v>1.8</c:v>
                </c:pt>
                <c:pt idx="3">
                  <c:v>2.8</c:v>
                </c:pt>
              </c:numCache>
            </c:numRef>
          </c:val>
          <c:extLst>
            <c:ext xmlns:c16="http://schemas.microsoft.com/office/drawing/2014/chart" uri="{C3380CC4-5D6E-409C-BE32-E72D297353CC}">
              <c16:uniqueId val="{00000001-4F9C-4FC7-ADCF-783EEFFDFB2E}"/>
            </c:ext>
          </c:extLst>
        </c:ser>
        <c:dLbls>
          <c:showLegendKey val="0"/>
          <c:showVal val="0"/>
          <c:showCatName val="0"/>
          <c:showSerName val="0"/>
          <c:showPercent val="0"/>
          <c:showBubbleSize val="0"/>
        </c:dLbls>
        <c:gapWidth val="150"/>
        <c:axId val="236977648"/>
        <c:axId val="236978208"/>
      </c:barChart>
      <c:catAx>
        <c:axId val="236977648"/>
        <c:scaling>
          <c:orientation val="minMax"/>
        </c:scaling>
        <c:delete val="1"/>
        <c:axPos val="b"/>
        <c:numFmt formatCode="General" sourceLinked="0"/>
        <c:majorTickMark val="out"/>
        <c:minorTickMark val="none"/>
        <c:tickLblPos val="nextTo"/>
        <c:crossAx val="236978208"/>
        <c:crosses val="autoZero"/>
        <c:auto val="1"/>
        <c:lblAlgn val="ctr"/>
        <c:lblOffset val="100"/>
        <c:noMultiLvlLbl val="0"/>
      </c:catAx>
      <c:valAx>
        <c:axId val="236978208"/>
        <c:scaling>
          <c:orientation val="minMax"/>
        </c:scaling>
        <c:delete val="1"/>
        <c:axPos val="l"/>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crossAx val="23697764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lang="zh-CN" sz="1800">
          <a:latin typeface="Lato Regular"/>
          <a:cs typeface="Lato Regula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3</c:v>
                </c:pt>
                <c:pt idx="2">
                  <c:v>3.5</c:v>
                </c:pt>
                <c:pt idx="3">
                  <c:v>4.5</c:v>
                </c:pt>
              </c:numCache>
            </c:numRef>
          </c:val>
          <c:extLst>
            <c:ext xmlns:c16="http://schemas.microsoft.com/office/drawing/2014/chart" uri="{C3380CC4-5D6E-409C-BE32-E72D297353CC}">
              <c16:uniqueId val="{00000000-C761-4BB2-9EFE-1BA36AE26EDA}"/>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c:v>
                </c:pt>
                <c:pt idx="2">
                  <c:v>1.8</c:v>
                </c:pt>
                <c:pt idx="3">
                  <c:v>2.8</c:v>
                </c:pt>
              </c:numCache>
            </c:numRef>
          </c:val>
          <c:extLst>
            <c:ext xmlns:c16="http://schemas.microsoft.com/office/drawing/2014/chart" uri="{C3380CC4-5D6E-409C-BE32-E72D297353CC}">
              <c16:uniqueId val="{00000001-C761-4BB2-9EFE-1BA36AE26EDA}"/>
            </c:ext>
          </c:extLst>
        </c:ser>
        <c:dLbls>
          <c:showLegendKey val="0"/>
          <c:showVal val="0"/>
          <c:showCatName val="0"/>
          <c:showSerName val="0"/>
          <c:showPercent val="0"/>
          <c:showBubbleSize val="0"/>
        </c:dLbls>
        <c:gapWidth val="150"/>
        <c:axId val="238323936"/>
        <c:axId val="238324496"/>
      </c:barChart>
      <c:catAx>
        <c:axId val="238323936"/>
        <c:scaling>
          <c:orientation val="minMax"/>
        </c:scaling>
        <c:delete val="1"/>
        <c:axPos val="b"/>
        <c:numFmt formatCode="General" sourceLinked="0"/>
        <c:majorTickMark val="out"/>
        <c:minorTickMark val="none"/>
        <c:tickLblPos val="nextTo"/>
        <c:crossAx val="238324496"/>
        <c:crosses val="autoZero"/>
        <c:auto val="1"/>
        <c:lblAlgn val="ctr"/>
        <c:lblOffset val="100"/>
        <c:noMultiLvlLbl val="0"/>
      </c:catAx>
      <c:valAx>
        <c:axId val="238324496"/>
        <c:scaling>
          <c:orientation val="minMax"/>
        </c:scaling>
        <c:delete val="1"/>
        <c:axPos val="l"/>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crossAx val="23832393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lang="zh-CN" sz="1800">
          <a:latin typeface="Lato Regular"/>
          <a:cs typeface="Lato Regula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系列 1</c:v>
                </c:pt>
              </c:strCache>
            </c:strRef>
          </c:tx>
          <c:spPr>
            <a:gradFill>
              <a:gsLst>
                <a:gs pos="100000">
                  <a:schemeClr val="accent1">
                    <a:alpha val="0"/>
                  </a:schemeClr>
                </a:gs>
                <a:gs pos="0">
                  <a:schemeClr val="accent1"/>
                </a:gs>
              </a:gsLst>
              <a:lin ang="5400000" scaled="1"/>
            </a:gra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8D23-4AB2-B22C-0228D8A81517}"/>
                </c:ext>
              </c:extLst>
            </c:dLbl>
            <c:dLbl>
              <c:idx val="1"/>
              <c:layout>
                <c:manualLayout>
                  <c:x val="3.25520875051375E-3"/>
                  <c:y val="-0.296296296296296"/>
                </c:manualLayout>
              </c:layout>
              <c:spPr>
                <a:noFill/>
                <a:ln>
                  <a:noFill/>
                </a:ln>
                <a:effectLst/>
              </c:spPr>
              <c:txPr>
                <a:bodyPr rot="0" spcFirstLastPara="1" vertOverflow="ellipsis" vert="horz" wrap="square" lIns="38100" tIns="19050" rIns="38100" bIns="19050" anchor="ctr" anchorCtr="1"/>
                <a:lstStyle/>
                <a:p>
                  <a:pPr>
                    <a:defRPr lang="zh-CN" sz="1670" b="0" i="0" u="none" strike="noStrike" kern="1200" baseline="0">
                      <a:solidFill>
                        <a:schemeClr val="accent1"/>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23-4AB2-B22C-0228D8A81517}"/>
                </c:ext>
              </c:extLst>
            </c:dLbl>
            <c:dLbl>
              <c:idx val="2"/>
              <c:delete val="1"/>
              <c:extLst>
                <c:ext xmlns:c15="http://schemas.microsoft.com/office/drawing/2012/chart" uri="{CE6537A1-D6FC-4f65-9D91-7224C49458BB}"/>
                <c:ext xmlns:c16="http://schemas.microsoft.com/office/drawing/2014/chart" uri="{C3380CC4-5D6E-409C-BE32-E72D297353CC}">
                  <c16:uniqueId val="{00000002-8D23-4AB2-B22C-0228D8A81517}"/>
                </c:ext>
              </c:extLst>
            </c:dLbl>
            <c:dLbl>
              <c:idx val="3"/>
              <c:delete val="1"/>
              <c:extLst>
                <c:ext xmlns:c15="http://schemas.microsoft.com/office/drawing/2012/chart" uri="{CE6537A1-D6FC-4f65-9D91-7224C49458BB}"/>
                <c:ext xmlns:c16="http://schemas.microsoft.com/office/drawing/2014/chart" uri="{C3380CC4-5D6E-409C-BE32-E72D297353CC}">
                  <c16:uniqueId val="{00000003-8D23-4AB2-B22C-0228D8A81517}"/>
                </c:ext>
              </c:extLst>
            </c:dLbl>
            <c:dLbl>
              <c:idx val="4"/>
              <c:layout>
                <c:manualLayout>
                  <c:x val="3.25520875051375E-3"/>
                  <c:y val="-0.350718065003779"/>
                </c:manualLayout>
              </c:layout>
              <c:spPr>
                <a:noFill/>
                <a:ln>
                  <a:noFill/>
                </a:ln>
                <a:effectLst/>
              </c:spPr>
              <c:txPr>
                <a:bodyPr rot="0" spcFirstLastPara="1" vertOverflow="ellipsis" vert="horz" wrap="square" lIns="38100" tIns="19050" rIns="38100" bIns="19050" anchor="ctr" anchorCtr="1"/>
                <a:lstStyle/>
                <a:p>
                  <a:pPr>
                    <a:defRPr lang="zh-CN" sz="1670" b="0" i="0" u="none" strike="noStrike" kern="1200" baseline="0">
                      <a:solidFill>
                        <a:schemeClr val="accent1"/>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23-4AB2-B22C-0228D8A81517}"/>
                </c:ext>
              </c:extLst>
            </c:dLbl>
            <c:dLbl>
              <c:idx val="5"/>
              <c:delete val="1"/>
              <c:extLst>
                <c:ext xmlns:c15="http://schemas.microsoft.com/office/drawing/2012/chart" uri="{CE6537A1-D6FC-4f65-9D91-7224C49458BB}"/>
                <c:ext xmlns:c16="http://schemas.microsoft.com/office/drawing/2014/chart" uri="{C3380CC4-5D6E-409C-BE32-E72D297353CC}">
                  <c16:uniqueId val="{00000005-8D23-4AB2-B22C-0228D8A81517}"/>
                </c:ext>
              </c:extLst>
            </c:dLbl>
            <c:dLbl>
              <c:idx val="6"/>
              <c:delete val="1"/>
              <c:extLst>
                <c:ext xmlns:c15="http://schemas.microsoft.com/office/drawing/2012/chart" uri="{CE6537A1-D6FC-4f65-9D91-7224C49458BB}"/>
                <c:ext xmlns:c16="http://schemas.microsoft.com/office/drawing/2014/chart" uri="{C3380CC4-5D6E-409C-BE32-E72D297353CC}">
                  <c16:uniqueId val="{00000006-8D23-4AB2-B22C-0228D8A81517}"/>
                </c:ext>
              </c:extLst>
            </c:dLbl>
            <c:spPr>
              <a:noFill/>
              <a:ln w="25135">
                <a:noFill/>
              </a:ln>
              <a:effectLst/>
            </c:spPr>
            <c:txPr>
              <a:bodyPr rot="0" spcFirstLastPara="1" vertOverflow="ellipsis" vert="horz" wrap="square" lIns="38100" tIns="19050" rIns="38100" bIns="19050" anchor="ctr" anchorCtr="1"/>
              <a:lstStyle/>
              <a:p>
                <a:pPr>
                  <a:defRPr lang="zh-CN" sz="1670" b="0" i="0" u="none" strike="noStrike" kern="1200" baseline="0">
                    <a:solidFill>
                      <a:schemeClr val="accent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1月</c:v>
                </c:pt>
                <c:pt idx="1">
                  <c:v>2月</c:v>
                </c:pt>
                <c:pt idx="2">
                  <c:v>3月</c:v>
                </c:pt>
                <c:pt idx="3">
                  <c:v>4月</c:v>
                </c:pt>
                <c:pt idx="4">
                  <c:v>5月</c:v>
                </c:pt>
                <c:pt idx="5">
                  <c:v>6月</c:v>
                </c:pt>
                <c:pt idx="6">
                  <c:v>7月</c:v>
                </c:pt>
              </c:strCache>
            </c:strRef>
          </c:cat>
          <c:val>
            <c:numRef>
              <c:f>Sheet1!$B$2:$B$8</c:f>
              <c:numCache>
                <c:formatCode>General</c:formatCode>
                <c:ptCount val="7"/>
                <c:pt idx="0">
                  <c:v>18</c:v>
                </c:pt>
                <c:pt idx="1">
                  <c:v>30</c:v>
                </c:pt>
                <c:pt idx="2">
                  <c:v>28</c:v>
                </c:pt>
                <c:pt idx="3">
                  <c:v>26</c:v>
                </c:pt>
                <c:pt idx="4">
                  <c:v>37</c:v>
                </c:pt>
                <c:pt idx="5">
                  <c:v>35</c:v>
                </c:pt>
                <c:pt idx="6">
                  <c:v>33</c:v>
                </c:pt>
              </c:numCache>
            </c:numRef>
          </c:val>
          <c:extLst>
            <c:ext xmlns:c16="http://schemas.microsoft.com/office/drawing/2014/chart" uri="{C3380CC4-5D6E-409C-BE32-E72D297353CC}">
              <c16:uniqueId val="{00000007-8D23-4AB2-B22C-0228D8A81517}"/>
            </c:ext>
          </c:extLst>
        </c:ser>
        <c:ser>
          <c:idx val="1"/>
          <c:order val="1"/>
          <c:tx>
            <c:strRef>
              <c:f>Sheet1!$C$1</c:f>
              <c:strCache>
                <c:ptCount val="1"/>
                <c:pt idx="0">
                  <c:v>系列 2</c:v>
                </c:pt>
              </c:strCache>
            </c:strRef>
          </c:tx>
          <c:spPr>
            <a:gradFill>
              <a:gsLst>
                <a:gs pos="100000">
                  <a:schemeClr val="accent2">
                    <a:alpha val="0"/>
                  </a:schemeClr>
                </a:gs>
                <a:gs pos="0">
                  <a:schemeClr val="accent2"/>
                </a:gs>
              </a:gsLst>
              <a:lin ang="5400000" scaled="1"/>
            </a:gra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8-8D23-4AB2-B22C-0228D8A81517}"/>
                </c:ext>
              </c:extLst>
            </c:dLbl>
            <c:dLbl>
              <c:idx val="1"/>
              <c:delete val="1"/>
              <c:extLst>
                <c:ext xmlns:c15="http://schemas.microsoft.com/office/drawing/2012/chart" uri="{CE6537A1-D6FC-4f65-9D91-7224C49458BB}"/>
                <c:ext xmlns:c16="http://schemas.microsoft.com/office/drawing/2014/chart" uri="{C3380CC4-5D6E-409C-BE32-E72D297353CC}">
                  <c16:uniqueId val="{00000009-8D23-4AB2-B22C-0228D8A81517}"/>
                </c:ext>
              </c:extLst>
            </c:dLbl>
            <c:dLbl>
              <c:idx val="2"/>
              <c:delete val="1"/>
              <c:extLst>
                <c:ext xmlns:c15="http://schemas.microsoft.com/office/drawing/2012/chart" uri="{CE6537A1-D6FC-4f65-9D91-7224C49458BB}"/>
                <c:ext xmlns:c16="http://schemas.microsoft.com/office/drawing/2014/chart" uri="{C3380CC4-5D6E-409C-BE32-E72D297353CC}">
                  <c16:uniqueId val="{0000000A-8D23-4AB2-B22C-0228D8A81517}"/>
                </c:ext>
              </c:extLst>
            </c:dLbl>
            <c:dLbl>
              <c:idx val="3"/>
              <c:layout>
                <c:manualLayout>
                  <c:x val="3.25520875051375E-3"/>
                  <c:y val="-0.32350718065003797"/>
                </c:manualLayout>
              </c:layout>
              <c:spPr>
                <a:noFill/>
                <a:ln>
                  <a:noFill/>
                </a:ln>
                <a:effectLst/>
              </c:spPr>
              <c:txPr>
                <a:bodyPr rot="0" spcFirstLastPara="1" vertOverflow="ellipsis" vert="horz" wrap="square" lIns="38100" tIns="19050" rIns="38100" bIns="19050" anchor="ctr" anchorCtr="1"/>
                <a:lstStyle/>
                <a:p>
                  <a:pPr>
                    <a:defRPr lang="zh-CN" sz="1670" b="0" i="0" u="none" strike="noStrike" kern="1200" baseline="0">
                      <a:solidFill>
                        <a:schemeClr val="accent1"/>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D23-4AB2-B22C-0228D8A81517}"/>
                </c:ext>
              </c:extLst>
            </c:dLbl>
            <c:dLbl>
              <c:idx val="4"/>
              <c:delete val="1"/>
              <c:extLst>
                <c:ext xmlns:c15="http://schemas.microsoft.com/office/drawing/2012/chart" uri="{CE6537A1-D6FC-4f65-9D91-7224C49458BB}"/>
                <c:ext xmlns:c16="http://schemas.microsoft.com/office/drawing/2014/chart" uri="{C3380CC4-5D6E-409C-BE32-E72D297353CC}">
                  <c16:uniqueId val="{0000000C-8D23-4AB2-B22C-0228D8A81517}"/>
                </c:ext>
              </c:extLst>
            </c:dLbl>
            <c:dLbl>
              <c:idx val="5"/>
              <c:layout>
                <c:manualLayout>
                  <c:x val="1.62760437525688E-3"/>
                  <c:y val="-0.383975812547241"/>
                </c:manualLayout>
              </c:layout>
              <c:spPr>
                <a:noFill/>
                <a:ln>
                  <a:noFill/>
                </a:ln>
                <a:effectLst/>
              </c:spPr>
              <c:txPr>
                <a:bodyPr rot="0" spcFirstLastPara="1" vertOverflow="ellipsis" vert="horz" wrap="square" lIns="38100" tIns="19050" rIns="38100" bIns="19050" anchor="ctr" anchorCtr="1"/>
                <a:lstStyle/>
                <a:p>
                  <a:pPr>
                    <a:defRPr lang="zh-CN" sz="1670" b="0" i="0" u="none" strike="noStrike" kern="1200" baseline="0">
                      <a:solidFill>
                        <a:schemeClr val="accent1"/>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D23-4AB2-B22C-0228D8A81517}"/>
                </c:ext>
              </c:extLst>
            </c:dLbl>
            <c:dLbl>
              <c:idx val="6"/>
              <c:delete val="1"/>
              <c:extLst>
                <c:ext xmlns:c15="http://schemas.microsoft.com/office/drawing/2012/chart" uri="{CE6537A1-D6FC-4f65-9D91-7224C49458BB}"/>
                <c:ext xmlns:c16="http://schemas.microsoft.com/office/drawing/2014/chart" uri="{C3380CC4-5D6E-409C-BE32-E72D297353CC}">
                  <c16:uniqueId val="{0000000E-8D23-4AB2-B22C-0228D8A81517}"/>
                </c:ext>
              </c:extLst>
            </c:dLbl>
            <c:spPr>
              <a:noFill/>
              <a:ln w="25135">
                <a:noFill/>
              </a:ln>
              <a:effectLst/>
            </c:spPr>
            <c:txPr>
              <a:bodyPr rot="0" spcFirstLastPara="1" vertOverflow="ellipsis" vert="horz" wrap="square" lIns="38100" tIns="19050" rIns="38100" bIns="19050" anchor="ctr" anchorCtr="1"/>
              <a:lstStyle/>
              <a:p>
                <a:pPr>
                  <a:defRPr lang="zh-CN" sz="1670" b="0" i="0" u="none" strike="noStrike" kern="1200" baseline="0">
                    <a:solidFill>
                      <a:schemeClr val="accent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1月</c:v>
                </c:pt>
                <c:pt idx="1">
                  <c:v>2月</c:v>
                </c:pt>
                <c:pt idx="2">
                  <c:v>3月</c:v>
                </c:pt>
                <c:pt idx="3">
                  <c:v>4月</c:v>
                </c:pt>
                <c:pt idx="4">
                  <c:v>5月</c:v>
                </c:pt>
                <c:pt idx="5">
                  <c:v>6月</c:v>
                </c:pt>
                <c:pt idx="6">
                  <c:v>7月</c:v>
                </c:pt>
              </c:strCache>
            </c:strRef>
          </c:cat>
          <c:val>
            <c:numRef>
              <c:f>Sheet1!$C$2:$C$8</c:f>
              <c:numCache>
                <c:formatCode>General</c:formatCode>
                <c:ptCount val="7"/>
                <c:pt idx="0">
                  <c:v>15</c:v>
                </c:pt>
                <c:pt idx="1">
                  <c:v>20</c:v>
                </c:pt>
                <c:pt idx="2">
                  <c:v>25</c:v>
                </c:pt>
                <c:pt idx="3">
                  <c:v>33</c:v>
                </c:pt>
                <c:pt idx="4">
                  <c:v>30</c:v>
                </c:pt>
                <c:pt idx="5">
                  <c:v>40</c:v>
                </c:pt>
                <c:pt idx="6">
                  <c:v>31</c:v>
                </c:pt>
              </c:numCache>
            </c:numRef>
          </c:val>
          <c:extLst>
            <c:ext xmlns:c16="http://schemas.microsoft.com/office/drawing/2014/chart" uri="{C3380CC4-5D6E-409C-BE32-E72D297353CC}">
              <c16:uniqueId val="{0000000F-8D23-4AB2-B22C-0228D8A81517}"/>
            </c:ext>
          </c:extLst>
        </c:ser>
        <c:dLbls>
          <c:showLegendKey val="0"/>
          <c:showVal val="0"/>
          <c:showCatName val="0"/>
          <c:showSerName val="0"/>
          <c:showPercent val="0"/>
          <c:showBubbleSize val="0"/>
        </c:dLbls>
        <c:axId val="244471024"/>
        <c:axId val="244471584"/>
      </c:areaChart>
      <c:catAx>
        <c:axId val="244471024"/>
        <c:scaling>
          <c:orientation val="minMax"/>
        </c:scaling>
        <c:delete val="1"/>
        <c:axPos val="b"/>
        <c:numFmt formatCode="General" sourceLinked="1"/>
        <c:majorTickMark val="out"/>
        <c:minorTickMark val="none"/>
        <c:tickLblPos val="nextTo"/>
        <c:crossAx val="244471584"/>
        <c:crosses val="autoZero"/>
        <c:auto val="1"/>
        <c:lblAlgn val="ctr"/>
        <c:lblOffset val="0"/>
        <c:noMultiLvlLbl val="0"/>
      </c:catAx>
      <c:valAx>
        <c:axId val="244471584"/>
        <c:scaling>
          <c:orientation val="minMax"/>
          <c:max val="50"/>
          <c:min val="0"/>
        </c:scaling>
        <c:delete val="1"/>
        <c:axPos val="l"/>
        <c:majorGridlines>
          <c:spPr>
            <a:ln w="6350" cap="flat" cmpd="sng" algn="ctr">
              <a:solidFill>
                <a:schemeClr val="bg1">
                  <a:lumMod val="75000"/>
                  <a:alpha val="83000"/>
                </a:schemeClr>
              </a:solidFill>
              <a:prstDash val="solid"/>
              <a:round/>
            </a:ln>
            <a:effectLst/>
          </c:spPr>
        </c:majorGridlines>
        <c:numFmt formatCode="General" sourceLinked="1"/>
        <c:majorTickMark val="out"/>
        <c:minorTickMark val="none"/>
        <c:tickLblPos val="nextTo"/>
        <c:crossAx val="244471024"/>
        <c:crosses val="autoZero"/>
        <c:crossBetween val="midCat"/>
        <c:majorUnit val="10"/>
      </c:valAx>
      <c:spPr>
        <a:noFill/>
        <a:ln w="25357">
          <a:noFill/>
        </a:ln>
        <a:effectLst/>
      </c:spPr>
    </c:plotArea>
    <c:plotVisOnly val="1"/>
    <c:dispBlanksAs val="zero"/>
    <c:showDLblsOverMax val="0"/>
  </c:chart>
  <c:spPr>
    <a:noFill/>
    <a:ln w="6350" cap="flat" cmpd="sng" algn="ctr">
      <a:noFill/>
      <a:prstDash val="solid"/>
      <a:miter lim="800000"/>
    </a:ln>
    <a:effectLst/>
  </c:spPr>
  <c:txPr>
    <a:bodyPr/>
    <a:lstStyle/>
    <a:p>
      <a:pPr>
        <a:defRPr lang="zh-CN" sz="1670">
          <a:solidFill>
            <a:schemeClr val="bg2">
              <a:lumMod val="50000"/>
            </a:schemeClr>
          </a:solidFill>
          <a:latin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tx>
            <c:strRef>
              <c:f>Sheet1!$B$1</c:f>
              <c:strCache>
                <c:ptCount val="1"/>
                <c:pt idx="0">
                  <c:v>列1</c:v>
                </c:pt>
              </c:strCache>
            </c:strRef>
          </c:tx>
          <c:spPr>
            <a:solidFill>
              <a:schemeClr val="accent3">
                <a:shade val="65000"/>
              </a:schemeClr>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49EC-4CED-8345-E2090A2821B1}"/>
            </c:ext>
          </c:extLst>
        </c:ser>
        <c:ser>
          <c:idx val="1"/>
          <c:order val="1"/>
          <c:tx>
            <c:strRef>
              <c:f>Sheet1!$C$1</c:f>
              <c:strCache>
                <c:ptCount val="1"/>
                <c:pt idx="0">
                  <c:v>系列 2</c:v>
                </c:pt>
              </c:strCache>
            </c:strRef>
          </c:tx>
          <c:spPr>
            <a:solidFill>
              <a:schemeClr val="accent3"/>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49EC-4CED-8345-E2090A2821B1}"/>
            </c:ext>
          </c:extLst>
        </c:ser>
        <c:ser>
          <c:idx val="2"/>
          <c:order val="2"/>
          <c:tx>
            <c:strRef>
              <c:f>Sheet1!$D$1</c:f>
              <c:strCache>
                <c:ptCount val="1"/>
                <c:pt idx="0">
                  <c:v>系列 3</c:v>
                </c:pt>
              </c:strCache>
            </c:strRef>
          </c:tx>
          <c:spPr>
            <a:solidFill>
              <a:schemeClr val="accent3">
                <a:tint val="65000"/>
              </a:schemeClr>
            </a:solidFill>
            <a:ln>
              <a:noFill/>
            </a:ln>
            <a:effectLst/>
          </c:spPr>
          <c:invertIfNegative val="0"/>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49EC-4CED-8345-E2090A2821B1}"/>
            </c:ext>
          </c:extLst>
        </c:ser>
        <c:dLbls>
          <c:showLegendKey val="0"/>
          <c:showVal val="0"/>
          <c:showCatName val="0"/>
          <c:showSerName val="0"/>
          <c:showPercent val="0"/>
          <c:showBubbleSize val="0"/>
        </c:dLbls>
        <c:gapWidth val="182"/>
        <c:axId val="244475504"/>
        <c:axId val="244476064"/>
      </c:barChart>
      <c:catAx>
        <c:axId val="244475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44476064"/>
        <c:crosses val="autoZero"/>
        <c:auto val="1"/>
        <c:lblAlgn val="ctr"/>
        <c:lblOffset val="100"/>
        <c:noMultiLvlLbl val="0"/>
      </c:catAx>
      <c:valAx>
        <c:axId val="244476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444755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7F311-8572-4A76-8A73-8B84C71CBB3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9FCADC-25D2-48F2-A56A-5718089C25B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FCADC-25D2-48F2-A56A-5718089C25B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8137CA-D131-4EF6-9B14-D9F7E276C74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7755A1B-FC52-483B-B683-58CCB797846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8137CA-D131-4EF6-9B14-D9F7E276C74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7755A1B-FC52-483B-B683-58CCB7978464}"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34925">
            <a:noFill/>
            <a:miter lim="800000"/>
            <a:headEnd/>
            <a:tailEnd/>
          </a:ln>
        </p:spPr>
      </p:pic>
      <p:sp>
        <p:nvSpPr>
          <p:cNvPr id="6" name="矩形 5"/>
          <p:cNvSpPr/>
          <p:nvPr userDrawn="1"/>
        </p:nvSpPr>
        <p:spPr>
          <a:xfrm>
            <a:off x="0" y="0"/>
            <a:ext cx="12192000" cy="6858000"/>
          </a:xfrm>
          <a:prstGeom prst="rect">
            <a:avLst/>
          </a:prstGeom>
          <a:gradFill>
            <a:gsLst>
              <a:gs pos="0">
                <a:schemeClr val="bg1">
                  <a:alpha val="95000"/>
                </a:schemeClr>
              </a:gs>
              <a:gs pos="100000">
                <a:schemeClr val="bg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017" y="158228"/>
            <a:ext cx="3877985" cy="461665"/>
          </a:xfrm>
        </p:spPr>
        <p:txBody>
          <a:bodyPr wrap="none">
            <a:spAutoFit/>
          </a:bodyPr>
          <a:lstStyle>
            <a:lvl1pPr>
              <a:lnSpc>
                <a:spcPct val="100000"/>
              </a:lnSpc>
              <a:defRPr sz="2400"/>
            </a:lvl1pPr>
          </a:lstStyle>
          <a:p>
            <a:r>
              <a:rPr lang="zh-CN" altLang="en-US" dirty="0"/>
              <a:t>单击此处编辑母版标题样式</a:t>
            </a:r>
          </a:p>
        </p:txBody>
      </p:sp>
      <p:sp>
        <p:nvSpPr>
          <p:cNvPr id="10" name="任意多边形: 形状 9"/>
          <p:cNvSpPr/>
          <p:nvPr userDrawn="1"/>
        </p:nvSpPr>
        <p:spPr>
          <a:xfrm>
            <a:off x="165198" y="196087"/>
            <a:ext cx="371720" cy="385947"/>
          </a:xfrm>
          <a:custGeom>
            <a:avLst/>
            <a:gdLst>
              <a:gd name="connsiteX0" fmla="*/ 155274 w 432037"/>
              <a:gd name="connsiteY0" fmla="*/ 0 h 448573"/>
              <a:gd name="connsiteX1" fmla="*/ 432037 w 432037"/>
              <a:gd name="connsiteY1" fmla="*/ 0 h 448573"/>
              <a:gd name="connsiteX2" fmla="*/ 276764 w 432037"/>
              <a:gd name="connsiteY2" fmla="*/ 448571 h 448573"/>
              <a:gd name="connsiteX3" fmla="*/ 310553 w 432037"/>
              <a:gd name="connsiteY3" fmla="*/ 448571 h 448573"/>
              <a:gd name="connsiteX4" fmla="*/ 310552 w 432037"/>
              <a:gd name="connsiteY4" fmla="*/ 448573 h 448573"/>
              <a:gd name="connsiteX5" fmla="*/ 0 w 432037"/>
              <a:gd name="connsiteY5" fmla="*/ 448573 h 44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037" h="448573">
                <a:moveTo>
                  <a:pt x="155274" y="0"/>
                </a:moveTo>
                <a:lnTo>
                  <a:pt x="432037" y="0"/>
                </a:lnTo>
                <a:lnTo>
                  <a:pt x="276764" y="448571"/>
                </a:lnTo>
                <a:lnTo>
                  <a:pt x="310553" y="448571"/>
                </a:lnTo>
                <a:lnTo>
                  <a:pt x="310552" y="448573"/>
                </a:lnTo>
                <a:lnTo>
                  <a:pt x="0" y="448573"/>
                </a:lnTo>
                <a:close/>
              </a:path>
            </a:pathLst>
          </a:custGeom>
          <a:solidFill>
            <a:srgbClr val="F07D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形状 10"/>
          <p:cNvSpPr/>
          <p:nvPr userDrawn="1"/>
        </p:nvSpPr>
        <p:spPr>
          <a:xfrm>
            <a:off x="462951" y="196087"/>
            <a:ext cx="196065" cy="385947"/>
          </a:xfrm>
          <a:custGeom>
            <a:avLst/>
            <a:gdLst>
              <a:gd name="connsiteX0" fmla="*/ 155274 w 227880"/>
              <a:gd name="connsiteY0" fmla="*/ 0 h 448573"/>
              <a:gd name="connsiteX1" fmla="*/ 227880 w 227880"/>
              <a:gd name="connsiteY1" fmla="*/ 0 h 448573"/>
              <a:gd name="connsiteX2" fmla="*/ 72606 w 227880"/>
              <a:gd name="connsiteY2" fmla="*/ 448573 h 448573"/>
              <a:gd name="connsiteX3" fmla="*/ 0 w 227880"/>
              <a:gd name="connsiteY3" fmla="*/ 448573 h 448573"/>
            </a:gdLst>
            <a:ahLst/>
            <a:cxnLst>
              <a:cxn ang="0">
                <a:pos x="connsiteX0" y="connsiteY0"/>
              </a:cxn>
              <a:cxn ang="0">
                <a:pos x="connsiteX1" y="connsiteY1"/>
              </a:cxn>
              <a:cxn ang="0">
                <a:pos x="connsiteX2" y="connsiteY2"/>
              </a:cxn>
              <a:cxn ang="0">
                <a:pos x="connsiteX3" y="connsiteY3"/>
              </a:cxn>
            </a:cxnLst>
            <a:rect l="l" t="t" r="r" b="b"/>
            <a:pathLst>
              <a:path w="227880" h="448573">
                <a:moveTo>
                  <a:pt x="155274" y="0"/>
                </a:moveTo>
                <a:lnTo>
                  <a:pt x="227880" y="0"/>
                </a:lnTo>
                <a:lnTo>
                  <a:pt x="72606" y="448573"/>
                </a:lnTo>
                <a:lnTo>
                  <a:pt x="0" y="448573"/>
                </a:lnTo>
                <a:close/>
              </a:path>
            </a:pathLst>
          </a:custGeom>
          <a:solidFill>
            <a:srgbClr val="F07D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34925">
            <a:noFill/>
            <a:miter lim="800000"/>
            <a:headEnd/>
            <a:tailEnd/>
          </a:ln>
        </p:spPr>
      </p:pic>
      <p:sp>
        <p:nvSpPr>
          <p:cNvPr id="3" name="矩形 2"/>
          <p:cNvSpPr/>
          <p:nvPr userDrawn="1"/>
        </p:nvSpPr>
        <p:spPr>
          <a:xfrm>
            <a:off x="0" y="0"/>
            <a:ext cx="12192000" cy="6858000"/>
          </a:xfrm>
          <a:prstGeom prst="rect">
            <a:avLst/>
          </a:prstGeom>
          <a:gradFill>
            <a:gsLst>
              <a:gs pos="0">
                <a:schemeClr val="bg1">
                  <a:alpha val="95000"/>
                </a:schemeClr>
              </a:gs>
              <a:gs pos="100000">
                <a:schemeClr val="bg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08017" y="158228"/>
            <a:ext cx="3877985" cy="461665"/>
          </a:xfrm>
        </p:spPr>
        <p:txBody>
          <a:bodyPr wrap="none">
            <a:spAutoFit/>
          </a:bodyPr>
          <a:lstStyle>
            <a:lvl1pPr>
              <a:lnSpc>
                <a:spcPct val="100000"/>
              </a:lnSpc>
              <a:defRPr sz="2400"/>
            </a:lvl1pPr>
          </a:lstStyle>
          <a:p>
            <a:r>
              <a:rPr lang="zh-CN" altLang="en-US" dirty="0"/>
              <a:t>单击此处编辑母版标题样式</a:t>
            </a:r>
          </a:p>
        </p:txBody>
      </p:sp>
      <p:sp>
        <p:nvSpPr>
          <p:cNvPr id="10" name="任意多边形: 形状 9"/>
          <p:cNvSpPr/>
          <p:nvPr userDrawn="1"/>
        </p:nvSpPr>
        <p:spPr>
          <a:xfrm>
            <a:off x="165198" y="196087"/>
            <a:ext cx="371720" cy="385947"/>
          </a:xfrm>
          <a:custGeom>
            <a:avLst/>
            <a:gdLst>
              <a:gd name="connsiteX0" fmla="*/ 155274 w 432037"/>
              <a:gd name="connsiteY0" fmla="*/ 0 h 448573"/>
              <a:gd name="connsiteX1" fmla="*/ 432037 w 432037"/>
              <a:gd name="connsiteY1" fmla="*/ 0 h 448573"/>
              <a:gd name="connsiteX2" fmla="*/ 276764 w 432037"/>
              <a:gd name="connsiteY2" fmla="*/ 448571 h 448573"/>
              <a:gd name="connsiteX3" fmla="*/ 310553 w 432037"/>
              <a:gd name="connsiteY3" fmla="*/ 448571 h 448573"/>
              <a:gd name="connsiteX4" fmla="*/ 310552 w 432037"/>
              <a:gd name="connsiteY4" fmla="*/ 448573 h 448573"/>
              <a:gd name="connsiteX5" fmla="*/ 0 w 432037"/>
              <a:gd name="connsiteY5" fmla="*/ 448573 h 44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037" h="448573">
                <a:moveTo>
                  <a:pt x="155274" y="0"/>
                </a:moveTo>
                <a:lnTo>
                  <a:pt x="432037" y="0"/>
                </a:lnTo>
                <a:lnTo>
                  <a:pt x="276764" y="448571"/>
                </a:lnTo>
                <a:lnTo>
                  <a:pt x="310553" y="448571"/>
                </a:lnTo>
                <a:lnTo>
                  <a:pt x="310552" y="448573"/>
                </a:lnTo>
                <a:lnTo>
                  <a:pt x="0" y="448573"/>
                </a:lnTo>
                <a:close/>
              </a:path>
            </a:pathLst>
          </a:custGeom>
          <a:solidFill>
            <a:srgbClr val="F07D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形状 10"/>
          <p:cNvSpPr/>
          <p:nvPr userDrawn="1"/>
        </p:nvSpPr>
        <p:spPr>
          <a:xfrm>
            <a:off x="462951" y="196087"/>
            <a:ext cx="196065" cy="385947"/>
          </a:xfrm>
          <a:custGeom>
            <a:avLst/>
            <a:gdLst>
              <a:gd name="connsiteX0" fmla="*/ 155274 w 227880"/>
              <a:gd name="connsiteY0" fmla="*/ 0 h 448573"/>
              <a:gd name="connsiteX1" fmla="*/ 227880 w 227880"/>
              <a:gd name="connsiteY1" fmla="*/ 0 h 448573"/>
              <a:gd name="connsiteX2" fmla="*/ 72606 w 227880"/>
              <a:gd name="connsiteY2" fmla="*/ 448573 h 448573"/>
              <a:gd name="connsiteX3" fmla="*/ 0 w 227880"/>
              <a:gd name="connsiteY3" fmla="*/ 448573 h 448573"/>
            </a:gdLst>
            <a:ahLst/>
            <a:cxnLst>
              <a:cxn ang="0">
                <a:pos x="connsiteX0" y="connsiteY0"/>
              </a:cxn>
              <a:cxn ang="0">
                <a:pos x="connsiteX1" y="connsiteY1"/>
              </a:cxn>
              <a:cxn ang="0">
                <a:pos x="connsiteX2" y="connsiteY2"/>
              </a:cxn>
              <a:cxn ang="0">
                <a:pos x="connsiteX3" y="connsiteY3"/>
              </a:cxn>
            </a:cxnLst>
            <a:rect l="l" t="t" r="r" b="b"/>
            <a:pathLst>
              <a:path w="227880" h="448573">
                <a:moveTo>
                  <a:pt x="155274" y="0"/>
                </a:moveTo>
                <a:lnTo>
                  <a:pt x="227880" y="0"/>
                </a:lnTo>
                <a:lnTo>
                  <a:pt x="72606" y="448573"/>
                </a:lnTo>
                <a:lnTo>
                  <a:pt x="0" y="448573"/>
                </a:lnTo>
                <a:close/>
              </a:path>
            </a:pathLst>
          </a:custGeom>
          <a:solidFill>
            <a:srgbClr val="F07D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137CA-D131-4EF6-9B14-D9F7E276C74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55A1B-FC52-483B-B683-58CCB797846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solidFill>
            <a:schemeClr val="tx2">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714375" y="0"/>
            <a:ext cx="5495925" cy="6858000"/>
          </a:xfrm>
          <a:prstGeom prst="parallelogram">
            <a:avLst>
              <a:gd name="adj" fmla="val 46175"/>
            </a:avLst>
          </a:prstGeom>
          <a:gradFill>
            <a:gsLst>
              <a:gs pos="40000">
                <a:srgbClr val="F07D2D"/>
              </a:gs>
              <a:gs pos="100000">
                <a:srgbClr val="F07D2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464306" y="1011555"/>
            <a:ext cx="1479903" cy="623921"/>
            <a:chOff x="1489706" y="1011555"/>
            <a:chExt cx="1479903" cy="623921"/>
          </a:xfrm>
        </p:grpSpPr>
        <p:grpSp>
          <p:nvGrpSpPr>
            <p:cNvPr id="9" name="组合 8"/>
            <p:cNvGrpSpPr/>
            <p:nvPr/>
          </p:nvGrpSpPr>
          <p:grpSpPr>
            <a:xfrm>
              <a:off x="1489706" y="1011555"/>
              <a:ext cx="323216" cy="493395"/>
              <a:chOff x="975360" y="982980"/>
              <a:chExt cx="404863" cy="529936"/>
            </a:xfrm>
          </p:grpSpPr>
          <p:sp>
            <p:nvSpPr>
              <p:cNvPr id="7" name="矩形 6"/>
              <p:cNvSpPr/>
              <p:nvPr/>
            </p:nvSpPr>
            <p:spPr>
              <a:xfrm>
                <a:off x="975360" y="982980"/>
                <a:ext cx="160020" cy="529936"/>
              </a:xfrm>
              <a:prstGeom prst="rect">
                <a:avLst/>
              </a:prstGeom>
              <a:solidFill>
                <a:srgbClr val="F07D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1220203" y="1124296"/>
                <a:ext cx="160020" cy="388620"/>
              </a:xfrm>
              <a:prstGeom prst="rect">
                <a:avLst/>
              </a:prstGeom>
              <a:solidFill>
                <a:srgbClr val="F07D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10" name="文本框 9"/>
            <p:cNvSpPr txBox="1"/>
            <p:nvPr/>
          </p:nvSpPr>
          <p:spPr>
            <a:xfrm>
              <a:off x="1758572" y="1081478"/>
              <a:ext cx="1211037" cy="553998"/>
            </a:xfrm>
            <a:prstGeom prst="rect">
              <a:avLst/>
            </a:prstGeom>
            <a:noFill/>
          </p:spPr>
          <p:txBody>
            <a:bodyPr wrap="none" rtlCol="0">
              <a:spAutoFit/>
            </a:bodyPr>
            <a:lstStyle/>
            <a:p>
              <a:r>
                <a:rPr lang="en-US" altLang="zh-CN" sz="3000" dirty="0">
                  <a:solidFill>
                    <a:schemeClr val="bg1"/>
                  </a:solidFill>
                </a:rPr>
                <a:t>LOGO</a:t>
              </a:r>
              <a:endParaRPr lang="zh-CN" altLang="en-US" sz="3000" dirty="0">
                <a:solidFill>
                  <a:schemeClr val="bg1"/>
                </a:solidFill>
              </a:endParaRPr>
            </a:p>
          </p:txBody>
        </p:sp>
      </p:grpSp>
      <p:grpSp>
        <p:nvGrpSpPr>
          <p:cNvPr id="16" name="组合 15"/>
          <p:cNvGrpSpPr/>
          <p:nvPr/>
        </p:nvGrpSpPr>
        <p:grpSpPr>
          <a:xfrm>
            <a:off x="1336670" y="1670756"/>
            <a:ext cx="5006499" cy="1422893"/>
            <a:chOff x="1362070" y="1632764"/>
            <a:chExt cx="5006499" cy="1422893"/>
          </a:xfrm>
        </p:grpSpPr>
        <p:sp>
          <p:nvSpPr>
            <p:cNvPr id="11" name="文本框 10"/>
            <p:cNvSpPr txBox="1"/>
            <p:nvPr/>
          </p:nvSpPr>
          <p:spPr>
            <a:xfrm>
              <a:off x="1362070" y="1632764"/>
              <a:ext cx="5006499" cy="769441"/>
            </a:xfrm>
            <a:prstGeom prst="rect">
              <a:avLst/>
            </a:prstGeom>
            <a:noFill/>
          </p:spPr>
          <p:txBody>
            <a:bodyPr wrap="none" rtlCol="0">
              <a:spAutoFit/>
            </a:bodyPr>
            <a:lstStyle/>
            <a:p>
              <a:r>
                <a:rPr lang="zh-CN" altLang="en-US" sz="4400" spc="300" dirty="0">
                  <a:solidFill>
                    <a:schemeClr val="bg1"/>
                  </a:solidFill>
                  <a:latin typeface="+mj-ea"/>
                  <a:ea typeface="+mj-ea"/>
                </a:rPr>
                <a:t>简约大气企业宣传</a:t>
              </a:r>
            </a:p>
          </p:txBody>
        </p:sp>
        <p:sp>
          <p:nvSpPr>
            <p:cNvPr id="12" name="文本框 11"/>
            <p:cNvSpPr txBox="1"/>
            <p:nvPr/>
          </p:nvSpPr>
          <p:spPr>
            <a:xfrm>
              <a:off x="1362070" y="2286216"/>
              <a:ext cx="2682401" cy="769441"/>
            </a:xfrm>
            <a:prstGeom prst="rect">
              <a:avLst/>
            </a:prstGeom>
            <a:noFill/>
          </p:spPr>
          <p:txBody>
            <a:bodyPr wrap="none" rtlCol="0">
              <a:spAutoFit/>
            </a:bodyPr>
            <a:lstStyle/>
            <a:p>
              <a:r>
                <a:rPr lang="en-US" altLang="zh-CN" sz="4400" spc="300" dirty="0">
                  <a:solidFill>
                    <a:schemeClr val="bg1"/>
                  </a:solidFill>
                  <a:latin typeface="+mj-ea"/>
                  <a:ea typeface="+mj-ea"/>
                </a:rPr>
                <a:t>PPT</a:t>
              </a:r>
              <a:r>
                <a:rPr lang="zh-CN" altLang="en-US" sz="4400" spc="300" dirty="0">
                  <a:solidFill>
                    <a:schemeClr val="bg1"/>
                  </a:solidFill>
                  <a:latin typeface="+mj-ea"/>
                  <a:ea typeface="+mj-ea"/>
                </a:rPr>
                <a:t>模板</a:t>
              </a:r>
            </a:p>
          </p:txBody>
        </p:sp>
      </p:grpSp>
      <p:sp>
        <p:nvSpPr>
          <p:cNvPr id="13" name="文本框 12"/>
          <p:cNvSpPr txBox="1"/>
          <p:nvPr/>
        </p:nvSpPr>
        <p:spPr>
          <a:xfrm>
            <a:off x="1365244" y="2976529"/>
            <a:ext cx="5867405" cy="830997"/>
          </a:xfrm>
          <a:prstGeom prst="rect">
            <a:avLst/>
          </a:prstGeom>
          <a:noFill/>
        </p:spPr>
        <p:txBody>
          <a:bodyPr wrap="square" rtlCol="0">
            <a:spAutoFit/>
          </a:bodyPr>
          <a:lstStyle/>
          <a:p>
            <a:pPr>
              <a:lnSpc>
                <a:spcPct val="200000"/>
              </a:lnSpc>
            </a:pPr>
            <a:r>
              <a:rPr lang="zh-CN" altLang="en-US" sz="1200" dirty="0">
                <a:solidFill>
                  <a:schemeClr val="bg1">
                    <a:alpha val="70000"/>
                  </a:schemeClr>
                </a:solidFill>
                <a:effectLst/>
                <a:latin typeface="+mn-ea"/>
              </a:rPr>
              <a:t>双击输入替换内容编辑轻松设计高效办公。双击输入替换内容。编辑轻松设计高效办公。双击输入替换内容编辑轻松设计高效办公。</a:t>
            </a:r>
          </a:p>
        </p:txBody>
      </p:sp>
      <p:sp>
        <p:nvSpPr>
          <p:cNvPr id="14" name="文本框 13"/>
          <p:cNvSpPr txBox="1"/>
          <p:nvPr/>
        </p:nvSpPr>
        <p:spPr>
          <a:xfrm>
            <a:off x="1365244" y="3714219"/>
            <a:ext cx="2351926" cy="704232"/>
          </a:xfrm>
          <a:prstGeom prst="rect">
            <a:avLst/>
          </a:prstGeom>
          <a:noFill/>
        </p:spPr>
        <p:txBody>
          <a:bodyPr wrap="none" rtlCol="0">
            <a:spAutoFit/>
          </a:bodyPr>
          <a:lstStyle/>
          <a:p>
            <a:pPr>
              <a:lnSpc>
                <a:spcPct val="150000"/>
              </a:lnSpc>
            </a:pPr>
            <a:r>
              <a:rPr lang="zh-CN" altLang="en-US" sz="1400">
                <a:solidFill>
                  <a:schemeClr val="bg1">
                    <a:alpha val="70000"/>
                  </a:schemeClr>
                </a:solidFill>
              </a:rPr>
              <a:t>汇报人：</a:t>
            </a:r>
            <a:r>
              <a:rPr lang="en-US" altLang="zh-CN" sz="1400">
                <a:solidFill>
                  <a:schemeClr val="bg1">
                    <a:alpha val="70000"/>
                  </a:schemeClr>
                </a:solidFill>
              </a:rPr>
              <a:t>xiazaii</a:t>
            </a:r>
          </a:p>
          <a:p>
            <a:pPr>
              <a:lnSpc>
                <a:spcPct val="150000"/>
              </a:lnSpc>
            </a:pPr>
            <a:r>
              <a:rPr lang="zh-CN" altLang="en-US" sz="1400">
                <a:solidFill>
                  <a:schemeClr val="bg1">
                    <a:alpha val="70000"/>
                  </a:schemeClr>
                </a:solidFill>
              </a:rPr>
              <a:t>汇报时间：</a:t>
            </a:r>
            <a:r>
              <a:rPr lang="en-US" altLang="zh-CN" sz="1400">
                <a:solidFill>
                  <a:schemeClr val="bg1">
                    <a:alpha val="70000"/>
                  </a:schemeClr>
                </a:solidFill>
              </a:rPr>
              <a:t>2020</a:t>
            </a:r>
            <a:r>
              <a:rPr lang="zh-CN" altLang="en-US" sz="1400">
                <a:solidFill>
                  <a:schemeClr val="bg1">
                    <a:alpha val="70000"/>
                  </a:schemeClr>
                </a:solidFill>
              </a:rPr>
              <a:t>年</a:t>
            </a:r>
            <a:r>
              <a:rPr lang="en-US" altLang="zh-CN" sz="1400">
                <a:solidFill>
                  <a:schemeClr val="bg1">
                    <a:alpha val="70000"/>
                  </a:schemeClr>
                </a:solidFill>
              </a:rPr>
              <a:t>12</a:t>
            </a:r>
            <a:r>
              <a:rPr lang="zh-CN" altLang="en-US" sz="1400">
                <a:solidFill>
                  <a:schemeClr val="bg1">
                    <a:alpha val="70000"/>
                  </a:schemeClr>
                </a:solidFill>
              </a:rPr>
              <a:t>月</a:t>
            </a:r>
            <a:r>
              <a:rPr lang="en-US" altLang="zh-CN" sz="1400">
                <a:solidFill>
                  <a:schemeClr val="bg1">
                    <a:alpha val="70000"/>
                  </a:schemeClr>
                </a:solidFill>
              </a:rPr>
              <a:t>12</a:t>
            </a:r>
            <a:r>
              <a:rPr lang="zh-CN" altLang="en-US" sz="1400">
                <a:solidFill>
                  <a:schemeClr val="bg1">
                    <a:alpha val="70000"/>
                  </a:schemeClr>
                </a:solidFill>
              </a:rPr>
              <a:t>日</a:t>
            </a:r>
            <a:endParaRPr lang="zh-CN" altLang="en-US" sz="1400" dirty="0">
              <a:solidFill>
                <a:schemeClr val="bg1">
                  <a:alpha val="70000"/>
                </a:schemeClr>
              </a:solidFill>
            </a:endParaRPr>
          </a:p>
        </p:txBody>
      </p:sp>
      <p:grpSp>
        <p:nvGrpSpPr>
          <p:cNvPr id="23" name="组合 22"/>
          <p:cNvGrpSpPr/>
          <p:nvPr/>
        </p:nvGrpSpPr>
        <p:grpSpPr>
          <a:xfrm>
            <a:off x="11382375" y="5038726"/>
            <a:ext cx="381000" cy="381000"/>
            <a:chOff x="11287125" y="4991101"/>
            <a:chExt cx="381000" cy="381000"/>
          </a:xfrm>
        </p:grpSpPr>
        <p:sp>
          <p:nvSpPr>
            <p:cNvPr id="17" name="椭圆 16"/>
            <p:cNvSpPr/>
            <p:nvPr/>
          </p:nvSpPr>
          <p:spPr>
            <a:xfrm>
              <a:off x="11287125" y="4991101"/>
              <a:ext cx="381000" cy="381000"/>
            </a:xfrm>
            <a:prstGeom prst="ellipse">
              <a:avLst/>
            </a:prstGeom>
            <a:solidFill>
              <a:srgbClr val="F07D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alpha val="70000"/>
                  </a:schemeClr>
                </a:solidFill>
              </a:endParaRPr>
            </a:p>
          </p:txBody>
        </p:sp>
        <p:sp>
          <p:nvSpPr>
            <p:cNvPr id="22" name="chain-links_68872"/>
            <p:cNvSpPr>
              <a:spLocks noChangeAspect="1"/>
            </p:cNvSpPr>
            <p:nvPr/>
          </p:nvSpPr>
          <p:spPr bwMode="auto">
            <a:xfrm>
              <a:off x="11392284" y="5060338"/>
              <a:ext cx="170683" cy="242527"/>
            </a:xfrm>
            <a:custGeom>
              <a:avLst/>
              <a:gdLst>
                <a:gd name="connsiteX0" fmla="*/ 148905 w 426314"/>
                <a:gd name="connsiteY0" fmla="*/ 296101 h 605756"/>
                <a:gd name="connsiteX1" fmla="*/ 157077 w 426314"/>
                <a:gd name="connsiteY1" fmla="*/ 305336 h 605756"/>
                <a:gd name="connsiteX2" fmla="*/ 137830 w 426314"/>
                <a:gd name="connsiteY2" fmla="*/ 344102 h 605756"/>
                <a:gd name="connsiteX3" fmla="*/ 118690 w 426314"/>
                <a:gd name="connsiteY3" fmla="*/ 359028 h 605756"/>
                <a:gd name="connsiteX4" fmla="*/ 100626 w 426314"/>
                <a:gd name="connsiteY4" fmla="*/ 376102 h 605756"/>
                <a:gd name="connsiteX5" fmla="*/ 57293 w 426314"/>
                <a:gd name="connsiteY5" fmla="*/ 463298 h 605756"/>
                <a:gd name="connsiteX6" fmla="*/ 92669 w 426314"/>
                <a:gd name="connsiteY6" fmla="*/ 544910 h 605756"/>
                <a:gd name="connsiteX7" fmla="*/ 93744 w 426314"/>
                <a:gd name="connsiteY7" fmla="*/ 545340 h 605756"/>
                <a:gd name="connsiteX8" fmla="*/ 94712 w 426314"/>
                <a:gd name="connsiteY8" fmla="*/ 545877 h 605756"/>
                <a:gd name="connsiteX9" fmla="*/ 181055 w 426314"/>
                <a:gd name="connsiteY9" fmla="*/ 524078 h 605756"/>
                <a:gd name="connsiteX10" fmla="*/ 223743 w 426314"/>
                <a:gd name="connsiteY10" fmla="*/ 436559 h 605756"/>
                <a:gd name="connsiteX11" fmla="*/ 226324 w 426314"/>
                <a:gd name="connsiteY11" fmla="*/ 411861 h 605756"/>
                <a:gd name="connsiteX12" fmla="*/ 226431 w 426314"/>
                <a:gd name="connsiteY12" fmla="*/ 387700 h 605756"/>
                <a:gd name="connsiteX13" fmla="*/ 245463 w 426314"/>
                <a:gd name="connsiteY13" fmla="*/ 348719 h 605756"/>
                <a:gd name="connsiteX14" fmla="*/ 257721 w 426314"/>
                <a:gd name="connsiteY14" fmla="*/ 349578 h 605756"/>
                <a:gd name="connsiteX15" fmla="*/ 271592 w 426314"/>
                <a:gd name="connsiteY15" fmla="*/ 459862 h 605756"/>
                <a:gd name="connsiteX16" fmla="*/ 228905 w 426314"/>
                <a:gd name="connsiteY16" fmla="*/ 547380 h 605756"/>
                <a:gd name="connsiteX17" fmla="*/ 71379 w 426314"/>
                <a:gd name="connsiteY17" fmla="*/ 593663 h 605756"/>
                <a:gd name="connsiteX18" fmla="*/ 70196 w 426314"/>
                <a:gd name="connsiteY18" fmla="*/ 593126 h 605756"/>
                <a:gd name="connsiteX19" fmla="*/ 69014 w 426314"/>
                <a:gd name="connsiteY19" fmla="*/ 592481 h 605756"/>
                <a:gd name="connsiteX20" fmla="*/ 9552 w 426314"/>
                <a:gd name="connsiteY20" fmla="*/ 439674 h 605756"/>
                <a:gd name="connsiteX21" fmla="*/ 52992 w 426314"/>
                <a:gd name="connsiteY21" fmla="*/ 352478 h 605756"/>
                <a:gd name="connsiteX22" fmla="*/ 148905 w 426314"/>
                <a:gd name="connsiteY22" fmla="*/ 296101 h 605756"/>
                <a:gd name="connsiteX23" fmla="*/ 267867 w 426314"/>
                <a:gd name="connsiteY23" fmla="*/ 165141 h 605756"/>
                <a:gd name="connsiteX24" fmla="*/ 287980 w 426314"/>
                <a:gd name="connsiteY24" fmla="*/ 174806 h 605756"/>
                <a:gd name="connsiteX25" fmla="*/ 294218 w 426314"/>
                <a:gd name="connsiteY25" fmla="*/ 192956 h 605756"/>
                <a:gd name="connsiteX26" fmla="*/ 176550 w 426314"/>
                <a:gd name="connsiteY26" fmla="*/ 434374 h 605756"/>
                <a:gd name="connsiteX27" fmla="*/ 158372 w 426314"/>
                <a:gd name="connsiteY27" fmla="*/ 440603 h 605756"/>
                <a:gd name="connsiteX28" fmla="*/ 138367 w 426314"/>
                <a:gd name="connsiteY28" fmla="*/ 430830 h 605756"/>
                <a:gd name="connsiteX29" fmla="*/ 132128 w 426314"/>
                <a:gd name="connsiteY29" fmla="*/ 412788 h 605756"/>
                <a:gd name="connsiteX30" fmla="*/ 249797 w 426314"/>
                <a:gd name="connsiteY30" fmla="*/ 171370 h 605756"/>
                <a:gd name="connsiteX31" fmla="*/ 267867 w 426314"/>
                <a:gd name="connsiteY31" fmla="*/ 165141 h 605756"/>
                <a:gd name="connsiteX32" fmla="*/ 309732 w 426314"/>
                <a:gd name="connsiteY32" fmla="*/ 280 h 605756"/>
                <a:gd name="connsiteX33" fmla="*/ 354874 w 426314"/>
                <a:gd name="connsiteY33" fmla="*/ 12045 h 605756"/>
                <a:gd name="connsiteX34" fmla="*/ 356057 w 426314"/>
                <a:gd name="connsiteY34" fmla="*/ 12689 h 605756"/>
                <a:gd name="connsiteX35" fmla="*/ 357240 w 426314"/>
                <a:gd name="connsiteY35" fmla="*/ 13226 h 605756"/>
                <a:gd name="connsiteX36" fmla="*/ 416716 w 426314"/>
                <a:gd name="connsiteY36" fmla="*/ 166141 h 605756"/>
                <a:gd name="connsiteX37" fmla="*/ 373373 w 426314"/>
                <a:gd name="connsiteY37" fmla="*/ 253230 h 605756"/>
                <a:gd name="connsiteX38" fmla="*/ 277330 w 426314"/>
                <a:gd name="connsiteY38" fmla="*/ 309607 h 605756"/>
                <a:gd name="connsiteX39" fmla="*/ 269157 w 426314"/>
                <a:gd name="connsiteY39" fmla="*/ 300479 h 605756"/>
                <a:gd name="connsiteX40" fmla="*/ 288516 w 426314"/>
                <a:gd name="connsiteY40" fmla="*/ 261606 h 605756"/>
                <a:gd name="connsiteX41" fmla="*/ 307660 w 426314"/>
                <a:gd name="connsiteY41" fmla="*/ 246787 h 605756"/>
                <a:gd name="connsiteX42" fmla="*/ 325728 w 426314"/>
                <a:gd name="connsiteY42" fmla="*/ 229606 h 605756"/>
                <a:gd name="connsiteX43" fmla="*/ 369071 w 426314"/>
                <a:gd name="connsiteY43" fmla="*/ 142410 h 605756"/>
                <a:gd name="connsiteX44" fmla="*/ 333579 w 426314"/>
                <a:gd name="connsiteY44" fmla="*/ 60905 h 605756"/>
                <a:gd name="connsiteX45" fmla="*/ 332611 w 426314"/>
                <a:gd name="connsiteY45" fmla="*/ 60368 h 605756"/>
                <a:gd name="connsiteX46" fmla="*/ 331536 w 426314"/>
                <a:gd name="connsiteY46" fmla="*/ 59938 h 605756"/>
                <a:gd name="connsiteX47" fmla="*/ 245173 w 426314"/>
                <a:gd name="connsiteY47" fmla="*/ 81630 h 605756"/>
                <a:gd name="connsiteX48" fmla="*/ 202583 w 426314"/>
                <a:gd name="connsiteY48" fmla="*/ 169148 h 605756"/>
                <a:gd name="connsiteX49" fmla="*/ 200002 w 426314"/>
                <a:gd name="connsiteY49" fmla="*/ 193954 h 605756"/>
                <a:gd name="connsiteX50" fmla="*/ 199894 w 426314"/>
                <a:gd name="connsiteY50" fmla="*/ 218115 h 605756"/>
                <a:gd name="connsiteX51" fmla="*/ 180858 w 426314"/>
                <a:gd name="connsiteY51" fmla="*/ 257096 h 605756"/>
                <a:gd name="connsiteX52" fmla="*/ 168597 w 426314"/>
                <a:gd name="connsiteY52" fmla="*/ 256237 h 605756"/>
                <a:gd name="connsiteX53" fmla="*/ 154615 w 426314"/>
                <a:gd name="connsiteY53" fmla="*/ 145953 h 605756"/>
                <a:gd name="connsiteX54" fmla="*/ 197313 w 426314"/>
                <a:gd name="connsiteY54" fmla="*/ 58328 h 605756"/>
                <a:gd name="connsiteX55" fmla="*/ 309732 w 426314"/>
                <a:gd name="connsiteY55" fmla="*/ 280 h 60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6314" h="605756">
                  <a:moveTo>
                    <a:pt x="148905" y="296101"/>
                  </a:moveTo>
                  <a:cubicBezTo>
                    <a:pt x="153314" y="295886"/>
                    <a:pt x="159873" y="299645"/>
                    <a:pt x="157077" y="305336"/>
                  </a:cubicBezTo>
                  <a:cubicBezTo>
                    <a:pt x="151378" y="316933"/>
                    <a:pt x="141809" y="335940"/>
                    <a:pt x="137830" y="344102"/>
                  </a:cubicBezTo>
                  <a:cubicBezTo>
                    <a:pt x="134174" y="351404"/>
                    <a:pt x="123207" y="356558"/>
                    <a:pt x="118690" y="359028"/>
                  </a:cubicBezTo>
                  <a:cubicBezTo>
                    <a:pt x="110841" y="363109"/>
                    <a:pt x="104282" y="368800"/>
                    <a:pt x="100626" y="376102"/>
                  </a:cubicBezTo>
                  <a:lnTo>
                    <a:pt x="57293" y="463298"/>
                  </a:lnTo>
                  <a:cubicBezTo>
                    <a:pt x="43100" y="491755"/>
                    <a:pt x="65035" y="531165"/>
                    <a:pt x="92669" y="544910"/>
                  </a:cubicBezTo>
                  <a:cubicBezTo>
                    <a:pt x="92992" y="545017"/>
                    <a:pt x="93422" y="545232"/>
                    <a:pt x="93744" y="545340"/>
                  </a:cubicBezTo>
                  <a:cubicBezTo>
                    <a:pt x="94067" y="545554"/>
                    <a:pt x="94390" y="545769"/>
                    <a:pt x="94712" y="545877"/>
                  </a:cubicBezTo>
                  <a:cubicBezTo>
                    <a:pt x="122454" y="559407"/>
                    <a:pt x="167185" y="552642"/>
                    <a:pt x="181055" y="524078"/>
                  </a:cubicBezTo>
                  <a:lnTo>
                    <a:pt x="223743" y="436559"/>
                  </a:lnTo>
                  <a:cubicBezTo>
                    <a:pt x="227292" y="429150"/>
                    <a:pt x="227829" y="420559"/>
                    <a:pt x="226324" y="411861"/>
                  </a:cubicBezTo>
                  <a:cubicBezTo>
                    <a:pt x="225464" y="406814"/>
                    <a:pt x="222776" y="395002"/>
                    <a:pt x="226431" y="387700"/>
                  </a:cubicBezTo>
                  <a:cubicBezTo>
                    <a:pt x="230410" y="379538"/>
                    <a:pt x="239765" y="360317"/>
                    <a:pt x="245463" y="348719"/>
                  </a:cubicBezTo>
                  <a:cubicBezTo>
                    <a:pt x="248152" y="343028"/>
                    <a:pt x="255248" y="345927"/>
                    <a:pt x="257721" y="349578"/>
                  </a:cubicBezTo>
                  <a:cubicBezTo>
                    <a:pt x="278797" y="381257"/>
                    <a:pt x="289119" y="423995"/>
                    <a:pt x="271592" y="459862"/>
                  </a:cubicBezTo>
                  <a:lnTo>
                    <a:pt x="228905" y="547380"/>
                  </a:lnTo>
                  <a:cubicBezTo>
                    <a:pt x="203636" y="599354"/>
                    <a:pt x="128583" y="621475"/>
                    <a:pt x="71379" y="593663"/>
                  </a:cubicBezTo>
                  <a:cubicBezTo>
                    <a:pt x="71057" y="593448"/>
                    <a:pt x="70626" y="593233"/>
                    <a:pt x="70196" y="593126"/>
                  </a:cubicBezTo>
                  <a:cubicBezTo>
                    <a:pt x="69874" y="592911"/>
                    <a:pt x="69444" y="592696"/>
                    <a:pt x="69014" y="592481"/>
                  </a:cubicBezTo>
                  <a:cubicBezTo>
                    <a:pt x="12132" y="564239"/>
                    <a:pt x="-16147" y="491433"/>
                    <a:pt x="9552" y="439674"/>
                  </a:cubicBezTo>
                  <a:lnTo>
                    <a:pt x="52992" y="352478"/>
                  </a:lnTo>
                  <a:cubicBezTo>
                    <a:pt x="70734" y="316719"/>
                    <a:pt x="110949" y="298785"/>
                    <a:pt x="148905" y="296101"/>
                  </a:cubicBezTo>
                  <a:close/>
                  <a:moveTo>
                    <a:pt x="267867" y="165141"/>
                  </a:moveTo>
                  <a:lnTo>
                    <a:pt x="287980" y="174806"/>
                  </a:lnTo>
                  <a:cubicBezTo>
                    <a:pt x="294648" y="178136"/>
                    <a:pt x="297445" y="186190"/>
                    <a:pt x="294218" y="192956"/>
                  </a:cubicBezTo>
                  <a:lnTo>
                    <a:pt x="176550" y="434374"/>
                  </a:lnTo>
                  <a:cubicBezTo>
                    <a:pt x="173323" y="441032"/>
                    <a:pt x="165149" y="443932"/>
                    <a:pt x="158372" y="440603"/>
                  </a:cubicBezTo>
                  <a:lnTo>
                    <a:pt x="138367" y="430830"/>
                  </a:lnTo>
                  <a:cubicBezTo>
                    <a:pt x="131591" y="427608"/>
                    <a:pt x="128794" y="419447"/>
                    <a:pt x="132128" y="412788"/>
                  </a:cubicBezTo>
                  <a:lnTo>
                    <a:pt x="249797" y="171370"/>
                  </a:lnTo>
                  <a:cubicBezTo>
                    <a:pt x="253024" y="164604"/>
                    <a:pt x="261198" y="161812"/>
                    <a:pt x="267867" y="165141"/>
                  </a:cubicBezTo>
                  <a:close/>
                  <a:moveTo>
                    <a:pt x="309732" y="280"/>
                  </a:moveTo>
                  <a:cubicBezTo>
                    <a:pt x="325197" y="1300"/>
                    <a:pt x="340597" y="5119"/>
                    <a:pt x="354874" y="12045"/>
                  </a:cubicBezTo>
                  <a:cubicBezTo>
                    <a:pt x="355305" y="12260"/>
                    <a:pt x="355627" y="12475"/>
                    <a:pt x="356057" y="12689"/>
                  </a:cubicBezTo>
                  <a:cubicBezTo>
                    <a:pt x="356488" y="12904"/>
                    <a:pt x="356918" y="13119"/>
                    <a:pt x="357240" y="13226"/>
                  </a:cubicBezTo>
                  <a:cubicBezTo>
                    <a:pt x="414135" y="41468"/>
                    <a:pt x="442528" y="114382"/>
                    <a:pt x="416716" y="166141"/>
                  </a:cubicBezTo>
                  <a:lnTo>
                    <a:pt x="373373" y="253230"/>
                  </a:lnTo>
                  <a:cubicBezTo>
                    <a:pt x="355520" y="288989"/>
                    <a:pt x="315403" y="307030"/>
                    <a:pt x="277330" y="309607"/>
                  </a:cubicBezTo>
                  <a:cubicBezTo>
                    <a:pt x="273028" y="309929"/>
                    <a:pt x="266360" y="306063"/>
                    <a:pt x="269157" y="300479"/>
                  </a:cubicBezTo>
                  <a:cubicBezTo>
                    <a:pt x="274964" y="288882"/>
                    <a:pt x="284536" y="269767"/>
                    <a:pt x="288516" y="261606"/>
                  </a:cubicBezTo>
                  <a:cubicBezTo>
                    <a:pt x="292065" y="254304"/>
                    <a:pt x="303143" y="249149"/>
                    <a:pt x="307660" y="246787"/>
                  </a:cubicBezTo>
                  <a:cubicBezTo>
                    <a:pt x="315511" y="242599"/>
                    <a:pt x="321964" y="237015"/>
                    <a:pt x="325728" y="229606"/>
                  </a:cubicBezTo>
                  <a:lnTo>
                    <a:pt x="369071" y="142410"/>
                  </a:lnTo>
                  <a:cubicBezTo>
                    <a:pt x="383268" y="114060"/>
                    <a:pt x="361220" y="74543"/>
                    <a:pt x="333579" y="60905"/>
                  </a:cubicBezTo>
                  <a:cubicBezTo>
                    <a:pt x="333257" y="60690"/>
                    <a:pt x="332934" y="60583"/>
                    <a:pt x="332611" y="60368"/>
                  </a:cubicBezTo>
                  <a:cubicBezTo>
                    <a:pt x="332289" y="60261"/>
                    <a:pt x="331966" y="60046"/>
                    <a:pt x="331536" y="59938"/>
                  </a:cubicBezTo>
                  <a:cubicBezTo>
                    <a:pt x="303788" y="46408"/>
                    <a:pt x="259154" y="53066"/>
                    <a:pt x="245173" y="81630"/>
                  </a:cubicBezTo>
                  <a:lnTo>
                    <a:pt x="202583" y="169148"/>
                  </a:lnTo>
                  <a:cubicBezTo>
                    <a:pt x="198926" y="176558"/>
                    <a:pt x="198496" y="185148"/>
                    <a:pt x="200002" y="193954"/>
                  </a:cubicBezTo>
                  <a:cubicBezTo>
                    <a:pt x="200862" y="199001"/>
                    <a:pt x="203443" y="210813"/>
                    <a:pt x="199894" y="218115"/>
                  </a:cubicBezTo>
                  <a:cubicBezTo>
                    <a:pt x="195807" y="226277"/>
                    <a:pt x="186558" y="245498"/>
                    <a:pt x="180858" y="257096"/>
                  </a:cubicBezTo>
                  <a:cubicBezTo>
                    <a:pt x="178061" y="262680"/>
                    <a:pt x="170963" y="259780"/>
                    <a:pt x="168597" y="256237"/>
                  </a:cubicBezTo>
                  <a:cubicBezTo>
                    <a:pt x="147409" y="224558"/>
                    <a:pt x="137192" y="181820"/>
                    <a:pt x="154615" y="145953"/>
                  </a:cubicBezTo>
                  <a:lnTo>
                    <a:pt x="197313" y="58328"/>
                  </a:lnTo>
                  <a:cubicBezTo>
                    <a:pt x="216350" y="19347"/>
                    <a:pt x="263336" y="-2781"/>
                    <a:pt x="309732" y="280"/>
                  </a:cubicBezTo>
                  <a:close/>
                </a:path>
              </a:pathLst>
            </a:custGeom>
            <a:solidFill>
              <a:schemeClr val="bg1"/>
            </a:solidFill>
            <a:ln>
              <a:noFill/>
            </a:ln>
          </p:spPr>
          <p:txBody>
            <a:bodyPr/>
            <a:lstStyle/>
            <a:p>
              <a:endParaRPr lang="zh-CN" altLang="en-US"/>
            </a:p>
          </p:txBody>
        </p:sp>
      </p:grpSp>
      <p:sp>
        <p:nvSpPr>
          <p:cNvPr id="26" name="文本框 25"/>
          <p:cNvSpPr txBox="1"/>
          <p:nvPr/>
        </p:nvSpPr>
        <p:spPr>
          <a:xfrm>
            <a:off x="9065895" y="5059949"/>
            <a:ext cx="2316480" cy="337185"/>
          </a:xfrm>
          <a:prstGeom prst="rect">
            <a:avLst/>
          </a:prstGeom>
          <a:noFill/>
        </p:spPr>
        <p:txBody>
          <a:bodyPr wrap="none" rtlCol="0">
            <a:spAutoFit/>
          </a:bodyPr>
          <a:lstStyle/>
          <a:p>
            <a:pPr algn="r"/>
            <a:r>
              <a:rPr lang="en-US" altLang="zh-CN" sz="1600" dirty="0">
                <a:solidFill>
                  <a:schemeClr val="bg1">
                    <a:alpha val="70000"/>
                  </a:schemeClr>
                </a:solidFill>
              </a:rPr>
              <a:t>http://www.ppthui.com</a:t>
            </a:r>
            <a:endParaRPr lang="zh-CN" altLang="en-US" sz="1600" dirty="0">
              <a:solidFill>
                <a:schemeClr val="bg1">
                  <a:alpha val="70000"/>
                </a:schemeClr>
              </a:solidFill>
            </a:endParaRPr>
          </a:p>
        </p:txBody>
      </p:sp>
      <p:grpSp>
        <p:nvGrpSpPr>
          <p:cNvPr id="24" name="组合 23"/>
          <p:cNvGrpSpPr/>
          <p:nvPr/>
        </p:nvGrpSpPr>
        <p:grpSpPr>
          <a:xfrm>
            <a:off x="11382375" y="5553075"/>
            <a:ext cx="381000" cy="381000"/>
            <a:chOff x="11287125" y="5505450"/>
            <a:chExt cx="381000" cy="381000"/>
          </a:xfrm>
        </p:grpSpPr>
        <p:sp>
          <p:nvSpPr>
            <p:cNvPr id="18" name="椭圆 17"/>
            <p:cNvSpPr/>
            <p:nvPr/>
          </p:nvSpPr>
          <p:spPr>
            <a:xfrm>
              <a:off x="11287125" y="5505450"/>
              <a:ext cx="381000" cy="381000"/>
            </a:xfrm>
            <a:prstGeom prst="ellipse">
              <a:avLst/>
            </a:prstGeom>
            <a:solidFill>
              <a:srgbClr val="F07D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alpha val="70000"/>
                  </a:schemeClr>
                </a:solidFill>
              </a:endParaRPr>
            </a:p>
          </p:txBody>
        </p:sp>
        <p:sp>
          <p:nvSpPr>
            <p:cNvPr id="21" name="telephone-call_74451"/>
            <p:cNvSpPr>
              <a:spLocks noChangeAspect="1"/>
            </p:cNvSpPr>
            <p:nvPr/>
          </p:nvSpPr>
          <p:spPr bwMode="auto">
            <a:xfrm>
              <a:off x="11372043" y="5575768"/>
              <a:ext cx="211165" cy="240364"/>
            </a:xfrm>
            <a:custGeom>
              <a:avLst/>
              <a:gdLst>
                <a:gd name="T0" fmla="*/ 3295 w 3369"/>
                <a:gd name="T1" fmla="*/ 3138 h 3840"/>
                <a:gd name="T2" fmla="*/ 2771 w 3369"/>
                <a:gd name="T3" fmla="*/ 2472 h 3840"/>
                <a:gd name="T4" fmla="*/ 2469 w 3369"/>
                <a:gd name="T5" fmla="*/ 2437 h 3840"/>
                <a:gd name="T6" fmla="*/ 2267 w 3369"/>
                <a:gd name="T7" fmla="*/ 2596 h 3840"/>
                <a:gd name="T8" fmla="*/ 1368 w 3369"/>
                <a:gd name="T9" fmla="*/ 2197 h 3840"/>
                <a:gd name="T10" fmla="*/ 1184 w 3369"/>
                <a:gd name="T11" fmla="*/ 1236 h 3840"/>
                <a:gd name="T12" fmla="*/ 1386 w 3369"/>
                <a:gd name="T13" fmla="*/ 1076 h 3840"/>
                <a:gd name="T14" fmla="*/ 1422 w 3369"/>
                <a:gd name="T15" fmla="*/ 775 h 3840"/>
                <a:gd name="T16" fmla="*/ 897 w 3369"/>
                <a:gd name="T17" fmla="*/ 109 h 3840"/>
                <a:gd name="T18" fmla="*/ 595 w 3369"/>
                <a:gd name="T19" fmla="*/ 73 h 3840"/>
                <a:gd name="T20" fmla="*/ 388 w 3369"/>
                <a:gd name="T21" fmla="*/ 237 h 3840"/>
                <a:gd name="T22" fmla="*/ 97 w 3369"/>
                <a:gd name="T23" fmla="*/ 1370 h 3840"/>
                <a:gd name="T24" fmla="*/ 744 w 3369"/>
                <a:gd name="T25" fmla="*/ 2689 h 3840"/>
                <a:gd name="T26" fmla="*/ 1877 w 3369"/>
                <a:gd name="T27" fmla="*/ 3626 h 3840"/>
                <a:gd name="T28" fmla="*/ 3056 w 3369"/>
                <a:gd name="T29" fmla="*/ 3600 h 3840"/>
                <a:gd name="T30" fmla="*/ 3057 w 3369"/>
                <a:gd name="T31" fmla="*/ 3599 h 3840"/>
                <a:gd name="T32" fmla="*/ 3260 w 3369"/>
                <a:gd name="T33" fmla="*/ 3440 h 3840"/>
                <a:gd name="T34" fmla="*/ 3295 w 3369"/>
                <a:gd name="T35" fmla="*/ 3138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69" h="3840">
                  <a:moveTo>
                    <a:pt x="3295" y="3138"/>
                  </a:moveTo>
                  <a:lnTo>
                    <a:pt x="2771" y="2472"/>
                  </a:lnTo>
                  <a:cubicBezTo>
                    <a:pt x="2697" y="2379"/>
                    <a:pt x="2562" y="2363"/>
                    <a:pt x="2469" y="2437"/>
                  </a:cubicBezTo>
                  <a:lnTo>
                    <a:pt x="2267" y="2596"/>
                  </a:lnTo>
                  <a:cubicBezTo>
                    <a:pt x="2173" y="2669"/>
                    <a:pt x="1774" y="2712"/>
                    <a:pt x="1368" y="2197"/>
                  </a:cubicBezTo>
                  <a:cubicBezTo>
                    <a:pt x="963" y="1683"/>
                    <a:pt x="1091" y="1309"/>
                    <a:pt x="1184" y="1236"/>
                  </a:cubicBezTo>
                  <a:lnTo>
                    <a:pt x="1386" y="1076"/>
                  </a:lnTo>
                  <a:cubicBezTo>
                    <a:pt x="1479" y="1003"/>
                    <a:pt x="1495" y="868"/>
                    <a:pt x="1422" y="775"/>
                  </a:cubicBezTo>
                  <a:lnTo>
                    <a:pt x="897" y="109"/>
                  </a:lnTo>
                  <a:cubicBezTo>
                    <a:pt x="824" y="16"/>
                    <a:pt x="689" y="0"/>
                    <a:pt x="595" y="73"/>
                  </a:cubicBezTo>
                  <a:cubicBezTo>
                    <a:pt x="595" y="73"/>
                    <a:pt x="389" y="236"/>
                    <a:pt x="388" y="237"/>
                  </a:cubicBezTo>
                  <a:cubicBezTo>
                    <a:pt x="103" y="472"/>
                    <a:pt x="0" y="873"/>
                    <a:pt x="97" y="1370"/>
                  </a:cubicBezTo>
                  <a:cubicBezTo>
                    <a:pt x="182" y="1798"/>
                    <a:pt x="412" y="2267"/>
                    <a:pt x="744" y="2689"/>
                  </a:cubicBezTo>
                  <a:cubicBezTo>
                    <a:pt x="1077" y="3111"/>
                    <a:pt x="1479" y="3444"/>
                    <a:pt x="1877" y="3626"/>
                  </a:cubicBezTo>
                  <a:cubicBezTo>
                    <a:pt x="2342" y="3840"/>
                    <a:pt x="2761" y="3831"/>
                    <a:pt x="3056" y="3600"/>
                  </a:cubicBezTo>
                  <a:cubicBezTo>
                    <a:pt x="3056" y="3600"/>
                    <a:pt x="3057" y="3599"/>
                    <a:pt x="3057" y="3599"/>
                  </a:cubicBezTo>
                  <a:lnTo>
                    <a:pt x="3260" y="3440"/>
                  </a:lnTo>
                  <a:cubicBezTo>
                    <a:pt x="3353" y="3366"/>
                    <a:pt x="3369" y="3231"/>
                    <a:pt x="3295" y="3138"/>
                  </a:cubicBezTo>
                  <a:close/>
                </a:path>
              </a:pathLst>
            </a:custGeom>
            <a:solidFill>
              <a:schemeClr val="bg1"/>
            </a:solidFill>
            <a:ln>
              <a:noFill/>
            </a:ln>
          </p:spPr>
          <p:txBody>
            <a:bodyPr/>
            <a:lstStyle/>
            <a:p>
              <a:endParaRPr lang="zh-CN" altLang="en-US"/>
            </a:p>
          </p:txBody>
        </p:sp>
      </p:grpSp>
      <p:sp>
        <p:nvSpPr>
          <p:cNvPr id="30" name="文本框 29"/>
          <p:cNvSpPr txBox="1"/>
          <p:nvPr/>
        </p:nvSpPr>
        <p:spPr>
          <a:xfrm>
            <a:off x="9934543" y="5574298"/>
            <a:ext cx="1447832" cy="338554"/>
          </a:xfrm>
          <a:prstGeom prst="rect">
            <a:avLst/>
          </a:prstGeom>
          <a:noFill/>
        </p:spPr>
        <p:txBody>
          <a:bodyPr wrap="none" rtlCol="0">
            <a:spAutoFit/>
          </a:bodyPr>
          <a:lstStyle/>
          <a:p>
            <a:pPr algn="r"/>
            <a:r>
              <a:rPr lang="en-US" altLang="zh-CN" sz="1600" dirty="0">
                <a:solidFill>
                  <a:schemeClr val="bg1">
                    <a:alpha val="70000"/>
                  </a:schemeClr>
                </a:solidFill>
              </a:rPr>
              <a:t>123-456-7890</a:t>
            </a:r>
            <a:endParaRPr lang="zh-CN" altLang="en-US" sz="1600" dirty="0">
              <a:solidFill>
                <a:schemeClr val="bg1">
                  <a:alpha val="70000"/>
                </a:schemeClr>
              </a:solidFill>
            </a:endParaRPr>
          </a:p>
        </p:txBody>
      </p:sp>
      <p:grpSp>
        <p:nvGrpSpPr>
          <p:cNvPr id="25" name="组合 24"/>
          <p:cNvGrpSpPr/>
          <p:nvPr/>
        </p:nvGrpSpPr>
        <p:grpSpPr>
          <a:xfrm>
            <a:off x="11382375" y="6067424"/>
            <a:ext cx="381000" cy="381000"/>
            <a:chOff x="11287125" y="6019799"/>
            <a:chExt cx="381000" cy="381000"/>
          </a:xfrm>
        </p:grpSpPr>
        <p:sp>
          <p:nvSpPr>
            <p:cNvPr id="19" name="椭圆 18"/>
            <p:cNvSpPr/>
            <p:nvPr/>
          </p:nvSpPr>
          <p:spPr>
            <a:xfrm>
              <a:off x="11287125" y="6019799"/>
              <a:ext cx="381000" cy="381000"/>
            </a:xfrm>
            <a:prstGeom prst="ellipse">
              <a:avLst/>
            </a:prstGeom>
            <a:solidFill>
              <a:srgbClr val="F07D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alpha val="70000"/>
                  </a:schemeClr>
                </a:solidFill>
              </a:endParaRPr>
            </a:p>
          </p:txBody>
        </p:sp>
        <p:sp>
          <p:nvSpPr>
            <p:cNvPr id="20" name="envelope_222353"/>
            <p:cNvSpPr>
              <a:spLocks noChangeAspect="1"/>
            </p:cNvSpPr>
            <p:nvPr/>
          </p:nvSpPr>
          <p:spPr bwMode="auto">
            <a:xfrm>
              <a:off x="11357960" y="6127183"/>
              <a:ext cx="239331" cy="166233"/>
            </a:xfrm>
            <a:custGeom>
              <a:avLst/>
              <a:gdLst>
                <a:gd name="connsiteX0" fmla="*/ 243087 w 607639"/>
                <a:gd name="connsiteY0" fmla="*/ 237171 h 422052"/>
                <a:gd name="connsiteX1" fmla="*/ 303784 w 607639"/>
                <a:gd name="connsiteY1" fmla="*/ 289969 h 422052"/>
                <a:gd name="connsiteX2" fmla="*/ 364570 w 607639"/>
                <a:gd name="connsiteY2" fmla="*/ 237171 h 422052"/>
                <a:gd name="connsiteX3" fmla="*/ 577366 w 607639"/>
                <a:gd name="connsiteY3" fmla="*/ 422052 h 422052"/>
                <a:gd name="connsiteX4" fmla="*/ 30202 w 607639"/>
                <a:gd name="connsiteY4" fmla="*/ 422052 h 422052"/>
                <a:gd name="connsiteX5" fmla="*/ 0 w 607639"/>
                <a:gd name="connsiteY5" fmla="*/ 26180 h 422052"/>
                <a:gd name="connsiteX6" fmla="*/ 212825 w 607639"/>
                <a:gd name="connsiteY6" fmla="*/ 210947 h 422052"/>
                <a:gd name="connsiteX7" fmla="*/ 0 w 607639"/>
                <a:gd name="connsiteY7" fmla="*/ 395802 h 422052"/>
                <a:gd name="connsiteX8" fmla="*/ 607639 w 607639"/>
                <a:gd name="connsiteY8" fmla="*/ 26180 h 422052"/>
                <a:gd name="connsiteX9" fmla="*/ 607639 w 607639"/>
                <a:gd name="connsiteY9" fmla="*/ 395802 h 422052"/>
                <a:gd name="connsiteX10" fmla="*/ 394743 w 607639"/>
                <a:gd name="connsiteY10" fmla="*/ 210947 h 422052"/>
                <a:gd name="connsiteX11" fmla="*/ 30202 w 607639"/>
                <a:gd name="connsiteY11" fmla="*/ 0 h 422052"/>
                <a:gd name="connsiteX12" fmla="*/ 577366 w 607639"/>
                <a:gd name="connsiteY12" fmla="*/ 0 h 422052"/>
                <a:gd name="connsiteX13" fmla="*/ 364570 w 607639"/>
                <a:gd name="connsiteY13" fmla="*/ 184740 h 422052"/>
                <a:gd name="connsiteX14" fmla="*/ 362612 w 607639"/>
                <a:gd name="connsiteY14" fmla="*/ 183052 h 422052"/>
                <a:gd name="connsiteX15" fmla="*/ 350508 w 607639"/>
                <a:gd name="connsiteY15" fmla="*/ 197003 h 422052"/>
                <a:gd name="connsiteX16" fmla="*/ 303784 w 607639"/>
                <a:gd name="connsiteY16" fmla="*/ 237523 h 422052"/>
                <a:gd name="connsiteX17" fmla="*/ 257060 w 607639"/>
                <a:gd name="connsiteY17" fmla="*/ 197003 h 422052"/>
                <a:gd name="connsiteX18" fmla="*/ 245045 w 607639"/>
                <a:gd name="connsiteY18" fmla="*/ 183052 h 422052"/>
                <a:gd name="connsiteX19" fmla="*/ 243087 w 607639"/>
                <a:gd name="connsiteY19" fmla="*/ 184740 h 42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7639" h="422052">
                  <a:moveTo>
                    <a:pt x="243087" y="237171"/>
                  </a:moveTo>
                  <a:lnTo>
                    <a:pt x="303784" y="289969"/>
                  </a:lnTo>
                  <a:lnTo>
                    <a:pt x="364570" y="237171"/>
                  </a:lnTo>
                  <a:lnTo>
                    <a:pt x="577366" y="422052"/>
                  </a:lnTo>
                  <a:lnTo>
                    <a:pt x="30202" y="422052"/>
                  </a:lnTo>
                  <a:close/>
                  <a:moveTo>
                    <a:pt x="0" y="26180"/>
                  </a:moveTo>
                  <a:lnTo>
                    <a:pt x="212825" y="210947"/>
                  </a:lnTo>
                  <a:lnTo>
                    <a:pt x="0" y="395802"/>
                  </a:lnTo>
                  <a:close/>
                  <a:moveTo>
                    <a:pt x="607639" y="26180"/>
                  </a:moveTo>
                  <a:lnTo>
                    <a:pt x="607639" y="395802"/>
                  </a:lnTo>
                  <a:lnTo>
                    <a:pt x="394743" y="210947"/>
                  </a:lnTo>
                  <a:close/>
                  <a:moveTo>
                    <a:pt x="30202" y="0"/>
                  </a:moveTo>
                  <a:lnTo>
                    <a:pt x="577366" y="0"/>
                  </a:lnTo>
                  <a:lnTo>
                    <a:pt x="364570" y="184740"/>
                  </a:lnTo>
                  <a:lnTo>
                    <a:pt x="362612" y="183052"/>
                  </a:lnTo>
                  <a:lnTo>
                    <a:pt x="350508" y="197003"/>
                  </a:lnTo>
                  <a:lnTo>
                    <a:pt x="303784" y="237523"/>
                  </a:lnTo>
                  <a:lnTo>
                    <a:pt x="257060" y="197003"/>
                  </a:lnTo>
                  <a:lnTo>
                    <a:pt x="245045" y="183052"/>
                  </a:lnTo>
                  <a:lnTo>
                    <a:pt x="243087" y="184740"/>
                  </a:lnTo>
                  <a:close/>
                </a:path>
              </a:pathLst>
            </a:custGeom>
            <a:solidFill>
              <a:schemeClr val="bg1"/>
            </a:solidFill>
            <a:ln>
              <a:noFill/>
            </a:ln>
          </p:spPr>
          <p:txBody>
            <a:bodyPr/>
            <a:lstStyle/>
            <a:p>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par>
                                <p:cTn id="15" presetID="14"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p:stCondLst>
                              <p:cond delay="1000"/>
                            </p:stCondLst>
                            <p:childTnLst>
                              <p:par>
                                <p:cTn id="25" presetID="45"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ppt_w</p:attrName>
                                        </p:attrNameLst>
                                      </p:cBhvr>
                                      <p:tavLst>
                                        <p:tav tm="0" fmla="#ppt_w*sin(2.5*pi*$)">
                                          <p:val>
                                            <p:fltVal val="0"/>
                                          </p:val>
                                        </p:tav>
                                        <p:tav tm="100000">
                                          <p:val>
                                            <p:fltVal val="1"/>
                                          </p:val>
                                        </p:tav>
                                      </p:tavLst>
                                    </p:anim>
                                    <p:anim calcmode="lin" valueType="num">
                                      <p:cBhvr>
                                        <p:cTn id="29" dur="500" fill="hold"/>
                                        <p:tgtEl>
                                          <p:spTgt spid="23"/>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anim calcmode="lin" valueType="num">
                                      <p:cBhvr>
                                        <p:cTn id="33" dur="500" fill="hold"/>
                                        <p:tgtEl>
                                          <p:spTgt spid="24"/>
                                        </p:tgtEl>
                                        <p:attrNameLst>
                                          <p:attrName>ppt_w</p:attrName>
                                        </p:attrNameLst>
                                      </p:cBhvr>
                                      <p:tavLst>
                                        <p:tav tm="0" fmla="#ppt_w*sin(2.5*pi*$)">
                                          <p:val>
                                            <p:fltVal val="0"/>
                                          </p:val>
                                        </p:tav>
                                        <p:tav tm="100000">
                                          <p:val>
                                            <p:fltVal val="1"/>
                                          </p:val>
                                        </p:tav>
                                      </p:tavLst>
                                    </p:anim>
                                    <p:anim calcmode="lin" valueType="num">
                                      <p:cBhvr>
                                        <p:cTn id="34" dur="5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ppt_w</p:attrName>
                                        </p:attrNameLst>
                                      </p:cBhvr>
                                      <p:tavLst>
                                        <p:tav tm="0" fmla="#ppt_w*sin(2.5*pi*$)">
                                          <p:val>
                                            <p:fltVal val="0"/>
                                          </p:val>
                                        </p:tav>
                                        <p:tav tm="100000">
                                          <p:val>
                                            <p:fltVal val="1"/>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2" presetClass="entr" presetSubtype="2"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left)">
                                      <p:cBhvr>
                                        <p:cTn id="43" dur="500"/>
                                        <p:tgtEl>
                                          <p:spTgt spid="26"/>
                                        </p:tgtEl>
                                      </p:cBhvr>
                                    </p:animEffect>
                                  </p:childTnLst>
                                </p:cTn>
                              </p:par>
                              <p:par>
                                <p:cTn id="44" presetID="12" presetClass="entr" presetSubtype="2"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p:tgtEl>
                                          <p:spTgt spid="30"/>
                                        </p:tgtEl>
                                        <p:attrNameLst>
                                          <p:attrName>ppt_x</p:attrName>
                                        </p:attrNameLst>
                                      </p:cBhvr>
                                      <p:tavLst>
                                        <p:tav tm="0">
                                          <p:val>
                                            <p:strVal val="#ppt_x+#ppt_w*1.125000"/>
                                          </p:val>
                                        </p:tav>
                                        <p:tav tm="100000">
                                          <p:val>
                                            <p:strVal val="#ppt_x"/>
                                          </p:val>
                                        </p:tav>
                                      </p:tavLst>
                                    </p:anim>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p:bldP spid="14" grpId="0"/>
      <p:bldP spid="26"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企业项目介绍</a:t>
            </a:r>
          </a:p>
        </p:txBody>
      </p:sp>
      <p:sp>
        <p:nvSpPr>
          <p:cNvPr id="3" name="Rectangle 1"/>
          <p:cNvSpPr/>
          <p:nvPr/>
        </p:nvSpPr>
        <p:spPr>
          <a:xfrm>
            <a:off x="1990910" y="4337921"/>
            <a:ext cx="470515" cy="1074515"/>
          </a:xfrm>
          <a:prstGeom prst="rect">
            <a:avLst/>
          </a:prstGeom>
          <a:gradFill>
            <a:gsLst>
              <a:gs pos="0">
                <a:schemeClr val="accent1">
                  <a:lumMod val="5000"/>
                  <a:lumOff val="95000"/>
                  <a:alpha val="0"/>
                </a:schemeClr>
              </a:gs>
              <a:gs pos="74000">
                <a:schemeClr val="accent2"/>
              </a:gs>
              <a:gs pos="83000">
                <a:schemeClr val="accent2"/>
              </a:gs>
              <a:gs pos="100000">
                <a:schemeClr val="accent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4" name="Rectangle 2"/>
          <p:cNvSpPr/>
          <p:nvPr/>
        </p:nvSpPr>
        <p:spPr>
          <a:xfrm>
            <a:off x="2461425" y="3319456"/>
            <a:ext cx="470515" cy="2092982"/>
          </a:xfrm>
          <a:prstGeom prst="rect">
            <a:avLst/>
          </a:prstGeom>
          <a:gradFill>
            <a:gsLst>
              <a:gs pos="0">
                <a:schemeClr val="accent1">
                  <a:lumMod val="5000"/>
                  <a:lumOff val="95000"/>
                  <a:alpha val="0"/>
                </a:schemeClr>
              </a:gs>
              <a:gs pos="74000">
                <a:schemeClr val="accent1"/>
              </a:gs>
              <a:gs pos="83000">
                <a:schemeClr val="accent1"/>
              </a:gs>
              <a:gs pos="100000">
                <a:schemeClr val="accent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5" name="Rectangle 3"/>
          <p:cNvSpPr/>
          <p:nvPr/>
        </p:nvSpPr>
        <p:spPr>
          <a:xfrm>
            <a:off x="3062639" y="3576839"/>
            <a:ext cx="470515" cy="1835598"/>
          </a:xfrm>
          <a:prstGeom prst="rect">
            <a:avLst/>
          </a:prstGeom>
          <a:gradFill>
            <a:gsLst>
              <a:gs pos="0">
                <a:schemeClr val="accent1">
                  <a:lumMod val="5000"/>
                  <a:lumOff val="95000"/>
                  <a:alpha val="0"/>
                </a:schemeClr>
              </a:gs>
              <a:gs pos="74000">
                <a:schemeClr val="accent2"/>
              </a:gs>
              <a:gs pos="83000">
                <a:schemeClr val="accent2"/>
              </a:gs>
              <a:gs pos="100000">
                <a:schemeClr val="accent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6" name="Rectangle 4"/>
          <p:cNvSpPr/>
          <p:nvPr/>
        </p:nvSpPr>
        <p:spPr>
          <a:xfrm>
            <a:off x="3533154" y="4041539"/>
            <a:ext cx="470515" cy="1370899"/>
          </a:xfrm>
          <a:prstGeom prst="rect">
            <a:avLst/>
          </a:prstGeom>
          <a:gradFill>
            <a:gsLst>
              <a:gs pos="0">
                <a:schemeClr val="accent1">
                  <a:lumMod val="5000"/>
                  <a:lumOff val="95000"/>
                  <a:alpha val="0"/>
                </a:schemeClr>
              </a:gs>
              <a:gs pos="74000">
                <a:schemeClr val="accent1"/>
              </a:gs>
              <a:gs pos="83000">
                <a:schemeClr val="accent1"/>
              </a:gs>
              <a:gs pos="100000">
                <a:schemeClr val="accent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7" name="Rectangle 5"/>
          <p:cNvSpPr/>
          <p:nvPr/>
        </p:nvSpPr>
        <p:spPr>
          <a:xfrm>
            <a:off x="4134368" y="2279702"/>
            <a:ext cx="470515" cy="3132734"/>
          </a:xfrm>
          <a:prstGeom prst="rect">
            <a:avLst/>
          </a:prstGeom>
          <a:gradFill>
            <a:gsLst>
              <a:gs pos="0">
                <a:schemeClr val="accent1">
                  <a:lumMod val="5000"/>
                  <a:lumOff val="95000"/>
                  <a:alpha val="0"/>
                </a:schemeClr>
              </a:gs>
              <a:gs pos="74000">
                <a:schemeClr val="accent2"/>
              </a:gs>
              <a:gs pos="83000">
                <a:schemeClr val="accent2"/>
              </a:gs>
              <a:gs pos="100000">
                <a:schemeClr val="accent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8" name="Rectangle 6"/>
          <p:cNvSpPr/>
          <p:nvPr/>
        </p:nvSpPr>
        <p:spPr>
          <a:xfrm>
            <a:off x="4604883" y="2119519"/>
            <a:ext cx="470515" cy="3292917"/>
          </a:xfrm>
          <a:prstGeom prst="rect">
            <a:avLst/>
          </a:prstGeom>
          <a:gradFill>
            <a:gsLst>
              <a:gs pos="0">
                <a:schemeClr val="accent1">
                  <a:lumMod val="5000"/>
                  <a:lumOff val="95000"/>
                  <a:alpha val="0"/>
                </a:schemeClr>
              </a:gs>
              <a:gs pos="74000">
                <a:schemeClr val="accent1"/>
              </a:gs>
              <a:gs pos="83000">
                <a:schemeClr val="accent1"/>
              </a:gs>
              <a:gs pos="100000">
                <a:schemeClr val="accent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9" name="Rectangle 7"/>
          <p:cNvSpPr/>
          <p:nvPr/>
        </p:nvSpPr>
        <p:spPr>
          <a:xfrm>
            <a:off x="5206097" y="2554133"/>
            <a:ext cx="470515" cy="2858305"/>
          </a:xfrm>
          <a:prstGeom prst="rect">
            <a:avLst/>
          </a:prstGeom>
          <a:gradFill>
            <a:gsLst>
              <a:gs pos="0">
                <a:schemeClr val="accent1">
                  <a:lumMod val="5000"/>
                  <a:lumOff val="95000"/>
                  <a:alpha val="0"/>
                </a:schemeClr>
              </a:gs>
              <a:gs pos="74000">
                <a:schemeClr val="accent2"/>
              </a:gs>
              <a:gs pos="83000">
                <a:schemeClr val="accent2"/>
              </a:gs>
              <a:gs pos="100000">
                <a:schemeClr val="accent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0" name="Rectangle 8"/>
          <p:cNvSpPr/>
          <p:nvPr/>
        </p:nvSpPr>
        <p:spPr>
          <a:xfrm>
            <a:off x="5676613" y="2993219"/>
            <a:ext cx="470515" cy="2419219"/>
          </a:xfrm>
          <a:prstGeom prst="rect">
            <a:avLst/>
          </a:prstGeom>
          <a:gradFill>
            <a:gsLst>
              <a:gs pos="0">
                <a:schemeClr val="accent1">
                  <a:lumMod val="5000"/>
                  <a:lumOff val="95000"/>
                  <a:alpha val="0"/>
                </a:schemeClr>
              </a:gs>
              <a:gs pos="74000">
                <a:schemeClr val="accent1"/>
              </a:gs>
              <a:gs pos="83000">
                <a:schemeClr val="accent1"/>
              </a:gs>
              <a:gs pos="100000">
                <a:schemeClr val="accent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1" name="TextBox 19"/>
          <p:cNvSpPr txBox="1"/>
          <p:nvPr/>
        </p:nvSpPr>
        <p:spPr>
          <a:xfrm>
            <a:off x="1940166" y="5412437"/>
            <a:ext cx="1018427" cy="276999"/>
          </a:xfrm>
          <a:prstGeom prst="rect">
            <a:avLst/>
          </a:prstGeom>
          <a:noFill/>
        </p:spPr>
        <p:txBody>
          <a:bodyPr wrap="square" rtlCol="0">
            <a:spAutoFit/>
          </a:bodyPr>
          <a:lstStyle/>
          <a:p>
            <a:pPr algn="ctr"/>
            <a:r>
              <a:rPr lang="en-US" sz="1200" b="1" dirty="0">
                <a:solidFill>
                  <a:schemeClr val="bg1">
                    <a:lumMod val="50000"/>
                  </a:schemeClr>
                </a:solidFill>
                <a:latin typeface="+mj-lt"/>
              </a:rPr>
              <a:t>001</a:t>
            </a:r>
            <a:endParaRPr lang="id-ID" sz="1200" b="1" dirty="0">
              <a:solidFill>
                <a:schemeClr val="bg1">
                  <a:lumMod val="50000"/>
                </a:schemeClr>
              </a:solidFill>
              <a:latin typeface="+mj-lt"/>
            </a:endParaRPr>
          </a:p>
        </p:txBody>
      </p:sp>
      <p:sp>
        <p:nvSpPr>
          <p:cNvPr id="12" name="TextBox 20"/>
          <p:cNvSpPr txBox="1"/>
          <p:nvPr/>
        </p:nvSpPr>
        <p:spPr>
          <a:xfrm>
            <a:off x="3037267" y="5412437"/>
            <a:ext cx="1018427" cy="276999"/>
          </a:xfrm>
          <a:prstGeom prst="rect">
            <a:avLst/>
          </a:prstGeom>
          <a:noFill/>
        </p:spPr>
        <p:txBody>
          <a:bodyPr wrap="square" rtlCol="0">
            <a:spAutoFit/>
          </a:bodyPr>
          <a:lstStyle/>
          <a:p>
            <a:pPr algn="ctr"/>
            <a:r>
              <a:rPr lang="en-US" sz="1200" b="1" dirty="0">
                <a:solidFill>
                  <a:schemeClr val="bg1">
                    <a:lumMod val="50000"/>
                  </a:schemeClr>
                </a:solidFill>
                <a:latin typeface="+mj-lt"/>
              </a:rPr>
              <a:t>002</a:t>
            </a:r>
            <a:endParaRPr lang="id-ID" sz="1200" b="1" dirty="0">
              <a:solidFill>
                <a:schemeClr val="bg1">
                  <a:lumMod val="50000"/>
                </a:schemeClr>
              </a:solidFill>
              <a:latin typeface="+mj-lt"/>
            </a:endParaRPr>
          </a:p>
        </p:txBody>
      </p:sp>
      <p:sp>
        <p:nvSpPr>
          <p:cNvPr id="13" name="TextBox 21"/>
          <p:cNvSpPr txBox="1"/>
          <p:nvPr/>
        </p:nvSpPr>
        <p:spPr>
          <a:xfrm>
            <a:off x="4081066" y="5412437"/>
            <a:ext cx="1018427" cy="276999"/>
          </a:xfrm>
          <a:prstGeom prst="rect">
            <a:avLst/>
          </a:prstGeom>
          <a:noFill/>
        </p:spPr>
        <p:txBody>
          <a:bodyPr wrap="square" rtlCol="0">
            <a:spAutoFit/>
          </a:bodyPr>
          <a:lstStyle/>
          <a:p>
            <a:pPr algn="ctr"/>
            <a:r>
              <a:rPr lang="en-US" sz="1200" b="1" dirty="0">
                <a:solidFill>
                  <a:schemeClr val="bg1">
                    <a:lumMod val="50000"/>
                  </a:schemeClr>
                </a:solidFill>
                <a:latin typeface="+mj-lt"/>
              </a:rPr>
              <a:t>003</a:t>
            </a:r>
            <a:endParaRPr lang="id-ID" sz="1200" b="1" dirty="0">
              <a:solidFill>
                <a:schemeClr val="bg1">
                  <a:lumMod val="50000"/>
                </a:schemeClr>
              </a:solidFill>
              <a:latin typeface="+mj-lt"/>
            </a:endParaRPr>
          </a:p>
        </p:txBody>
      </p:sp>
      <p:sp>
        <p:nvSpPr>
          <p:cNvPr id="14" name="TextBox 22"/>
          <p:cNvSpPr txBox="1"/>
          <p:nvPr/>
        </p:nvSpPr>
        <p:spPr>
          <a:xfrm>
            <a:off x="5128701" y="5412437"/>
            <a:ext cx="1018427" cy="276999"/>
          </a:xfrm>
          <a:prstGeom prst="rect">
            <a:avLst/>
          </a:prstGeom>
          <a:noFill/>
        </p:spPr>
        <p:txBody>
          <a:bodyPr wrap="square" rtlCol="0">
            <a:spAutoFit/>
          </a:bodyPr>
          <a:lstStyle/>
          <a:p>
            <a:pPr algn="ctr"/>
            <a:r>
              <a:rPr lang="en-US" sz="1200" b="1" dirty="0">
                <a:solidFill>
                  <a:schemeClr val="bg1">
                    <a:lumMod val="50000"/>
                  </a:schemeClr>
                </a:solidFill>
                <a:latin typeface="+mj-lt"/>
              </a:rPr>
              <a:t>004</a:t>
            </a:r>
            <a:endParaRPr lang="id-ID" sz="1200" b="1" dirty="0">
              <a:solidFill>
                <a:schemeClr val="bg1">
                  <a:lumMod val="50000"/>
                </a:schemeClr>
              </a:solidFill>
              <a:latin typeface="+mj-lt"/>
            </a:endParaRPr>
          </a:p>
        </p:txBody>
      </p:sp>
      <p:sp>
        <p:nvSpPr>
          <p:cNvPr id="15" name="TextBox 23"/>
          <p:cNvSpPr txBox="1"/>
          <p:nvPr/>
        </p:nvSpPr>
        <p:spPr>
          <a:xfrm>
            <a:off x="608017" y="4583341"/>
            <a:ext cx="1080000" cy="276999"/>
          </a:xfrm>
          <a:prstGeom prst="rect">
            <a:avLst/>
          </a:prstGeom>
          <a:noFill/>
        </p:spPr>
        <p:txBody>
          <a:bodyPr wrap="square" rtlCol="0">
            <a:spAutoFit/>
          </a:bodyPr>
          <a:lstStyle/>
          <a:p>
            <a:pPr algn="r"/>
            <a:r>
              <a:rPr lang="id-ID" sz="1200" b="1" dirty="0">
                <a:solidFill>
                  <a:schemeClr val="bg1">
                    <a:lumMod val="50000"/>
                  </a:schemeClr>
                </a:solidFill>
                <a:latin typeface="+mj-lt"/>
              </a:rPr>
              <a:t>20%</a:t>
            </a:r>
          </a:p>
        </p:txBody>
      </p:sp>
      <p:sp>
        <p:nvSpPr>
          <p:cNvPr id="16" name="TextBox 25"/>
          <p:cNvSpPr txBox="1"/>
          <p:nvPr/>
        </p:nvSpPr>
        <p:spPr>
          <a:xfrm>
            <a:off x="608017" y="3862254"/>
            <a:ext cx="1080000" cy="276999"/>
          </a:xfrm>
          <a:prstGeom prst="rect">
            <a:avLst/>
          </a:prstGeom>
          <a:noFill/>
        </p:spPr>
        <p:txBody>
          <a:bodyPr wrap="square" rtlCol="0">
            <a:spAutoFit/>
          </a:bodyPr>
          <a:lstStyle/>
          <a:p>
            <a:pPr algn="r"/>
            <a:r>
              <a:rPr lang="id-ID" sz="1200" b="1" dirty="0">
                <a:solidFill>
                  <a:schemeClr val="bg1">
                    <a:lumMod val="50000"/>
                  </a:schemeClr>
                </a:solidFill>
                <a:latin typeface="+mj-lt"/>
              </a:rPr>
              <a:t>40%</a:t>
            </a:r>
          </a:p>
        </p:txBody>
      </p:sp>
      <p:sp>
        <p:nvSpPr>
          <p:cNvPr id="17" name="TextBox 26"/>
          <p:cNvSpPr txBox="1"/>
          <p:nvPr/>
        </p:nvSpPr>
        <p:spPr>
          <a:xfrm>
            <a:off x="608017" y="3159840"/>
            <a:ext cx="1080000" cy="276999"/>
          </a:xfrm>
          <a:prstGeom prst="rect">
            <a:avLst/>
          </a:prstGeom>
          <a:noFill/>
        </p:spPr>
        <p:txBody>
          <a:bodyPr wrap="square" rtlCol="0">
            <a:spAutoFit/>
          </a:bodyPr>
          <a:lstStyle/>
          <a:p>
            <a:pPr algn="r"/>
            <a:r>
              <a:rPr lang="id-ID" sz="1200" b="1" dirty="0">
                <a:solidFill>
                  <a:schemeClr val="bg1">
                    <a:lumMod val="50000"/>
                  </a:schemeClr>
                </a:solidFill>
                <a:latin typeface="+mj-lt"/>
              </a:rPr>
              <a:t>60%</a:t>
            </a:r>
          </a:p>
        </p:txBody>
      </p:sp>
      <p:sp>
        <p:nvSpPr>
          <p:cNvPr id="18" name="TextBox 27"/>
          <p:cNvSpPr txBox="1"/>
          <p:nvPr/>
        </p:nvSpPr>
        <p:spPr>
          <a:xfrm>
            <a:off x="608017" y="2438753"/>
            <a:ext cx="1080000" cy="276999"/>
          </a:xfrm>
          <a:prstGeom prst="rect">
            <a:avLst/>
          </a:prstGeom>
          <a:noFill/>
        </p:spPr>
        <p:txBody>
          <a:bodyPr wrap="square" rtlCol="0">
            <a:spAutoFit/>
          </a:bodyPr>
          <a:lstStyle/>
          <a:p>
            <a:pPr algn="r"/>
            <a:r>
              <a:rPr lang="id-ID" sz="1200" b="1" dirty="0">
                <a:solidFill>
                  <a:schemeClr val="bg1">
                    <a:lumMod val="50000"/>
                  </a:schemeClr>
                </a:solidFill>
                <a:latin typeface="+mj-lt"/>
              </a:rPr>
              <a:t>80%</a:t>
            </a:r>
          </a:p>
        </p:txBody>
      </p:sp>
      <p:sp>
        <p:nvSpPr>
          <p:cNvPr id="19" name="TextBox 28"/>
          <p:cNvSpPr txBox="1"/>
          <p:nvPr/>
        </p:nvSpPr>
        <p:spPr>
          <a:xfrm>
            <a:off x="608017" y="1693212"/>
            <a:ext cx="1080000" cy="276999"/>
          </a:xfrm>
          <a:prstGeom prst="rect">
            <a:avLst/>
          </a:prstGeom>
          <a:noFill/>
        </p:spPr>
        <p:txBody>
          <a:bodyPr wrap="square" rtlCol="0">
            <a:spAutoFit/>
          </a:bodyPr>
          <a:lstStyle/>
          <a:p>
            <a:pPr algn="r"/>
            <a:r>
              <a:rPr lang="id-ID" sz="1200" b="1" dirty="0">
                <a:solidFill>
                  <a:schemeClr val="bg1">
                    <a:lumMod val="50000"/>
                  </a:schemeClr>
                </a:solidFill>
                <a:latin typeface="+mj-lt"/>
              </a:rPr>
              <a:t>100%</a:t>
            </a:r>
          </a:p>
        </p:txBody>
      </p:sp>
      <p:grpSp>
        <p:nvGrpSpPr>
          <p:cNvPr id="20" name="Group 29"/>
          <p:cNvGrpSpPr/>
          <p:nvPr/>
        </p:nvGrpSpPr>
        <p:grpSpPr>
          <a:xfrm>
            <a:off x="1687501" y="1856957"/>
            <a:ext cx="4667489" cy="3555480"/>
            <a:chOff x="1095375" y="2395204"/>
            <a:chExt cx="2166711" cy="3085123"/>
          </a:xfrm>
        </p:grpSpPr>
        <p:cxnSp>
          <p:nvCxnSpPr>
            <p:cNvPr id="21" name="Straight Connector 30"/>
            <p:cNvCxnSpPr/>
            <p:nvPr/>
          </p:nvCxnSpPr>
          <p:spPr>
            <a:xfrm>
              <a:off x="1095375" y="2395204"/>
              <a:ext cx="0" cy="308512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31"/>
            <p:cNvCxnSpPr/>
            <p:nvPr/>
          </p:nvCxnSpPr>
          <p:spPr>
            <a:xfrm flipH="1" flipV="1">
              <a:off x="1095375" y="5480326"/>
              <a:ext cx="2166711" cy="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空心弧 22"/>
          <p:cNvSpPr/>
          <p:nvPr/>
        </p:nvSpPr>
        <p:spPr>
          <a:xfrm rot="5400000">
            <a:off x="4186248" y="1894360"/>
            <a:ext cx="3366151" cy="3365862"/>
          </a:xfrm>
          <a:prstGeom prst="blockArc">
            <a:avLst>
              <a:gd name="adj1" fmla="val 11192258"/>
              <a:gd name="adj2" fmla="val 19818871"/>
              <a:gd name="adj3" fmla="val 49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BD0F0B"/>
              </a:solidFill>
            </a:endParaRPr>
          </a:p>
        </p:txBody>
      </p:sp>
      <p:sp>
        <p:nvSpPr>
          <p:cNvPr id="24" name="椭圆 23"/>
          <p:cNvSpPr/>
          <p:nvPr/>
        </p:nvSpPr>
        <p:spPr>
          <a:xfrm>
            <a:off x="6786466" y="2177757"/>
            <a:ext cx="140044" cy="14004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BD0F0B"/>
              </a:solidFill>
            </a:endParaRPr>
          </a:p>
        </p:txBody>
      </p:sp>
      <p:sp>
        <p:nvSpPr>
          <p:cNvPr id="25" name="椭圆 24"/>
          <p:cNvSpPr/>
          <p:nvPr/>
        </p:nvSpPr>
        <p:spPr>
          <a:xfrm>
            <a:off x="7474220" y="3419217"/>
            <a:ext cx="140044" cy="14004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BD0F0B"/>
              </a:solidFill>
            </a:endParaRPr>
          </a:p>
        </p:txBody>
      </p:sp>
      <p:sp>
        <p:nvSpPr>
          <p:cNvPr id="26" name="椭圆 25"/>
          <p:cNvSpPr/>
          <p:nvPr/>
        </p:nvSpPr>
        <p:spPr>
          <a:xfrm>
            <a:off x="6786466" y="4849862"/>
            <a:ext cx="140044" cy="14004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BD0F0B"/>
              </a:solidFill>
            </a:endParaRPr>
          </a:p>
        </p:txBody>
      </p:sp>
      <p:cxnSp>
        <p:nvCxnSpPr>
          <p:cNvPr id="27" name="直接连接符 26"/>
          <p:cNvCxnSpPr/>
          <p:nvPr/>
        </p:nvCxnSpPr>
        <p:spPr>
          <a:xfrm>
            <a:off x="7678145" y="3480165"/>
            <a:ext cx="869295" cy="0"/>
          </a:xfrm>
          <a:prstGeom prst="line">
            <a:avLst/>
          </a:prstGeom>
          <a:ln w="9525">
            <a:solidFill>
              <a:schemeClr val="accent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055899" y="2210591"/>
            <a:ext cx="1008318" cy="0"/>
          </a:xfrm>
          <a:prstGeom prst="line">
            <a:avLst/>
          </a:prstGeom>
          <a:ln w="9525">
            <a:solidFill>
              <a:schemeClr val="accent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055899" y="4911987"/>
            <a:ext cx="1008318" cy="0"/>
          </a:xfrm>
          <a:prstGeom prst="line">
            <a:avLst/>
          </a:prstGeom>
          <a:ln w="9525">
            <a:solidFill>
              <a:schemeClr val="accent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076619" y="1937000"/>
            <a:ext cx="2343104" cy="731122"/>
            <a:chOff x="7528468" y="2235924"/>
            <a:chExt cx="2343104" cy="731122"/>
          </a:xfrm>
        </p:grpSpPr>
        <p:sp>
          <p:nvSpPr>
            <p:cNvPr id="31" name="文本框 20"/>
            <p:cNvSpPr txBox="1"/>
            <p:nvPr/>
          </p:nvSpPr>
          <p:spPr>
            <a:xfrm>
              <a:off x="7528468" y="2235924"/>
              <a:ext cx="2186285" cy="338554"/>
            </a:xfrm>
            <a:prstGeom prst="rect">
              <a:avLst/>
            </a:prstGeom>
            <a:noFill/>
            <a:ln w="9525">
              <a:noFill/>
              <a:miter/>
            </a:ln>
            <a:effectLst>
              <a:outerShdw sx="999" sy="999" algn="ctr" rotWithShape="0">
                <a:srgbClr val="000000"/>
              </a:outerShdw>
            </a:effectLst>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solidFill>
                    <a:schemeClr val="accent1"/>
                  </a:solidFill>
                  <a:latin typeface="+mn-ea"/>
                  <a:cs typeface="Lato Medium" panose="020F0502020204030203" pitchFamily="34" charset="0"/>
                  <a:sym typeface="Arial" panose="020B0604020202020204" pitchFamily="34" charset="0"/>
                </a:rPr>
                <a:t>单击键入标题 </a:t>
              </a:r>
            </a:p>
          </p:txBody>
        </p:sp>
        <p:sp>
          <p:nvSpPr>
            <p:cNvPr id="32" name="文本框 22"/>
            <p:cNvSpPr txBox="1"/>
            <p:nvPr/>
          </p:nvSpPr>
          <p:spPr>
            <a:xfrm>
              <a:off x="7528468" y="2505381"/>
              <a:ext cx="2343104" cy="461665"/>
            </a:xfrm>
            <a:prstGeom prst="rect">
              <a:avLst/>
            </a:prstGeom>
            <a:noFill/>
            <a:ln w="9525">
              <a:noFill/>
              <a:miter/>
            </a:ln>
            <a:effectLst>
              <a:outerShdw sx="999" sy="999" algn="ctr" rotWithShape="0">
                <a:srgbClr val="000000"/>
              </a:outerShdw>
            </a:effectLst>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200" dirty="0">
                  <a:solidFill>
                    <a:schemeClr val="bg1">
                      <a:lumMod val="50000"/>
                    </a:schemeClr>
                  </a:solidFill>
                  <a:latin typeface="+mn-ea"/>
                  <a:sym typeface="宋体" panose="02010600030101010101" pitchFamily="2" charset="-122"/>
                </a:rPr>
                <a:t>单击此处添加本章节的简要内容</a:t>
              </a:r>
              <a:endParaRPr lang="en-US" altLang="zh-CN" sz="1200" dirty="0">
                <a:solidFill>
                  <a:schemeClr val="bg1">
                    <a:lumMod val="50000"/>
                  </a:schemeClr>
                </a:solidFill>
                <a:latin typeface="+mn-ea"/>
                <a:sym typeface="宋体" panose="02010600030101010101" pitchFamily="2" charset="-122"/>
              </a:endParaRPr>
            </a:p>
            <a:p>
              <a:pPr lvl="0"/>
              <a:r>
                <a:rPr lang="zh-CN" altLang="en-US" sz="1200" dirty="0">
                  <a:solidFill>
                    <a:schemeClr val="bg1">
                      <a:lumMod val="50000"/>
                    </a:schemeClr>
                  </a:solidFill>
                  <a:latin typeface="+mn-ea"/>
                  <a:sym typeface="宋体" panose="02010600030101010101" pitchFamily="2" charset="-122"/>
                </a:rPr>
                <a:t>本模板精心设计</a:t>
              </a:r>
            </a:p>
          </p:txBody>
        </p:sp>
      </p:grpSp>
      <p:grpSp>
        <p:nvGrpSpPr>
          <p:cNvPr id="33" name="组合 32"/>
          <p:cNvGrpSpPr/>
          <p:nvPr/>
        </p:nvGrpSpPr>
        <p:grpSpPr>
          <a:xfrm>
            <a:off x="8524066" y="3208112"/>
            <a:ext cx="2343104" cy="731122"/>
            <a:chOff x="7528468" y="2235924"/>
            <a:chExt cx="2343104" cy="731122"/>
          </a:xfrm>
        </p:grpSpPr>
        <p:sp>
          <p:nvSpPr>
            <p:cNvPr id="34" name="文本框 20"/>
            <p:cNvSpPr txBox="1"/>
            <p:nvPr/>
          </p:nvSpPr>
          <p:spPr>
            <a:xfrm>
              <a:off x="7528468" y="2235924"/>
              <a:ext cx="2186285" cy="338554"/>
            </a:xfrm>
            <a:prstGeom prst="rect">
              <a:avLst/>
            </a:prstGeom>
            <a:noFill/>
            <a:ln w="9525">
              <a:noFill/>
              <a:miter/>
            </a:ln>
            <a:effectLst>
              <a:outerShdw sx="999" sy="999" algn="ctr" rotWithShape="0">
                <a:srgbClr val="000000"/>
              </a:outerShdw>
            </a:effectLst>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solidFill>
                    <a:schemeClr val="accent1"/>
                  </a:solidFill>
                  <a:latin typeface="+mn-ea"/>
                  <a:cs typeface="Lato Medium" panose="020F0502020204030203" pitchFamily="34" charset="0"/>
                  <a:sym typeface="Arial" panose="020B0604020202020204" pitchFamily="34" charset="0"/>
                </a:rPr>
                <a:t>单击键入标题 </a:t>
              </a:r>
            </a:p>
          </p:txBody>
        </p:sp>
        <p:sp>
          <p:nvSpPr>
            <p:cNvPr id="35" name="文本框 22"/>
            <p:cNvSpPr txBox="1"/>
            <p:nvPr/>
          </p:nvSpPr>
          <p:spPr>
            <a:xfrm>
              <a:off x="7528468" y="2505381"/>
              <a:ext cx="2343104" cy="461665"/>
            </a:xfrm>
            <a:prstGeom prst="rect">
              <a:avLst/>
            </a:prstGeom>
            <a:noFill/>
            <a:ln w="9525">
              <a:noFill/>
              <a:miter/>
            </a:ln>
            <a:effectLst>
              <a:outerShdw sx="999" sy="999" algn="ctr" rotWithShape="0">
                <a:srgbClr val="000000"/>
              </a:outerShdw>
            </a:effectLst>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200" dirty="0">
                  <a:solidFill>
                    <a:schemeClr val="bg1">
                      <a:lumMod val="50000"/>
                    </a:schemeClr>
                  </a:solidFill>
                  <a:latin typeface="+mn-ea"/>
                  <a:sym typeface="宋体" panose="02010600030101010101" pitchFamily="2" charset="-122"/>
                </a:rPr>
                <a:t>单击此处添加本章节的简要内容</a:t>
              </a:r>
              <a:endParaRPr lang="en-US" altLang="zh-CN" sz="1200" dirty="0">
                <a:solidFill>
                  <a:schemeClr val="bg1">
                    <a:lumMod val="50000"/>
                  </a:schemeClr>
                </a:solidFill>
                <a:latin typeface="+mn-ea"/>
                <a:sym typeface="宋体" panose="02010600030101010101" pitchFamily="2" charset="-122"/>
              </a:endParaRPr>
            </a:p>
            <a:p>
              <a:pPr lvl="0"/>
              <a:r>
                <a:rPr lang="zh-CN" altLang="en-US" sz="1200" dirty="0">
                  <a:solidFill>
                    <a:schemeClr val="bg1">
                      <a:lumMod val="50000"/>
                    </a:schemeClr>
                  </a:solidFill>
                  <a:latin typeface="+mn-ea"/>
                  <a:sym typeface="宋体" panose="02010600030101010101" pitchFamily="2" charset="-122"/>
                </a:rPr>
                <a:t>本模板精心设计</a:t>
              </a:r>
            </a:p>
          </p:txBody>
        </p:sp>
      </p:grpSp>
      <p:grpSp>
        <p:nvGrpSpPr>
          <p:cNvPr id="36" name="组合 35"/>
          <p:cNvGrpSpPr/>
          <p:nvPr/>
        </p:nvGrpSpPr>
        <p:grpSpPr>
          <a:xfrm>
            <a:off x="8076619" y="4638395"/>
            <a:ext cx="2343104" cy="731122"/>
            <a:chOff x="7528468" y="2235924"/>
            <a:chExt cx="2343104" cy="731122"/>
          </a:xfrm>
        </p:grpSpPr>
        <p:sp>
          <p:nvSpPr>
            <p:cNvPr id="37" name="文本框 20"/>
            <p:cNvSpPr txBox="1"/>
            <p:nvPr/>
          </p:nvSpPr>
          <p:spPr>
            <a:xfrm>
              <a:off x="7528468" y="2235924"/>
              <a:ext cx="2186285" cy="338554"/>
            </a:xfrm>
            <a:prstGeom prst="rect">
              <a:avLst/>
            </a:prstGeom>
            <a:noFill/>
            <a:ln w="9525">
              <a:noFill/>
              <a:miter/>
            </a:ln>
            <a:effectLst>
              <a:outerShdw sx="999" sy="999" algn="ctr" rotWithShape="0">
                <a:srgbClr val="000000"/>
              </a:outerShdw>
            </a:effectLst>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solidFill>
                    <a:schemeClr val="accent1"/>
                  </a:solidFill>
                  <a:latin typeface="+mn-ea"/>
                  <a:cs typeface="Lato Medium" panose="020F0502020204030203" pitchFamily="34" charset="0"/>
                  <a:sym typeface="Arial" panose="020B0604020202020204" pitchFamily="34" charset="0"/>
                </a:rPr>
                <a:t>单击键入标题 </a:t>
              </a:r>
            </a:p>
          </p:txBody>
        </p:sp>
        <p:sp>
          <p:nvSpPr>
            <p:cNvPr id="38" name="文本框 22"/>
            <p:cNvSpPr txBox="1"/>
            <p:nvPr/>
          </p:nvSpPr>
          <p:spPr>
            <a:xfrm>
              <a:off x="7528468" y="2505381"/>
              <a:ext cx="2343104" cy="461665"/>
            </a:xfrm>
            <a:prstGeom prst="rect">
              <a:avLst/>
            </a:prstGeom>
            <a:noFill/>
            <a:ln w="9525">
              <a:noFill/>
              <a:miter/>
            </a:ln>
            <a:effectLst>
              <a:outerShdw sx="999" sy="999" algn="ctr" rotWithShape="0">
                <a:srgbClr val="000000"/>
              </a:outerShdw>
            </a:effectLst>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200" dirty="0">
                  <a:solidFill>
                    <a:schemeClr val="bg1">
                      <a:lumMod val="50000"/>
                    </a:schemeClr>
                  </a:solidFill>
                  <a:latin typeface="+mn-ea"/>
                  <a:sym typeface="宋体" panose="02010600030101010101" pitchFamily="2" charset="-122"/>
                </a:rPr>
                <a:t>单击此处添加本章节的简要内容</a:t>
              </a:r>
              <a:endParaRPr lang="en-US" altLang="zh-CN" sz="1200" dirty="0">
                <a:solidFill>
                  <a:schemeClr val="bg1">
                    <a:lumMod val="50000"/>
                  </a:schemeClr>
                </a:solidFill>
                <a:latin typeface="+mn-ea"/>
                <a:sym typeface="宋体" panose="02010600030101010101" pitchFamily="2" charset="-122"/>
              </a:endParaRPr>
            </a:p>
            <a:p>
              <a:pPr lvl="0"/>
              <a:r>
                <a:rPr lang="zh-CN" altLang="en-US" sz="1200" dirty="0">
                  <a:solidFill>
                    <a:schemeClr val="bg1">
                      <a:lumMod val="50000"/>
                    </a:schemeClr>
                  </a:solidFill>
                  <a:latin typeface="+mn-ea"/>
                  <a:sym typeface="宋体" panose="02010600030101010101" pitchFamily="2" charset="-122"/>
                </a:rPr>
                <a:t>本模板精心设计</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Right)">
                                      <p:cBhvr>
                                        <p:cTn id="7" dur="1000"/>
                                        <p:tgtEl>
                                          <p:spTgt spid="2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1500"/>
                            </p:stCondLst>
                            <p:childTnLst>
                              <p:par>
                                <p:cTn id="55" presetID="22" presetClass="entr" presetSubtype="4"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1000"/>
                                        <p:tgtEl>
                                          <p:spTgt spid="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1000"/>
                                        <p:tgtEl>
                                          <p:spTgt spid="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1000"/>
                                        <p:tgtEl>
                                          <p:spTgt spid="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1000"/>
                                        <p:tgtEl>
                                          <p:spTgt spid="9"/>
                                        </p:tgtEl>
                                      </p:cBhvr>
                                    </p:animEffect>
                                  </p:childTnLst>
                                </p:cTn>
                              </p:par>
                            </p:childTnLst>
                          </p:cTn>
                        </p:par>
                        <p:par>
                          <p:cTn id="67" fill="hold">
                            <p:stCondLst>
                              <p:cond delay="2500"/>
                            </p:stCondLst>
                            <p:childTnLst>
                              <p:par>
                                <p:cTn id="68" presetID="22" presetClass="entr" presetSubtype="4"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ipe(down)">
                                      <p:cBhvr>
                                        <p:cTn id="70" dur="1000"/>
                                        <p:tgtEl>
                                          <p:spTgt spid="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down)">
                                      <p:cBhvr>
                                        <p:cTn id="73" dur="1000"/>
                                        <p:tgtEl>
                                          <p:spTgt spid="6"/>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down)">
                                      <p:cBhvr>
                                        <p:cTn id="76" dur="1000"/>
                                        <p:tgtEl>
                                          <p:spTgt spid="8"/>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1000"/>
                                        <p:tgtEl>
                                          <p:spTgt spid="10"/>
                                        </p:tgtEl>
                                      </p:cBhvr>
                                    </p:animEffect>
                                  </p:childTnLst>
                                </p:cTn>
                              </p:par>
                            </p:childTnLst>
                          </p:cTn>
                        </p:par>
                        <p:par>
                          <p:cTn id="80" fill="hold">
                            <p:stCondLst>
                              <p:cond delay="3500"/>
                            </p:stCondLst>
                            <p:childTnLst>
                              <p:par>
                                <p:cTn id="81" presetID="22" presetClass="entr" presetSubtype="4"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down)">
                                      <p:cBhvr>
                                        <p:cTn id="83" dur="500"/>
                                        <p:tgtEl>
                                          <p:spTgt spid="23"/>
                                        </p:tgtEl>
                                      </p:cBhvr>
                                    </p:animEffect>
                                  </p:childTnLst>
                                </p:cTn>
                              </p:par>
                            </p:childTnLst>
                          </p:cTn>
                        </p:par>
                        <p:par>
                          <p:cTn id="84" fill="hold">
                            <p:stCondLst>
                              <p:cond delay="4000"/>
                            </p:stCondLst>
                            <p:childTnLst>
                              <p:par>
                                <p:cTn id="85" presetID="53" presetClass="entr" presetSubtype="16"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p:cTn id="87" dur="500" fill="hold"/>
                                        <p:tgtEl>
                                          <p:spTgt spid="26"/>
                                        </p:tgtEl>
                                        <p:attrNameLst>
                                          <p:attrName>ppt_w</p:attrName>
                                        </p:attrNameLst>
                                      </p:cBhvr>
                                      <p:tavLst>
                                        <p:tav tm="0">
                                          <p:val>
                                            <p:fltVal val="0"/>
                                          </p:val>
                                        </p:tav>
                                        <p:tav tm="100000">
                                          <p:val>
                                            <p:strVal val="#ppt_w"/>
                                          </p:val>
                                        </p:tav>
                                      </p:tavLst>
                                    </p:anim>
                                    <p:anim calcmode="lin" valueType="num">
                                      <p:cBhvr>
                                        <p:cTn id="88" dur="500" fill="hold"/>
                                        <p:tgtEl>
                                          <p:spTgt spid="26"/>
                                        </p:tgtEl>
                                        <p:attrNameLst>
                                          <p:attrName>ppt_h</p:attrName>
                                        </p:attrNameLst>
                                      </p:cBhvr>
                                      <p:tavLst>
                                        <p:tav tm="0">
                                          <p:val>
                                            <p:fltVal val="0"/>
                                          </p:val>
                                        </p:tav>
                                        <p:tav tm="100000">
                                          <p:val>
                                            <p:strVal val="#ppt_h"/>
                                          </p:val>
                                        </p:tav>
                                      </p:tavLst>
                                    </p:anim>
                                    <p:animEffect transition="in" filter="fade">
                                      <p:cBhvr>
                                        <p:cTn id="89" dur="500"/>
                                        <p:tgtEl>
                                          <p:spTgt spid="26"/>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4500"/>
                            </p:stCondLst>
                            <p:childTnLst>
                              <p:par>
                                <p:cTn id="101" presetID="22" presetClass="entr" presetSubtype="8" fill="hold" nodeType="after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wipe(left)">
                                      <p:cBhvr>
                                        <p:cTn id="103" dur="500"/>
                                        <p:tgtEl>
                                          <p:spTgt spid="29"/>
                                        </p:tgtEl>
                                      </p:cBhvr>
                                    </p:animEffect>
                                  </p:childTnLst>
                                </p:cTn>
                              </p:par>
                              <p:par>
                                <p:cTn id="104" presetID="22" presetClass="entr" presetSubtype="8" fill="hold"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wipe(left)">
                                      <p:cBhvr>
                                        <p:cTn id="106" dur="500"/>
                                        <p:tgtEl>
                                          <p:spTgt spid="27"/>
                                        </p:tgtEl>
                                      </p:cBhvr>
                                    </p:animEffect>
                                  </p:childTnLst>
                                </p:cTn>
                              </p:par>
                              <p:par>
                                <p:cTn id="107" presetID="22" presetClass="entr" presetSubtype="8" fill="hold"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wipe(left)">
                                      <p:cBhvr>
                                        <p:cTn id="109" dur="500"/>
                                        <p:tgtEl>
                                          <p:spTgt spid="28"/>
                                        </p:tgtEl>
                                      </p:cBhvr>
                                    </p:animEffect>
                                  </p:childTnLst>
                                </p:cTn>
                              </p:par>
                              <p:par>
                                <p:cTn id="110" presetID="2" presetClass="entr" presetSubtype="2" fill="hold" nodeType="with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500" fill="hold"/>
                                        <p:tgtEl>
                                          <p:spTgt spid="30"/>
                                        </p:tgtEl>
                                        <p:attrNameLst>
                                          <p:attrName>ppt_x</p:attrName>
                                        </p:attrNameLst>
                                      </p:cBhvr>
                                      <p:tavLst>
                                        <p:tav tm="0">
                                          <p:val>
                                            <p:strVal val="1+#ppt_w/2"/>
                                          </p:val>
                                        </p:tav>
                                        <p:tav tm="100000">
                                          <p:val>
                                            <p:strVal val="#ppt_x"/>
                                          </p:val>
                                        </p:tav>
                                      </p:tavLst>
                                    </p:anim>
                                    <p:anim calcmode="lin" valueType="num">
                                      <p:cBhvr additive="base">
                                        <p:cTn id="113" dur="500" fill="hold"/>
                                        <p:tgtEl>
                                          <p:spTgt spid="30"/>
                                        </p:tgtEl>
                                        <p:attrNameLst>
                                          <p:attrName>ppt_y</p:attrName>
                                        </p:attrNameLst>
                                      </p:cBhvr>
                                      <p:tavLst>
                                        <p:tav tm="0">
                                          <p:val>
                                            <p:strVal val="#ppt_y"/>
                                          </p:val>
                                        </p:tav>
                                        <p:tav tm="100000">
                                          <p:val>
                                            <p:strVal val="#ppt_y"/>
                                          </p:val>
                                        </p:tav>
                                      </p:tavLst>
                                    </p:anim>
                                  </p:childTnLst>
                                </p:cTn>
                              </p:par>
                              <p:par>
                                <p:cTn id="114" presetID="2" presetClass="entr" presetSubtype="2"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 calcmode="lin" valueType="num">
                                      <p:cBhvr additive="base">
                                        <p:cTn id="116" dur="500" fill="hold"/>
                                        <p:tgtEl>
                                          <p:spTgt spid="33"/>
                                        </p:tgtEl>
                                        <p:attrNameLst>
                                          <p:attrName>ppt_x</p:attrName>
                                        </p:attrNameLst>
                                      </p:cBhvr>
                                      <p:tavLst>
                                        <p:tav tm="0">
                                          <p:val>
                                            <p:strVal val="1+#ppt_w/2"/>
                                          </p:val>
                                        </p:tav>
                                        <p:tav tm="100000">
                                          <p:val>
                                            <p:strVal val="#ppt_x"/>
                                          </p:val>
                                        </p:tav>
                                      </p:tavLst>
                                    </p:anim>
                                    <p:anim calcmode="lin" valueType="num">
                                      <p:cBhvr additive="base">
                                        <p:cTn id="117" dur="500" fill="hold"/>
                                        <p:tgtEl>
                                          <p:spTgt spid="33"/>
                                        </p:tgtEl>
                                        <p:attrNameLst>
                                          <p:attrName>ppt_y</p:attrName>
                                        </p:attrNameLst>
                                      </p:cBhvr>
                                      <p:tavLst>
                                        <p:tav tm="0">
                                          <p:val>
                                            <p:strVal val="#ppt_y"/>
                                          </p:val>
                                        </p:tav>
                                        <p:tav tm="100000">
                                          <p:val>
                                            <p:strVal val="#ppt_y"/>
                                          </p:val>
                                        </p:tav>
                                      </p:tavLst>
                                    </p:anim>
                                  </p:childTnLst>
                                </p:cTn>
                              </p:par>
                              <p:par>
                                <p:cTn id="118" presetID="2" presetClass="entr" presetSubtype="2" fill="hold"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additive="base">
                                        <p:cTn id="120" dur="500" fill="hold"/>
                                        <p:tgtEl>
                                          <p:spTgt spid="36"/>
                                        </p:tgtEl>
                                        <p:attrNameLst>
                                          <p:attrName>ppt_x</p:attrName>
                                        </p:attrNameLst>
                                      </p:cBhvr>
                                      <p:tavLst>
                                        <p:tav tm="0">
                                          <p:val>
                                            <p:strVal val="1+#ppt_w/2"/>
                                          </p:val>
                                        </p:tav>
                                        <p:tav tm="100000">
                                          <p:val>
                                            <p:strVal val="#ppt_x"/>
                                          </p:val>
                                        </p:tav>
                                      </p:tavLst>
                                    </p:anim>
                                    <p:anim calcmode="lin" valueType="num">
                                      <p:cBhvr additive="base">
                                        <p:cTn id="12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企业项目介绍</a:t>
            </a:r>
          </a:p>
        </p:txBody>
      </p:sp>
      <p:grpSp>
        <p:nvGrpSpPr>
          <p:cNvPr id="31" name="组合 30"/>
          <p:cNvGrpSpPr/>
          <p:nvPr/>
        </p:nvGrpSpPr>
        <p:grpSpPr>
          <a:xfrm>
            <a:off x="4176128" y="1403131"/>
            <a:ext cx="2510972" cy="1330509"/>
            <a:chOff x="4064000" y="1654629"/>
            <a:chExt cx="2510972" cy="1364342"/>
          </a:xfrm>
        </p:grpSpPr>
        <p:sp>
          <p:nvSpPr>
            <p:cNvPr id="32" name="平行四边形 31"/>
            <p:cNvSpPr/>
            <p:nvPr/>
          </p:nvSpPr>
          <p:spPr>
            <a:xfrm>
              <a:off x="4064000" y="1654629"/>
              <a:ext cx="2510972" cy="1364342"/>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4249416" y="1891774"/>
              <a:ext cx="2140141" cy="918481"/>
              <a:chOff x="5091713" y="1978461"/>
              <a:chExt cx="2819400" cy="918481"/>
            </a:xfrm>
          </p:grpSpPr>
          <p:sp>
            <p:nvSpPr>
              <p:cNvPr id="34" name="文本框 33"/>
              <p:cNvSpPr txBox="1"/>
              <p:nvPr/>
            </p:nvSpPr>
            <p:spPr>
              <a:xfrm>
                <a:off x="5530839" y="1978461"/>
                <a:ext cx="1941148" cy="369332"/>
              </a:xfrm>
              <a:prstGeom prst="rect">
                <a:avLst/>
              </a:prstGeom>
              <a:noFill/>
            </p:spPr>
            <p:txBody>
              <a:bodyPr wrap="none" rtlCol="0">
                <a:spAutoFit/>
              </a:bodyPr>
              <a:lstStyle/>
              <a:p>
                <a:pPr lvl="0" algn="ctr"/>
                <a:r>
                  <a:rPr lang="zh-CN" altLang="en-US" dirty="0">
                    <a:solidFill>
                      <a:schemeClr val="bg1"/>
                    </a:solidFill>
                    <a:effectLst/>
                    <a:latin typeface="+mj-ea"/>
                    <a:ea typeface="+mj-ea"/>
                  </a:rPr>
                  <a:t>输入替换标题</a:t>
                </a:r>
              </a:p>
            </p:txBody>
          </p:sp>
          <p:sp>
            <p:nvSpPr>
              <p:cNvPr id="35" name="文本框 34"/>
              <p:cNvSpPr txBox="1"/>
              <p:nvPr/>
            </p:nvSpPr>
            <p:spPr>
              <a:xfrm>
                <a:off x="5091713" y="2347793"/>
                <a:ext cx="2819400" cy="549149"/>
              </a:xfrm>
              <a:prstGeom prst="rect">
                <a:avLst/>
              </a:prstGeom>
              <a:noFill/>
            </p:spPr>
            <p:txBody>
              <a:bodyPr wrap="square" rtlCol="0">
                <a:spAutoFit/>
              </a:bodyPr>
              <a:lstStyle/>
              <a:p>
                <a:pPr algn="ctr">
                  <a:lnSpc>
                    <a:spcPct val="120000"/>
                  </a:lnSpc>
                </a:pPr>
                <a:r>
                  <a:rPr lang="zh-CN" altLang="en-US" sz="1200" dirty="0">
                    <a:solidFill>
                      <a:schemeClr val="bg1"/>
                    </a:solidFill>
                    <a:effectLst/>
                    <a:latin typeface="+mn-ea"/>
                  </a:rPr>
                  <a:t>双击输入替换内容</a:t>
                </a:r>
                <a:endParaRPr lang="en-US" altLang="zh-CN" sz="1200" dirty="0">
                  <a:solidFill>
                    <a:schemeClr val="bg1"/>
                  </a:solidFill>
                  <a:effectLst/>
                  <a:latin typeface="+mn-ea"/>
                </a:endParaRPr>
              </a:p>
              <a:p>
                <a:pPr algn="ctr">
                  <a:lnSpc>
                    <a:spcPct val="120000"/>
                  </a:lnSpc>
                </a:pPr>
                <a:r>
                  <a:rPr lang="zh-CN" altLang="en-US" sz="1200" dirty="0">
                    <a:solidFill>
                      <a:schemeClr val="bg1"/>
                    </a:solidFill>
                    <a:effectLst/>
                    <a:latin typeface="+mn-ea"/>
                  </a:rPr>
                  <a:t>编辑轻松设计高效办公</a:t>
                </a:r>
              </a:p>
            </p:txBody>
          </p:sp>
        </p:grpSp>
      </p:grpSp>
      <p:grpSp>
        <p:nvGrpSpPr>
          <p:cNvPr id="36" name="组合 35"/>
          <p:cNvGrpSpPr/>
          <p:nvPr/>
        </p:nvGrpSpPr>
        <p:grpSpPr>
          <a:xfrm>
            <a:off x="5617030" y="2517774"/>
            <a:ext cx="2510972" cy="1330509"/>
            <a:chOff x="4064000" y="1654629"/>
            <a:chExt cx="2510972" cy="1364342"/>
          </a:xfrm>
        </p:grpSpPr>
        <p:sp>
          <p:nvSpPr>
            <p:cNvPr id="37" name="平行四边形 36"/>
            <p:cNvSpPr/>
            <p:nvPr/>
          </p:nvSpPr>
          <p:spPr>
            <a:xfrm>
              <a:off x="4064000" y="1654629"/>
              <a:ext cx="2510972" cy="1364342"/>
            </a:xfrm>
            <a:prstGeom prst="parallelogram">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0000"/>
                    <a:lumOff val="40000"/>
                  </a:schemeClr>
                </a:solidFill>
              </a:endParaRPr>
            </a:p>
          </p:txBody>
        </p:sp>
        <p:grpSp>
          <p:nvGrpSpPr>
            <p:cNvPr id="38" name="组合 37"/>
            <p:cNvGrpSpPr/>
            <p:nvPr/>
          </p:nvGrpSpPr>
          <p:grpSpPr>
            <a:xfrm>
              <a:off x="4249416" y="1891774"/>
              <a:ext cx="2140141" cy="918481"/>
              <a:chOff x="5091713" y="1978461"/>
              <a:chExt cx="2819400" cy="918481"/>
            </a:xfrm>
          </p:grpSpPr>
          <p:sp>
            <p:nvSpPr>
              <p:cNvPr id="39" name="文本框 38"/>
              <p:cNvSpPr txBox="1"/>
              <p:nvPr/>
            </p:nvSpPr>
            <p:spPr>
              <a:xfrm>
                <a:off x="5530839" y="1978461"/>
                <a:ext cx="1941148" cy="369332"/>
              </a:xfrm>
              <a:prstGeom prst="rect">
                <a:avLst/>
              </a:prstGeom>
              <a:noFill/>
            </p:spPr>
            <p:txBody>
              <a:bodyPr wrap="none" rtlCol="0">
                <a:spAutoFit/>
              </a:bodyPr>
              <a:lstStyle/>
              <a:p>
                <a:pPr lvl="0" algn="ctr"/>
                <a:r>
                  <a:rPr lang="zh-CN" altLang="en-US" dirty="0">
                    <a:solidFill>
                      <a:schemeClr val="tx1">
                        <a:lumMod val="60000"/>
                        <a:lumOff val="40000"/>
                      </a:schemeClr>
                    </a:solidFill>
                    <a:effectLst/>
                    <a:latin typeface="+mj-ea"/>
                    <a:ea typeface="+mj-ea"/>
                  </a:rPr>
                  <a:t>输入替换标题</a:t>
                </a:r>
              </a:p>
            </p:txBody>
          </p:sp>
          <p:sp>
            <p:nvSpPr>
              <p:cNvPr id="40" name="文本框 39"/>
              <p:cNvSpPr txBox="1"/>
              <p:nvPr/>
            </p:nvSpPr>
            <p:spPr>
              <a:xfrm>
                <a:off x="5091713" y="2347793"/>
                <a:ext cx="2819400" cy="549149"/>
              </a:xfrm>
              <a:prstGeom prst="rect">
                <a:avLst/>
              </a:prstGeom>
              <a:noFill/>
            </p:spPr>
            <p:txBody>
              <a:bodyPr wrap="square" rtlCol="0">
                <a:spAutoFit/>
              </a:bodyPr>
              <a:lstStyle/>
              <a:p>
                <a:pPr algn="ctr">
                  <a:lnSpc>
                    <a:spcPct val="120000"/>
                  </a:lnSpc>
                </a:pPr>
                <a:r>
                  <a:rPr lang="zh-CN" altLang="en-US" sz="1200" dirty="0">
                    <a:solidFill>
                      <a:schemeClr val="tx1">
                        <a:lumMod val="60000"/>
                        <a:lumOff val="40000"/>
                      </a:schemeClr>
                    </a:solidFill>
                    <a:effectLst/>
                    <a:latin typeface="+mn-ea"/>
                  </a:rPr>
                  <a:t>双击输入替换内容</a:t>
                </a:r>
                <a:endParaRPr lang="en-US" altLang="zh-CN" sz="1200" dirty="0">
                  <a:solidFill>
                    <a:schemeClr val="tx1">
                      <a:lumMod val="60000"/>
                      <a:lumOff val="40000"/>
                    </a:schemeClr>
                  </a:solidFill>
                  <a:effectLst/>
                  <a:latin typeface="+mn-ea"/>
                </a:endParaRPr>
              </a:p>
              <a:p>
                <a:pPr algn="ctr">
                  <a:lnSpc>
                    <a:spcPct val="120000"/>
                  </a:lnSpc>
                </a:pPr>
                <a:r>
                  <a:rPr lang="zh-CN" altLang="en-US" sz="1200" dirty="0">
                    <a:solidFill>
                      <a:schemeClr val="tx1">
                        <a:lumMod val="60000"/>
                        <a:lumOff val="40000"/>
                      </a:schemeClr>
                    </a:solidFill>
                    <a:effectLst/>
                    <a:latin typeface="+mn-ea"/>
                  </a:rPr>
                  <a:t>编辑轻松设计高效办公</a:t>
                </a:r>
              </a:p>
            </p:txBody>
          </p:sp>
        </p:grpSp>
      </p:grpSp>
      <p:grpSp>
        <p:nvGrpSpPr>
          <p:cNvPr id="41" name="组合 40"/>
          <p:cNvGrpSpPr/>
          <p:nvPr/>
        </p:nvGrpSpPr>
        <p:grpSpPr>
          <a:xfrm>
            <a:off x="4176128" y="3632417"/>
            <a:ext cx="2510972" cy="1330509"/>
            <a:chOff x="4064000" y="1654629"/>
            <a:chExt cx="2510972" cy="1364342"/>
          </a:xfrm>
        </p:grpSpPr>
        <p:sp>
          <p:nvSpPr>
            <p:cNvPr id="42" name="平行四边形 41"/>
            <p:cNvSpPr/>
            <p:nvPr/>
          </p:nvSpPr>
          <p:spPr>
            <a:xfrm>
              <a:off x="4064000" y="1654629"/>
              <a:ext cx="2510972" cy="1364342"/>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249416" y="1891774"/>
              <a:ext cx="2140141" cy="918481"/>
              <a:chOff x="5091713" y="1978461"/>
              <a:chExt cx="2819400" cy="918481"/>
            </a:xfrm>
          </p:grpSpPr>
          <p:sp>
            <p:nvSpPr>
              <p:cNvPr id="44" name="文本框 43"/>
              <p:cNvSpPr txBox="1"/>
              <p:nvPr/>
            </p:nvSpPr>
            <p:spPr>
              <a:xfrm>
                <a:off x="5530839" y="1978461"/>
                <a:ext cx="1941148" cy="369332"/>
              </a:xfrm>
              <a:prstGeom prst="rect">
                <a:avLst/>
              </a:prstGeom>
              <a:noFill/>
            </p:spPr>
            <p:txBody>
              <a:bodyPr wrap="none" rtlCol="0">
                <a:spAutoFit/>
              </a:bodyPr>
              <a:lstStyle/>
              <a:p>
                <a:pPr lvl="0" algn="ctr"/>
                <a:r>
                  <a:rPr lang="zh-CN" altLang="en-US" dirty="0">
                    <a:solidFill>
                      <a:schemeClr val="bg1"/>
                    </a:solidFill>
                    <a:effectLst/>
                    <a:latin typeface="+mj-ea"/>
                    <a:ea typeface="+mj-ea"/>
                  </a:rPr>
                  <a:t>输入替换标题</a:t>
                </a:r>
              </a:p>
            </p:txBody>
          </p:sp>
          <p:sp>
            <p:nvSpPr>
              <p:cNvPr id="45" name="文本框 44"/>
              <p:cNvSpPr txBox="1"/>
              <p:nvPr/>
            </p:nvSpPr>
            <p:spPr>
              <a:xfrm>
                <a:off x="5091713" y="2347793"/>
                <a:ext cx="2819400" cy="549149"/>
              </a:xfrm>
              <a:prstGeom prst="rect">
                <a:avLst/>
              </a:prstGeom>
              <a:noFill/>
            </p:spPr>
            <p:txBody>
              <a:bodyPr wrap="square" rtlCol="0">
                <a:spAutoFit/>
              </a:bodyPr>
              <a:lstStyle/>
              <a:p>
                <a:pPr algn="ctr">
                  <a:lnSpc>
                    <a:spcPct val="120000"/>
                  </a:lnSpc>
                </a:pPr>
                <a:r>
                  <a:rPr lang="zh-CN" altLang="en-US" sz="1200" dirty="0">
                    <a:solidFill>
                      <a:schemeClr val="bg1"/>
                    </a:solidFill>
                    <a:effectLst/>
                    <a:latin typeface="+mn-ea"/>
                  </a:rPr>
                  <a:t>双击输入替换内容</a:t>
                </a:r>
                <a:endParaRPr lang="en-US" altLang="zh-CN" sz="1200" dirty="0">
                  <a:solidFill>
                    <a:schemeClr val="bg1"/>
                  </a:solidFill>
                  <a:effectLst/>
                  <a:latin typeface="+mn-ea"/>
                </a:endParaRPr>
              </a:p>
              <a:p>
                <a:pPr algn="ctr">
                  <a:lnSpc>
                    <a:spcPct val="120000"/>
                  </a:lnSpc>
                </a:pPr>
                <a:r>
                  <a:rPr lang="zh-CN" altLang="en-US" sz="1200" dirty="0">
                    <a:solidFill>
                      <a:schemeClr val="bg1"/>
                    </a:solidFill>
                    <a:effectLst/>
                    <a:latin typeface="+mn-ea"/>
                  </a:rPr>
                  <a:t>编辑轻松设计高效办公</a:t>
                </a:r>
              </a:p>
            </p:txBody>
          </p:sp>
        </p:grpSp>
      </p:grpSp>
      <p:grpSp>
        <p:nvGrpSpPr>
          <p:cNvPr id="46" name="组合 45"/>
          <p:cNvGrpSpPr/>
          <p:nvPr/>
        </p:nvGrpSpPr>
        <p:grpSpPr>
          <a:xfrm>
            <a:off x="5617030" y="4747060"/>
            <a:ext cx="2510972" cy="1330509"/>
            <a:chOff x="4064000" y="1654629"/>
            <a:chExt cx="2510972" cy="1364342"/>
          </a:xfrm>
        </p:grpSpPr>
        <p:sp>
          <p:nvSpPr>
            <p:cNvPr id="47" name="平行四边形 46"/>
            <p:cNvSpPr/>
            <p:nvPr/>
          </p:nvSpPr>
          <p:spPr>
            <a:xfrm>
              <a:off x="4064000" y="1654629"/>
              <a:ext cx="2510972" cy="1364342"/>
            </a:xfrm>
            <a:prstGeom prst="parallelogram">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0000"/>
                    <a:lumOff val="40000"/>
                  </a:schemeClr>
                </a:solidFill>
              </a:endParaRPr>
            </a:p>
          </p:txBody>
        </p:sp>
        <p:grpSp>
          <p:nvGrpSpPr>
            <p:cNvPr id="48" name="组合 47"/>
            <p:cNvGrpSpPr/>
            <p:nvPr/>
          </p:nvGrpSpPr>
          <p:grpSpPr>
            <a:xfrm>
              <a:off x="4249416" y="1891774"/>
              <a:ext cx="2140141" cy="918481"/>
              <a:chOff x="5091713" y="1978461"/>
              <a:chExt cx="2819400" cy="918481"/>
            </a:xfrm>
          </p:grpSpPr>
          <p:sp>
            <p:nvSpPr>
              <p:cNvPr id="49" name="文本框 48"/>
              <p:cNvSpPr txBox="1"/>
              <p:nvPr/>
            </p:nvSpPr>
            <p:spPr>
              <a:xfrm>
                <a:off x="5530839" y="1978461"/>
                <a:ext cx="1941148" cy="369332"/>
              </a:xfrm>
              <a:prstGeom prst="rect">
                <a:avLst/>
              </a:prstGeom>
              <a:noFill/>
            </p:spPr>
            <p:txBody>
              <a:bodyPr wrap="none" rtlCol="0">
                <a:spAutoFit/>
              </a:bodyPr>
              <a:lstStyle/>
              <a:p>
                <a:pPr lvl="0" algn="ctr"/>
                <a:r>
                  <a:rPr lang="zh-CN" altLang="en-US" dirty="0">
                    <a:solidFill>
                      <a:schemeClr val="tx1">
                        <a:lumMod val="60000"/>
                        <a:lumOff val="40000"/>
                      </a:schemeClr>
                    </a:solidFill>
                    <a:effectLst/>
                    <a:latin typeface="+mj-ea"/>
                    <a:ea typeface="+mj-ea"/>
                  </a:rPr>
                  <a:t>输入替换标题</a:t>
                </a:r>
              </a:p>
            </p:txBody>
          </p:sp>
          <p:sp>
            <p:nvSpPr>
              <p:cNvPr id="50" name="文本框 49"/>
              <p:cNvSpPr txBox="1"/>
              <p:nvPr/>
            </p:nvSpPr>
            <p:spPr>
              <a:xfrm>
                <a:off x="5091713" y="2347793"/>
                <a:ext cx="2819400" cy="549149"/>
              </a:xfrm>
              <a:prstGeom prst="rect">
                <a:avLst/>
              </a:prstGeom>
              <a:noFill/>
            </p:spPr>
            <p:txBody>
              <a:bodyPr wrap="square" rtlCol="0">
                <a:spAutoFit/>
              </a:bodyPr>
              <a:lstStyle/>
              <a:p>
                <a:pPr algn="ctr">
                  <a:lnSpc>
                    <a:spcPct val="120000"/>
                  </a:lnSpc>
                </a:pPr>
                <a:r>
                  <a:rPr lang="zh-CN" altLang="en-US" sz="1200" dirty="0">
                    <a:solidFill>
                      <a:schemeClr val="tx1">
                        <a:lumMod val="60000"/>
                        <a:lumOff val="40000"/>
                      </a:schemeClr>
                    </a:solidFill>
                    <a:effectLst/>
                    <a:latin typeface="+mn-ea"/>
                  </a:rPr>
                  <a:t>双击输入替换内容</a:t>
                </a:r>
                <a:endParaRPr lang="en-US" altLang="zh-CN" sz="1200" dirty="0">
                  <a:solidFill>
                    <a:schemeClr val="tx1">
                      <a:lumMod val="60000"/>
                      <a:lumOff val="40000"/>
                    </a:schemeClr>
                  </a:solidFill>
                  <a:effectLst/>
                  <a:latin typeface="+mn-ea"/>
                </a:endParaRPr>
              </a:p>
              <a:p>
                <a:pPr algn="ctr">
                  <a:lnSpc>
                    <a:spcPct val="120000"/>
                  </a:lnSpc>
                </a:pPr>
                <a:r>
                  <a:rPr lang="zh-CN" altLang="en-US" sz="1200" dirty="0">
                    <a:solidFill>
                      <a:schemeClr val="tx1">
                        <a:lumMod val="60000"/>
                        <a:lumOff val="40000"/>
                      </a:schemeClr>
                    </a:solidFill>
                    <a:effectLst/>
                    <a:latin typeface="+mn-ea"/>
                  </a:rPr>
                  <a:t>编辑轻松设计高效办公</a:t>
                </a:r>
              </a:p>
            </p:txBody>
          </p:sp>
        </p:grpSp>
      </p:grpSp>
      <p:sp>
        <p:nvSpPr>
          <p:cNvPr id="51" name="箭头: V 形 50"/>
          <p:cNvSpPr/>
          <p:nvPr/>
        </p:nvSpPr>
        <p:spPr>
          <a:xfrm>
            <a:off x="8191502" y="4020207"/>
            <a:ext cx="394138" cy="394138"/>
          </a:xfrm>
          <a:prstGeom prst="chevr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2" name="组合 51"/>
          <p:cNvGrpSpPr/>
          <p:nvPr/>
        </p:nvGrpSpPr>
        <p:grpSpPr>
          <a:xfrm>
            <a:off x="8388571" y="3047642"/>
            <a:ext cx="3330816" cy="2186180"/>
            <a:chOff x="8388571" y="3047642"/>
            <a:chExt cx="3330816" cy="2186180"/>
          </a:xfrm>
        </p:grpSpPr>
        <p:sp>
          <p:nvSpPr>
            <p:cNvPr id="53" name="文本框 52"/>
            <p:cNvSpPr txBox="1"/>
            <p:nvPr/>
          </p:nvSpPr>
          <p:spPr>
            <a:xfrm>
              <a:off x="9644781" y="3047642"/>
              <a:ext cx="2074606" cy="584775"/>
            </a:xfrm>
            <a:prstGeom prst="rect">
              <a:avLst/>
            </a:prstGeom>
            <a:noFill/>
          </p:spPr>
          <p:txBody>
            <a:bodyPr wrap="none" rtlCol="0">
              <a:spAutoFit/>
            </a:bodyPr>
            <a:lstStyle/>
            <a:p>
              <a:pPr lvl="0" algn="r"/>
              <a:r>
                <a:rPr lang="en-US" altLang="zh-CN" sz="3200" i="1" dirty="0">
                  <a:solidFill>
                    <a:schemeClr val="accent1">
                      <a:lumMod val="75000"/>
                    </a:schemeClr>
                  </a:solidFill>
                  <a:latin typeface="思源宋体 CN Heavy"/>
                  <a:ea typeface="思源宋体 CN Heavy"/>
                </a:rPr>
                <a:t>02 </a:t>
              </a:r>
              <a:r>
                <a:rPr lang="zh-CN" altLang="en-US" dirty="0">
                  <a:solidFill>
                    <a:schemeClr val="accent1">
                      <a:lumMod val="75000"/>
                    </a:schemeClr>
                  </a:solidFill>
                  <a:effectLst/>
                  <a:latin typeface="+mj-ea"/>
                  <a:ea typeface="+mj-ea"/>
                </a:rPr>
                <a:t>输入替换标题</a:t>
              </a:r>
            </a:p>
          </p:txBody>
        </p:sp>
        <p:sp>
          <p:nvSpPr>
            <p:cNvPr id="54" name="文本框 53"/>
            <p:cNvSpPr txBox="1"/>
            <p:nvPr/>
          </p:nvSpPr>
          <p:spPr>
            <a:xfrm>
              <a:off x="8388571" y="3643126"/>
              <a:ext cx="3330816" cy="535531"/>
            </a:xfrm>
            <a:prstGeom prst="rect">
              <a:avLst/>
            </a:prstGeom>
            <a:noFill/>
          </p:spPr>
          <p:txBody>
            <a:bodyPr wrap="square" rtlCol="0">
              <a:spAutoFit/>
            </a:bodyPr>
            <a:lstStyle/>
            <a:p>
              <a:pPr algn="r">
                <a:lnSpc>
                  <a:spcPct val="120000"/>
                </a:lnSpc>
              </a:pPr>
              <a:r>
                <a:rPr lang="zh-CN" altLang="en-US" sz="1200" dirty="0">
                  <a:solidFill>
                    <a:schemeClr val="tx1">
                      <a:lumMod val="65000"/>
                      <a:lumOff val="35000"/>
                    </a:schemeClr>
                  </a:solidFill>
                  <a:effectLst/>
                  <a:latin typeface="+mn-ea"/>
                </a:rPr>
                <a:t>双击输入替换内容编辑轻松设计高效办公</a:t>
              </a:r>
              <a:endParaRPr lang="en-US" altLang="zh-CN" sz="1200" dirty="0">
                <a:solidFill>
                  <a:schemeClr val="tx1">
                    <a:lumMod val="65000"/>
                    <a:lumOff val="35000"/>
                  </a:schemeClr>
                </a:solidFill>
                <a:effectLst/>
                <a:latin typeface="+mn-ea"/>
              </a:endParaRPr>
            </a:p>
            <a:p>
              <a:pPr algn="r">
                <a:lnSpc>
                  <a:spcPct val="120000"/>
                </a:lnSpc>
              </a:pPr>
              <a:r>
                <a:rPr lang="zh-CN" altLang="en-US" sz="1200" dirty="0">
                  <a:solidFill>
                    <a:schemeClr val="tx1">
                      <a:lumMod val="65000"/>
                      <a:lumOff val="35000"/>
                    </a:schemeClr>
                  </a:solidFill>
                  <a:effectLst/>
                  <a:latin typeface="+mn-ea"/>
                </a:rPr>
                <a:t>编辑轻松设计高效办公</a:t>
              </a:r>
            </a:p>
          </p:txBody>
        </p:sp>
        <p:sp>
          <p:nvSpPr>
            <p:cNvPr id="55" name="文本框 54"/>
            <p:cNvSpPr txBox="1"/>
            <p:nvPr/>
          </p:nvSpPr>
          <p:spPr>
            <a:xfrm>
              <a:off x="8388571" y="4170708"/>
              <a:ext cx="3330816" cy="535531"/>
            </a:xfrm>
            <a:prstGeom prst="rect">
              <a:avLst/>
            </a:prstGeom>
            <a:noFill/>
          </p:spPr>
          <p:txBody>
            <a:bodyPr wrap="square" rtlCol="0">
              <a:spAutoFit/>
            </a:bodyPr>
            <a:lstStyle/>
            <a:p>
              <a:pPr algn="r">
                <a:lnSpc>
                  <a:spcPct val="120000"/>
                </a:lnSpc>
              </a:pPr>
              <a:r>
                <a:rPr lang="zh-CN" altLang="en-US" sz="1200" dirty="0">
                  <a:solidFill>
                    <a:schemeClr val="tx1">
                      <a:lumMod val="65000"/>
                      <a:lumOff val="35000"/>
                    </a:schemeClr>
                  </a:solidFill>
                  <a:effectLst/>
                  <a:latin typeface="+mn-ea"/>
                </a:rPr>
                <a:t>双击输入替换内容编辑轻松设计高效办公</a:t>
              </a:r>
              <a:endParaRPr lang="en-US" altLang="zh-CN" sz="1200" dirty="0">
                <a:solidFill>
                  <a:schemeClr val="tx1">
                    <a:lumMod val="65000"/>
                    <a:lumOff val="35000"/>
                  </a:schemeClr>
                </a:solidFill>
                <a:effectLst/>
                <a:latin typeface="+mn-ea"/>
              </a:endParaRPr>
            </a:p>
            <a:p>
              <a:pPr algn="r">
                <a:lnSpc>
                  <a:spcPct val="120000"/>
                </a:lnSpc>
              </a:pPr>
              <a:r>
                <a:rPr lang="zh-CN" altLang="en-US" sz="1200" dirty="0">
                  <a:solidFill>
                    <a:schemeClr val="tx1">
                      <a:lumMod val="65000"/>
                      <a:lumOff val="35000"/>
                    </a:schemeClr>
                  </a:solidFill>
                  <a:effectLst/>
                  <a:latin typeface="+mn-ea"/>
                </a:rPr>
                <a:t>编辑轻松设计高效办公</a:t>
              </a:r>
            </a:p>
          </p:txBody>
        </p:sp>
        <p:sp>
          <p:nvSpPr>
            <p:cNvPr id="56" name="文本框 55"/>
            <p:cNvSpPr txBox="1"/>
            <p:nvPr/>
          </p:nvSpPr>
          <p:spPr>
            <a:xfrm>
              <a:off x="8388571" y="4698291"/>
              <a:ext cx="3330816" cy="535531"/>
            </a:xfrm>
            <a:prstGeom prst="rect">
              <a:avLst/>
            </a:prstGeom>
            <a:noFill/>
          </p:spPr>
          <p:txBody>
            <a:bodyPr wrap="square" rtlCol="0">
              <a:spAutoFit/>
            </a:bodyPr>
            <a:lstStyle/>
            <a:p>
              <a:pPr algn="r">
                <a:lnSpc>
                  <a:spcPct val="120000"/>
                </a:lnSpc>
              </a:pPr>
              <a:r>
                <a:rPr lang="zh-CN" altLang="en-US" sz="1200" dirty="0">
                  <a:solidFill>
                    <a:schemeClr val="tx1">
                      <a:lumMod val="65000"/>
                      <a:lumOff val="35000"/>
                    </a:schemeClr>
                  </a:solidFill>
                  <a:effectLst/>
                  <a:latin typeface="+mn-ea"/>
                </a:rPr>
                <a:t>双击输入替换内容编辑轻松设计高效办公</a:t>
              </a:r>
              <a:endParaRPr lang="en-US" altLang="zh-CN" sz="1200" dirty="0">
                <a:solidFill>
                  <a:schemeClr val="tx1">
                    <a:lumMod val="65000"/>
                    <a:lumOff val="35000"/>
                  </a:schemeClr>
                </a:solidFill>
                <a:effectLst/>
                <a:latin typeface="+mn-ea"/>
              </a:endParaRPr>
            </a:p>
            <a:p>
              <a:pPr algn="r">
                <a:lnSpc>
                  <a:spcPct val="120000"/>
                </a:lnSpc>
              </a:pPr>
              <a:r>
                <a:rPr lang="zh-CN" altLang="en-US" sz="1200" dirty="0">
                  <a:solidFill>
                    <a:schemeClr val="tx1">
                      <a:lumMod val="65000"/>
                      <a:lumOff val="35000"/>
                    </a:schemeClr>
                  </a:solidFill>
                  <a:effectLst/>
                  <a:latin typeface="+mn-ea"/>
                </a:rPr>
                <a:t>编辑轻松设计高效办公</a:t>
              </a:r>
            </a:p>
          </p:txBody>
        </p:sp>
      </p:grpSp>
      <p:grpSp>
        <p:nvGrpSpPr>
          <p:cNvPr id="57" name="组合 56"/>
          <p:cNvGrpSpPr/>
          <p:nvPr/>
        </p:nvGrpSpPr>
        <p:grpSpPr>
          <a:xfrm>
            <a:off x="438240" y="1852685"/>
            <a:ext cx="3330816" cy="2186180"/>
            <a:chOff x="8388571" y="3047642"/>
            <a:chExt cx="3330816" cy="2186180"/>
          </a:xfrm>
        </p:grpSpPr>
        <p:sp>
          <p:nvSpPr>
            <p:cNvPr id="58" name="文本框 57"/>
            <p:cNvSpPr txBox="1"/>
            <p:nvPr/>
          </p:nvSpPr>
          <p:spPr>
            <a:xfrm>
              <a:off x="8388571" y="3047642"/>
              <a:ext cx="2074606" cy="584775"/>
            </a:xfrm>
            <a:prstGeom prst="rect">
              <a:avLst/>
            </a:prstGeom>
            <a:noFill/>
          </p:spPr>
          <p:txBody>
            <a:bodyPr wrap="none" rtlCol="0">
              <a:spAutoFit/>
            </a:bodyPr>
            <a:lstStyle/>
            <a:p>
              <a:pPr lvl="0"/>
              <a:r>
                <a:rPr lang="en-US" altLang="zh-CN" sz="3200" i="1" dirty="0">
                  <a:solidFill>
                    <a:schemeClr val="accent1">
                      <a:lumMod val="75000"/>
                    </a:schemeClr>
                  </a:solidFill>
                  <a:latin typeface="思源宋体 CN Heavy"/>
                  <a:ea typeface="思源宋体 CN Heavy"/>
                </a:rPr>
                <a:t>01 </a:t>
              </a:r>
              <a:r>
                <a:rPr lang="zh-CN" altLang="en-US" dirty="0">
                  <a:solidFill>
                    <a:schemeClr val="accent1">
                      <a:lumMod val="75000"/>
                    </a:schemeClr>
                  </a:solidFill>
                  <a:effectLst/>
                  <a:latin typeface="+mj-ea"/>
                  <a:ea typeface="+mj-ea"/>
                </a:rPr>
                <a:t>输入替换标题</a:t>
              </a:r>
            </a:p>
          </p:txBody>
        </p:sp>
        <p:sp>
          <p:nvSpPr>
            <p:cNvPr id="59" name="文本框 58"/>
            <p:cNvSpPr txBox="1"/>
            <p:nvPr/>
          </p:nvSpPr>
          <p:spPr>
            <a:xfrm>
              <a:off x="8388571" y="3643126"/>
              <a:ext cx="3330816"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effectLst/>
                  <a:latin typeface="+mn-ea"/>
                </a:rPr>
                <a:t>双击输入替换内容编辑轻松设计高效办公</a:t>
              </a:r>
              <a:endParaRPr lang="en-US" altLang="zh-CN" sz="1200" dirty="0">
                <a:solidFill>
                  <a:schemeClr val="tx1">
                    <a:lumMod val="65000"/>
                    <a:lumOff val="35000"/>
                  </a:schemeClr>
                </a:solidFill>
                <a:effectLst/>
                <a:latin typeface="+mn-ea"/>
              </a:endParaRPr>
            </a:p>
            <a:p>
              <a:pPr>
                <a:lnSpc>
                  <a:spcPct val="120000"/>
                </a:lnSpc>
              </a:pPr>
              <a:r>
                <a:rPr lang="zh-CN" altLang="en-US" sz="1200" dirty="0">
                  <a:solidFill>
                    <a:schemeClr val="tx1">
                      <a:lumMod val="65000"/>
                      <a:lumOff val="35000"/>
                    </a:schemeClr>
                  </a:solidFill>
                  <a:effectLst/>
                  <a:latin typeface="+mn-ea"/>
                </a:rPr>
                <a:t>编辑轻松设计高效办公</a:t>
              </a:r>
            </a:p>
          </p:txBody>
        </p:sp>
        <p:sp>
          <p:nvSpPr>
            <p:cNvPr id="60" name="文本框 59"/>
            <p:cNvSpPr txBox="1"/>
            <p:nvPr/>
          </p:nvSpPr>
          <p:spPr>
            <a:xfrm>
              <a:off x="8388571" y="4170708"/>
              <a:ext cx="3330816"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effectLst/>
                  <a:latin typeface="+mn-ea"/>
                </a:rPr>
                <a:t>双击输入替换内容编辑轻松设计高效办公</a:t>
              </a:r>
              <a:endParaRPr lang="en-US" altLang="zh-CN" sz="1200" dirty="0">
                <a:solidFill>
                  <a:schemeClr val="tx1">
                    <a:lumMod val="65000"/>
                    <a:lumOff val="35000"/>
                  </a:schemeClr>
                </a:solidFill>
                <a:effectLst/>
                <a:latin typeface="+mn-ea"/>
              </a:endParaRPr>
            </a:p>
            <a:p>
              <a:pPr>
                <a:lnSpc>
                  <a:spcPct val="120000"/>
                </a:lnSpc>
              </a:pPr>
              <a:r>
                <a:rPr lang="zh-CN" altLang="en-US" sz="1200" dirty="0">
                  <a:solidFill>
                    <a:schemeClr val="tx1">
                      <a:lumMod val="65000"/>
                      <a:lumOff val="35000"/>
                    </a:schemeClr>
                  </a:solidFill>
                  <a:effectLst/>
                  <a:latin typeface="+mn-ea"/>
                </a:rPr>
                <a:t>编辑轻松设计高效办公</a:t>
              </a:r>
            </a:p>
          </p:txBody>
        </p:sp>
        <p:sp>
          <p:nvSpPr>
            <p:cNvPr id="61" name="文本框 60"/>
            <p:cNvSpPr txBox="1"/>
            <p:nvPr/>
          </p:nvSpPr>
          <p:spPr>
            <a:xfrm>
              <a:off x="8388571" y="4698291"/>
              <a:ext cx="3330816"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effectLst/>
                  <a:latin typeface="+mn-ea"/>
                </a:rPr>
                <a:t>双击输入替换内容编辑轻松设计高效办公</a:t>
              </a:r>
              <a:endParaRPr lang="en-US" altLang="zh-CN" sz="1200" dirty="0">
                <a:solidFill>
                  <a:schemeClr val="tx1">
                    <a:lumMod val="65000"/>
                    <a:lumOff val="35000"/>
                  </a:schemeClr>
                </a:solidFill>
                <a:effectLst/>
                <a:latin typeface="+mn-ea"/>
              </a:endParaRPr>
            </a:p>
            <a:p>
              <a:pPr>
                <a:lnSpc>
                  <a:spcPct val="120000"/>
                </a:lnSpc>
              </a:pPr>
              <a:r>
                <a:rPr lang="zh-CN" altLang="en-US" sz="1200" dirty="0">
                  <a:solidFill>
                    <a:schemeClr val="tx1">
                      <a:lumMod val="65000"/>
                      <a:lumOff val="35000"/>
                    </a:schemeClr>
                  </a:solidFill>
                  <a:effectLst/>
                  <a:latin typeface="+mn-ea"/>
                </a:rPr>
                <a:t>编辑轻松设计高效办公</a:t>
              </a:r>
            </a:p>
          </p:txBody>
        </p:sp>
      </p:grpSp>
      <p:sp>
        <p:nvSpPr>
          <p:cNvPr id="62" name="箭头: V 形 61"/>
          <p:cNvSpPr/>
          <p:nvPr/>
        </p:nvSpPr>
        <p:spPr>
          <a:xfrm flipH="1">
            <a:off x="3669862" y="2965041"/>
            <a:ext cx="394138" cy="394138"/>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0-#ppt_w/2"/>
                                          </p:val>
                                        </p:tav>
                                        <p:tav tm="100000">
                                          <p:val>
                                            <p:strVal val="#ppt_x"/>
                                          </p:val>
                                        </p:tav>
                                      </p:tavLst>
                                    </p:anim>
                                    <p:anim calcmode="lin" valueType="num">
                                      <p:cBhvr additive="base">
                                        <p:cTn id="20" dur="500" fill="hold"/>
                                        <p:tgtEl>
                                          <p:spTgt spid="4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p:cTn id="29" dur="500" fill="hold"/>
                                        <p:tgtEl>
                                          <p:spTgt spid="62"/>
                                        </p:tgtEl>
                                        <p:attrNameLst>
                                          <p:attrName>ppt_w</p:attrName>
                                        </p:attrNameLst>
                                      </p:cBhvr>
                                      <p:tavLst>
                                        <p:tav tm="0">
                                          <p:val>
                                            <p:fltVal val="0"/>
                                          </p:val>
                                        </p:tav>
                                        <p:tav tm="100000">
                                          <p:val>
                                            <p:strVal val="#ppt_w"/>
                                          </p:val>
                                        </p:tav>
                                      </p:tavLst>
                                    </p:anim>
                                    <p:anim calcmode="lin" valueType="num">
                                      <p:cBhvr>
                                        <p:cTn id="30" dur="500" fill="hold"/>
                                        <p:tgtEl>
                                          <p:spTgt spid="62"/>
                                        </p:tgtEl>
                                        <p:attrNameLst>
                                          <p:attrName>ppt_h</p:attrName>
                                        </p:attrNameLst>
                                      </p:cBhvr>
                                      <p:tavLst>
                                        <p:tav tm="0">
                                          <p:val>
                                            <p:fltVal val="0"/>
                                          </p:val>
                                        </p:tav>
                                        <p:tav tm="100000">
                                          <p:val>
                                            <p:strVal val="#ppt_h"/>
                                          </p:val>
                                        </p:tav>
                                      </p:tavLst>
                                    </p:anim>
                                    <p:animEffect transition="in" filter="fade">
                                      <p:cBhvr>
                                        <p:cTn id="31" dur="500"/>
                                        <p:tgtEl>
                                          <p:spTgt spid="62"/>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randombar(horizontal)">
                                      <p:cBhvr>
                                        <p:cTn id="35" dur="500"/>
                                        <p:tgtEl>
                                          <p:spTgt spid="57"/>
                                        </p:tgtEl>
                                      </p:cBhvr>
                                    </p:animEffect>
                                  </p:childTnLst>
                                </p:cTn>
                              </p:par>
                              <p:par>
                                <p:cTn id="36" presetID="14" presetClass="entr" presetSubtype="1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randombar(horizontal)">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60" y="2236216"/>
            <a:ext cx="6289131" cy="3269616"/>
          </a:xfrm>
          <a:prstGeom prst="rect">
            <a:avLst/>
          </a:prstGeom>
          <a:ln w="34925">
            <a:noFill/>
            <a:miter lim="800000"/>
            <a:headEnd/>
            <a:tailEnd/>
          </a:ln>
        </p:spPr>
      </p:pic>
      <p:sp>
        <p:nvSpPr>
          <p:cNvPr id="2" name="标题 1"/>
          <p:cNvSpPr>
            <a:spLocks noGrp="1"/>
          </p:cNvSpPr>
          <p:nvPr>
            <p:ph type="title"/>
          </p:nvPr>
        </p:nvSpPr>
        <p:spPr>
          <a:xfrm>
            <a:off x="608017" y="158228"/>
            <a:ext cx="2031325" cy="461665"/>
          </a:xfrm>
        </p:spPr>
        <p:txBody>
          <a:bodyPr/>
          <a:lstStyle/>
          <a:p>
            <a:r>
              <a:rPr lang="zh-CN" altLang="en-US" dirty="0"/>
              <a:t>企业项目介绍</a:t>
            </a:r>
          </a:p>
        </p:txBody>
      </p:sp>
      <p:sp>
        <p:nvSpPr>
          <p:cNvPr id="3" name="Shape 52164"/>
          <p:cNvSpPr/>
          <p:nvPr/>
        </p:nvSpPr>
        <p:spPr>
          <a:xfrm flipH="1">
            <a:off x="3490636" y="1552964"/>
            <a:ext cx="1267380" cy="1267380"/>
          </a:xfrm>
          <a:prstGeom prst="ellipse">
            <a:avLst/>
          </a:prstGeom>
          <a:solidFill>
            <a:schemeClr val="accent2">
              <a:alpha val="78000"/>
            </a:schemeClr>
          </a:solidFill>
          <a:ln w="12700" cap="flat">
            <a:noFill/>
            <a:miter lim="400000"/>
          </a:ln>
          <a:effectLst/>
        </p:spPr>
        <p:txBody>
          <a:bodyPr wrap="square" lIns="0" tIns="0" rIns="0" bIns="0" numCol="1" anchor="ctr" anchorCtr="0">
            <a:noAutofit/>
          </a:bodyPr>
          <a:lstStyle/>
          <a:p>
            <a:pPr algn="ctr"/>
            <a:r>
              <a:rPr lang="zh-CN" altLang="en-US" sz="2400" dirty="0">
                <a:solidFill>
                  <a:schemeClr val="bg1"/>
                </a:solidFill>
                <a:cs typeface="微软雅黑" panose="020B0503020204020204" charset="-122"/>
              </a:rPr>
              <a:t>输入</a:t>
            </a:r>
            <a:endParaRPr lang="en-US" altLang="zh-CN" sz="2400" dirty="0">
              <a:solidFill>
                <a:schemeClr val="bg1"/>
              </a:solidFill>
              <a:cs typeface="微软雅黑" panose="020B0503020204020204" charset="-122"/>
            </a:endParaRPr>
          </a:p>
          <a:p>
            <a:pPr algn="ctr"/>
            <a:r>
              <a:rPr lang="zh-CN" altLang="en-US" sz="2400" dirty="0">
                <a:solidFill>
                  <a:schemeClr val="bg1"/>
                </a:solidFill>
                <a:cs typeface="微软雅黑" panose="020B0503020204020204" charset="-122"/>
              </a:rPr>
              <a:t>标题</a:t>
            </a:r>
            <a:endParaRPr sz="2400" dirty="0">
              <a:solidFill>
                <a:schemeClr val="bg1"/>
              </a:solidFill>
              <a:cs typeface="微软雅黑" panose="020B0503020204020204" charset="-122"/>
            </a:endParaRPr>
          </a:p>
        </p:txBody>
      </p:sp>
      <p:sp>
        <p:nvSpPr>
          <p:cNvPr id="4" name="文本框 3"/>
          <p:cNvSpPr txBox="1"/>
          <p:nvPr/>
        </p:nvSpPr>
        <p:spPr>
          <a:xfrm>
            <a:off x="8682351" y="2234922"/>
            <a:ext cx="2194832" cy="523220"/>
          </a:xfrm>
          <a:prstGeom prst="rect">
            <a:avLst/>
          </a:prstGeom>
          <a:noFill/>
        </p:spPr>
        <p:txBody>
          <a:bodyPr wrap="none" rtlCol="0">
            <a:spAutoFit/>
          </a:bodyPr>
          <a:lstStyle/>
          <a:p>
            <a:pPr lvl="0" algn="r"/>
            <a:r>
              <a:rPr lang="zh-CN" altLang="en-US" sz="2800" dirty="0">
                <a:solidFill>
                  <a:schemeClr val="accent1">
                    <a:lumMod val="75000"/>
                  </a:schemeClr>
                </a:solidFill>
                <a:effectLst/>
                <a:latin typeface="+mj-ea"/>
                <a:ea typeface="+mj-ea"/>
              </a:rPr>
              <a:t>输入替换标题</a:t>
            </a:r>
          </a:p>
        </p:txBody>
      </p:sp>
      <p:sp>
        <p:nvSpPr>
          <p:cNvPr id="5" name="文本框 4"/>
          <p:cNvSpPr txBox="1"/>
          <p:nvPr/>
        </p:nvSpPr>
        <p:spPr>
          <a:xfrm>
            <a:off x="7546367" y="2783746"/>
            <a:ext cx="3330816" cy="535531"/>
          </a:xfrm>
          <a:prstGeom prst="rect">
            <a:avLst/>
          </a:prstGeom>
          <a:noFill/>
        </p:spPr>
        <p:txBody>
          <a:bodyPr wrap="square" rtlCol="0">
            <a:spAutoFit/>
          </a:bodyPr>
          <a:lstStyle/>
          <a:p>
            <a:pPr algn="r">
              <a:lnSpc>
                <a:spcPct val="120000"/>
              </a:lnSpc>
            </a:pPr>
            <a:r>
              <a:rPr lang="zh-CN" altLang="en-US" sz="1200" dirty="0">
                <a:solidFill>
                  <a:schemeClr val="tx1">
                    <a:lumMod val="65000"/>
                    <a:lumOff val="35000"/>
                  </a:schemeClr>
                </a:solidFill>
                <a:effectLst/>
                <a:latin typeface="+mn-ea"/>
              </a:rPr>
              <a:t>双击输入替换内容编辑轻松设计高效办公</a:t>
            </a:r>
            <a:endParaRPr lang="en-US" altLang="zh-CN" sz="1200" dirty="0">
              <a:solidFill>
                <a:schemeClr val="tx1">
                  <a:lumMod val="65000"/>
                  <a:lumOff val="35000"/>
                </a:schemeClr>
              </a:solidFill>
              <a:effectLst/>
              <a:latin typeface="+mn-ea"/>
            </a:endParaRPr>
          </a:p>
          <a:p>
            <a:pPr algn="r">
              <a:lnSpc>
                <a:spcPct val="120000"/>
              </a:lnSpc>
            </a:pPr>
            <a:r>
              <a:rPr lang="zh-CN" altLang="en-US" sz="1200" dirty="0">
                <a:solidFill>
                  <a:schemeClr val="tx1">
                    <a:lumMod val="65000"/>
                    <a:lumOff val="35000"/>
                  </a:schemeClr>
                </a:solidFill>
                <a:effectLst/>
                <a:latin typeface="+mn-ea"/>
              </a:rPr>
              <a:t>编辑轻松设计高效办公</a:t>
            </a:r>
          </a:p>
        </p:txBody>
      </p:sp>
      <p:sp>
        <p:nvSpPr>
          <p:cNvPr id="6" name="文本框 5"/>
          <p:cNvSpPr txBox="1"/>
          <p:nvPr/>
        </p:nvSpPr>
        <p:spPr>
          <a:xfrm>
            <a:off x="7546367" y="3326223"/>
            <a:ext cx="3330816" cy="535531"/>
          </a:xfrm>
          <a:prstGeom prst="rect">
            <a:avLst/>
          </a:prstGeom>
          <a:noFill/>
        </p:spPr>
        <p:txBody>
          <a:bodyPr wrap="square" rtlCol="0">
            <a:spAutoFit/>
          </a:bodyPr>
          <a:lstStyle/>
          <a:p>
            <a:pPr algn="r">
              <a:lnSpc>
                <a:spcPct val="120000"/>
              </a:lnSpc>
            </a:pPr>
            <a:r>
              <a:rPr lang="zh-CN" altLang="en-US" sz="1200" dirty="0">
                <a:solidFill>
                  <a:schemeClr val="tx1">
                    <a:lumMod val="65000"/>
                    <a:lumOff val="35000"/>
                  </a:schemeClr>
                </a:solidFill>
                <a:effectLst/>
                <a:latin typeface="+mn-ea"/>
              </a:rPr>
              <a:t>双击输入替换内容编辑轻松设计高效办公</a:t>
            </a:r>
            <a:endParaRPr lang="en-US" altLang="zh-CN" sz="1200" dirty="0">
              <a:solidFill>
                <a:schemeClr val="tx1">
                  <a:lumMod val="65000"/>
                  <a:lumOff val="35000"/>
                </a:schemeClr>
              </a:solidFill>
              <a:effectLst/>
              <a:latin typeface="+mn-ea"/>
            </a:endParaRPr>
          </a:p>
          <a:p>
            <a:pPr algn="r">
              <a:lnSpc>
                <a:spcPct val="120000"/>
              </a:lnSpc>
            </a:pPr>
            <a:r>
              <a:rPr lang="zh-CN" altLang="en-US" sz="1200" dirty="0">
                <a:solidFill>
                  <a:schemeClr val="tx1">
                    <a:lumMod val="65000"/>
                    <a:lumOff val="35000"/>
                  </a:schemeClr>
                </a:solidFill>
                <a:effectLst/>
                <a:latin typeface="+mn-ea"/>
              </a:rPr>
              <a:t>编辑轻松设计高效办公</a:t>
            </a:r>
          </a:p>
        </p:txBody>
      </p:sp>
      <p:sp>
        <p:nvSpPr>
          <p:cNvPr id="7" name="文本框 6"/>
          <p:cNvSpPr txBox="1"/>
          <p:nvPr/>
        </p:nvSpPr>
        <p:spPr>
          <a:xfrm>
            <a:off x="7546367" y="3868700"/>
            <a:ext cx="3330816" cy="535531"/>
          </a:xfrm>
          <a:prstGeom prst="rect">
            <a:avLst/>
          </a:prstGeom>
          <a:noFill/>
        </p:spPr>
        <p:txBody>
          <a:bodyPr wrap="square" rtlCol="0">
            <a:spAutoFit/>
          </a:bodyPr>
          <a:lstStyle/>
          <a:p>
            <a:pPr algn="r">
              <a:lnSpc>
                <a:spcPct val="120000"/>
              </a:lnSpc>
            </a:pPr>
            <a:r>
              <a:rPr lang="zh-CN" altLang="en-US" sz="1200" dirty="0">
                <a:solidFill>
                  <a:schemeClr val="tx1">
                    <a:lumMod val="65000"/>
                    <a:lumOff val="35000"/>
                  </a:schemeClr>
                </a:solidFill>
                <a:effectLst/>
                <a:latin typeface="+mn-ea"/>
              </a:rPr>
              <a:t>双击输入替换内容编辑轻松设计高效办公</a:t>
            </a:r>
            <a:endParaRPr lang="en-US" altLang="zh-CN" sz="1200" dirty="0">
              <a:solidFill>
                <a:schemeClr val="tx1">
                  <a:lumMod val="65000"/>
                  <a:lumOff val="35000"/>
                </a:schemeClr>
              </a:solidFill>
              <a:effectLst/>
              <a:latin typeface="+mn-ea"/>
            </a:endParaRPr>
          </a:p>
          <a:p>
            <a:pPr algn="r">
              <a:lnSpc>
                <a:spcPct val="120000"/>
              </a:lnSpc>
            </a:pPr>
            <a:r>
              <a:rPr lang="zh-CN" altLang="en-US" sz="1200" dirty="0">
                <a:solidFill>
                  <a:schemeClr val="tx1">
                    <a:lumMod val="65000"/>
                    <a:lumOff val="35000"/>
                  </a:schemeClr>
                </a:solidFill>
                <a:effectLst/>
                <a:latin typeface="+mn-ea"/>
              </a:rPr>
              <a:t>编辑轻松设计高效办公</a:t>
            </a:r>
          </a:p>
        </p:txBody>
      </p:sp>
      <p:sp>
        <p:nvSpPr>
          <p:cNvPr id="8" name="文本框 7"/>
          <p:cNvSpPr txBox="1"/>
          <p:nvPr/>
        </p:nvSpPr>
        <p:spPr>
          <a:xfrm>
            <a:off x="7546367" y="4411177"/>
            <a:ext cx="3330816" cy="535531"/>
          </a:xfrm>
          <a:prstGeom prst="rect">
            <a:avLst/>
          </a:prstGeom>
          <a:noFill/>
        </p:spPr>
        <p:txBody>
          <a:bodyPr wrap="square" rtlCol="0">
            <a:spAutoFit/>
          </a:bodyPr>
          <a:lstStyle/>
          <a:p>
            <a:pPr algn="r">
              <a:lnSpc>
                <a:spcPct val="120000"/>
              </a:lnSpc>
            </a:pPr>
            <a:r>
              <a:rPr lang="zh-CN" altLang="en-US" sz="1200" dirty="0">
                <a:solidFill>
                  <a:schemeClr val="tx1">
                    <a:lumMod val="65000"/>
                    <a:lumOff val="35000"/>
                  </a:schemeClr>
                </a:solidFill>
                <a:effectLst/>
                <a:latin typeface="+mn-ea"/>
              </a:rPr>
              <a:t>双击输入替换内容编辑轻松设计高效办公</a:t>
            </a:r>
            <a:endParaRPr lang="en-US" altLang="zh-CN" sz="1200" dirty="0">
              <a:solidFill>
                <a:schemeClr val="tx1">
                  <a:lumMod val="65000"/>
                  <a:lumOff val="35000"/>
                </a:schemeClr>
              </a:solidFill>
              <a:effectLst/>
              <a:latin typeface="+mn-ea"/>
            </a:endParaRPr>
          </a:p>
          <a:p>
            <a:pPr algn="r">
              <a:lnSpc>
                <a:spcPct val="120000"/>
              </a:lnSpc>
            </a:pPr>
            <a:r>
              <a:rPr lang="zh-CN" altLang="en-US" sz="1200" dirty="0">
                <a:solidFill>
                  <a:schemeClr val="tx1">
                    <a:lumMod val="65000"/>
                    <a:lumOff val="35000"/>
                  </a:schemeClr>
                </a:solidFill>
                <a:effectLst/>
                <a:latin typeface="+mn-ea"/>
              </a:rPr>
              <a:t>编辑轻松设计高效办公</a:t>
            </a:r>
          </a:p>
        </p:txBody>
      </p:sp>
      <p:sp>
        <p:nvSpPr>
          <p:cNvPr id="9" name="文本框 8"/>
          <p:cNvSpPr txBox="1"/>
          <p:nvPr/>
        </p:nvSpPr>
        <p:spPr>
          <a:xfrm>
            <a:off x="7546367" y="4953654"/>
            <a:ext cx="3330816" cy="535531"/>
          </a:xfrm>
          <a:prstGeom prst="rect">
            <a:avLst/>
          </a:prstGeom>
          <a:noFill/>
        </p:spPr>
        <p:txBody>
          <a:bodyPr wrap="square" rtlCol="0">
            <a:spAutoFit/>
          </a:bodyPr>
          <a:lstStyle/>
          <a:p>
            <a:pPr algn="r">
              <a:lnSpc>
                <a:spcPct val="120000"/>
              </a:lnSpc>
            </a:pPr>
            <a:r>
              <a:rPr lang="zh-CN" altLang="en-US" sz="1200" dirty="0">
                <a:solidFill>
                  <a:schemeClr val="tx1">
                    <a:lumMod val="65000"/>
                    <a:lumOff val="35000"/>
                  </a:schemeClr>
                </a:solidFill>
                <a:effectLst/>
                <a:latin typeface="+mn-ea"/>
              </a:rPr>
              <a:t>双击输入替换内容编辑轻松设计高效办公</a:t>
            </a:r>
            <a:endParaRPr lang="en-US" altLang="zh-CN" sz="1200" dirty="0">
              <a:solidFill>
                <a:schemeClr val="tx1">
                  <a:lumMod val="65000"/>
                  <a:lumOff val="35000"/>
                </a:schemeClr>
              </a:solidFill>
              <a:effectLst/>
              <a:latin typeface="+mn-ea"/>
            </a:endParaRPr>
          </a:p>
          <a:p>
            <a:pPr algn="r">
              <a:lnSpc>
                <a:spcPct val="120000"/>
              </a:lnSpc>
            </a:pPr>
            <a:r>
              <a:rPr lang="zh-CN" altLang="en-US" sz="1200" dirty="0">
                <a:solidFill>
                  <a:schemeClr val="tx1">
                    <a:lumMod val="65000"/>
                    <a:lumOff val="35000"/>
                  </a:schemeClr>
                </a:solidFill>
                <a:effectLst/>
                <a:latin typeface="+mn-ea"/>
              </a:rPr>
              <a:t>编辑轻松设计高效办公</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 presetClass="entr" presetSubtype="8"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0-#ppt_w/2"/>
                                          </p:val>
                                        </p:tav>
                                        <p:tav tm="100000">
                                          <p:val>
                                            <p:strVal val="#ppt_x"/>
                                          </p:val>
                                        </p:tav>
                                      </p:tavLst>
                                    </p:anim>
                                    <p:anim calcmode="lin" valueType="num">
                                      <p:cBhvr additive="base">
                                        <p:cTn id="17" dur="750" fill="hold"/>
                                        <p:tgtEl>
                                          <p:spTgt spid="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企业项目介绍</a:t>
            </a:r>
          </a:p>
        </p:txBody>
      </p:sp>
      <p:graphicFrame>
        <p:nvGraphicFramePr>
          <p:cNvPr id="3" name="Chart 3"/>
          <p:cNvGraphicFramePr/>
          <p:nvPr/>
        </p:nvGraphicFramePr>
        <p:xfrm>
          <a:off x="501623" y="1363980"/>
          <a:ext cx="6598877" cy="4617720"/>
        </p:xfrm>
        <a:graphic>
          <a:graphicData uri="http://schemas.openxmlformats.org/drawingml/2006/chart">
            <c:chart xmlns:c="http://schemas.openxmlformats.org/drawingml/2006/chart" xmlns:r="http://schemas.openxmlformats.org/officeDocument/2006/relationships" r:id="rId3"/>
          </a:graphicData>
        </a:graphic>
      </p:graphicFrame>
      <p:sp>
        <p:nvSpPr>
          <p:cNvPr id="4" name="notes-tools-symbol-of-a-clipboard-and-notebook_52013"/>
          <p:cNvSpPr>
            <a:spLocks noChangeAspect="1"/>
          </p:cNvSpPr>
          <p:nvPr/>
        </p:nvSpPr>
        <p:spPr bwMode="auto">
          <a:xfrm>
            <a:off x="7214800" y="2316667"/>
            <a:ext cx="609685" cy="517786"/>
          </a:xfrm>
          <a:custGeom>
            <a:avLst/>
            <a:gdLst>
              <a:gd name="connsiteX0" fmla="*/ 366251 w 519336"/>
              <a:gd name="connsiteY0" fmla="*/ 199177 h 441056"/>
              <a:gd name="connsiteX1" fmla="*/ 370553 w 519336"/>
              <a:gd name="connsiteY1" fmla="*/ 202401 h 441056"/>
              <a:gd name="connsiteX2" fmla="*/ 370553 w 519336"/>
              <a:gd name="connsiteY2" fmla="*/ 232495 h 441056"/>
              <a:gd name="connsiteX3" fmla="*/ 381308 w 519336"/>
              <a:gd name="connsiteY3" fmla="*/ 232495 h 441056"/>
              <a:gd name="connsiteX4" fmla="*/ 460893 w 519336"/>
              <a:gd name="connsiteY4" fmla="*/ 232495 h 441056"/>
              <a:gd name="connsiteX5" fmla="*/ 465195 w 519336"/>
              <a:gd name="connsiteY5" fmla="*/ 236794 h 441056"/>
              <a:gd name="connsiteX6" fmla="*/ 465195 w 519336"/>
              <a:gd name="connsiteY6" fmla="*/ 279785 h 441056"/>
              <a:gd name="connsiteX7" fmla="*/ 463044 w 519336"/>
              <a:gd name="connsiteY7" fmla="*/ 284084 h 441056"/>
              <a:gd name="connsiteX8" fmla="*/ 383458 w 519336"/>
              <a:gd name="connsiteY8" fmla="*/ 284084 h 441056"/>
              <a:gd name="connsiteX9" fmla="*/ 370553 w 519336"/>
              <a:gd name="connsiteY9" fmla="*/ 284084 h 441056"/>
              <a:gd name="connsiteX10" fmla="*/ 370553 w 519336"/>
              <a:gd name="connsiteY10" fmla="*/ 312028 h 441056"/>
              <a:gd name="connsiteX11" fmla="*/ 364100 w 519336"/>
              <a:gd name="connsiteY11" fmla="*/ 314177 h 441056"/>
              <a:gd name="connsiteX12" fmla="*/ 297420 w 519336"/>
              <a:gd name="connsiteY12" fmla="*/ 262588 h 441056"/>
              <a:gd name="connsiteX13" fmla="*/ 299571 w 519336"/>
              <a:gd name="connsiteY13" fmla="*/ 253990 h 441056"/>
              <a:gd name="connsiteX14" fmla="*/ 361949 w 519336"/>
              <a:gd name="connsiteY14" fmla="*/ 202401 h 441056"/>
              <a:gd name="connsiteX15" fmla="*/ 366251 w 519336"/>
              <a:gd name="connsiteY15" fmla="*/ 199177 h 441056"/>
              <a:gd name="connsiteX16" fmla="*/ 151861 w 519336"/>
              <a:gd name="connsiteY16" fmla="*/ 110092 h 441056"/>
              <a:gd name="connsiteX17" fmla="*/ 155094 w 519336"/>
              <a:gd name="connsiteY17" fmla="*/ 111974 h 441056"/>
              <a:gd name="connsiteX18" fmla="*/ 221907 w 519336"/>
              <a:gd name="connsiteY18" fmla="*/ 163596 h 441056"/>
              <a:gd name="connsiteX19" fmla="*/ 221907 w 519336"/>
              <a:gd name="connsiteY19" fmla="*/ 172200 h 441056"/>
              <a:gd name="connsiteX20" fmla="*/ 157249 w 519336"/>
              <a:gd name="connsiteY20" fmla="*/ 223822 h 441056"/>
              <a:gd name="connsiteX21" fmla="*/ 150783 w 519336"/>
              <a:gd name="connsiteY21" fmla="*/ 223822 h 441056"/>
              <a:gd name="connsiteX22" fmla="*/ 150783 w 519336"/>
              <a:gd name="connsiteY22" fmla="*/ 193709 h 441056"/>
              <a:gd name="connsiteX23" fmla="*/ 137852 w 519336"/>
              <a:gd name="connsiteY23" fmla="*/ 193709 h 441056"/>
              <a:gd name="connsiteX24" fmla="*/ 58106 w 519336"/>
              <a:gd name="connsiteY24" fmla="*/ 193709 h 441056"/>
              <a:gd name="connsiteX25" fmla="*/ 53796 w 519336"/>
              <a:gd name="connsiteY25" fmla="*/ 189407 h 441056"/>
              <a:gd name="connsiteX26" fmla="*/ 53796 w 519336"/>
              <a:gd name="connsiteY26" fmla="*/ 146389 h 441056"/>
              <a:gd name="connsiteX27" fmla="*/ 55951 w 519336"/>
              <a:gd name="connsiteY27" fmla="*/ 142087 h 441056"/>
              <a:gd name="connsiteX28" fmla="*/ 135696 w 519336"/>
              <a:gd name="connsiteY28" fmla="*/ 142087 h 441056"/>
              <a:gd name="connsiteX29" fmla="*/ 148628 w 519336"/>
              <a:gd name="connsiteY29" fmla="*/ 142087 h 441056"/>
              <a:gd name="connsiteX30" fmla="*/ 148628 w 519336"/>
              <a:gd name="connsiteY30" fmla="*/ 116276 h 441056"/>
              <a:gd name="connsiteX31" fmla="*/ 151861 w 519336"/>
              <a:gd name="connsiteY31" fmla="*/ 110092 h 441056"/>
              <a:gd name="connsiteX32" fmla="*/ 273634 w 519336"/>
              <a:gd name="connsiteY32" fmla="*/ 99173 h 441056"/>
              <a:gd name="connsiteX33" fmla="*/ 273634 w 519336"/>
              <a:gd name="connsiteY33" fmla="*/ 413104 h 441056"/>
              <a:gd name="connsiteX34" fmla="*/ 420193 w 519336"/>
              <a:gd name="connsiteY34" fmla="*/ 413104 h 441056"/>
              <a:gd name="connsiteX35" fmla="*/ 418038 w 519336"/>
              <a:gd name="connsiteY35" fmla="*/ 339997 h 441056"/>
              <a:gd name="connsiteX36" fmla="*/ 422348 w 519336"/>
              <a:gd name="connsiteY36" fmla="*/ 333546 h 441056"/>
              <a:gd name="connsiteX37" fmla="*/ 430970 w 519336"/>
              <a:gd name="connsiteY37" fmla="*/ 329246 h 441056"/>
              <a:gd name="connsiteX38" fmla="*/ 489162 w 519336"/>
              <a:gd name="connsiteY38" fmla="*/ 329246 h 441056"/>
              <a:gd name="connsiteX39" fmla="*/ 489162 w 519336"/>
              <a:gd name="connsiteY39" fmla="*/ 99173 h 441056"/>
              <a:gd name="connsiteX40" fmla="*/ 252081 w 519336"/>
              <a:gd name="connsiteY40" fmla="*/ 75521 h 441056"/>
              <a:gd name="connsiteX41" fmla="*/ 510715 w 519336"/>
              <a:gd name="connsiteY41" fmla="*/ 75521 h 441056"/>
              <a:gd name="connsiteX42" fmla="*/ 519336 w 519336"/>
              <a:gd name="connsiteY42" fmla="*/ 84122 h 441056"/>
              <a:gd name="connsiteX43" fmla="*/ 519336 w 519336"/>
              <a:gd name="connsiteY43" fmla="*/ 357198 h 441056"/>
              <a:gd name="connsiteX44" fmla="*/ 517181 w 519336"/>
              <a:gd name="connsiteY44" fmla="*/ 363649 h 441056"/>
              <a:gd name="connsiteX45" fmla="*/ 452522 w 519336"/>
              <a:gd name="connsiteY45" fmla="*/ 436756 h 441056"/>
              <a:gd name="connsiteX46" fmla="*/ 443901 w 519336"/>
              <a:gd name="connsiteY46" fmla="*/ 441056 h 441056"/>
              <a:gd name="connsiteX47" fmla="*/ 252081 w 519336"/>
              <a:gd name="connsiteY47" fmla="*/ 441056 h 441056"/>
              <a:gd name="connsiteX48" fmla="*/ 243460 w 519336"/>
              <a:gd name="connsiteY48" fmla="*/ 430305 h 441056"/>
              <a:gd name="connsiteX49" fmla="*/ 243460 w 519336"/>
              <a:gd name="connsiteY49" fmla="*/ 84122 h 441056"/>
              <a:gd name="connsiteX50" fmla="*/ 252081 w 519336"/>
              <a:gd name="connsiteY50" fmla="*/ 75521 h 441056"/>
              <a:gd name="connsiteX51" fmla="*/ 10776 w 519336"/>
              <a:gd name="connsiteY51" fmla="*/ 0 h 441056"/>
              <a:gd name="connsiteX52" fmla="*/ 267255 w 519336"/>
              <a:gd name="connsiteY52" fmla="*/ 0 h 441056"/>
              <a:gd name="connsiteX53" fmla="*/ 275876 w 519336"/>
              <a:gd name="connsiteY53" fmla="*/ 10761 h 441056"/>
              <a:gd name="connsiteX54" fmla="*/ 275876 w 519336"/>
              <a:gd name="connsiteY54" fmla="*/ 60262 h 441056"/>
              <a:gd name="connsiteX55" fmla="*/ 260789 w 519336"/>
              <a:gd name="connsiteY55" fmla="*/ 60262 h 441056"/>
              <a:gd name="connsiteX56" fmla="*/ 245702 w 519336"/>
              <a:gd name="connsiteY56" fmla="*/ 64567 h 441056"/>
              <a:gd name="connsiteX57" fmla="*/ 245702 w 519336"/>
              <a:gd name="connsiteY57" fmla="*/ 25827 h 441056"/>
              <a:gd name="connsiteX58" fmla="*/ 30174 w 519336"/>
              <a:gd name="connsiteY58" fmla="*/ 25827 h 441056"/>
              <a:gd name="connsiteX59" fmla="*/ 30174 w 519336"/>
              <a:gd name="connsiteY59" fmla="*/ 340053 h 441056"/>
              <a:gd name="connsiteX60" fmla="*/ 176733 w 519336"/>
              <a:gd name="connsiteY60" fmla="*/ 340053 h 441056"/>
              <a:gd name="connsiteX61" fmla="*/ 176733 w 519336"/>
              <a:gd name="connsiteY61" fmla="*/ 266877 h 441056"/>
              <a:gd name="connsiteX62" fmla="*/ 178888 w 519336"/>
              <a:gd name="connsiteY62" fmla="*/ 260421 h 441056"/>
              <a:gd name="connsiteX63" fmla="*/ 187509 w 519336"/>
              <a:gd name="connsiteY63" fmla="*/ 256116 h 441056"/>
              <a:gd name="connsiteX64" fmla="*/ 232770 w 519336"/>
              <a:gd name="connsiteY64" fmla="*/ 256116 h 441056"/>
              <a:gd name="connsiteX65" fmla="*/ 232770 w 519336"/>
              <a:gd name="connsiteY65" fmla="*/ 335749 h 441056"/>
              <a:gd name="connsiteX66" fmla="*/ 209062 w 519336"/>
              <a:gd name="connsiteY66" fmla="*/ 363728 h 441056"/>
              <a:gd name="connsiteX67" fmla="*/ 200441 w 519336"/>
              <a:gd name="connsiteY67" fmla="*/ 365880 h 441056"/>
              <a:gd name="connsiteX68" fmla="*/ 10776 w 519336"/>
              <a:gd name="connsiteY68" fmla="*/ 365880 h 441056"/>
              <a:gd name="connsiteX69" fmla="*/ 0 w 519336"/>
              <a:gd name="connsiteY69" fmla="*/ 357271 h 441056"/>
              <a:gd name="connsiteX70" fmla="*/ 0 w 519336"/>
              <a:gd name="connsiteY70" fmla="*/ 10761 h 441056"/>
              <a:gd name="connsiteX71" fmla="*/ 10776 w 519336"/>
              <a:gd name="connsiteY71" fmla="*/ 0 h 44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19336" h="441056">
                <a:moveTo>
                  <a:pt x="366251" y="199177"/>
                </a:moveTo>
                <a:cubicBezTo>
                  <a:pt x="368402" y="198102"/>
                  <a:pt x="370553" y="198102"/>
                  <a:pt x="370553" y="202401"/>
                </a:cubicBezTo>
                <a:lnTo>
                  <a:pt x="370553" y="232495"/>
                </a:lnTo>
                <a:lnTo>
                  <a:pt x="381308" y="232495"/>
                </a:lnTo>
                <a:lnTo>
                  <a:pt x="460893" y="232495"/>
                </a:lnTo>
                <a:cubicBezTo>
                  <a:pt x="460893" y="232495"/>
                  <a:pt x="465195" y="230345"/>
                  <a:pt x="465195" y="236794"/>
                </a:cubicBezTo>
                <a:lnTo>
                  <a:pt x="465195" y="279785"/>
                </a:lnTo>
                <a:cubicBezTo>
                  <a:pt x="465195" y="284084"/>
                  <a:pt x="463044" y="284084"/>
                  <a:pt x="463044" y="284084"/>
                </a:cubicBezTo>
                <a:lnTo>
                  <a:pt x="383458" y="284084"/>
                </a:lnTo>
                <a:lnTo>
                  <a:pt x="370553" y="284084"/>
                </a:lnTo>
                <a:lnTo>
                  <a:pt x="370553" y="312028"/>
                </a:lnTo>
                <a:cubicBezTo>
                  <a:pt x="370553" y="322775"/>
                  <a:pt x="364100" y="314177"/>
                  <a:pt x="364100" y="314177"/>
                </a:cubicBezTo>
                <a:cubicBezTo>
                  <a:pt x="364100" y="314177"/>
                  <a:pt x="303873" y="269037"/>
                  <a:pt x="297420" y="262588"/>
                </a:cubicBezTo>
                <a:cubicBezTo>
                  <a:pt x="293118" y="258289"/>
                  <a:pt x="299571" y="253990"/>
                  <a:pt x="299571" y="253990"/>
                </a:cubicBezTo>
                <a:lnTo>
                  <a:pt x="361949" y="202401"/>
                </a:lnTo>
                <a:cubicBezTo>
                  <a:pt x="361949" y="202401"/>
                  <a:pt x="364100" y="200252"/>
                  <a:pt x="366251" y="199177"/>
                </a:cubicBezTo>
                <a:close/>
                <a:moveTo>
                  <a:pt x="151861" y="110092"/>
                </a:moveTo>
                <a:cubicBezTo>
                  <a:pt x="153477" y="110361"/>
                  <a:pt x="155094" y="111974"/>
                  <a:pt x="155094" y="111974"/>
                </a:cubicBezTo>
                <a:cubicBezTo>
                  <a:pt x="155094" y="111974"/>
                  <a:pt x="215442" y="157143"/>
                  <a:pt x="221907" y="163596"/>
                </a:cubicBezTo>
                <a:cubicBezTo>
                  <a:pt x="226218" y="167898"/>
                  <a:pt x="221907" y="172200"/>
                  <a:pt x="221907" y="172200"/>
                </a:cubicBezTo>
                <a:lnTo>
                  <a:pt x="157249" y="223822"/>
                </a:lnTo>
                <a:cubicBezTo>
                  <a:pt x="157249" y="223822"/>
                  <a:pt x="150783" y="232425"/>
                  <a:pt x="150783" y="223822"/>
                </a:cubicBezTo>
                <a:lnTo>
                  <a:pt x="150783" y="193709"/>
                </a:lnTo>
                <a:lnTo>
                  <a:pt x="137852" y="193709"/>
                </a:lnTo>
                <a:lnTo>
                  <a:pt x="58106" y="193709"/>
                </a:lnTo>
                <a:cubicBezTo>
                  <a:pt x="58106" y="193709"/>
                  <a:pt x="53796" y="195860"/>
                  <a:pt x="53796" y="189407"/>
                </a:cubicBezTo>
                <a:lnTo>
                  <a:pt x="53796" y="146389"/>
                </a:lnTo>
                <a:cubicBezTo>
                  <a:pt x="53796" y="142087"/>
                  <a:pt x="55951" y="142087"/>
                  <a:pt x="55951" y="142087"/>
                </a:cubicBezTo>
                <a:lnTo>
                  <a:pt x="135696" y="142087"/>
                </a:lnTo>
                <a:lnTo>
                  <a:pt x="148628" y="142087"/>
                </a:lnTo>
                <a:lnTo>
                  <a:pt x="148628" y="116276"/>
                </a:lnTo>
                <a:cubicBezTo>
                  <a:pt x="148628" y="110899"/>
                  <a:pt x="150245" y="109824"/>
                  <a:pt x="151861" y="110092"/>
                </a:cubicBezTo>
                <a:close/>
                <a:moveTo>
                  <a:pt x="273634" y="99173"/>
                </a:moveTo>
                <a:lnTo>
                  <a:pt x="273634" y="413104"/>
                </a:lnTo>
                <a:lnTo>
                  <a:pt x="420193" y="413104"/>
                </a:lnTo>
                <a:lnTo>
                  <a:pt x="418038" y="339997"/>
                </a:lnTo>
                <a:cubicBezTo>
                  <a:pt x="418038" y="337846"/>
                  <a:pt x="420193" y="335696"/>
                  <a:pt x="422348" y="333546"/>
                </a:cubicBezTo>
                <a:cubicBezTo>
                  <a:pt x="424504" y="331396"/>
                  <a:pt x="426659" y="329246"/>
                  <a:pt x="430970" y="329246"/>
                </a:cubicBezTo>
                <a:lnTo>
                  <a:pt x="489162" y="329246"/>
                </a:lnTo>
                <a:lnTo>
                  <a:pt x="489162" y="99173"/>
                </a:lnTo>
                <a:close/>
                <a:moveTo>
                  <a:pt x="252081" y="75521"/>
                </a:moveTo>
                <a:lnTo>
                  <a:pt x="510715" y="75521"/>
                </a:lnTo>
                <a:cubicBezTo>
                  <a:pt x="515026" y="75521"/>
                  <a:pt x="519336" y="79821"/>
                  <a:pt x="519336" y="84122"/>
                </a:cubicBezTo>
                <a:lnTo>
                  <a:pt x="519336" y="357198"/>
                </a:lnTo>
                <a:cubicBezTo>
                  <a:pt x="519336" y="359348"/>
                  <a:pt x="519336" y="361499"/>
                  <a:pt x="517181" y="363649"/>
                </a:cubicBezTo>
                <a:lnTo>
                  <a:pt x="452522" y="436756"/>
                </a:lnTo>
                <a:cubicBezTo>
                  <a:pt x="450367" y="438906"/>
                  <a:pt x="448212" y="441056"/>
                  <a:pt x="443901" y="441056"/>
                </a:cubicBezTo>
                <a:lnTo>
                  <a:pt x="252081" y="441056"/>
                </a:lnTo>
                <a:cubicBezTo>
                  <a:pt x="247770" y="441056"/>
                  <a:pt x="243460" y="436756"/>
                  <a:pt x="243460" y="430305"/>
                </a:cubicBezTo>
                <a:lnTo>
                  <a:pt x="243460" y="84122"/>
                </a:lnTo>
                <a:cubicBezTo>
                  <a:pt x="243460" y="79821"/>
                  <a:pt x="247770" y="75521"/>
                  <a:pt x="252081" y="75521"/>
                </a:cubicBezTo>
                <a:close/>
                <a:moveTo>
                  <a:pt x="10776" y="0"/>
                </a:moveTo>
                <a:lnTo>
                  <a:pt x="267255" y="0"/>
                </a:lnTo>
                <a:cubicBezTo>
                  <a:pt x="271565" y="0"/>
                  <a:pt x="275876" y="6456"/>
                  <a:pt x="275876" y="10761"/>
                </a:cubicBezTo>
                <a:lnTo>
                  <a:pt x="275876" y="60262"/>
                </a:lnTo>
                <a:lnTo>
                  <a:pt x="260789" y="60262"/>
                </a:lnTo>
                <a:cubicBezTo>
                  <a:pt x="254323" y="60262"/>
                  <a:pt x="250013" y="62415"/>
                  <a:pt x="245702" y="64567"/>
                </a:cubicBezTo>
                <a:lnTo>
                  <a:pt x="245702" y="25827"/>
                </a:lnTo>
                <a:lnTo>
                  <a:pt x="30174" y="25827"/>
                </a:lnTo>
                <a:lnTo>
                  <a:pt x="30174" y="340053"/>
                </a:lnTo>
                <a:lnTo>
                  <a:pt x="176733" y="340053"/>
                </a:lnTo>
                <a:lnTo>
                  <a:pt x="176733" y="266877"/>
                </a:lnTo>
                <a:cubicBezTo>
                  <a:pt x="176733" y="264725"/>
                  <a:pt x="176733" y="262573"/>
                  <a:pt x="178888" y="260421"/>
                </a:cubicBezTo>
                <a:cubicBezTo>
                  <a:pt x="181044" y="258268"/>
                  <a:pt x="183199" y="256116"/>
                  <a:pt x="187509" y="256116"/>
                </a:cubicBezTo>
                <a:lnTo>
                  <a:pt x="232770" y="256116"/>
                </a:lnTo>
                <a:lnTo>
                  <a:pt x="232770" y="335749"/>
                </a:lnTo>
                <a:lnTo>
                  <a:pt x="209062" y="363728"/>
                </a:lnTo>
                <a:cubicBezTo>
                  <a:pt x="206907" y="365880"/>
                  <a:pt x="204752" y="365880"/>
                  <a:pt x="200441" y="365880"/>
                </a:cubicBezTo>
                <a:lnTo>
                  <a:pt x="10776" y="365880"/>
                </a:lnTo>
                <a:cubicBezTo>
                  <a:pt x="4310" y="365880"/>
                  <a:pt x="0" y="361576"/>
                  <a:pt x="0" y="357271"/>
                </a:cubicBezTo>
                <a:lnTo>
                  <a:pt x="0" y="10761"/>
                </a:lnTo>
                <a:cubicBezTo>
                  <a:pt x="0" y="6456"/>
                  <a:pt x="4310" y="0"/>
                  <a:pt x="10776"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5" name="组合 4"/>
          <p:cNvGrpSpPr/>
          <p:nvPr/>
        </p:nvGrpSpPr>
        <p:grpSpPr>
          <a:xfrm>
            <a:off x="7885445" y="2166098"/>
            <a:ext cx="3468687" cy="852971"/>
            <a:chOff x="7772594" y="3046532"/>
            <a:chExt cx="3468687" cy="852971"/>
          </a:xfrm>
        </p:grpSpPr>
        <p:sp>
          <p:nvSpPr>
            <p:cNvPr id="6" name="文本框 8"/>
            <p:cNvSpPr txBox="1"/>
            <p:nvPr/>
          </p:nvSpPr>
          <p:spPr>
            <a:xfrm>
              <a:off x="7772594" y="3046532"/>
              <a:ext cx="2264818" cy="369332"/>
            </a:xfrm>
            <a:prstGeom prst="rect">
              <a:avLst/>
            </a:prstGeom>
            <a:noFill/>
          </p:spPr>
          <p:txBody>
            <a:bodyPr wrap="square" rtlCol="0">
              <a:spAutoFit/>
            </a:bodyPr>
            <a:lstStyle>
              <a:defPPr>
                <a:defRPr lang="zh-CN"/>
              </a:defPPr>
              <a:lvl1pPr>
                <a:defRPr>
                  <a:solidFill>
                    <a:schemeClr val="accent1"/>
                  </a:solidFill>
                  <a:latin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添加文本标题</a:t>
              </a:r>
            </a:p>
          </p:txBody>
        </p:sp>
        <p:sp>
          <p:nvSpPr>
            <p:cNvPr id="7" name="TextBox 12"/>
            <p:cNvSpPr txBox="1"/>
            <p:nvPr/>
          </p:nvSpPr>
          <p:spPr>
            <a:xfrm flipH="1">
              <a:off x="7772594" y="3327039"/>
              <a:ext cx="3468687" cy="5724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2">
                      <a:lumMod val="50000"/>
                    </a:schemeClr>
                  </a:solidFill>
                  <a:latin typeface="+mn-ea"/>
                </a:rPr>
                <a:t>双击输入替换内容编辑</a:t>
              </a:r>
              <a:r>
                <a:rPr lang="en-US" altLang="zh-CN" sz="1200" dirty="0">
                  <a:solidFill>
                    <a:schemeClr val="bg2">
                      <a:lumMod val="50000"/>
                    </a:schemeClr>
                  </a:solidFill>
                  <a:latin typeface="+mn-ea"/>
                </a:rPr>
                <a:t>,</a:t>
              </a:r>
              <a:r>
                <a:rPr lang="zh-CN" altLang="en-US" sz="1200" dirty="0">
                  <a:solidFill>
                    <a:schemeClr val="bg2">
                      <a:lumMod val="50000"/>
                    </a:schemeClr>
                  </a:solidFill>
                  <a:latin typeface="+mn-ea"/>
                </a:rPr>
                <a:t>轻松设计高效办公双击输入替换内容编辑。</a:t>
              </a:r>
              <a:endParaRPr lang="en-US" altLang="zh-CN" sz="1200" dirty="0">
                <a:solidFill>
                  <a:schemeClr val="bg2">
                    <a:lumMod val="50000"/>
                  </a:schemeClr>
                </a:solidFill>
                <a:latin typeface="+mn-ea"/>
              </a:endParaRPr>
            </a:p>
          </p:txBody>
        </p:sp>
      </p:grpSp>
      <p:sp>
        <p:nvSpPr>
          <p:cNvPr id="8" name="notes-tools-symbol-of-a-clipboard-and-notebook_52013"/>
          <p:cNvSpPr>
            <a:spLocks noChangeAspect="1"/>
          </p:cNvSpPr>
          <p:nvPr/>
        </p:nvSpPr>
        <p:spPr bwMode="auto">
          <a:xfrm>
            <a:off x="7214800" y="3409571"/>
            <a:ext cx="609685" cy="549866"/>
          </a:xfrm>
          <a:custGeom>
            <a:avLst/>
            <a:gdLst>
              <a:gd name="T0" fmla="*/ 7830 w 8541"/>
              <a:gd name="T1" fmla="*/ 7703 h 7703"/>
              <a:gd name="T2" fmla="*/ 0 w 8541"/>
              <a:gd name="T3" fmla="*/ 7703 h 7703"/>
              <a:gd name="T4" fmla="*/ 0 w 8541"/>
              <a:gd name="T5" fmla="*/ 0 h 7703"/>
              <a:gd name="T6" fmla="*/ 632 w 8541"/>
              <a:gd name="T7" fmla="*/ 0 h 7703"/>
              <a:gd name="T8" fmla="*/ 632 w 8541"/>
              <a:gd name="T9" fmla="*/ 4272 h 7703"/>
              <a:gd name="T10" fmla="*/ 4513 w 8541"/>
              <a:gd name="T11" fmla="*/ 1449 h 7703"/>
              <a:gd name="T12" fmla="*/ 5841 w 8541"/>
              <a:gd name="T13" fmla="*/ 2017 h 7703"/>
              <a:gd name="T14" fmla="*/ 7667 w 8541"/>
              <a:gd name="T15" fmla="*/ 357 h 7703"/>
              <a:gd name="T16" fmla="*/ 7305 w 8541"/>
              <a:gd name="T17" fmla="*/ 0 h 7703"/>
              <a:gd name="T18" fmla="*/ 8541 w 8541"/>
              <a:gd name="T19" fmla="*/ 0 h 7703"/>
              <a:gd name="T20" fmla="*/ 8541 w 8541"/>
              <a:gd name="T21" fmla="*/ 1235 h 7703"/>
              <a:gd name="T22" fmla="*/ 8116 w 8541"/>
              <a:gd name="T23" fmla="*/ 806 h 7703"/>
              <a:gd name="T24" fmla="*/ 5965 w 8541"/>
              <a:gd name="T25" fmla="*/ 2756 h 7703"/>
              <a:gd name="T26" fmla="*/ 4593 w 8541"/>
              <a:gd name="T27" fmla="*/ 2172 h 7703"/>
              <a:gd name="T28" fmla="*/ 632 w 8541"/>
              <a:gd name="T29" fmla="*/ 5054 h 7703"/>
              <a:gd name="T30" fmla="*/ 632 w 8541"/>
              <a:gd name="T31" fmla="*/ 7072 h 7703"/>
              <a:gd name="T32" fmla="*/ 1348 w 8541"/>
              <a:gd name="T33" fmla="*/ 7072 h 7703"/>
              <a:gd name="T34" fmla="*/ 1348 w 8541"/>
              <a:gd name="T35" fmla="*/ 5289 h 7703"/>
              <a:gd name="T36" fmla="*/ 1980 w 8541"/>
              <a:gd name="T37" fmla="*/ 5289 h 7703"/>
              <a:gd name="T38" fmla="*/ 1980 w 8541"/>
              <a:gd name="T39" fmla="*/ 7072 h 7703"/>
              <a:gd name="T40" fmla="*/ 2517 w 8541"/>
              <a:gd name="T41" fmla="*/ 7072 h 7703"/>
              <a:gd name="T42" fmla="*/ 2517 w 8541"/>
              <a:gd name="T43" fmla="*/ 4558 h 7703"/>
              <a:gd name="T44" fmla="*/ 3149 w 8541"/>
              <a:gd name="T45" fmla="*/ 4558 h 7703"/>
              <a:gd name="T46" fmla="*/ 3149 w 8541"/>
              <a:gd name="T47" fmla="*/ 7072 h 7703"/>
              <a:gd name="T48" fmla="*/ 3686 w 8541"/>
              <a:gd name="T49" fmla="*/ 7072 h 7703"/>
              <a:gd name="T50" fmla="*/ 3686 w 8541"/>
              <a:gd name="T51" fmla="*/ 3824 h 7703"/>
              <a:gd name="T52" fmla="*/ 4318 w 8541"/>
              <a:gd name="T53" fmla="*/ 3824 h 7703"/>
              <a:gd name="T54" fmla="*/ 4318 w 8541"/>
              <a:gd name="T55" fmla="*/ 7072 h 7703"/>
              <a:gd name="T56" fmla="*/ 4855 w 8541"/>
              <a:gd name="T57" fmla="*/ 7072 h 7703"/>
              <a:gd name="T58" fmla="*/ 4855 w 8541"/>
              <a:gd name="T59" fmla="*/ 3458 h 7703"/>
              <a:gd name="T60" fmla="*/ 5491 w 8541"/>
              <a:gd name="T61" fmla="*/ 3458 h 7703"/>
              <a:gd name="T62" fmla="*/ 5491 w 8541"/>
              <a:gd name="T63" fmla="*/ 7072 h 7703"/>
              <a:gd name="T64" fmla="*/ 6028 w 8541"/>
              <a:gd name="T65" fmla="*/ 7072 h 7703"/>
              <a:gd name="T66" fmla="*/ 6028 w 8541"/>
              <a:gd name="T67" fmla="*/ 4193 h 7703"/>
              <a:gd name="T68" fmla="*/ 6660 w 8541"/>
              <a:gd name="T69" fmla="*/ 4193 h 7703"/>
              <a:gd name="T70" fmla="*/ 6660 w 8541"/>
              <a:gd name="T71" fmla="*/ 7072 h 7703"/>
              <a:gd name="T72" fmla="*/ 7197 w 8541"/>
              <a:gd name="T73" fmla="*/ 7072 h 7703"/>
              <a:gd name="T74" fmla="*/ 7197 w 8541"/>
              <a:gd name="T75" fmla="*/ 2728 h 7703"/>
              <a:gd name="T76" fmla="*/ 7830 w 8541"/>
              <a:gd name="T77" fmla="*/ 2728 h 7703"/>
              <a:gd name="T78" fmla="*/ 7830 w 8541"/>
              <a:gd name="T79" fmla="*/ 7703 h 7703"/>
              <a:gd name="T80" fmla="*/ 7830 w 8541"/>
              <a:gd name="T81" fmla="*/ 7703 h 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41" h="7703">
                <a:moveTo>
                  <a:pt x="7830" y="7703"/>
                </a:moveTo>
                <a:lnTo>
                  <a:pt x="0" y="7703"/>
                </a:lnTo>
                <a:lnTo>
                  <a:pt x="0" y="0"/>
                </a:lnTo>
                <a:lnTo>
                  <a:pt x="632" y="0"/>
                </a:lnTo>
                <a:lnTo>
                  <a:pt x="632" y="4272"/>
                </a:lnTo>
                <a:lnTo>
                  <a:pt x="4513" y="1449"/>
                </a:lnTo>
                <a:lnTo>
                  <a:pt x="5841" y="2017"/>
                </a:lnTo>
                <a:lnTo>
                  <a:pt x="7667" y="357"/>
                </a:lnTo>
                <a:lnTo>
                  <a:pt x="7305" y="0"/>
                </a:lnTo>
                <a:lnTo>
                  <a:pt x="8541" y="0"/>
                </a:lnTo>
                <a:lnTo>
                  <a:pt x="8541" y="1235"/>
                </a:lnTo>
                <a:lnTo>
                  <a:pt x="8116" y="806"/>
                </a:lnTo>
                <a:lnTo>
                  <a:pt x="5965" y="2756"/>
                </a:lnTo>
                <a:lnTo>
                  <a:pt x="4593" y="2172"/>
                </a:lnTo>
                <a:lnTo>
                  <a:pt x="632" y="5054"/>
                </a:lnTo>
                <a:lnTo>
                  <a:pt x="632" y="7072"/>
                </a:lnTo>
                <a:lnTo>
                  <a:pt x="1348" y="7072"/>
                </a:lnTo>
                <a:lnTo>
                  <a:pt x="1348" y="5289"/>
                </a:lnTo>
                <a:lnTo>
                  <a:pt x="1980" y="5289"/>
                </a:lnTo>
                <a:lnTo>
                  <a:pt x="1980" y="7072"/>
                </a:lnTo>
                <a:lnTo>
                  <a:pt x="2517" y="7072"/>
                </a:lnTo>
                <a:lnTo>
                  <a:pt x="2517" y="4558"/>
                </a:lnTo>
                <a:lnTo>
                  <a:pt x="3149" y="4558"/>
                </a:lnTo>
                <a:lnTo>
                  <a:pt x="3149" y="7072"/>
                </a:lnTo>
                <a:lnTo>
                  <a:pt x="3686" y="7072"/>
                </a:lnTo>
                <a:lnTo>
                  <a:pt x="3686" y="3824"/>
                </a:lnTo>
                <a:lnTo>
                  <a:pt x="4318" y="3824"/>
                </a:lnTo>
                <a:lnTo>
                  <a:pt x="4318" y="7072"/>
                </a:lnTo>
                <a:lnTo>
                  <a:pt x="4855" y="7072"/>
                </a:lnTo>
                <a:lnTo>
                  <a:pt x="4855" y="3458"/>
                </a:lnTo>
                <a:lnTo>
                  <a:pt x="5491" y="3458"/>
                </a:lnTo>
                <a:lnTo>
                  <a:pt x="5491" y="7072"/>
                </a:lnTo>
                <a:lnTo>
                  <a:pt x="6028" y="7072"/>
                </a:lnTo>
                <a:lnTo>
                  <a:pt x="6028" y="4193"/>
                </a:lnTo>
                <a:lnTo>
                  <a:pt x="6660" y="4193"/>
                </a:lnTo>
                <a:lnTo>
                  <a:pt x="6660" y="7072"/>
                </a:lnTo>
                <a:lnTo>
                  <a:pt x="7197" y="7072"/>
                </a:lnTo>
                <a:lnTo>
                  <a:pt x="7197" y="2728"/>
                </a:lnTo>
                <a:lnTo>
                  <a:pt x="7830" y="2728"/>
                </a:lnTo>
                <a:lnTo>
                  <a:pt x="7830" y="7703"/>
                </a:lnTo>
                <a:lnTo>
                  <a:pt x="7830" y="7703"/>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9" name="组合 8"/>
          <p:cNvGrpSpPr/>
          <p:nvPr/>
        </p:nvGrpSpPr>
        <p:grpSpPr>
          <a:xfrm>
            <a:off x="7885445" y="3275042"/>
            <a:ext cx="3468687" cy="852971"/>
            <a:chOff x="7772594" y="3046532"/>
            <a:chExt cx="3468687" cy="852971"/>
          </a:xfrm>
        </p:grpSpPr>
        <p:sp>
          <p:nvSpPr>
            <p:cNvPr id="10" name="文本框 15"/>
            <p:cNvSpPr txBox="1"/>
            <p:nvPr/>
          </p:nvSpPr>
          <p:spPr>
            <a:xfrm>
              <a:off x="7772594" y="3046532"/>
              <a:ext cx="2264818" cy="369332"/>
            </a:xfrm>
            <a:prstGeom prst="rect">
              <a:avLst/>
            </a:prstGeom>
            <a:noFill/>
          </p:spPr>
          <p:txBody>
            <a:bodyPr wrap="square" rtlCol="0">
              <a:spAutoFit/>
            </a:bodyPr>
            <a:lstStyle>
              <a:defPPr>
                <a:defRPr lang="zh-CN"/>
              </a:defPPr>
              <a:lvl1pPr>
                <a:defRPr>
                  <a:solidFill>
                    <a:schemeClr val="accent1"/>
                  </a:solidFill>
                  <a:latin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添加文本标题</a:t>
              </a:r>
            </a:p>
          </p:txBody>
        </p:sp>
        <p:sp>
          <p:nvSpPr>
            <p:cNvPr id="11" name="TextBox 12"/>
            <p:cNvSpPr txBox="1"/>
            <p:nvPr/>
          </p:nvSpPr>
          <p:spPr>
            <a:xfrm flipH="1">
              <a:off x="7772594" y="3327039"/>
              <a:ext cx="3468687" cy="5724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2">
                      <a:lumMod val="50000"/>
                    </a:schemeClr>
                  </a:solidFill>
                  <a:latin typeface="+mn-ea"/>
                </a:rPr>
                <a:t>双击输入替换内容编辑</a:t>
              </a:r>
              <a:r>
                <a:rPr lang="en-US" altLang="zh-CN" sz="1200" dirty="0">
                  <a:solidFill>
                    <a:schemeClr val="bg2">
                      <a:lumMod val="50000"/>
                    </a:schemeClr>
                  </a:solidFill>
                  <a:latin typeface="+mn-ea"/>
                </a:rPr>
                <a:t>,</a:t>
              </a:r>
              <a:r>
                <a:rPr lang="zh-CN" altLang="en-US" sz="1200" dirty="0">
                  <a:solidFill>
                    <a:schemeClr val="bg2">
                      <a:lumMod val="50000"/>
                    </a:schemeClr>
                  </a:solidFill>
                  <a:latin typeface="+mn-ea"/>
                </a:rPr>
                <a:t>轻松设计高效办公双击输入替换内容编辑。</a:t>
              </a:r>
              <a:endParaRPr lang="en-US" altLang="zh-CN" sz="1200" dirty="0">
                <a:solidFill>
                  <a:schemeClr val="bg2">
                    <a:lumMod val="50000"/>
                  </a:schemeClr>
                </a:solidFill>
                <a:latin typeface="+mn-ea"/>
              </a:endParaRPr>
            </a:p>
          </p:txBody>
        </p:sp>
      </p:grpSp>
      <p:sp>
        <p:nvSpPr>
          <p:cNvPr id="12" name="notes-tools-symbol-of-a-clipboard-and-notebook_52013"/>
          <p:cNvSpPr>
            <a:spLocks noChangeAspect="1"/>
          </p:cNvSpPr>
          <p:nvPr/>
        </p:nvSpPr>
        <p:spPr bwMode="auto">
          <a:xfrm>
            <a:off x="7214800" y="4535523"/>
            <a:ext cx="609685" cy="515849"/>
          </a:xfrm>
          <a:custGeom>
            <a:avLst/>
            <a:gdLst>
              <a:gd name="connsiteX0" fmla="*/ 82314 w 609332"/>
              <a:gd name="connsiteY0" fmla="*/ 471503 h 515551"/>
              <a:gd name="connsiteX1" fmla="*/ 66477 w 609332"/>
              <a:gd name="connsiteY1" fmla="*/ 487317 h 515551"/>
              <a:gd name="connsiteX2" fmla="*/ 82314 w 609332"/>
              <a:gd name="connsiteY2" fmla="*/ 503131 h 515551"/>
              <a:gd name="connsiteX3" fmla="*/ 98152 w 609332"/>
              <a:gd name="connsiteY3" fmla="*/ 487317 h 515551"/>
              <a:gd name="connsiteX4" fmla="*/ 82314 w 609332"/>
              <a:gd name="connsiteY4" fmla="*/ 471503 h 515551"/>
              <a:gd name="connsiteX5" fmla="*/ 519477 w 609332"/>
              <a:gd name="connsiteY5" fmla="*/ 331502 h 515551"/>
              <a:gd name="connsiteX6" fmla="*/ 500606 w 609332"/>
              <a:gd name="connsiteY6" fmla="*/ 350244 h 515551"/>
              <a:gd name="connsiteX7" fmla="*/ 519477 w 609332"/>
              <a:gd name="connsiteY7" fmla="*/ 369084 h 515551"/>
              <a:gd name="connsiteX8" fmla="*/ 538250 w 609332"/>
              <a:gd name="connsiteY8" fmla="*/ 350244 h 515551"/>
              <a:gd name="connsiteX9" fmla="*/ 519477 w 609332"/>
              <a:gd name="connsiteY9" fmla="*/ 331502 h 515551"/>
              <a:gd name="connsiteX10" fmla="*/ 33434 w 609332"/>
              <a:gd name="connsiteY10" fmla="*/ 294911 h 515551"/>
              <a:gd name="connsiteX11" fmla="*/ 33434 w 609332"/>
              <a:gd name="connsiteY11" fmla="*/ 439093 h 515551"/>
              <a:gd name="connsiteX12" fmla="*/ 131293 w 609332"/>
              <a:gd name="connsiteY12" fmla="*/ 439093 h 515551"/>
              <a:gd name="connsiteX13" fmla="*/ 131293 w 609332"/>
              <a:gd name="connsiteY13" fmla="*/ 294911 h 515551"/>
              <a:gd name="connsiteX14" fmla="*/ 20530 w 609332"/>
              <a:gd name="connsiteY14" fmla="*/ 254106 h 515551"/>
              <a:gd name="connsiteX15" fmla="*/ 144099 w 609332"/>
              <a:gd name="connsiteY15" fmla="*/ 254106 h 515551"/>
              <a:gd name="connsiteX16" fmla="*/ 164629 w 609332"/>
              <a:gd name="connsiteY16" fmla="*/ 274606 h 515551"/>
              <a:gd name="connsiteX17" fmla="*/ 164629 w 609332"/>
              <a:gd name="connsiteY17" fmla="*/ 494248 h 515551"/>
              <a:gd name="connsiteX18" fmla="*/ 144099 w 609332"/>
              <a:gd name="connsiteY18" fmla="*/ 514845 h 515551"/>
              <a:gd name="connsiteX19" fmla="*/ 20530 w 609332"/>
              <a:gd name="connsiteY19" fmla="*/ 514845 h 515551"/>
              <a:gd name="connsiteX20" fmla="*/ 0 w 609332"/>
              <a:gd name="connsiteY20" fmla="*/ 494248 h 515551"/>
              <a:gd name="connsiteX21" fmla="*/ 0 w 609332"/>
              <a:gd name="connsiteY21" fmla="*/ 274606 h 515551"/>
              <a:gd name="connsiteX22" fmla="*/ 20530 w 609332"/>
              <a:gd name="connsiteY22" fmla="*/ 254106 h 515551"/>
              <a:gd name="connsiteX23" fmla="*/ 97946 w 609332"/>
              <a:gd name="connsiteY23" fmla="*/ 147552 h 515551"/>
              <a:gd name="connsiteX24" fmla="*/ 314156 w 609332"/>
              <a:gd name="connsiteY24" fmla="*/ 147552 h 515551"/>
              <a:gd name="connsiteX25" fmla="*/ 347111 w 609332"/>
              <a:gd name="connsiteY25" fmla="*/ 180456 h 515551"/>
              <a:gd name="connsiteX26" fmla="*/ 347111 w 609332"/>
              <a:gd name="connsiteY26" fmla="*/ 482647 h 515551"/>
              <a:gd name="connsiteX27" fmla="*/ 314156 w 609332"/>
              <a:gd name="connsiteY27" fmla="*/ 515551 h 515551"/>
              <a:gd name="connsiteX28" fmla="*/ 192018 w 609332"/>
              <a:gd name="connsiteY28" fmla="*/ 515551 h 515551"/>
              <a:gd name="connsiteX29" fmla="*/ 195441 w 609332"/>
              <a:gd name="connsiteY29" fmla="*/ 497488 h 515551"/>
              <a:gd name="connsiteX30" fmla="*/ 195441 w 609332"/>
              <a:gd name="connsiteY30" fmla="*/ 492118 h 515551"/>
              <a:gd name="connsiteX31" fmla="*/ 206002 w 609332"/>
              <a:gd name="connsiteY31" fmla="*/ 495828 h 515551"/>
              <a:gd name="connsiteX32" fmla="*/ 224875 w 609332"/>
              <a:gd name="connsiteY32" fmla="*/ 476984 h 515551"/>
              <a:gd name="connsiteX33" fmla="*/ 206002 w 609332"/>
              <a:gd name="connsiteY33" fmla="*/ 458238 h 515551"/>
              <a:gd name="connsiteX34" fmla="*/ 195441 w 609332"/>
              <a:gd name="connsiteY34" fmla="*/ 461948 h 515551"/>
              <a:gd name="connsiteX35" fmla="*/ 195441 w 609332"/>
              <a:gd name="connsiteY35" fmla="*/ 425333 h 515551"/>
              <a:gd name="connsiteX36" fmla="*/ 301835 w 609332"/>
              <a:gd name="connsiteY36" fmla="*/ 425333 h 515551"/>
              <a:gd name="connsiteX37" fmla="*/ 301835 w 609332"/>
              <a:gd name="connsiteY37" fmla="*/ 199202 h 515551"/>
              <a:gd name="connsiteX38" fmla="*/ 110169 w 609332"/>
              <a:gd name="connsiteY38" fmla="*/ 199202 h 515551"/>
              <a:gd name="connsiteX39" fmla="*/ 110169 w 609332"/>
              <a:gd name="connsiteY39" fmla="*/ 226541 h 515551"/>
              <a:gd name="connsiteX40" fmla="*/ 64991 w 609332"/>
              <a:gd name="connsiteY40" fmla="*/ 226541 h 515551"/>
              <a:gd name="connsiteX41" fmla="*/ 64991 w 609332"/>
              <a:gd name="connsiteY41" fmla="*/ 180456 h 515551"/>
              <a:gd name="connsiteX42" fmla="*/ 97946 w 609332"/>
              <a:gd name="connsiteY42" fmla="*/ 147552 h 515551"/>
              <a:gd name="connsiteX43" fmla="*/ 183816 w 609332"/>
              <a:gd name="connsiteY43" fmla="*/ 0 h 515551"/>
              <a:gd name="connsiteX44" fmla="*/ 549103 w 609332"/>
              <a:gd name="connsiteY44" fmla="*/ 0 h 515551"/>
              <a:gd name="connsiteX45" fmla="*/ 609332 w 609332"/>
              <a:gd name="connsiteY45" fmla="*/ 60228 h 515551"/>
              <a:gd name="connsiteX46" fmla="*/ 609332 w 609332"/>
              <a:gd name="connsiteY46" fmla="*/ 338237 h 515551"/>
              <a:gd name="connsiteX47" fmla="*/ 549103 w 609332"/>
              <a:gd name="connsiteY47" fmla="*/ 398466 h 515551"/>
              <a:gd name="connsiteX48" fmla="*/ 421702 w 609332"/>
              <a:gd name="connsiteY48" fmla="*/ 398466 h 515551"/>
              <a:gd name="connsiteX49" fmla="*/ 421702 w 609332"/>
              <a:gd name="connsiteY49" fmla="*/ 439074 h 515551"/>
              <a:gd name="connsiteX50" fmla="*/ 477727 w 609332"/>
              <a:gd name="connsiteY50" fmla="*/ 439074 h 515551"/>
              <a:gd name="connsiteX51" fmla="*/ 500606 w 609332"/>
              <a:gd name="connsiteY51" fmla="*/ 461916 h 515551"/>
              <a:gd name="connsiteX52" fmla="*/ 500606 w 609332"/>
              <a:gd name="connsiteY52" fmla="*/ 491201 h 515551"/>
              <a:gd name="connsiteX53" fmla="*/ 477727 w 609332"/>
              <a:gd name="connsiteY53" fmla="*/ 514140 h 515551"/>
              <a:gd name="connsiteX54" fmla="*/ 369099 w 609332"/>
              <a:gd name="connsiteY54" fmla="*/ 514140 h 515551"/>
              <a:gd name="connsiteX55" fmla="*/ 377606 w 609332"/>
              <a:gd name="connsiteY55" fmla="*/ 485148 h 515551"/>
              <a:gd name="connsiteX56" fmla="*/ 377801 w 609332"/>
              <a:gd name="connsiteY56" fmla="*/ 384409 h 515551"/>
              <a:gd name="connsiteX57" fmla="*/ 377801 w 609332"/>
              <a:gd name="connsiteY57" fmla="*/ 309343 h 515551"/>
              <a:gd name="connsiteX58" fmla="*/ 534143 w 609332"/>
              <a:gd name="connsiteY58" fmla="*/ 309343 h 515551"/>
              <a:gd name="connsiteX59" fmla="*/ 557022 w 609332"/>
              <a:gd name="connsiteY59" fmla="*/ 286404 h 515551"/>
              <a:gd name="connsiteX60" fmla="*/ 557022 w 609332"/>
              <a:gd name="connsiteY60" fmla="*/ 71064 h 515551"/>
              <a:gd name="connsiteX61" fmla="*/ 534143 w 609332"/>
              <a:gd name="connsiteY61" fmla="*/ 48222 h 515551"/>
              <a:gd name="connsiteX62" fmla="*/ 198776 w 609332"/>
              <a:gd name="connsiteY62" fmla="*/ 48222 h 515551"/>
              <a:gd name="connsiteX63" fmla="*/ 175799 w 609332"/>
              <a:gd name="connsiteY63" fmla="*/ 71064 h 515551"/>
              <a:gd name="connsiteX64" fmla="*/ 175799 w 609332"/>
              <a:gd name="connsiteY64" fmla="*/ 116845 h 515551"/>
              <a:gd name="connsiteX65" fmla="*/ 123489 w 609332"/>
              <a:gd name="connsiteY65" fmla="*/ 116845 h 515551"/>
              <a:gd name="connsiteX66" fmla="*/ 123489 w 609332"/>
              <a:gd name="connsiteY66" fmla="*/ 60228 h 515551"/>
              <a:gd name="connsiteX67" fmla="*/ 183816 w 609332"/>
              <a:gd name="connsiteY67" fmla="*/ 0 h 5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332" h="515551">
                <a:moveTo>
                  <a:pt x="82314" y="471503"/>
                </a:moveTo>
                <a:cubicBezTo>
                  <a:pt x="73614" y="471503"/>
                  <a:pt x="66477" y="478629"/>
                  <a:pt x="66477" y="487317"/>
                </a:cubicBezTo>
                <a:cubicBezTo>
                  <a:pt x="66477" y="496005"/>
                  <a:pt x="73614" y="503131"/>
                  <a:pt x="82314" y="503131"/>
                </a:cubicBezTo>
                <a:cubicBezTo>
                  <a:pt x="91015" y="503131"/>
                  <a:pt x="98152" y="496005"/>
                  <a:pt x="98152" y="487317"/>
                </a:cubicBezTo>
                <a:cubicBezTo>
                  <a:pt x="98152" y="478629"/>
                  <a:pt x="91015" y="471503"/>
                  <a:pt x="82314" y="471503"/>
                </a:cubicBezTo>
                <a:close/>
                <a:moveTo>
                  <a:pt x="519477" y="331502"/>
                </a:moveTo>
                <a:cubicBezTo>
                  <a:pt x="509015" y="331502"/>
                  <a:pt x="500606" y="339897"/>
                  <a:pt x="500606" y="350244"/>
                </a:cubicBezTo>
                <a:cubicBezTo>
                  <a:pt x="500606" y="360689"/>
                  <a:pt x="509015" y="369084"/>
                  <a:pt x="519477" y="369084"/>
                </a:cubicBezTo>
                <a:cubicBezTo>
                  <a:pt x="529841" y="369084"/>
                  <a:pt x="538250" y="360689"/>
                  <a:pt x="538250" y="350244"/>
                </a:cubicBezTo>
                <a:cubicBezTo>
                  <a:pt x="538250" y="339897"/>
                  <a:pt x="529841" y="331502"/>
                  <a:pt x="519477" y="331502"/>
                </a:cubicBezTo>
                <a:close/>
                <a:moveTo>
                  <a:pt x="33434" y="294911"/>
                </a:moveTo>
                <a:lnTo>
                  <a:pt x="33434" y="439093"/>
                </a:lnTo>
                <a:lnTo>
                  <a:pt x="131293" y="439093"/>
                </a:lnTo>
                <a:lnTo>
                  <a:pt x="131293" y="294911"/>
                </a:lnTo>
                <a:close/>
                <a:moveTo>
                  <a:pt x="20530" y="254106"/>
                </a:moveTo>
                <a:lnTo>
                  <a:pt x="144099" y="254106"/>
                </a:lnTo>
                <a:cubicBezTo>
                  <a:pt x="155440" y="254106"/>
                  <a:pt x="164629" y="263282"/>
                  <a:pt x="164629" y="274606"/>
                </a:cubicBezTo>
                <a:lnTo>
                  <a:pt x="164629" y="494248"/>
                </a:lnTo>
                <a:cubicBezTo>
                  <a:pt x="164629" y="505669"/>
                  <a:pt x="155440" y="514845"/>
                  <a:pt x="144099" y="514845"/>
                </a:cubicBezTo>
                <a:lnTo>
                  <a:pt x="20530" y="514845"/>
                </a:lnTo>
                <a:cubicBezTo>
                  <a:pt x="9190" y="514845"/>
                  <a:pt x="0" y="505669"/>
                  <a:pt x="0" y="494248"/>
                </a:cubicBezTo>
                <a:lnTo>
                  <a:pt x="0" y="274606"/>
                </a:lnTo>
                <a:cubicBezTo>
                  <a:pt x="0" y="263282"/>
                  <a:pt x="9190" y="254106"/>
                  <a:pt x="20530" y="254106"/>
                </a:cubicBezTo>
                <a:close/>
                <a:moveTo>
                  <a:pt x="97946" y="147552"/>
                </a:moveTo>
                <a:lnTo>
                  <a:pt x="314156" y="147552"/>
                </a:lnTo>
                <a:cubicBezTo>
                  <a:pt x="332345" y="147552"/>
                  <a:pt x="347111" y="162295"/>
                  <a:pt x="347111" y="180456"/>
                </a:cubicBezTo>
                <a:lnTo>
                  <a:pt x="347111" y="482647"/>
                </a:lnTo>
                <a:cubicBezTo>
                  <a:pt x="347111" y="500808"/>
                  <a:pt x="332345" y="515551"/>
                  <a:pt x="314156" y="515551"/>
                </a:cubicBezTo>
                <a:lnTo>
                  <a:pt x="192018" y="515551"/>
                </a:lnTo>
                <a:cubicBezTo>
                  <a:pt x="194072" y="509888"/>
                  <a:pt x="195441" y="503835"/>
                  <a:pt x="195441" y="497488"/>
                </a:cubicBezTo>
                <a:lnTo>
                  <a:pt x="195441" y="492118"/>
                </a:lnTo>
                <a:cubicBezTo>
                  <a:pt x="198472" y="494266"/>
                  <a:pt x="201993" y="495828"/>
                  <a:pt x="206002" y="495828"/>
                </a:cubicBezTo>
                <a:cubicBezTo>
                  <a:pt x="216368" y="495828"/>
                  <a:pt x="224875" y="487334"/>
                  <a:pt x="224875" y="476984"/>
                </a:cubicBezTo>
                <a:cubicBezTo>
                  <a:pt x="224875" y="466634"/>
                  <a:pt x="216368" y="458238"/>
                  <a:pt x="206002" y="458238"/>
                </a:cubicBezTo>
                <a:cubicBezTo>
                  <a:pt x="201993" y="458238"/>
                  <a:pt x="198472" y="459800"/>
                  <a:pt x="195441" y="461948"/>
                </a:cubicBezTo>
                <a:lnTo>
                  <a:pt x="195441" y="425333"/>
                </a:lnTo>
                <a:lnTo>
                  <a:pt x="301835" y="425333"/>
                </a:lnTo>
                <a:lnTo>
                  <a:pt x="301835" y="199202"/>
                </a:lnTo>
                <a:lnTo>
                  <a:pt x="110169" y="199202"/>
                </a:lnTo>
                <a:lnTo>
                  <a:pt x="110169" y="226541"/>
                </a:lnTo>
                <a:lnTo>
                  <a:pt x="64991" y="226541"/>
                </a:lnTo>
                <a:lnTo>
                  <a:pt x="64991" y="180456"/>
                </a:lnTo>
                <a:cubicBezTo>
                  <a:pt x="64991" y="162295"/>
                  <a:pt x="79757" y="147552"/>
                  <a:pt x="97946" y="147552"/>
                </a:cubicBezTo>
                <a:close/>
                <a:moveTo>
                  <a:pt x="183816" y="0"/>
                </a:moveTo>
                <a:lnTo>
                  <a:pt x="549103" y="0"/>
                </a:lnTo>
                <a:cubicBezTo>
                  <a:pt x="582346" y="0"/>
                  <a:pt x="609332" y="26942"/>
                  <a:pt x="609332" y="60228"/>
                </a:cubicBezTo>
                <a:lnTo>
                  <a:pt x="609332" y="338237"/>
                </a:lnTo>
                <a:cubicBezTo>
                  <a:pt x="609332" y="371427"/>
                  <a:pt x="582346" y="398466"/>
                  <a:pt x="549103" y="398466"/>
                </a:cubicBezTo>
                <a:lnTo>
                  <a:pt x="421702" y="398466"/>
                </a:lnTo>
                <a:lnTo>
                  <a:pt x="421702" y="439074"/>
                </a:lnTo>
                <a:lnTo>
                  <a:pt x="477727" y="439074"/>
                </a:lnTo>
                <a:cubicBezTo>
                  <a:pt x="490340" y="439074"/>
                  <a:pt x="500606" y="449324"/>
                  <a:pt x="500606" y="461916"/>
                </a:cubicBezTo>
                <a:lnTo>
                  <a:pt x="500606" y="491201"/>
                </a:lnTo>
                <a:cubicBezTo>
                  <a:pt x="500606" y="503891"/>
                  <a:pt x="490340" y="514140"/>
                  <a:pt x="477727" y="514140"/>
                </a:cubicBezTo>
                <a:lnTo>
                  <a:pt x="369099" y="514140"/>
                </a:lnTo>
                <a:cubicBezTo>
                  <a:pt x="374086" y="505452"/>
                  <a:pt x="377117" y="495691"/>
                  <a:pt x="377606" y="485148"/>
                </a:cubicBezTo>
                <a:cubicBezTo>
                  <a:pt x="377606" y="484270"/>
                  <a:pt x="377801" y="384409"/>
                  <a:pt x="377801" y="384409"/>
                </a:cubicBezTo>
                <a:lnTo>
                  <a:pt x="377801" y="309343"/>
                </a:lnTo>
                <a:lnTo>
                  <a:pt x="534143" y="309343"/>
                </a:lnTo>
                <a:cubicBezTo>
                  <a:pt x="546756" y="309343"/>
                  <a:pt x="557022" y="299094"/>
                  <a:pt x="557022" y="286404"/>
                </a:cubicBezTo>
                <a:lnTo>
                  <a:pt x="557022" y="71064"/>
                </a:lnTo>
                <a:cubicBezTo>
                  <a:pt x="557022" y="58471"/>
                  <a:pt x="546756" y="48222"/>
                  <a:pt x="534143" y="48222"/>
                </a:cubicBezTo>
                <a:lnTo>
                  <a:pt x="198776" y="48222"/>
                </a:lnTo>
                <a:cubicBezTo>
                  <a:pt x="186065" y="48222"/>
                  <a:pt x="175799" y="58471"/>
                  <a:pt x="175799" y="71064"/>
                </a:cubicBezTo>
                <a:lnTo>
                  <a:pt x="175799" y="116845"/>
                </a:lnTo>
                <a:lnTo>
                  <a:pt x="123489" y="116845"/>
                </a:lnTo>
                <a:lnTo>
                  <a:pt x="123489" y="60228"/>
                </a:lnTo>
                <a:cubicBezTo>
                  <a:pt x="123489" y="26942"/>
                  <a:pt x="150475" y="0"/>
                  <a:pt x="183816"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3" name="组合 12"/>
          <p:cNvGrpSpPr/>
          <p:nvPr/>
        </p:nvGrpSpPr>
        <p:grpSpPr>
          <a:xfrm>
            <a:off x="7885445" y="4383986"/>
            <a:ext cx="3468687" cy="852971"/>
            <a:chOff x="7772594" y="3046532"/>
            <a:chExt cx="3468687" cy="852971"/>
          </a:xfrm>
        </p:grpSpPr>
        <p:sp>
          <p:nvSpPr>
            <p:cNvPr id="14" name="文本框 20"/>
            <p:cNvSpPr txBox="1"/>
            <p:nvPr/>
          </p:nvSpPr>
          <p:spPr>
            <a:xfrm>
              <a:off x="7772594" y="3046532"/>
              <a:ext cx="226481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accent1"/>
                  </a:solidFill>
                  <a:latin typeface="+mn-ea"/>
                </a:rPr>
                <a:t>添加文本标题</a:t>
              </a:r>
            </a:p>
          </p:txBody>
        </p:sp>
        <p:sp>
          <p:nvSpPr>
            <p:cNvPr id="15" name="TextBox 12"/>
            <p:cNvSpPr txBox="1"/>
            <p:nvPr/>
          </p:nvSpPr>
          <p:spPr>
            <a:xfrm flipH="1">
              <a:off x="7772594" y="3327039"/>
              <a:ext cx="3468687" cy="5724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2">
                      <a:lumMod val="50000"/>
                    </a:schemeClr>
                  </a:solidFill>
                  <a:latin typeface="+mn-ea"/>
                </a:rPr>
                <a:t>双击输入替换内容编辑</a:t>
              </a:r>
              <a:r>
                <a:rPr lang="en-US" altLang="zh-CN" sz="1200" dirty="0">
                  <a:solidFill>
                    <a:schemeClr val="bg2">
                      <a:lumMod val="50000"/>
                    </a:schemeClr>
                  </a:solidFill>
                  <a:latin typeface="+mn-ea"/>
                </a:rPr>
                <a:t>,</a:t>
              </a:r>
              <a:r>
                <a:rPr lang="zh-CN" altLang="en-US" sz="1200" dirty="0">
                  <a:solidFill>
                    <a:schemeClr val="bg2">
                      <a:lumMod val="50000"/>
                    </a:schemeClr>
                  </a:solidFill>
                  <a:latin typeface="+mn-ea"/>
                </a:rPr>
                <a:t>轻松设计高效办公双击输入替换内容编辑。</a:t>
              </a:r>
              <a:endParaRPr lang="en-US" altLang="zh-CN" sz="1200" dirty="0">
                <a:solidFill>
                  <a:schemeClr val="bg2">
                    <a:lumMod val="50000"/>
                  </a:schemeClr>
                </a:solidFill>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1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ppt_h*1.125000"/>
                                          </p:val>
                                        </p:tav>
                                        <p:tav tm="100000">
                                          <p:val>
                                            <p:strVal val="#ppt_y"/>
                                          </p:val>
                                        </p:tav>
                                      </p:tavLst>
                                    </p:anim>
                                    <p:animEffect transition="in" filter="wipe(up)">
                                      <p:cBhvr>
                                        <p:cTn id="28" dur="500"/>
                                        <p:tgtEl>
                                          <p:spTgt spid="5"/>
                                        </p:tgtEl>
                                      </p:cBhvr>
                                    </p:animEffect>
                                  </p:childTnLst>
                                </p:cTn>
                              </p:par>
                              <p:par>
                                <p:cTn id="29" presetID="1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par>
                                <p:cTn id="33" presetID="1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ppt_y</p:attrName>
                                        </p:attrNameLst>
                                      </p:cBhvr>
                                      <p:tavLst>
                                        <p:tav tm="0">
                                          <p:val>
                                            <p:strVal val="#ppt_y+#ppt_h*1.125000"/>
                                          </p:val>
                                        </p:tav>
                                        <p:tav tm="100000">
                                          <p:val>
                                            <p:strVal val="#ppt_y"/>
                                          </p:val>
                                        </p:tav>
                                      </p:tavLst>
                                    </p:anim>
                                    <p:animEffect transition="in" filter="wipe(up)">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8"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20500" r="19472"/>
          <a:stretch>
            <a:fillRect/>
          </a:stretch>
        </p:blipFill>
        <p:spPr>
          <a:xfrm>
            <a:off x="2" y="0"/>
            <a:ext cx="7381874" cy="6858000"/>
          </a:xfrm>
          <a:custGeom>
            <a:avLst/>
            <a:gdLst>
              <a:gd name="connsiteX0" fmla="*/ 0 w 7772399"/>
              <a:gd name="connsiteY0" fmla="*/ 0 h 6858000"/>
              <a:gd name="connsiteX1" fmla="*/ 4605718 w 7772399"/>
              <a:gd name="connsiteY1" fmla="*/ 0 h 6858000"/>
              <a:gd name="connsiteX2" fmla="*/ 7772399 w 7772399"/>
              <a:gd name="connsiteY2" fmla="*/ 6858000 h 6858000"/>
              <a:gd name="connsiteX3" fmla="*/ 3166680 w 7772399"/>
              <a:gd name="connsiteY3" fmla="*/ 6858000 h 6858000"/>
              <a:gd name="connsiteX4" fmla="*/ 0 w 7772399"/>
              <a:gd name="connsiteY4" fmla="*/ 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99" h="6858000">
                <a:moveTo>
                  <a:pt x="0" y="0"/>
                </a:moveTo>
                <a:lnTo>
                  <a:pt x="4605718" y="0"/>
                </a:lnTo>
                <a:lnTo>
                  <a:pt x="7772399" y="6858000"/>
                </a:lnTo>
                <a:lnTo>
                  <a:pt x="3166680" y="6858000"/>
                </a:lnTo>
                <a:lnTo>
                  <a:pt x="0" y="2"/>
                </a:lnTo>
                <a:close/>
              </a:path>
            </a:pathLst>
          </a:custGeom>
        </p:spPr>
      </p:pic>
      <p:sp>
        <p:nvSpPr>
          <p:cNvPr id="5" name="文本框 4"/>
          <p:cNvSpPr txBox="1"/>
          <p:nvPr/>
        </p:nvSpPr>
        <p:spPr>
          <a:xfrm>
            <a:off x="6534150" y="2143125"/>
            <a:ext cx="1962140" cy="553998"/>
          </a:xfrm>
          <a:prstGeom prst="rect">
            <a:avLst/>
          </a:prstGeom>
          <a:noFill/>
        </p:spPr>
        <p:txBody>
          <a:bodyPr wrap="none" lIns="0" tIns="0" rIns="0" bIns="0" rtlCol="0">
            <a:spAutoFit/>
          </a:bodyPr>
          <a:lstStyle/>
          <a:p>
            <a:r>
              <a:rPr lang="en-US" altLang="zh-CN" sz="3600" dirty="0">
                <a:solidFill>
                  <a:schemeClr val="tx1">
                    <a:lumMod val="75000"/>
                    <a:lumOff val="25000"/>
                  </a:schemeClr>
                </a:solidFill>
                <a:latin typeface="+mj-ea"/>
                <a:ea typeface="+mj-ea"/>
              </a:rPr>
              <a:t>PART 03</a:t>
            </a:r>
            <a:endParaRPr lang="zh-CN" altLang="en-US" sz="3600" dirty="0">
              <a:solidFill>
                <a:schemeClr val="tx1">
                  <a:lumMod val="75000"/>
                  <a:lumOff val="25000"/>
                </a:schemeClr>
              </a:solidFill>
              <a:latin typeface="+mj-ea"/>
              <a:ea typeface="+mj-ea"/>
            </a:endParaRPr>
          </a:p>
        </p:txBody>
      </p:sp>
      <p:sp>
        <p:nvSpPr>
          <p:cNvPr id="6" name="文本框 5"/>
          <p:cNvSpPr txBox="1"/>
          <p:nvPr/>
        </p:nvSpPr>
        <p:spPr>
          <a:xfrm>
            <a:off x="6534150" y="2789456"/>
            <a:ext cx="3924151" cy="738664"/>
          </a:xfrm>
          <a:prstGeom prst="rect">
            <a:avLst/>
          </a:prstGeom>
          <a:noFill/>
        </p:spPr>
        <p:txBody>
          <a:bodyPr wrap="none" lIns="0" tIns="0" rIns="0" bIns="0" rtlCol="0">
            <a:spAutoFit/>
          </a:bodyPr>
          <a:lstStyle/>
          <a:p>
            <a:r>
              <a:rPr lang="zh-CN" altLang="en-US" sz="4800" spc="300" dirty="0">
                <a:solidFill>
                  <a:schemeClr val="tx1">
                    <a:lumMod val="75000"/>
                    <a:lumOff val="25000"/>
                  </a:schemeClr>
                </a:solidFill>
                <a:latin typeface="+mj-ea"/>
                <a:ea typeface="+mj-ea"/>
              </a:rPr>
              <a:t>企业产品运营</a:t>
            </a:r>
          </a:p>
        </p:txBody>
      </p:sp>
      <p:sp>
        <p:nvSpPr>
          <p:cNvPr id="7" name="文本框 6"/>
          <p:cNvSpPr txBox="1"/>
          <p:nvPr/>
        </p:nvSpPr>
        <p:spPr>
          <a:xfrm>
            <a:off x="6534150" y="3742089"/>
            <a:ext cx="5117847" cy="553998"/>
          </a:xfrm>
          <a:prstGeom prst="rect">
            <a:avLst/>
          </a:prstGeom>
          <a:noFill/>
        </p:spPr>
        <p:txBody>
          <a:bodyPr wrap="square" lIns="0" tIns="0" rIns="0" bIns="0" rtlCol="0">
            <a:spAutoFit/>
          </a:bodyPr>
          <a:lstStyle/>
          <a:p>
            <a:pPr>
              <a:lnSpc>
                <a:spcPct val="150000"/>
              </a:lnSpc>
            </a:pPr>
            <a:r>
              <a:rPr lang="zh-CN" altLang="en-US" sz="1200" dirty="0">
                <a:solidFill>
                  <a:schemeClr val="bg1">
                    <a:lumMod val="50000"/>
                  </a:schemeClr>
                </a:solidFill>
                <a:effectLst/>
                <a:latin typeface="+mn-ea"/>
              </a:rPr>
              <a:t>双击输入替换内容编辑轻松设计高效办公。双击输入替换内容。编辑轻松设计高效办公。双击输入替换内容编辑。</a:t>
            </a:r>
          </a:p>
        </p:txBody>
      </p:sp>
      <p:cxnSp>
        <p:nvCxnSpPr>
          <p:cNvPr id="9" name="直接连接符 8"/>
          <p:cNvCxnSpPr/>
          <p:nvPr/>
        </p:nvCxnSpPr>
        <p:spPr>
          <a:xfrm>
            <a:off x="6534150" y="3635105"/>
            <a:ext cx="5146422" cy="0"/>
          </a:xfrm>
          <a:prstGeom prst="line">
            <a:avLst/>
          </a:prstGeom>
          <a:ln>
            <a:solidFill>
              <a:srgbClr val="F07D2D"/>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017" y="158228"/>
            <a:ext cx="2031325" cy="461665"/>
          </a:xfrm>
        </p:spPr>
        <p:txBody>
          <a:bodyPr/>
          <a:lstStyle/>
          <a:p>
            <a:r>
              <a:rPr lang="zh-CN" altLang="en-US" dirty="0"/>
              <a:t>企业产品运营</a:t>
            </a:r>
          </a:p>
        </p:txBody>
      </p:sp>
      <p:sp>
        <p:nvSpPr>
          <p:cNvPr id="3" name="任意多边形 126068"/>
          <p:cNvSpPr/>
          <p:nvPr/>
        </p:nvSpPr>
        <p:spPr>
          <a:xfrm>
            <a:off x="4165243" y="2354287"/>
            <a:ext cx="1302396" cy="1177964"/>
          </a:xfrm>
          <a:custGeom>
            <a:avLst/>
            <a:gdLst>
              <a:gd name="connsiteX0" fmla="*/ 285750 w 996950"/>
              <a:gd name="connsiteY0" fmla="*/ 0 h 901700"/>
              <a:gd name="connsiteX1" fmla="*/ 0 w 996950"/>
              <a:gd name="connsiteY1" fmla="*/ 901700 h 901700"/>
              <a:gd name="connsiteX2" fmla="*/ 996950 w 996950"/>
              <a:gd name="connsiteY2" fmla="*/ 546100 h 901700"/>
              <a:gd name="connsiteX3" fmla="*/ 285750 w 996950"/>
              <a:gd name="connsiteY3" fmla="*/ 0 h 901700"/>
            </a:gdLst>
            <a:ahLst/>
            <a:cxnLst>
              <a:cxn ang="0">
                <a:pos x="connsiteX0" y="connsiteY0"/>
              </a:cxn>
              <a:cxn ang="0">
                <a:pos x="connsiteX1" y="connsiteY1"/>
              </a:cxn>
              <a:cxn ang="0">
                <a:pos x="connsiteX2" y="connsiteY2"/>
              </a:cxn>
              <a:cxn ang="0">
                <a:pos x="connsiteX3" y="connsiteY3"/>
              </a:cxn>
            </a:cxnLst>
            <a:rect l="l" t="t" r="r" b="b"/>
            <a:pathLst>
              <a:path w="996950" h="901700">
                <a:moveTo>
                  <a:pt x="285750" y="0"/>
                </a:moveTo>
                <a:lnTo>
                  <a:pt x="0" y="901700"/>
                </a:lnTo>
                <a:lnTo>
                  <a:pt x="996950" y="546100"/>
                </a:lnTo>
                <a:lnTo>
                  <a:pt x="285750" y="0"/>
                </a:lnTo>
                <a:close/>
              </a:path>
            </a:pathLst>
          </a:custGeom>
          <a:solidFill>
            <a:schemeClr val="accent1"/>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126069"/>
          <p:cNvSpPr/>
          <p:nvPr/>
        </p:nvSpPr>
        <p:spPr>
          <a:xfrm>
            <a:off x="4530246" y="1831670"/>
            <a:ext cx="1650808" cy="1227737"/>
          </a:xfrm>
          <a:custGeom>
            <a:avLst/>
            <a:gdLst>
              <a:gd name="connsiteX0" fmla="*/ 1263650 w 1263650"/>
              <a:gd name="connsiteY0" fmla="*/ 0 h 939800"/>
              <a:gd name="connsiteX1" fmla="*/ 0 w 1263650"/>
              <a:gd name="connsiteY1" fmla="*/ 387350 h 939800"/>
              <a:gd name="connsiteX2" fmla="*/ 723900 w 1263650"/>
              <a:gd name="connsiteY2" fmla="*/ 939800 h 939800"/>
              <a:gd name="connsiteX3" fmla="*/ 1263650 w 1263650"/>
              <a:gd name="connsiteY3" fmla="*/ 0 h 939800"/>
            </a:gdLst>
            <a:ahLst/>
            <a:cxnLst>
              <a:cxn ang="0">
                <a:pos x="connsiteX0" y="connsiteY0"/>
              </a:cxn>
              <a:cxn ang="0">
                <a:pos x="connsiteX1" y="connsiteY1"/>
              </a:cxn>
              <a:cxn ang="0">
                <a:pos x="connsiteX2" y="connsiteY2"/>
              </a:cxn>
              <a:cxn ang="0">
                <a:pos x="connsiteX3" y="connsiteY3"/>
              </a:cxn>
            </a:cxnLst>
            <a:rect l="l" t="t" r="r" b="b"/>
            <a:pathLst>
              <a:path w="1263650" h="939800">
                <a:moveTo>
                  <a:pt x="1263650" y="0"/>
                </a:moveTo>
                <a:lnTo>
                  <a:pt x="0" y="387350"/>
                </a:lnTo>
                <a:lnTo>
                  <a:pt x="723900" y="939800"/>
                </a:lnTo>
                <a:lnTo>
                  <a:pt x="1263650" y="0"/>
                </a:lnTo>
                <a:close/>
              </a:path>
            </a:pathLst>
          </a:custGeom>
          <a:solidFill>
            <a:schemeClr val="accent2">
              <a:alpha val="56000"/>
            </a:schemeClr>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 name="任意多边形 126071"/>
          <p:cNvSpPr/>
          <p:nvPr/>
        </p:nvSpPr>
        <p:spPr>
          <a:xfrm>
            <a:off x="5473862" y="1823374"/>
            <a:ext cx="1480750" cy="1673621"/>
          </a:xfrm>
          <a:custGeom>
            <a:avLst/>
            <a:gdLst>
              <a:gd name="connsiteX0" fmla="*/ 542925 w 1133475"/>
              <a:gd name="connsiteY0" fmla="*/ 0 h 1281113"/>
              <a:gd name="connsiteX1" fmla="*/ 0 w 1133475"/>
              <a:gd name="connsiteY1" fmla="*/ 962025 h 1281113"/>
              <a:gd name="connsiteX2" fmla="*/ 1133475 w 1133475"/>
              <a:gd name="connsiteY2" fmla="*/ 1281113 h 1281113"/>
              <a:gd name="connsiteX3" fmla="*/ 542925 w 1133475"/>
              <a:gd name="connsiteY3" fmla="*/ 0 h 1281113"/>
            </a:gdLst>
            <a:ahLst/>
            <a:cxnLst>
              <a:cxn ang="0">
                <a:pos x="connsiteX0" y="connsiteY0"/>
              </a:cxn>
              <a:cxn ang="0">
                <a:pos x="connsiteX1" y="connsiteY1"/>
              </a:cxn>
              <a:cxn ang="0">
                <a:pos x="connsiteX2" y="connsiteY2"/>
              </a:cxn>
              <a:cxn ang="0">
                <a:pos x="connsiteX3" y="connsiteY3"/>
              </a:cxn>
            </a:cxnLst>
            <a:rect l="l" t="t" r="r" b="b"/>
            <a:pathLst>
              <a:path w="1133475" h="1281113">
                <a:moveTo>
                  <a:pt x="542925" y="0"/>
                </a:moveTo>
                <a:lnTo>
                  <a:pt x="0" y="962025"/>
                </a:lnTo>
                <a:lnTo>
                  <a:pt x="1133475" y="1281113"/>
                </a:lnTo>
                <a:lnTo>
                  <a:pt x="542925" y="0"/>
                </a:lnTo>
                <a:close/>
              </a:path>
            </a:pathLst>
          </a:custGeom>
          <a:solidFill>
            <a:schemeClr val="accent1"/>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任意多边形 126072"/>
          <p:cNvSpPr/>
          <p:nvPr/>
        </p:nvSpPr>
        <p:spPr>
          <a:xfrm>
            <a:off x="6195572" y="1823374"/>
            <a:ext cx="1574074" cy="1673621"/>
          </a:xfrm>
          <a:custGeom>
            <a:avLst/>
            <a:gdLst>
              <a:gd name="connsiteX0" fmla="*/ 0 w 1204912"/>
              <a:gd name="connsiteY0" fmla="*/ 0 h 1281113"/>
              <a:gd name="connsiteX1" fmla="*/ 585787 w 1204912"/>
              <a:gd name="connsiteY1" fmla="*/ 1281113 h 1281113"/>
              <a:gd name="connsiteX2" fmla="*/ 1204912 w 1204912"/>
              <a:gd name="connsiteY2" fmla="*/ 581025 h 1281113"/>
              <a:gd name="connsiteX3" fmla="*/ 0 w 1204912"/>
              <a:gd name="connsiteY3" fmla="*/ 0 h 1281113"/>
            </a:gdLst>
            <a:ahLst/>
            <a:cxnLst>
              <a:cxn ang="0">
                <a:pos x="connsiteX0" y="connsiteY0"/>
              </a:cxn>
              <a:cxn ang="0">
                <a:pos x="connsiteX1" y="connsiteY1"/>
              </a:cxn>
              <a:cxn ang="0">
                <a:pos x="connsiteX2" y="connsiteY2"/>
              </a:cxn>
              <a:cxn ang="0">
                <a:pos x="connsiteX3" y="connsiteY3"/>
              </a:cxn>
            </a:cxnLst>
            <a:rect l="l" t="t" r="r" b="b"/>
            <a:pathLst>
              <a:path w="1204912" h="1281113">
                <a:moveTo>
                  <a:pt x="0" y="0"/>
                </a:moveTo>
                <a:lnTo>
                  <a:pt x="585787" y="1281113"/>
                </a:lnTo>
                <a:lnTo>
                  <a:pt x="1204912" y="581025"/>
                </a:lnTo>
                <a:lnTo>
                  <a:pt x="0" y="0"/>
                </a:lnTo>
                <a:close/>
              </a:path>
            </a:pathLst>
          </a:custGeom>
          <a:solidFill>
            <a:schemeClr val="accent2">
              <a:alpha val="56000"/>
            </a:schemeClr>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 name="任意多边形 126073"/>
          <p:cNvSpPr/>
          <p:nvPr/>
        </p:nvSpPr>
        <p:spPr>
          <a:xfrm>
            <a:off x="6960833" y="2569971"/>
            <a:ext cx="1312766" cy="1356317"/>
          </a:xfrm>
          <a:custGeom>
            <a:avLst/>
            <a:gdLst>
              <a:gd name="connsiteX0" fmla="*/ 623888 w 1004888"/>
              <a:gd name="connsiteY0" fmla="*/ 0 h 1038225"/>
              <a:gd name="connsiteX1" fmla="*/ 0 w 1004888"/>
              <a:gd name="connsiteY1" fmla="*/ 704850 h 1038225"/>
              <a:gd name="connsiteX2" fmla="*/ 1004888 w 1004888"/>
              <a:gd name="connsiteY2" fmla="*/ 1038225 h 1038225"/>
              <a:gd name="connsiteX3" fmla="*/ 623888 w 1004888"/>
              <a:gd name="connsiteY3" fmla="*/ 0 h 1038225"/>
            </a:gdLst>
            <a:ahLst/>
            <a:cxnLst>
              <a:cxn ang="0">
                <a:pos x="connsiteX0" y="connsiteY0"/>
              </a:cxn>
              <a:cxn ang="0">
                <a:pos x="connsiteX1" y="connsiteY1"/>
              </a:cxn>
              <a:cxn ang="0">
                <a:pos x="connsiteX2" y="connsiteY2"/>
              </a:cxn>
              <a:cxn ang="0">
                <a:pos x="connsiteX3" y="connsiteY3"/>
              </a:cxn>
            </a:cxnLst>
            <a:rect l="l" t="t" r="r" b="b"/>
            <a:pathLst>
              <a:path w="1004888" h="1038225">
                <a:moveTo>
                  <a:pt x="623888" y="0"/>
                </a:moveTo>
                <a:lnTo>
                  <a:pt x="0" y="704850"/>
                </a:lnTo>
                <a:lnTo>
                  <a:pt x="1004888" y="1038225"/>
                </a:lnTo>
                <a:lnTo>
                  <a:pt x="623888" y="0"/>
                </a:lnTo>
                <a:close/>
              </a:path>
            </a:pathLst>
          </a:custGeom>
          <a:solidFill>
            <a:schemeClr val="accent1"/>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126074"/>
          <p:cNvSpPr/>
          <p:nvPr/>
        </p:nvSpPr>
        <p:spPr>
          <a:xfrm>
            <a:off x="6954612" y="3490773"/>
            <a:ext cx="1318987" cy="1592739"/>
          </a:xfrm>
          <a:custGeom>
            <a:avLst/>
            <a:gdLst>
              <a:gd name="connsiteX0" fmla="*/ 0 w 1009650"/>
              <a:gd name="connsiteY0" fmla="*/ 0 h 1219200"/>
              <a:gd name="connsiteX1" fmla="*/ 966787 w 1009650"/>
              <a:gd name="connsiteY1" fmla="*/ 1219200 h 1219200"/>
              <a:gd name="connsiteX2" fmla="*/ 1009650 w 1009650"/>
              <a:gd name="connsiteY2" fmla="*/ 328613 h 1219200"/>
              <a:gd name="connsiteX3" fmla="*/ 0 w 1009650"/>
              <a:gd name="connsiteY3" fmla="*/ 0 h 1219200"/>
            </a:gdLst>
            <a:ahLst/>
            <a:cxnLst>
              <a:cxn ang="0">
                <a:pos x="connsiteX0" y="connsiteY0"/>
              </a:cxn>
              <a:cxn ang="0">
                <a:pos x="connsiteX1" y="connsiteY1"/>
              </a:cxn>
              <a:cxn ang="0">
                <a:pos x="connsiteX2" y="connsiteY2"/>
              </a:cxn>
              <a:cxn ang="0">
                <a:pos x="connsiteX3" y="connsiteY3"/>
              </a:cxn>
            </a:cxnLst>
            <a:rect l="l" t="t" r="r" b="b"/>
            <a:pathLst>
              <a:path w="1009650" h="1219200">
                <a:moveTo>
                  <a:pt x="0" y="0"/>
                </a:moveTo>
                <a:lnTo>
                  <a:pt x="966787" y="1219200"/>
                </a:lnTo>
                <a:lnTo>
                  <a:pt x="1009650" y="328613"/>
                </a:lnTo>
                <a:lnTo>
                  <a:pt x="0" y="0"/>
                </a:lnTo>
                <a:close/>
              </a:path>
            </a:pathLst>
          </a:custGeom>
          <a:solidFill>
            <a:schemeClr val="accent1"/>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126075"/>
          <p:cNvSpPr/>
          <p:nvPr/>
        </p:nvSpPr>
        <p:spPr>
          <a:xfrm>
            <a:off x="6631087" y="3484552"/>
            <a:ext cx="1586517" cy="2102914"/>
          </a:xfrm>
          <a:custGeom>
            <a:avLst/>
            <a:gdLst>
              <a:gd name="connsiteX0" fmla="*/ 242887 w 1214437"/>
              <a:gd name="connsiteY0" fmla="*/ 0 h 1609725"/>
              <a:gd name="connsiteX1" fmla="*/ 0 w 1214437"/>
              <a:gd name="connsiteY1" fmla="*/ 1609725 h 1609725"/>
              <a:gd name="connsiteX2" fmla="*/ 1214437 w 1214437"/>
              <a:gd name="connsiteY2" fmla="*/ 1219200 h 1609725"/>
              <a:gd name="connsiteX3" fmla="*/ 242887 w 1214437"/>
              <a:gd name="connsiteY3" fmla="*/ 0 h 1609725"/>
            </a:gdLst>
            <a:ahLst/>
            <a:cxnLst>
              <a:cxn ang="0">
                <a:pos x="connsiteX0" y="connsiteY0"/>
              </a:cxn>
              <a:cxn ang="0">
                <a:pos x="connsiteX1" y="connsiteY1"/>
              </a:cxn>
              <a:cxn ang="0">
                <a:pos x="connsiteX2" y="connsiteY2"/>
              </a:cxn>
              <a:cxn ang="0">
                <a:pos x="connsiteX3" y="connsiteY3"/>
              </a:cxn>
            </a:cxnLst>
            <a:rect l="l" t="t" r="r" b="b"/>
            <a:pathLst>
              <a:path w="1214437" h="1609725">
                <a:moveTo>
                  <a:pt x="242887" y="0"/>
                </a:moveTo>
                <a:lnTo>
                  <a:pt x="0" y="1609725"/>
                </a:lnTo>
                <a:lnTo>
                  <a:pt x="1214437" y="1219200"/>
                </a:lnTo>
                <a:lnTo>
                  <a:pt x="242887" y="0"/>
                </a:lnTo>
                <a:close/>
              </a:path>
            </a:pathLst>
          </a:custGeom>
          <a:solidFill>
            <a:schemeClr val="accent2">
              <a:alpha val="56000"/>
            </a:schemeClr>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0" name="任意多边形 126076"/>
          <p:cNvSpPr/>
          <p:nvPr/>
        </p:nvSpPr>
        <p:spPr>
          <a:xfrm>
            <a:off x="5492526" y="3484552"/>
            <a:ext cx="1462086" cy="2121578"/>
          </a:xfrm>
          <a:custGeom>
            <a:avLst/>
            <a:gdLst>
              <a:gd name="connsiteX0" fmla="*/ 1119188 w 1119188"/>
              <a:gd name="connsiteY0" fmla="*/ 0 h 1624012"/>
              <a:gd name="connsiteX1" fmla="*/ 0 w 1119188"/>
              <a:gd name="connsiteY1" fmla="*/ 776287 h 1624012"/>
              <a:gd name="connsiteX2" fmla="*/ 871538 w 1119188"/>
              <a:gd name="connsiteY2" fmla="*/ 1624012 h 1624012"/>
              <a:gd name="connsiteX3" fmla="*/ 1119188 w 1119188"/>
              <a:gd name="connsiteY3" fmla="*/ 0 h 1624012"/>
            </a:gdLst>
            <a:ahLst/>
            <a:cxnLst>
              <a:cxn ang="0">
                <a:pos x="connsiteX0" y="connsiteY0"/>
              </a:cxn>
              <a:cxn ang="0">
                <a:pos x="connsiteX1" y="connsiteY1"/>
              </a:cxn>
              <a:cxn ang="0">
                <a:pos x="connsiteX2" y="connsiteY2"/>
              </a:cxn>
              <a:cxn ang="0">
                <a:pos x="connsiteX3" y="connsiteY3"/>
              </a:cxn>
            </a:cxnLst>
            <a:rect l="l" t="t" r="r" b="b"/>
            <a:pathLst>
              <a:path w="1119188" h="1624012">
                <a:moveTo>
                  <a:pt x="1119188" y="0"/>
                </a:moveTo>
                <a:lnTo>
                  <a:pt x="0" y="776287"/>
                </a:lnTo>
                <a:lnTo>
                  <a:pt x="871538" y="1624012"/>
                </a:lnTo>
                <a:lnTo>
                  <a:pt x="1119188" y="0"/>
                </a:lnTo>
                <a:close/>
              </a:path>
            </a:pathLst>
          </a:custGeom>
          <a:solidFill>
            <a:schemeClr val="accent1"/>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26077"/>
          <p:cNvSpPr/>
          <p:nvPr/>
        </p:nvSpPr>
        <p:spPr>
          <a:xfrm>
            <a:off x="3899787" y="4498679"/>
            <a:ext cx="2731300" cy="1095008"/>
          </a:xfrm>
          <a:custGeom>
            <a:avLst/>
            <a:gdLst>
              <a:gd name="connsiteX0" fmla="*/ 1223963 w 2090738"/>
              <a:gd name="connsiteY0" fmla="*/ 0 h 838200"/>
              <a:gd name="connsiteX1" fmla="*/ 0 w 2090738"/>
              <a:gd name="connsiteY1" fmla="*/ 523875 h 838200"/>
              <a:gd name="connsiteX2" fmla="*/ 2090738 w 2090738"/>
              <a:gd name="connsiteY2" fmla="*/ 838200 h 838200"/>
              <a:gd name="connsiteX3" fmla="*/ 1223963 w 2090738"/>
              <a:gd name="connsiteY3" fmla="*/ 0 h 838200"/>
            </a:gdLst>
            <a:ahLst/>
            <a:cxnLst>
              <a:cxn ang="0">
                <a:pos x="connsiteX0" y="connsiteY0"/>
              </a:cxn>
              <a:cxn ang="0">
                <a:pos x="connsiteX1" y="connsiteY1"/>
              </a:cxn>
              <a:cxn ang="0">
                <a:pos x="connsiteX2" y="connsiteY2"/>
              </a:cxn>
              <a:cxn ang="0">
                <a:pos x="connsiteX3" y="connsiteY3"/>
              </a:cxn>
            </a:cxnLst>
            <a:rect l="l" t="t" r="r" b="b"/>
            <a:pathLst>
              <a:path w="2090738" h="838200">
                <a:moveTo>
                  <a:pt x="1223963" y="0"/>
                </a:moveTo>
                <a:lnTo>
                  <a:pt x="0" y="523875"/>
                </a:lnTo>
                <a:lnTo>
                  <a:pt x="2090738" y="838200"/>
                </a:lnTo>
                <a:lnTo>
                  <a:pt x="1223963" y="0"/>
                </a:lnTo>
                <a:close/>
              </a:path>
            </a:pathLst>
          </a:custGeom>
          <a:solidFill>
            <a:schemeClr val="accent2">
              <a:alpha val="56000"/>
            </a:schemeClr>
          </a:solidFill>
          <a:ln w="47625">
            <a:solidFill>
              <a:srgbClr val="FFF5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 name="任意多边形 126078"/>
          <p:cNvSpPr/>
          <p:nvPr/>
        </p:nvSpPr>
        <p:spPr>
          <a:xfrm>
            <a:off x="3899787" y="3552990"/>
            <a:ext cx="1592739" cy="1617626"/>
          </a:xfrm>
          <a:custGeom>
            <a:avLst/>
            <a:gdLst>
              <a:gd name="connsiteX0" fmla="*/ 1219200 w 1219200"/>
              <a:gd name="connsiteY0" fmla="*/ 723900 h 1238250"/>
              <a:gd name="connsiteX1" fmla="*/ 200025 w 1219200"/>
              <a:gd name="connsiteY1" fmla="*/ 0 h 1238250"/>
              <a:gd name="connsiteX2" fmla="*/ 0 w 1219200"/>
              <a:gd name="connsiteY2" fmla="*/ 1238250 h 1238250"/>
              <a:gd name="connsiteX3" fmla="*/ 1219200 w 1219200"/>
              <a:gd name="connsiteY3" fmla="*/ 723900 h 1238250"/>
            </a:gdLst>
            <a:ahLst/>
            <a:cxnLst>
              <a:cxn ang="0">
                <a:pos x="connsiteX0" y="connsiteY0"/>
              </a:cxn>
              <a:cxn ang="0">
                <a:pos x="connsiteX1" y="connsiteY1"/>
              </a:cxn>
              <a:cxn ang="0">
                <a:pos x="connsiteX2" y="connsiteY2"/>
              </a:cxn>
              <a:cxn ang="0">
                <a:pos x="connsiteX3" y="connsiteY3"/>
              </a:cxn>
            </a:cxnLst>
            <a:rect l="l" t="t" r="r" b="b"/>
            <a:pathLst>
              <a:path w="1219200" h="1238250">
                <a:moveTo>
                  <a:pt x="1219200" y="723900"/>
                </a:moveTo>
                <a:lnTo>
                  <a:pt x="200025" y="0"/>
                </a:lnTo>
                <a:lnTo>
                  <a:pt x="0" y="1238250"/>
                </a:lnTo>
                <a:lnTo>
                  <a:pt x="1219200" y="723900"/>
                </a:lnTo>
                <a:close/>
              </a:path>
            </a:pathLst>
          </a:custGeom>
          <a:solidFill>
            <a:schemeClr val="accent1"/>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159"/>
          <p:cNvSpPr/>
          <p:nvPr/>
        </p:nvSpPr>
        <p:spPr>
          <a:xfrm>
            <a:off x="4154875" y="3055259"/>
            <a:ext cx="1350095" cy="1449642"/>
          </a:xfrm>
          <a:custGeom>
            <a:avLst/>
            <a:gdLst>
              <a:gd name="connsiteX0" fmla="*/ 1014412 w 1033462"/>
              <a:gd name="connsiteY0" fmla="*/ 0 h 1109663"/>
              <a:gd name="connsiteX1" fmla="*/ 0 w 1033462"/>
              <a:gd name="connsiteY1" fmla="*/ 376238 h 1109663"/>
              <a:gd name="connsiteX2" fmla="*/ 1033462 w 1033462"/>
              <a:gd name="connsiteY2" fmla="*/ 1109663 h 1109663"/>
              <a:gd name="connsiteX3" fmla="*/ 1014412 w 1033462"/>
              <a:gd name="connsiteY3" fmla="*/ 0 h 1109663"/>
            </a:gdLst>
            <a:ahLst/>
            <a:cxnLst>
              <a:cxn ang="0">
                <a:pos x="connsiteX0" y="connsiteY0"/>
              </a:cxn>
              <a:cxn ang="0">
                <a:pos x="connsiteX1" y="connsiteY1"/>
              </a:cxn>
              <a:cxn ang="0">
                <a:pos x="connsiteX2" y="connsiteY2"/>
              </a:cxn>
              <a:cxn ang="0">
                <a:pos x="connsiteX3" y="connsiteY3"/>
              </a:cxn>
            </a:cxnLst>
            <a:rect l="l" t="t" r="r" b="b"/>
            <a:pathLst>
              <a:path w="1033462" h="1109663">
                <a:moveTo>
                  <a:pt x="1014412" y="0"/>
                </a:moveTo>
                <a:lnTo>
                  <a:pt x="0" y="376238"/>
                </a:lnTo>
                <a:lnTo>
                  <a:pt x="1033462" y="1109663"/>
                </a:lnTo>
                <a:lnTo>
                  <a:pt x="1014412" y="0"/>
                </a:lnTo>
                <a:close/>
              </a:path>
            </a:pathLst>
          </a:custGeom>
          <a:solidFill>
            <a:schemeClr val="accent2">
              <a:alpha val="56000"/>
            </a:schemeClr>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4" name="任意多边形 160"/>
          <p:cNvSpPr/>
          <p:nvPr/>
        </p:nvSpPr>
        <p:spPr>
          <a:xfrm>
            <a:off x="5480083" y="3061481"/>
            <a:ext cx="1486972" cy="1437198"/>
          </a:xfrm>
          <a:custGeom>
            <a:avLst/>
            <a:gdLst>
              <a:gd name="connsiteX0" fmla="*/ 0 w 1138238"/>
              <a:gd name="connsiteY0" fmla="*/ 0 h 1100137"/>
              <a:gd name="connsiteX1" fmla="*/ 14288 w 1138238"/>
              <a:gd name="connsiteY1" fmla="*/ 1100137 h 1100137"/>
              <a:gd name="connsiteX2" fmla="*/ 1138238 w 1138238"/>
              <a:gd name="connsiteY2" fmla="*/ 328612 h 1100137"/>
              <a:gd name="connsiteX3" fmla="*/ 0 w 1138238"/>
              <a:gd name="connsiteY3" fmla="*/ 0 h 1100137"/>
            </a:gdLst>
            <a:ahLst/>
            <a:cxnLst>
              <a:cxn ang="0">
                <a:pos x="connsiteX0" y="connsiteY0"/>
              </a:cxn>
              <a:cxn ang="0">
                <a:pos x="connsiteX1" y="connsiteY1"/>
              </a:cxn>
              <a:cxn ang="0">
                <a:pos x="connsiteX2" y="connsiteY2"/>
              </a:cxn>
              <a:cxn ang="0">
                <a:pos x="connsiteX3" y="connsiteY3"/>
              </a:cxn>
            </a:cxnLst>
            <a:rect l="l" t="t" r="r" b="b"/>
            <a:pathLst>
              <a:path w="1138238" h="1100137">
                <a:moveTo>
                  <a:pt x="0" y="0"/>
                </a:moveTo>
                <a:lnTo>
                  <a:pt x="14288" y="1100137"/>
                </a:lnTo>
                <a:lnTo>
                  <a:pt x="1138238" y="328612"/>
                </a:lnTo>
                <a:lnTo>
                  <a:pt x="0" y="0"/>
                </a:lnTo>
                <a:close/>
              </a:path>
            </a:pathLst>
          </a:custGeom>
          <a:solidFill>
            <a:schemeClr val="accent2">
              <a:alpha val="56000"/>
            </a:schemeClr>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5" name="组合 14"/>
          <p:cNvGrpSpPr/>
          <p:nvPr/>
        </p:nvGrpSpPr>
        <p:grpSpPr>
          <a:xfrm>
            <a:off x="4141550" y="2186552"/>
            <a:ext cx="4066717" cy="2998393"/>
            <a:chOff x="4109917" y="2129402"/>
            <a:chExt cx="4066717" cy="2998393"/>
          </a:xfrm>
        </p:grpSpPr>
        <p:sp>
          <p:nvSpPr>
            <p:cNvPr id="16" name="TextBox 682"/>
            <p:cNvSpPr txBox="1"/>
            <p:nvPr/>
          </p:nvSpPr>
          <p:spPr>
            <a:xfrm>
              <a:off x="4988070" y="2129402"/>
              <a:ext cx="691215"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dirty="0">
                  <a:latin typeface="+mn-ea"/>
                  <a:ea typeface="+mn-ea"/>
                </a:rPr>
                <a:t>28%</a:t>
              </a:r>
              <a:endParaRPr lang="zh-CN" altLang="en-US" sz="2000" dirty="0">
                <a:latin typeface="+mn-ea"/>
                <a:ea typeface="+mn-ea"/>
              </a:endParaRPr>
            </a:p>
          </p:txBody>
        </p:sp>
        <p:sp>
          <p:nvSpPr>
            <p:cNvPr id="17" name="TextBox 682"/>
            <p:cNvSpPr txBox="1"/>
            <p:nvPr/>
          </p:nvSpPr>
          <p:spPr>
            <a:xfrm>
              <a:off x="4394708" y="2618288"/>
              <a:ext cx="691215"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a:latin typeface="+mn-ea"/>
                  <a:ea typeface="+mn-ea"/>
                </a:rPr>
                <a:t>36%</a:t>
              </a:r>
              <a:endParaRPr lang="zh-CN" altLang="en-US" sz="2000" dirty="0">
                <a:latin typeface="+mn-ea"/>
                <a:ea typeface="+mn-ea"/>
              </a:endParaRPr>
            </a:p>
          </p:txBody>
        </p:sp>
        <p:sp>
          <p:nvSpPr>
            <p:cNvPr id="18" name="TextBox 682"/>
            <p:cNvSpPr txBox="1"/>
            <p:nvPr/>
          </p:nvSpPr>
          <p:spPr>
            <a:xfrm>
              <a:off x="4679689" y="3393343"/>
              <a:ext cx="691215"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dirty="0">
                  <a:latin typeface="+mn-ea"/>
                  <a:ea typeface="+mn-ea"/>
                </a:rPr>
                <a:t>47%</a:t>
              </a:r>
              <a:endParaRPr lang="zh-CN" altLang="en-US" sz="2000" dirty="0">
                <a:latin typeface="+mn-ea"/>
                <a:ea typeface="+mn-ea"/>
              </a:endParaRPr>
            </a:p>
          </p:txBody>
        </p:sp>
        <p:sp>
          <p:nvSpPr>
            <p:cNvPr id="19" name="TextBox 682"/>
            <p:cNvSpPr txBox="1"/>
            <p:nvPr/>
          </p:nvSpPr>
          <p:spPr>
            <a:xfrm>
              <a:off x="5772137" y="2479560"/>
              <a:ext cx="691215"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a:latin typeface="+mn-ea"/>
                  <a:ea typeface="+mn-ea"/>
                </a:rPr>
                <a:t>27%</a:t>
              </a:r>
              <a:endParaRPr lang="zh-CN" altLang="en-US" sz="2000" dirty="0">
                <a:latin typeface="+mn-ea"/>
                <a:ea typeface="+mn-ea"/>
              </a:endParaRPr>
            </a:p>
          </p:txBody>
        </p:sp>
        <p:sp>
          <p:nvSpPr>
            <p:cNvPr id="20" name="TextBox 682"/>
            <p:cNvSpPr txBox="1"/>
            <p:nvPr/>
          </p:nvSpPr>
          <p:spPr>
            <a:xfrm>
              <a:off x="6649836" y="2310715"/>
              <a:ext cx="691215"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a:latin typeface="+mn-ea"/>
                  <a:ea typeface="+mn-ea"/>
                </a:rPr>
                <a:t>44%</a:t>
              </a:r>
              <a:endParaRPr lang="zh-CN" altLang="en-US" sz="2000" dirty="0">
                <a:latin typeface="+mn-ea"/>
                <a:ea typeface="+mn-ea"/>
              </a:endParaRPr>
            </a:p>
          </p:txBody>
        </p:sp>
        <p:sp>
          <p:nvSpPr>
            <p:cNvPr id="21" name="TextBox 682"/>
            <p:cNvSpPr txBox="1"/>
            <p:nvPr/>
          </p:nvSpPr>
          <p:spPr>
            <a:xfrm>
              <a:off x="7264928" y="2966068"/>
              <a:ext cx="691215"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a:latin typeface="+mn-ea"/>
                  <a:ea typeface="+mn-ea"/>
                </a:rPr>
                <a:t>37%</a:t>
              </a:r>
              <a:endParaRPr lang="zh-CN" altLang="en-US" sz="2000" dirty="0">
                <a:latin typeface="+mn-ea"/>
                <a:ea typeface="+mn-ea"/>
              </a:endParaRPr>
            </a:p>
          </p:txBody>
        </p:sp>
        <p:sp>
          <p:nvSpPr>
            <p:cNvPr id="22" name="TextBox 682"/>
            <p:cNvSpPr txBox="1"/>
            <p:nvPr/>
          </p:nvSpPr>
          <p:spPr>
            <a:xfrm>
              <a:off x="5619310" y="3385555"/>
              <a:ext cx="691215"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a:latin typeface="+mn-ea"/>
                  <a:ea typeface="+mn-ea"/>
                </a:rPr>
                <a:t>36%</a:t>
              </a:r>
              <a:endParaRPr lang="zh-CN" altLang="en-US" sz="2000" dirty="0">
                <a:latin typeface="+mn-ea"/>
                <a:ea typeface="+mn-ea"/>
              </a:endParaRPr>
            </a:p>
          </p:txBody>
        </p:sp>
        <p:sp>
          <p:nvSpPr>
            <p:cNvPr id="23" name="TextBox 682"/>
            <p:cNvSpPr txBox="1"/>
            <p:nvPr/>
          </p:nvSpPr>
          <p:spPr>
            <a:xfrm>
              <a:off x="4109917" y="4063334"/>
              <a:ext cx="691215"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a:latin typeface="+mn-ea"/>
                  <a:ea typeface="+mn-ea"/>
                </a:rPr>
                <a:t>36%</a:t>
              </a:r>
              <a:endParaRPr lang="zh-CN" altLang="en-US" sz="2000" dirty="0">
                <a:latin typeface="+mn-ea"/>
                <a:ea typeface="+mn-ea"/>
              </a:endParaRPr>
            </a:p>
          </p:txBody>
        </p:sp>
        <p:sp>
          <p:nvSpPr>
            <p:cNvPr id="24" name="TextBox 682"/>
            <p:cNvSpPr txBox="1"/>
            <p:nvPr/>
          </p:nvSpPr>
          <p:spPr>
            <a:xfrm>
              <a:off x="5941659" y="4118966"/>
              <a:ext cx="691215"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a:latin typeface="+mn-ea"/>
                  <a:ea typeface="+mn-ea"/>
                </a:rPr>
                <a:t>41%</a:t>
              </a:r>
              <a:endParaRPr lang="zh-CN" altLang="en-US" sz="2000" dirty="0">
                <a:latin typeface="+mn-ea"/>
                <a:ea typeface="+mn-ea"/>
              </a:endParaRPr>
            </a:p>
          </p:txBody>
        </p:sp>
        <p:sp>
          <p:nvSpPr>
            <p:cNvPr id="25" name="TextBox 682"/>
            <p:cNvSpPr txBox="1"/>
            <p:nvPr/>
          </p:nvSpPr>
          <p:spPr>
            <a:xfrm>
              <a:off x="7485419" y="3779185"/>
              <a:ext cx="691215"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a:latin typeface="+mn-ea"/>
                  <a:ea typeface="+mn-ea"/>
                </a:rPr>
                <a:t>32%</a:t>
              </a:r>
              <a:endParaRPr lang="zh-CN" altLang="en-US" sz="2000" dirty="0">
                <a:latin typeface="+mn-ea"/>
                <a:ea typeface="+mn-ea"/>
              </a:endParaRPr>
            </a:p>
          </p:txBody>
        </p:sp>
        <p:sp>
          <p:nvSpPr>
            <p:cNvPr id="26" name="TextBox 682"/>
            <p:cNvSpPr txBox="1"/>
            <p:nvPr/>
          </p:nvSpPr>
          <p:spPr>
            <a:xfrm>
              <a:off x="6971085" y="4400904"/>
              <a:ext cx="691215"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a:latin typeface="+mn-ea"/>
                  <a:ea typeface="+mn-ea"/>
                </a:rPr>
                <a:t>29%</a:t>
              </a:r>
              <a:endParaRPr lang="zh-CN" altLang="en-US" sz="2000" dirty="0">
                <a:latin typeface="+mn-ea"/>
                <a:ea typeface="+mn-ea"/>
              </a:endParaRPr>
            </a:p>
          </p:txBody>
        </p:sp>
        <p:sp>
          <p:nvSpPr>
            <p:cNvPr id="27" name="TextBox 682"/>
            <p:cNvSpPr txBox="1"/>
            <p:nvPr/>
          </p:nvSpPr>
          <p:spPr>
            <a:xfrm>
              <a:off x="5007987" y="4727685"/>
              <a:ext cx="691215"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a:latin typeface="+mn-ea"/>
                  <a:ea typeface="+mn-ea"/>
                </a:rPr>
                <a:t>33%</a:t>
              </a:r>
              <a:endParaRPr lang="zh-CN" altLang="en-US" sz="2000" dirty="0">
                <a:latin typeface="+mn-ea"/>
                <a:ea typeface="+mn-ea"/>
              </a:endParaRPr>
            </a:p>
          </p:txBody>
        </p:sp>
      </p:grpSp>
      <p:grpSp>
        <p:nvGrpSpPr>
          <p:cNvPr id="28" name="组合 27"/>
          <p:cNvGrpSpPr/>
          <p:nvPr/>
        </p:nvGrpSpPr>
        <p:grpSpPr>
          <a:xfrm>
            <a:off x="1858846" y="1118031"/>
            <a:ext cx="8474307" cy="5044436"/>
            <a:chOff x="1893888" y="1222806"/>
            <a:chExt cx="8474307" cy="5044436"/>
          </a:xfrm>
          <a:solidFill>
            <a:schemeClr val="tx1"/>
          </a:solidFill>
        </p:grpSpPr>
        <p:sp>
          <p:nvSpPr>
            <p:cNvPr id="29" name="Oval 175"/>
            <p:cNvSpPr>
              <a:spLocks noChangeArrowheads="1"/>
            </p:cNvSpPr>
            <p:nvPr/>
          </p:nvSpPr>
          <p:spPr bwMode="auto">
            <a:xfrm>
              <a:off x="9242480" y="3795471"/>
              <a:ext cx="69015" cy="6733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30" name="Oval 176"/>
            <p:cNvSpPr>
              <a:spLocks noChangeArrowheads="1"/>
            </p:cNvSpPr>
            <p:nvPr/>
          </p:nvSpPr>
          <p:spPr bwMode="auto">
            <a:xfrm>
              <a:off x="9240756" y="5660523"/>
              <a:ext cx="67332" cy="7069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31" name="TextBox 318"/>
            <p:cNvSpPr txBox="1"/>
            <p:nvPr/>
          </p:nvSpPr>
          <p:spPr bwMode="auto">
            <a:xfrm>
              <a:off x="9271055" y="5541983"/>
              <a:ext cx="1056700" cy="307777"/>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charset="-122"/>
                  <a:ea typeface="微软雅黑" panose="020B0503020204020204" charset="-122"/>
                  <a:cs typeface="Arial" panose="020B0604020202020204" pitchFamily="34" charset="0"/>
                </a:defRPr>
              </a:lvl1pPr>
            </a:lstStyle>
            <a:p>
              <a:r>
                <a:rPr lang="zh-CN" altLang="en-US" sz="1400" dirty="0">
                  <a:solidFill>
                    <a:schemeClr val="bg1">
                      <a:lumMod val="50000"/>
                    </a:schemeClr>
                  </a:solidFill>
                  <a:latin typeface="+mn-ea"/>
                  <a:ea typeface="+mn-ea"/>
                </a:rPr>
                <a:t>添加标题</a:t>
              </a:r>
            </a:p>
          </p:txBody>
        </p:sp>
        <p:sp>
          <p:nvSpPr>
            <p:cNvPr id="32" name="Freeform 5"/>
            <p:cNvSpPr/>
            <p:nvPr/>
          </p:nvSpPr>
          <p:spPr bwMode="auto">
            <a:xfrm>
              <a:off x="6638419" y="5676781"/>
              <a:ext cx="1242273" cy="441024"/>
            </a:xfrm>
            <a:custGeom>
              <a:avLst/>
              <a:gdLst>
                <a:gd name="T0" fmla="*/ 738 w 738"/>
                <a:gd name="T1" fmla="*/ 262 h 262"/>
                <a:gd name="T2" fmla="*/ 281 w 738"/>
                <a:gd name="T3" fmla="*/ 262 h 262"/>
                <a:gd name="T4" fmla="*/ 281 w 738"/>
                <a:gd name="T5" fmla="*/ 262 h 262"/>
                <a:gd name="T6" fmla="*/ 0 w 738"/>
                <a:gd name="T7" fmla="*/ 3 h 262"/>
                <a:gd name="T8" fmla="*/ 3 w 738"/>
                <a:gd name="T9" fmla="*/ 0 h 262"/>
                <a:gd name="T10" fmla="*/ 283 w 738"/>
                <a:gd name="T11" fmla="*/ 257 h 262"/>
                <a:gd name="T12" fmla="*/ 738 w 738"/>
                <a:gd name="T13" fmla="*/ 257 h 262"/>
                <a:gd name="T14" fmla="*/ 738 w 738"/>
                <a:gd name="T15" fmla="*/ 262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262">
                  <a:moveTo>
                    <a:pt x="738" y="262"/>
                  </a:moveTo>
                  <a:lnTo>
                    <a:pt x="281" y="262"/>
                  </a:lnTo>
                  <a:lnTo>
                    <a:pt x="281" y="262"/>
                  </a:lnTo>
                  <a:lnTo>
                    <a:pt x="0" y="3"/>
                  </a:lnTo>
                  <a:lnTo>
                    <a:pt x="3" y="0"/>
                  </a:lnTo>
                  <a:lnTo>
                    <a:pt x="283" y="257"/>
                  </a:lnTo>
                  <a:lnTo>
                    <a:pt x="738" y="257"/>
                  </a:lnTo>
                  <a:lnTo>
                    <a:pt x="738"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33" name="Freeform 6"/>
            <p:cNvSpPr/>
            <p:nvPr/>
          </p:nvSpPr>
          <p:spPr bwMode="auto">
            <a:xfrm>
              <a:off x="6638419" y="5676781"/>
              <a:ext cx="1242273" cy="441024"/>
            </a:xfrm>
            <a:custGeom>
              <a:avLst/>
              <a:gdLst>
                <a:gd name="T0" fmla="*/ 738 w 738"/>
                <a:gd name="T1" fmla="*/ 262 h 262"/>
                <a:gd name="T2" fmla="*/ 281 w 738"/>
                <a:gd name="T3" fmla="*/ 262 h 262"/>
                <a:gd name="T4" fmla="*/ 281 w 738"/>
                <a:gd name="T5" fmla="*/ 262 h 262"/>
                <a:gd name="T6" fmla="*/ 0 w 738"/>
                <a:gd name="T7" fmla="*/ 3 h 262"/>
                <a:gd name="T8" fmla="*/ 3 w 738"/>
                <a:gd name="T9" fmla="*/ 0 h 262"/>
                <a:gd name="T10" fmla="*/ 283 w 738"/>
                <a:gd name="T11" fmla="*/ 257 h 262"/>
                <a:gd name="T12" fmla="*/ 738 w 738"/>
                <a:gd name="T13" fmla="*/ 257 h 262"/>
                <a:gd name="T14" fmla="*/ 738 w 738"/>
                <a:gd name="T15" fmla="*/ 262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262">
                  <a:moveTo>
                    <a:pt x="738" y="262"/>
                  </a:moveTo>
                  <a:lnTo>
                    <a:pt x="281" y="262"/>
                  </a:lnTo>
                  <a:lnTo>
                    <a:pt x="281" y="262"/>
                  </a:lnTo>
                  <a:lnTo>
                    <a:pt x="0" y="3"/>
                  </a:lnTo>
                  <a:lnTo>
                    <a:pt x="3" y="0"/>
                  </a:lnTo>
                  <a:lnTo>
                    <a:pt x="283" y="257"/>
                  </a:lnTo>
                  <a:lnTo>
                    <a:pt x="738" y="257"/>
                  </a:lnTo>
                  <a:lnTo>
                    <a:pt x="738" y="262"/>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34" name="Oval 7"/>
            <p:cNvSpPr>
              <a:spLocks noChangeArrowheads="1"/>
            </p:cNvSpPr>
            <p:nvPr/>
          </p:nvSpPr>
          <p:spPr bwMode="auto">
            <a:xfrm>
              <a:off x="3162029" y="2090745"/>
              <a:ext cx="70699" cy="7069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35" name="Freeform 23"/>
            <p:cNvSpPr/>
            <p:nvPr/>
          </p:nvSpPr>
          <p:spPr bwMode="auto">
            <a:xfrm>
              <a:off x="6656936" y="5690248"/>
              <a:ext cx="5049" cy="5050"/>
            </a:xfrm>
            <a:custGeom>
              <a:avLst/>
              <a:gdLst>
                <a:gd name="T0" fmla="*/ 0 w 3"/>
                <a:gd name="T1" fmla="*/ 0 h 3"/>
                <a:gd name="T2" fmla="*/ 0 w 3"/>
                <a:gd name="T3" fmla="*/ 3 h 3"/>
                <a:gd name="T4" fmla="*/ 3 w 3"/>
                <a:gd name="T5" fmla="*/ 1 h 3"/>
                <a:gd name="T6" fmla="*/ 0 w 3"/>
                <a:gd name="T7" fmla="*/ 0 h 3"/>
              </a:gdLst>
              <a:ahLst/>
              <a:cxnLst>
                <a:cxn ang="0">
                  <a:pos x="T0" y="T1"/>
                </a:cxn>
                <a:cxn ang="0">
                  <a:pos x="T2" y="T3"/>
                </a:cxn>
                <a:cxn ang="0">
                  <a:pos x="T4" y="T5"/>
                </a:cxn>
                <a:cxn ang="0">
                  <a:pos x="T6" y="T7"/>
                </a:cxn>
              </a:cxnLst>
              <a:rect l="0" t="0" r="r" b="b"/>
              <a:pathLst>
                <a:path w="3" h="3">
                  <a:moveTo>
                    <a:pt x="0" y="0"/>
                  </a:moveTo>
                  <a:lnTo>
                    <a:pt x="0" y="3"/>
                  </a:lnTo>
                  <a:lnTo>
                    <a:pt x="3" y="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36" name="Freeform 24"/>
            <p:cNvSpPr/>
            <p:nvPr/>
          </p:nvSpPr>
          <p:spPr bwMode="auto">
            <a:xfrm>
              <a:off x="6656936" y="5690248"/>
              <a:ext cx="5049" cy="5050"/>
            </a:xfrm>
            <a:custGeom>
              <a:avLst/>
              <a:gdLst>
                <a:gd name="T0" fmla="*/ 0 w 3"/>
                <a:gd name="T1" fmla="*/ 0 h 3"/>
                <a:gd name="T2" fmla="*/ 0 w 3"/>
                <a:gd name="T3" fmla="*/ 3 h 3"/>
                <a:gd name="T4" fmla="*/ 3 w 3"/>
                <a:gd name="T5" fmla="*/ 1 h 3"/>
                <a:gd name="T6" fmla="*/ 0 w 3"/>
                <a:gd name="T7" fmla="*/ 0 h 3"/>
              </a:gdLst>
              <a:ahLst/>
              <a:cxnLst>
                <a:cxn ang="0">
                  <a:pos x="T0" y="T1"/>
                </a:cxn>
                <a:cxn ang="0">
                  <a:pos x="T2" y="T3"/>
                </a:cxn>
                <a:cxn ang="0">
                  <a:pos x="T4" y="T5"/>
                </a:cxn>
                <a:cxn ang="0">
                  <a:pos x="T6" y="T7"/>
                </a:cxn>
              </a:cxnLst>
              <a:rect l="0" t="0" r="r" b="b"/>
              <a:pathLst>
                <a:path w="3" h="3">
                  <a:moveTo>
                    <a:pt x="0" y="0"/>
                  </a:moveTo>
                  <a:lnTo>
                    <a:pt x="0" y="3"/>
                  </a:lnTo>
                  <a:lnTo>
                    <a:pt x="3" y="1"/>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37" name="Freeform 30"/>
            <p:cNvSpPr/>
            <p:nvPr/>
          </p:nvSpPr>
          <p:spPr bwMode="auto">
            <a:xfrm>
              <a:off x="6640103" y="5676781"/>
              <a:ext cx="16833" cy="18517"/>
            </a:xfrm>
            <a:custGeom>
              <a:avLst/>
              <a:gdLst>
                <a:gd name="T0" fmla="*/ 2 w 10"/>
                <a:gd name="T1" fmla="*/ 0 h 11"/>
                <a:gd name="T2" fmla="*/ 0 w 10"/>
                <a:gd name="T3" fmla="*/ 1 h 11"/>
                <a:gd name="T4" fmla="*/ 10 w 10"/>
                <a:gd name="T5" fmla="*/ 11 h 11"/>
                <a:gd name="T6" fmla="*/ 10 w 10"/>
                <a:gd name="T7" fmla="*/ 8 h 11"/>
                <a:gd name="T8" fmla="*/ 2 w 10"/>
                <a:gd name="T9" fmla="*/ 0 h 11"/>
              </a:gdLst>
              <a:ahLst/>
              <a:cxnLst>
                <a:cxn ang="0">
                  <a:pos x="T0" y="T1"/>
                </a:cxn>
                <a:cxn ang="0">
                  <a:pos x="T2" y="T3"/>
                </a:cxn>
                <a:cxn ang="0">
                  <a:pos x="T4" y="T5"/>
                </a:cxn>
                <a:cxn ang="0">
                  <a:pos x="T6" y="T7"/>
                </a:cxn>
                <a:cxn ang="0">
                  <a:pos x="T8" y="T9"/>
                </a:cxn>
              </a:cxnLst>
              <a:rect l="0" t="0" r="r" b="b"/>
              <a:pathLst>
                <a:path w="10" h="11">
                  <a:moveTo>
                    <a:pt x="2" y="0"/>
                  </a:moveTo>
                  <a:lnTo>
                    <a:pt x="0" y="1"/>
                  </a:lnTo>
                  <a:lnTo>
                    <a:pt x="10" y="11"/>
                  </a:lnTo>
                  <a:lnTo>
                    <a:pt x="10" y="8"/>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38" name="Freeform 31"/>
            <p:cNvSpPr/>
            <p:nvPr/>
          </p:nvSpPr>
          <p:spPr bwMode="auto">
            <a:xfrm>
              <a:off x="6640103" y="5676781"/>
              <a:ext cx="16833" cy="18517"/>
            </a:xfrm>
            <a:custGeom>
              <a:avLst/>
              <a:gdLst>
                <a:gd name="T0" fmla="*/ 2 w 10"/>
                <a:gd name="T1" fmla="*/ 0 h 11"/>
                <a:gd name="T2" fmla="*/ 0 w 10"/>
                <a:gd name="T3" fmla="*/ 1 h 11"/>
                <a:gd name="T4" fmla="*/ 10 w 10"/>
                <a:gd name="T5" fmla="*/ 11 h 11"/>
                <a:gd name="T6" fmla="*/ 10 w 10"/>
                <a:gd name="T7" fmla="*/ 8 h 11"/>
                <a:gd name="T8" fmla="*/ 2 w 10"/>
                <a:gd name="T9" fmla="*/ 0 h 11"/>
              </a:gdLst>
              <a:ahLst/>
              <a:cxnLst>
                <a:cxn ang="0">
                  <a:pos x="T0" y="T1"/>
                </a:cxn>
                <a:cxn ang="0">
                  <a:pos x="T2" y="T3"/>
                </a:cxn>
                <a:cxn ang="0">
                  <a:pos x="T4" y="T5"/>
                </a:cxn>
                <a:cxn ang="0">
                  <a:pos x="T6" y="T7"/>
                </a:cxn>
                <a:cxn ang="0">
                  <a:pos x="T8" y="T9"/>
                </a:cxn>
              </a:cxnLst>
              <a:rect l="0" t="0" r="r" b="b"/>
              <a:pathLst>
                <a:path w="10" h="11">
                  <a:moveTo>
                    <a:pt x="2" y="0"/>
                  </a:moveTo>
                  <a:lnTo>
                    <a:pt x="0" y="1"/>
                  </a:lnTo>
                  <a:lnTo>
                    <a:pt x="10" y="11"/>
                  </a:lnTo>
                  <a:lnTo>
                    <a:pt x="10" y="8"/>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39" name="Freeform 33"/>
            <p:cNvSpPr/>
            <p:nvPr/>
          </p:nvSpPr>
          <p:spPr bwMode="auto">
            <a:xfrm>
              <a:off x="6638419" y="5678464"/>
              <a:ext cx="18515" cy="16833"/>
            </a:xfrm>
            <a:custGeom>
              <a:avLst/>
              <a:gdLst>
                <a:gd name="T0" fmla="*/ 1 w 11"/>
                <a:gd name="T1" fmla="*/ 0 h 10"/>
                <a:gd name="T2" fmla="*/ 0 w 11"/>
                <a:gd name="T3" fmla="*/ 2 h 10"/>
                <a:gd name="T4" fmla="*/ 6 w 11"/>
                <a:gd name="T5" fmla="*/ 10 h 10"/>
                <a:gd name="T6" fmla="*/ 11 w 11"/>
                <a:gd name="T7" fmla="*/ 10 h 10"/>
                <a:gd name="T8" fmla="*/ 1 w 11"/>
                <a:gd name="T9" fmla="*/ 0 h 10"/>
              </a:gdLst>
              <a:ahLst/>
              <a:cxnLst>
                <a:cxn ang="0">
                  <a:pos x="T0" y="T1"/>
                </a:cxn>
                <a:cxn ang="0">
                  <a:pos x="T2" y="T3"/>
                </a:cxn>
                <a:cxn ang="0">
                  <a:pos x="T4" y="T5"/>
                </a:cxn>
                <a:cxn ang="0">
                  <a:pos x="T6" y="T7"/>
                </a:cxn>
                <a:cxn ang="0">
                  <a:pos x="T8" y="T9"/>
                </a:cxn>
              </a:cxnLst>
              <a:rect l="0" t="0" r="r" b="b"/>
              <a:pathLst>
                <a:path w="11" h="10">
                  <a:moveTo>
                    <a:pt x="1" y="0"/>
                  </a:moveTo>
                  <a:lnTo>
                    <a:pt x="0" y="2"/>
                  </a:lnTo>
                  <a:lnTo>
                    <a:pt x="6" y="10"/>
                  </a:lnTo>
                  <a:lnTo>
                    <a:pt x="11" y="1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40" name="Freeform 34"/>
            <p:cNvSpPr/>
            <p:nvPr/>
          </p:nvSpPr>
          <p:spPr bwMode="auto">
            <a:xfrm>
              <a:off x="6638419" y="5678464"/>
              <a:ext cx="18515" cy="16833"/>
            </a:xfrm>
            <a:custGeom>
              <a:avLst/>
              <a:gdLst>
                <a:gd name="T0" fmla="*/ 1 w 11"/>
                <a:gd name="T1" fmla="*/ 0 h 10"/>
                <a:gd name="T2" fmla="*/ 0 w 11"/>
                <a:gd name="T3" fmla="*/ 2 h 10"/>
                <a:gd name="T4" fmla="*/ 6 w 11"/>
                <a:gd name="T5" fmla="*/ 10 h 10"/>
                <a:gd name="T6" fmla="*/ 11 w 11"/>
                <a:gd name="T7" fmla="*/ 10 h 10"/>
                <a:gd name="T8" fmla="*/ 1 w 11"/>
                <a:gd name="T9" fmla="*/ 0 h 10"/>
              </a:gdLst>
              <a:ahLst/>
              <a:cxnLst>
                <a:cxn ang="0">
                  <a:pos x="T0" y="T1"/>
                </a:cxn>
                <a:cxn ang="0">
                  <a:pos x="T2" y="T3"/>
                </a:cxn>
                <a:cxn ang="0">
                  <a:pos x="T4" y="T5"/>
                </a:cxn>
                <a:cxn ang="0">
                  <a:pos x="T6" y="T7"/>
                </a:cxn>
                <a:cxn ang="0">
                  <a:pos x="T8" y="T9"/>
                </a:cxn>
              </a:cxnLst>
              <a:rect l="0" t="0" r="r" b="b"/>
              <a:pathLst>
                <a:path w="11" h="10">
                  <a:moveTo>
                    <a:pt x="1" y="0"/>
                  </a:moveTo>
                  <a:lnTo>
                    <a:pt x="0" y="2"/>
                  </a:lnTo>
                  <a:lnTo>
                    <a:pt x="6" y="10"/>
                  </a:lnTo>
                  <a:lnTo>
                    <a:pt x="11" y="10"/>
                  </a:lnTo>
                  <a:lnTo>
                    <a:pt x="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41" name="Freeform 37"/>
            <p:cNvSpPr/>
            <p:nvPr/>
          </p:nvSpPr>
          <p:spPr bwMode="auto">
            <a:xfrm>
              <a:off x="6640103" y="5678464"/>
              <a:ext cx="16833" cy="16833"/>
            </a:xfrm>
            <a:custGeom>
              <a:avLst/>
              <a:gdLst>
                <a:gd name="T0" fmla="*/ 0 w 10"/>
                <a:gd name="T1" fmla="*/ 0 h 10"/>
                <a:gd name="T2" fmla="*/ 0 w 10"/>
                <a:gd name="T3" fmla="*/ 0 h 10"/>
                <a:gd name="T4" fmla="*/ 10 w 10"/>
                <a:gd name="T5" fmla="*/ 10 h 10"/>
                <a:gd name="T6" fmla="*/ 0 w 10"/>
                <a:gd name="T7" fmla="*/ 0 h 10"/>
              </a:gdLst>
              <a:ahLst/>
              <a:cxnLst>
                <a:cxn ang="0">
                  <a:pos x="T0" y="T1"/>
                </a:cxn>
                <a:cxn ang="0">
                  <a:pos x="T2" y="T3"/>
                </a:cxn>
                <a:cxn ang="0">
                  <a:pos x="T4" y="T5"/>
                </a:cxn>
                <a:cxn ang="0">
                  <a:pos x="T6" y="T7"/>
                </a:cxn>
              </a:cxnLst>
              <a:rect l="0" t="0" r="r" b="b"/>
              <a:pathLst>
                <a:path w="10" h="10">
                  <a:moveTo>
                    <a:pt x="0" y="0"/>
                  </a:moveTo>
                  <a:lnTo>
                    <a:pt x="0" y="0"/>
                  </a:lnTo>
                  <a:lnTo>
                    <a:pt x="10" y="1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42" name="Freeform 38"/>
            <p:cNvSpPr/>
            <p:nvPr/>
          </p:nvSpPr>
          <p:spPr bwMode="auto">
            <a:xfrm>
              <a:off x="6640103" y="5678464"/>
              <a:ext cx="16833" cy="16833"/>
            </a:xfrm>
            <a:custGeom>
              <a:avLst/>
              <a:gdLst>
                <a:gd name="T0" fmla="*/ 0 w 10"/>
                <a:gd name="T1" fmla="*/ 0 h 10"/>
                <a:gd name="T2" fmla="*/ 0 w 10"/>
                <a:gd name="T3" fmla="*/ 0 h 10"/>
                <a:gd name="T4" fmla="*/ 10 w 10"/>
                <a:gd name="T5" fmla="*/ 10 h 10"/>
                <a:gd name="T6" fmla="*/ 0 w 10"/>
                <a:gd name="T7" fmla="*/ 0 h 10"/>
              </a:gdLst>
              <a:ahLst/>
              <a:cxnLst>
                <a:cxn ang="0">
                  <a:pos x="T0" y="T1"/>
                </a:cxn>
                <a:cxn ang="0">
                  <a:pos x="T2" y="T3"/>
                </a:cxn>
                <a:cxn ang="0">
                  <a:pos x="T4" y="T5"/>
                </a:cxn>
                <a:cxn ang="0">
                  <a:pos x="T6" y="T7"/>
                </a:cxn>
              </a:cxnLst>
              <a:rect l="0" t="0" r="r" b="b"/>
              <a:pathLst>
                <a:path w="10" h="10">
                  <a:moveTo>
                    <a:pt x="0" y="0"/>
                  </a:moveTo>
                  <a:lnTo>
                    <a:pt x="0" y="0"/>
                  </a:lnTo>
                  <a:lnTo>
                    <a:pt x="10" y="1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43" name="Freeform 42"/>
            <p:cNvSpPr/>
            <p:nvPr/>
          </p:nvSpPr>
          <p:spPr bwMode="auto">
            <a:xfrm>
              <a:off x="5512294" y="3188869"/>
              <a:ext cx="26932" cy="1410602"/>
            </a:xfrm>
            <a:custGeom>
              <a:avLst/>
              <a:gdLst>
                <a:gd name="T0" fmla="*/ 0 w 16"/>
                <a:gd name="T1" fmla="*/ 0 h 838"/>
                <a:gd name="T2" fmla="*/ 16 w 16"/>
                <a:gd name="T3" fmla="*/ 838 h 838"/>
                <a:gd name="T4" fmla="*/ 0 w 16"/>
                <a:gd name="T5" fmla="*/ 0 h 838"/>
              </a:gdLst>
              <a:ahLst/>
              <a:cxnLst>
                <a:cxn ang="0">
                  <a:pos x="T0" y="T1"/>
                </a:cxn>
                <a:cxn ang="0">
                  <a:pos x="T2" y="T3"/>
                </a:cxn>
                <a:cxn ang="0">
                  <a:pos x="T4" y="T5"/>
                </a:cxn>
              </a:cxnLst>
              <a:rect l="0" t="0" r="r" b="b"/>
              <a:pathLst>
                <a:path w="16" h="838">
                  <a:moveTo>
                    <a:pt x="0" y="0"/>
                  </a:moveTo>
                  <a:lnTo>
                    <a:pt x="16" y="83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44" name="Freeform 43"/>
            <p:cNvSpPr/>
            <p:nvPr/>
          </p:nvSpPr>
          <p:spPr bwMode="auto">
            <a:xfrm>
              <a:off x="5512294" y="3188869"/>
              <a:ext cx="26932" cy="1410602"/>
            </a:xfrm>
            <a:custGeom>
              <a:avLst/>
              <a:gdLst>
                <a:gd name="T0" fmla="*/ 0 w 16"/>
                <a:gd name="T1" fmla="*/ 0 h 838"/>
                <a:gd name="T2" fmla="*/ 16 w 16"/>
                <a:gd name="T3" fmla="*/ 838 h 838"/>
                <a:gd name="T4" fmla="*/ 0 w 16"/>
                <a:gd name="T5" fmla="*/ 0 h 838"/>
              </a:gdLst>
              <a:ahLst/>
              <a:cxnLst>
                <a:cxn ang="0">
                  <a:pos x="T0" y="T1"/>
                </a:cxn>
                <a:cxn ang="0">
                  <a:pos x="T2" y="T3"/>
                </a:cxn>
                <a:cxn ang="0">
                  <a:pos x="T4" y="T5"/>
                </a:cxn>
              </a:cxnLst>
              <a:rect l="0" t="0" r="r" b="b"/>
              <a:pathLst>
                <a:path w="16" h="838">
                  <a:moveTo>
                    <a:pt x="0" y="0"/>
                  </a:moveTo>
                  <a:lnTo>
                    <a:pt x="16" y="838"/>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45" name="Freeform 102"/>
            <p:cNvSpPr/>
            <p:nvPr/>
          </p:nvSpPr>
          <p:spPr bwMode="auto">
            <a:xfrm>
              <a:off x="3031416" y="3377549"/>
              <a:ext cx="1104243" cy="227245"/>
            </a:xfrm>
            <a:custGeom>
              <a:avLst/>
              <a:gdLst>
                <a:gd name="T0" fmla="*/ 654 w 656"/>
                <a:gd name="T1" fmla="*/ 135 h 135"/>
                <a:gd name="T2" fmla="*/ 413 w 656"/>
                <a:gd name="T3" fmla="*/ 4 h 135"/>
                <a:gd name="T4" fmla="*/ 0 w 656"/>
                <a:gd name="T5" fmla="*/ 4 h 135"/>
                <a:gd name="T6" fmla="*/ 0 w 656"/>
                <a:gd name="T7" fmla="*/ 0 h 135"/>
                <a:gd name="T8" fmla="*/ 415 w 656"/>
                <a:gd name="T9" fmla="*/ 0 h 135"/>
                <a:gd name="T10" fmla="*/ 656 w 656"/>
                <a:gd name="T11" fmla="*/ 130 h 135"/>
                <a:gd name="T12" fmla="*/ 654 w 656"/>
                <a:gd name="T13" fmla="*/ 135 h 135"/>
              </a:gdLst>
              <a:ahLst/>
              <a:cxnLst>
                <a:cxn ang="0">
                  <a:pos x="T0" y="T1"/>
                </a:cxn>
                <a:cxn ang="0">
                  <a:pos x="T2" y="T3"/>
                </a:cxn>
                <a:cxn ang="0">
                  <a:pos x="T4" y="T5"/>
                </a:cxn>
                <a:cxn ang="0">
                  <a:pos x="T6" y="T7"/>
                </a:cxn>
                <a:cxn ang="0">
                  <a:pos x="T8" y="T9"/>
                </a:cxn>
                <a:cxn ang="0">
                  <a:pos x="T10" y="T11"/>
                </a:cxn>
                <a:cxn ang="0">
                  <a:pos x="T12" y="T13"/>
                </a:cxn>
              </a:cxnLst>
              <a:rect l="0" t="0" r="r" b="b"/>
              <a:pathLst>
                <a:path w="656" h="135">
                  <a:moveTo>
                    <a:pt x="654" y="135"/>
                  </a:moveTo>
                  <a:lnTo>
                    <a:pt x="413" y="4"/>
                  </a:lnTo>
                  <a:lnTo>
                    <a:pt x="0" y="4"/>
                  </a:lnTo>
                  <a:lnTo>
                    <a:pt x="0" y="0"/>
                  </a:lnTo>
                  <a:lnTo>
                    <a:pt x="415" y="0"/>
                  </a:lnTo>
                  <a:lnTo>
                    <a:pt x="656" y="130"/>
                  </a:lnTo>
                  <a:lnTo>
                    <a:pt x="654"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46" name="Freeform 103"/>
            <p:cNvSpPr/>
            <p:nvPr/>
          </p:nvSpPr>
          <p:spPr bwMode="auto">
            <a:xfrm>
              <a:off x="8276226" y="5222866"/>
              <a:ext cx="999879" cy="476373"/>
            </a:xfrm>
            <a:custGeom>
              <a:avLst/>
              <a:gdLst>
                <a:gd name="T0" fmla="*/ 594 w 594"/>
                <a:gd name="T1" fmla="*/ 277 h 283"/>
                <a:gd name="T2" fmla="*/ 311 w 594"/>
                <a:gd name="T3" fmla="*/ 278 h 283"/>
                <a:gd name="T4" fmla="*/ 4 w 594"/>
                <a:gd name="T5" fmla="*/ 0 h 283"/>
                <a:gd name="T6" fmla="*/ 0 w 594"/>
                <a:gd name="T7" fmla="*/ 5 h 283"/>
                <a:gd name="T8" fmla="*/ 308 w 594"/>
                <a:gd name="T9" fmla="*/ 283 h 283"/>
                <a:gd name="T10" fmla="*/ 594 w 594"/>
                <a:gd name="T11" fmla="*/ 281 h 283"/>
                <a:gd name="T12" fmla="*/ 594 w 594"/>
                <a:gd name="T13" fmla="*/ 277 h 283"/>
              </a:gdLst>
              <a:ahLst/>
              <a:cxnLst>
                <a:cxn ang="0">
                  <a:pos x="T0" y="T1"/>
                </a:cxn>
                <a:cxn ang="0">
                  <a:pos x="T2" y="T3"/>
                </a:cxn>
                <a:cxn ang="0">
                  <a:pos x="T4" y="T5"/>
                </a:cxn>
                <a:cxn ang="0">
                  <a:pos x="T6" y="T7"/>
                </a:cxn>
                <a:cxn ang="0">
                  <a:pos x="T8" y="T9"/>
                </a:cxn>
                <a:cxn ang="0">
                  <a:pos x="T10" y="T11"/>
                </a:cxn>
                <a:cxn ang="0">
                  <a:pos x="T12" y="T13"/>
                </a:cxn>
              </a:cxnLst>
              <a:rect l="0" t="0" r="r" b="b"/>
              <a:pathLst>
                <a:path w="594" h="283">
                  <a:moveTo>
                    <a:pt x="594" y="277"/>
                  </a:moveTo>
                  <a:lnTo>
                    <a:pt x="311" y="278"/>
                  </a:lnTo>
                  <a:lnTo>
                    <a:pt x="4" y="0"/>
                  </a:lnTo>
                  <a:lnTo>
                    <a:pt x="0" y="5"/>
                  </a:lnTo>
                  <a:lnTo>
                    <a:pt x="308" y="283"/>
                  </a:lnTo>
                  <a:lnTo>
                    <a:pt x="594" y="281"/>
                  </a:lnTo>
                  <a:lnTo>
                    <a:pt x="594"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47" name="Freeform 104"/>
            <p:cNvSpPr/>
            <p:nvPr/>
          </p:nvSpPr>
          <p:spPr bwMode="auto">
            <a:xfrm>
              <a:off x="8330134" y="3822405"/>
              <a:ext cx="947696" cy="201995"/>
            </a:xfrm>
            <a:custGeom>
              <a:avLst/>
              <a:gdLst>
                <a:gd name="T0" fmla="*/ 1 w 563"/>
                <a:gd name="T1" fmla="*/ 120 h 120"/>
                <a:gd name="T2" fmla="*/ 0 w 563"/>
                <a:gd name="T3" fmla="*/ 117 h 120"/>
                <a:gd name="T4" fmla="*/ 215 w 563"/>
                <a:gd name="T5" fmla="*/ 0 h 120"/>
                <a:gd name="T6" fmla="*/ 563 w 563"/>
                <a:gd name="T7" fmla="*/ 0 h 120"/>
                <a:gd name="T8" fmla="*/ 563 w 563"/>
                <a:gd name="T9" fmla="*/ 3 h 120"/>
                <a:gd name="T10" fmla="*/ 215 w 563"/>
                <a:gd name="T11" fmla="*/ 3 h 120"/>
                <a:gd name="T12" fmla="*/ 1 w 563"/>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563" h="120">
                  <a:moveTo>
                    <a:pt x="1" y="120"/>
                  </a:moveTo>
                  <a:lnTo>
                    <a:pt x="0" y="117"/>
                  </a:lnTo>
                  <a:lnTo>
                    <a:pt x="215" y="0"/>
                  </a:lnTo>
                  <a:lnTo>
                    <a:pt x="563" y="0"/>
                  </a:lnTo>
                  <a:lnTo>
                    <a:pt x="563" y="3"/>
                  </a:lnTo>
                  <a:lnTo>
                    <a:pt x="215" y="3"/>
                  </a:lnTo>
                  <a:lnTo>
                    <a:pt x="1"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48" name="Freeform 105"/>
            <p:cNvSpPr/>
            <p:nvPr/>
          </p:nvSpPr>
          <p:spPr bwMode="auto">
            <a:xfrm>
              <a:off x="7853759" y="2377521"/>
              <a:ext cx="1361787" cy="289527"/>
            </a:xfrm>
            <a:custGeom>
              <a:avLst/>
              <a:gdLst>
                <a:gd name="T0" fmla="*/ 3 w 809"/>
                <a:gd name="T1" fmla="*/ 172 h 172"/>
                <a:gd name="T2" fmla="*/ 0 w 809"/>
                <a:gd name="T3" fmla="*/ 167 h 172"/>
                <a:gd name="T4" fmla="*/ 310 w 809"/>
                <a:gd name="T5" fmla="*/ 0 h 172"/>
                <a:gd name="T6" fmla="*/ 809 w 809"/>
                <a:gd name="T7" fmla="*/ 0 h 172"/>
                <a:gd name="T8" fmla="*/ 809 w 809"/>
                <a:gd name="T9" fmla="*/ 4 h 172"/>
                <a:gd name="T10" fmla="*/ 310 w 809"/>
                <a:gd name="T11" fmla="*/ 4 h 172"/>
                <a:gd name="T12" fmla="*/ 3 w 809"/>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809" h="172">
                  <a:moveTo>
                    <a:pt x="3" y="172"/>
                  </a:moveTo>
                  <a:lnTo>
                    <a:pt x="0" y="167"/>
                  </a:lnTo>
                  <a:lnTo>
                    <a:pt x="310" y="0"/>
                  </a:lnTo>
                  <a:lnTo>
                    <a:pt x="809" y="0"/>
                  </a:lnTo>
                  <a:lnTo>
                    <a:pt x="809" y="4"/>
                  </a:lnTo>
                  <a:lnTo>
                    <a:pt x="310" y="4"/>
                  </a:lnTo>
                  <a:lnTo>
                    <a:pt x="3" y="1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49" name="Freeform 106"/>
            <p:cNvSpPr/>
            <p:nvPr/>
          </p:nvSpPr>
          <p:spPr bwMode="auto">
            <a:xfrm>
              <a:off x="2943733" y="5334388"/>
              <a:ext cx="929180" cy="289527"/>
            </a:xfrm>
            <a:custGeom>
              <a:avLst/>
              <a:gdLst>
                <a:gd name="T0" fmla="*/ 550 w 552"/>
                <a:gd name="T1" fmla="*/ 0 h 172"/>
                <a:gd name="T2" fmla="*/ 552 w 552"/>
                <a:gd name="T3" fmla="*/ 5 h 172"/>
                <a:gd name="T4" fmla="*/ 426 w 552"/>
                <a:gd name="T5" fmla="*/ 172 h 172"/>
                <a:gd name="T6" fmla="*/ 0 w 552"/>
                <a:gd name="T7" fmla="*/ 172 h 172"/>
                <a:gd name="T8" fmla="*/ 0 w 552"/>
                <a:gd name="T9" fmla="*/ 167 h 172"/>
                <a:gd name="T10" fmla="*/ 426 w 552"/>
                <a:gd name="T11" fmla="*/ 167 h 172"/>
                <a:gd name="T12" fmla="*/ 550 w 55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552" h="172">
                  <a:moveTo>
                    <a:pt x="550" y="0"/>
                  </a:moveTo>
                  <a:lnTo>
                    <a:pt x="552" y="5"/>
                  </a:lnTo>
                  <a:lnTo>
                    <a:pt x="426" y="172"/>
                  </a:lnTo>
                  <a:lnTo>
                    <a:pt x="0" y="172"/>
                  </a:lnTo>
                  <a:lnTo>
                    <a:pt x="0" y="167"/>
                  </a:lnTo>
                  <a:lnTo>
                    <a:pt x="426" y="167"/>
                  </a:lnTo>
                  <a:lnTo>
                    <a:pt x="5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50" name="Freeform 107"/>
            <p:cNvSpPr/>
            <p:nvPr/>
          </p:nvSpPr>
          <p:spPr bwMode="auto">
            <a:xfrm>
              <a:off x="6217555" y="1384376"/>
              <a:ext cx="1684979" cy="552121"/>
            </a:xfrm>
            <a:custGeom>
              <a:avLst/>
              <a:gdLst>
                <a:gd name="T0" fmla="*/ 3 w 1001"/>
                <a:gd name="T1" fmla="*/ 328 h 328"/>
                <a:gd name="T2" fmla="*/ 326 w 1001"/>
                <a:gd name="T3" fmla="*/ 4 h 328"/>
                <a:gd name="T4" fmla="*/ 1001 w 1001"/>
                <a:gd name="T5" fmla="*/ 4 h 328"/>
                <a:gd name="T6" fmla="*/ 1001 w 1001"/>
                <a:gd name="T7" fmla="*/ 0 h 328"/>
                <a:gd name="T8" fmla="*/ 323 w 1001"/>
                <a:gd name="T9" fmla="*/ 0 h 328"/>
                <a:gd name="T10" fmla="*/ 0 w 1001"/>
                <a:gd name="T11" fmla="*/ 323 h 328"/>
                <a:gd name="T12" fmla="*/ 3 w 1001"/>
                <a:gd name="T13" fmla="*/ 328 h 328"/>
              </a:gdLst>
              <a:ahLst/>
              <a:cxnLst>
                <a:cxn ang="0">
                  <a:pos x="T0" y="T1"/>
                </a:cxn>
                <a:cxn ang="0">
                  <a:pos x="T2" y="T3"/>
                </a:cxn>
                <a:cxn ang="0">
                  <a:pos x="T4" y="T5"/>
                </a:cxn>
                <a:cxn ang="0">
                  <a:pos x="T6" y="T7"/>
                </a:cxn>
                <a:cxn ang="0">
                  <a:pos x="T8" y="T9"/>
                </a:cxn>
                <a:cxn ang="0">
                  <a:pos x="T10" y="T11"/>
                </a:cxn>
                <a:cxn ang="0">
                  <a:pos x="T12" y="T13"/>
                </a:cxn>
              </a:cxnLst>
              <a:rect l="0" t="0" r="r" b="b"/>
              <a:pathLst>
                <a:path w="1001" h="328">
                  <a:moveTo>
                    <a:pt x="3" y="328"/>
                  </a:moveTo>
                  <a:lnTo>
                    <a:pt x="326" y="4"/>
                  </a:lnTo>
                  <a:lnTo>
                    <a:pt x="1001" y="4"/>
                  </a:lnTo>
                  <a:lnTo>
                    <a:pt x="1001" y="0"/>
                  </a:lnTo>
                  <a:lnTo>
                    <a:pt x="323" y="0"/>
                  </a:lnTo>
                  <a:lnTo>
                    <a:pt x="0" y="323"/>
                  </a:lnTo>
                  <a:lnTo>
                    <a:pt x="3"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51" name="Freeform 172"/>
            <p:cNvSpPr/>
            <p:nvPr/>
          </p:nvSpPr>
          <p:spPr bwMode="auto">
            <a:xfrm>
              <a:off x="3160759" y="2114058"/>
              <a:ext cx="1361787" cy="292893"/>
            </a:xfrm>
            <a:custGeom>
              <a:avLst/>
              <a:gdLst>
                <a:gd name="T0" fmla="*/ 806 w 809"/>
                <a:gd name="T1" fmla="*/ 174 h 174"/>
                <a:gd name="T2" fmla="*/ 499 w 809"/>
                <a:gd name="T3" fmla="*/ 7 h 174"/>
                <a:gd name="T4" fmla="*/ 0 w 809"/>
                <a:gd name="T5" fmla="*/ 7 h 174"/>
                <a:gd name="T6" fmla="*/ 0 w 809"/>
                <a:gd name="T7" fmla="*/ 0 h 174"/>
                <a:gd name="T8" fmla="*/ 500 w 809"/>
                <a:gd name="T9" fmla="*/ 2 h 174"/>
                <a:gd name="T10" fmla="*/ 809 w 809"/>
                <a:gd name="T11" fmla="*/ 169 h 174"/>
                <a:gd name="T12" fmla="*/ 806 w 809"/>
                <a:gd name="T13" fmla="*/ 174 h 174"/>
              </a:gdLst>
              <a:ahLst/>
              <a:cxnLst>
                <a:cxn ang="0">
                  <a:pos x="T0" y="T1"/>
                </a:cxn>
                <a:cxn ang="0">
                  <a:pos x="T2" y="T3"/>
                </a:cxn>
                <a:cxn ang="0">
                  <a:pos x="T4" y="T5"/>
                </a:cxn>
                <a:cxn ang="0">
                  <a:pos x="T6" y="T7"/>
                </a:cxn>
                <a:cxn ang="0">
                  <a:pos x="T8" y="T9"/>
                </a:cxn>
                <a:cxn ang="0">
                  <a:pos x="T10" y="T11"/>
                </a:cxn>
                <a:cxn ang="0">
                  <a:pos x="T12" y="T13"/>
                </a:cxn>
              </a:cxnLst>
              <a:rect l="0" t="0" r="r" b="b"/>
              <a:pathLst>
                <a:path w="809" h="174">
                  <a:moveTo>
                    <a:pt x="806" y="174"/>
                  </a:moveTo>
                  <a:lnTo>
                    <a:pt x="499" y="7"/>
                  </a:lnTo>
                  <a:lnTo>
                    <a:pt x="0" y="7"/>
                  </a:lnTo>
                  <a:lnTo>
                    <a:pt x="0" y="0"/>
                  </a:lnTo>
                  <a:lnTo>
                    <a:pt x="500" y="2"/>
                  </a:lnTo>
                  <a:lnTo>
                    <a:pt x="809" y="169"/>
                  </a:lnTo>
                  <a:lnTo>
                    <a:pt x="806"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52" name="Oval 173"/>
            <p:cNvSpPr>
              <a:spLocks noChangeArrowheads="1"/>
            </p:cNvSpPr>
            <p:nvPr/>
          </p:nvSpPr>
          <p:spPr bwMode="auto">
            <a:xfrm>
              <a:off x="7840293" y="1355760"/>
              <a:ext cx="67332" cy="7069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53" name="Oval 174"/>
            <p:cNvSpPr>
              <a:spLocks noChangeArrowheads="1"/>
            </p:cNvSpPr>
            <p:nvPr/>
          </p:nvSpPr>
          <p:spPr bwMode="auto">
            <a:xfrm>
              <a:off x="9173464" y="2338805"/>
              <a:ext cx="70699" cy="7069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54" name="Oval 177"/>
            <p:cNvSpPr>
              <a:spLocks noChangeArrowheads="1"/>
            </p:cNvSpPr>
            <p:nvPr/>
          </p:nvSpPr>
          <p:spPr bwMode="auto">
            <a:xfrm>
              <a:off x="7845344" y="6079088"/>
              <a:ext cx="67332" cy="6733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55" name="Oval 179"/>
            <p:cNvSpPr>
              <a:spLocks noChangeArrowheads="1"/>
            </p:cNvSpPr>
            <p:nvPr/>
          </p:nvSpPr>
          <p:spPr bwMode="auto">
            <a:xfrm>
              <a:off x="2999433" y="3348934"/>
              <a:ext cx="67332" cy="7069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56" name="Freeform 52"/>
            <p:cNvSpPr/>
            <p:nvPr/>
          </p:nvSpPr>
          <p:spPr bwMode="auto">
            <a:xfrm>
              <a:off x="4502389" y="2364129"/>
              <a:ext cx="153035" cy="153032"/>
            </a:xfrm>
            <a:custGeom>
              <a:avLst/>
              <a:gdLst>
                <a:gd name="T0" fmla="*/ 80 w 83"/>
                <a:gd name="T1" fmla="*/ 46 h 83"/>
                <a:gd name="T2" fmla="*/ 37 w 83"/>
                <a:gd name="T3" fmla="*/ 80 h 83"/>
                <a:gd name="T4" fmla="*/ 2 w 83"/>
                <a:gd name="T5" fmla="*/ 37 h 83"/>
                <a:gd name="T6" fmla="*/ 45 w 83"/>
                <a:gd name="T7" fmla="*/ 2 h 83"/>
                <a:gd name="T8" fmla="*/ 80 w 83"/>
                <a:gd name="T9" fmla="*/ 46 h 83"/>
              </a:gdLst>
              <a:ahLst/>
              <a:cxnLst>
                <a:cxn ang="0">
                  <a:pos x="T0" y="T1"/>
                </a:cxn>
                <a:cxn ang="0">
                  <a:pos x="T2" y="T3"/>
                </a:cxn>
                <a:cxn ang="0">
                  <a:pos x="T4" y="T5"/>
                </a:cxn>
                <a:cxn ang="0">
                  <a:pos x="T6" y="T7"/>
                </a:cxn>
                <a:cxn ang="0">
                  <a:pos x="T8" y="T9"/>
                </a:cxn>
              </a:cxnLst>
              <a:rect l="0" t="0" r="r" b="b"/>
              <a:pathLst>
                <a:path w="83" h="83">
                  <a:moveTo>
                    <a:pt x="80" y="46"/>
                  </a:moveTo>
                  <a:cubicBezTo>
                    <a:pt x="78" y="67"/>
                    <a:pt x="59" y="83"/>
                    <a:pt x="37" y="80"/>
                  </a:cubicBezTo>
                  <a:cubicBezTo>
                    <a:pt x="16" y="78"/>
                    <a:pt x="0" y="59"/>
                    <a:pt x="2" y="37"/>
                  </a:cubicBezTo>
                  <a:cubicBezTo>
                    <a:pt x="4" y="16"/>
                    <a:pt x="24" y="0"/>
                    <a:pt x="45" y="2"/>
                  </a:cubicBezTo>
                  <a:cubicBezTo>
                    <a:pt x="67" y="5"/>
                    <a:pt x="83" y="24"/>
                    <a:pt x="8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57" name="Freeform 53"/>
            <p:cNvSpPr/>
            <p:nvPr/>
          </p:nvSpPr>
          <p:spPr bwMode="auto">
            <a:xfrm>
              <a:off x="6148653" y="1862238"/>
              <a:ext cx="153035" cy="151882"/>
            </a:xfrm>
            <a:custGeom>
              <a:avLst/>
              <a:gdLst>
                <a:gd name="T0" fmla="*/ 81 w 83"/>
                <a:gd name="T1" fmla="*/ 45 h 82"/>
                <a:gd name="T2" fmla="*/ 37 w 83"/>
                <a:gd name="T3" fmla="*/ 80 h 82"/>
                <a:gd name="T4" fmla="*/ 2 w 83"/>
                <a:gd name="T5" fmla="*/ 37 h 82"/>
                <a:gd name="T6" fmla="*/ 46 w 83"/>
                <a:gd name="T7" fmla="*/ 2 h 82"/>
                <a:gd name="T8" fmla="*/ 81 w 83"/>
                <a:gd name="T9" fmla="*/ 45 h 82"/>
              </a:gdLst>
              <a:ahLst/>
              <a:cxnLst>
                <a:cxn ang="0">
                  <a:pos x="T0" y="T1"/>
                </a:cxn>
                <a:cxn ang="0">
                  <a:pos x="T2" y="T3"/>
                </a:cxn>
                <a:cxn ang="0">
                  <a:pos x="T4" y="T5"/>
                </a:cxn>
                <a:cxn ang="0">
                  <a:pos x="T6" y="T7"/>
                </a:cxn>
                <a:cxn ang="0">
                  <a:pos x="T8" y="T9"/>
                </a:cxn>
              </a:cxnLst>
              <a:rect l="0" t="0" r="r" b="b"/>
              <a:pathLst>
                <a:path w="83" h="82">
                  <a:moveTo>
                    <a:pt x="81" y="45"/>
                  </a:moveTo>
                  <a:cubicBezTo>
                    <a:pt x="78" y="67"/>
                    <a:pt x="59" y="82"/>
                    <a:pt x="37" y="80"/>
                  </a:cubicBezTo>
                  <a:cubicBezTo>
                    <a:pt x="16" y="78"/>
                    <a:pt x="0" y="58"/>
                    <a:pt x="2" y="37"/>
                  </a:cubicBezTo>
                  <a:cubicBezTo>
                    <a:pt x="5" y="15"/>
                    <a:pt x="24" y="0"/>
                    <a:pt x="46" y="2"/>
                  </a:cubicBezTo>
                  <a:cubicBezTo>
                    <a:pt x="67" y="4"/>
                    <a:pt x="83" y="24"/>
                    <a:pt x="81"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58" name="Freeform 54"/>
            <p:cNvSpPr/>
            <p:nvPr/>
          </p:nvSpPr>
          <p:spPr bwMode="auto">
            <a:xfrm>
              <a:off x="5421661" y="3096555"/>
              <a:ext cx="182948" cy="182948"/>
            </a:xfrm>
            <a:custGeom>
              <a:avLst/>
              <a:gdLst>
                <a:gd name="T0" fmla="*/ 96 w 99"/>
                <a:gd name="T1" fmla="*/ 55 h 99"/>
                <a:gd name="T2" fmla="*/ 44 w 99"/>
                <a:gd name="T3" fmla="*/ 96 h 99"/>
                <a:gd name="T4" fmla="*/ 2 w 99"/>
                <a:gd name="T5" fmla="*/ 45 h 99"/>
                <a:gd name="T6" fmla="*/ 54 w 99"/>
                <a:gd name="T7" fmla="*/ 3 h 99"/>
                <a:gd name="T8" fmla="*/ 96 w 99"/>
                <a:gd name="T9" fmla="*/ 55 h 99"/>
              </a:gdLst>
              <a:ahLst/>
              <a:cxnLst>
                <a:cxn ang="0">
                  <a:pos x="T0" y="T1"/>
                </a:cxn>
                <a:cxn ang="0">
                  <a:pos x="T2" y="T3"/>
                </a:cxn>
                <a:cxn ang="0">
                  <a:pos x="T4" y="T5"/>
                </a:cxn>
                <a:cxn ang="0">
                  <a:pos x="T6" y="T7"/>
                </a:cxn>
                <a:cxn ang="0">
                  <a:pos x="T8" y="T9"/>
                </a:cxn>
              </a:cxnLst>
              <a:rect l="0" t="0" r="r" b="b"/>
              <a:pathLst>
                <a:path w="99" h="99">
                  <a:moveTo>
                    <a:pt x="96" y="55"/>
                  </a:moveTo>
                  <a:cubicBezTo>
                    <a:pt x="93" y="80"/>
                    <a:pt x="70" y="99"/>
                    <a:pt x="44" y="96"/>
                  </a:cubicBezTo>
                  <a:cubicBezTo>
                    <a:pt x="18" y="94"/>
                    <a:pt x="0" y="70"/>
                    <a:pt x="2" y="45"/>
                  </a:cubicBezTo>
                  <a:cubicBezTo>
                    <a:pt x="5" y="19"/>
                    <a:pt x="28" y="0"/>
                    <a:pt x="54" y="3"/>
                  </a:cubicBezTo>
                  <a:cubicBezTo>
                    <a:pt x="80" y="5"/>
                    <a:pt x="99" y="29"/>
                    <a:pt x="96"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59" name="Freeform 55"/>
            <p:cNvSpPr/>
            <p:nvPr/>
          </p:nvSpPr>
          <p:spPr bwMode="auto">
            <a:xfrm>
              <a:off x="6896229" y="3504179"/>
              <a:ext cx="182948" cy="184098"/>
            </a:xfrm>
            <a:custGeom>
              <a:avLst/>
              <a:gdLst>
                <a:gd name="T0" fmla="*/ 96 w 99"/>
                <a:gd name="T1" fmla="*/ 54 h 99"/>
                <a:gd name="T2" fmla="*/ 44 w 99"/>
                <a:gd name="T3" fmla="*/ 96 h 99"/>
                <a:gd name="T4" fmla="*/ 3 w 99"/>
                <a:gd name="T5" fmla="*/ 44 h 99"/>
                <a:gd name="T6" fmla="*/ 54 w 99"/>
                <a:gd name="T7" fmla="*/ 2 h 99"/>
                <a:gd name="T8" fmla="*/ 96 w 99"/>
                <a:gd name="T9" fmla="*/ 54 h 99"/>
              </a:gdLst>
              <a:ahLst/>
              <a:cxnLst>
                <a:cxn ang="0">
                  <a:pos x="T0" y="T1"/>
                </a:cxn>
                <a:cxn ang="0">
                  <a:pos x="T2" y="T3"/>
                </a:cxn>
                <a:cxn ang="0">
                  <a:pos x="T4" y="T5"/>
                </a:cxn>
                <a:cxn ang="0">
                  <a:pos x="T6" y="T7"/>
                </a:cxn>
                <a:cxn ang="0">
                  <a:pos x="T8" y="T9"/>
                </a:cxn>
              </a:cxnLst>
              <a:rect l="0" t="0" r="r" b="b"/>
              <a:pathLst>
                <a:path w="99" h="99">
                  <a:moveTo>
                    <a:pt x="96" y="54"/>
                  </a:moveTo>
                  <a:cubicBezTo>
                    <a:pt x="94" y="80"/>
                    <a:pt x="70" y="99"/>
                    <a:pt x="44" y="96"/>
                  </a:cubicBezTo>
                  <a:cubicBezTo>
                    <a:pt x="18" y="93"/>
                    <a:pt x="0" y="70"/>
                    <a:pt x="3" y="44"/>
                  </a:cubicBezTo>
                  <a:cubicBezTo>
                    <a:pt x="5" y="18"/>
                    <a:pt x="29" y="0"/>
                    <a:pt x="54" y="2"/>
                  </a:cubicBezTo>
                  <a:cubicBezTo>
                    <a:pt x="80" y="5"/>
                    <a:pt x="99" y="28"/>
                    <a:pt x="9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60" name="Freeform 56"/>
            <p:cNvSpPr/>
            <p:nvPr/>
          </p:nvSpPr>
          <p:spPr bwMode="auto">
            <a:xfrm>
              <a:off x="7734052" y="2635139"/>
              <a:ext cx="151885" cy="153035"/>
            </a:xfrm>
            <a:custGeom>
              <a:avLst/>
              <a:gdLst>
                <a:gd name="T0" fmla="*/ 80 w 82"/>
                <a:gd name="T1" fmla="*/ 45 h 83"/>
                <a:gd name="T2" fmla="*/ 37 w 82"/>
                <a:gd name="T3" fmla="*/ 80 h 83"/>
                <a:gd name="T4" fmla="*/ 2 w 82"/>
                <a:gd name="T5" fmla="*/ 37 h 83"/>
                <a:gd name="T6" fmla="*/ 45 w 82"/>
                <a:gd name="T7" fmla="*/ 2 h 83"/>
                <a:gd name="T8" fmla="*/ 80 w 82"/>
                <a:gd name="T9" fmla="*/ 45 h 83"/>
              </a:gdLst>
              <a:ahLst/>
              <a:cxnLst>
                <a:cxn ang="0">
                  <a:pos x="T0" y="T1"/>
                </a:cxn>
                <a:cxn ang="0">
                  <a:pos x="T2" y="T3"/>
                </a:cxn>
                <a:cxn ang="0">
                  <a:pos x="T4" y="T5"/>
                </a:cxn>
                <a:cxn ang="0">
                  <a:pos x="T6" y="T7"/>
                </a:cxn>
                <a:cxn ang="0">
                  <a:pos x="T8" y="T9"/>
                </a:cxn>
              </a:cxnLst>
              <a:rect l="0" t="0" r="r" b="b"/>
              <a:pathLst>
                <a:path w="82" h="83">
                  <a:moveTo>
                    <a:pt x="80" y="45"/>
                  </a:moveTo>
                  <a:cubicBezTo>
                    <a:pt x="78" y="67"/>
                    <a:pt x="59" y="83"/>
                    <a:pt x="37" y="80"/>
                  </a:cubicBezTo>
                  <a:cubicBezTo>
                    <a:pt x="15" y="78"/>
                    <a:pt x="0" y="59"/>
                    <a:pt x="2" y="37"/>
                  </a:cubicBezTo>
                  <a:cubicBezTo>
                    <a:pt x="4" y="15"/>
                    <a:pt x="24" y="0"/>
                    <a:pt x="45" y="2"/>
                  </a:cubicBezTo>
                  <a:cubicBezTo>
                    <a:pt x="67" y="4"/>
                    <a:pt x="82" y="24"/>
                    <a:pt x="8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61" name="Freeform 57"/>
            <p:cNvSpPr/>
            <p:nvPr/>
          </p:nvSpPr>
          <p:spPr bwMode="auto">
            <a:xfrm>
              <a:off x="8227525" y="3941110"/>
              <a:ext cx="153035" cy="151882"/>
            </a:xfrm>
            <a:custGeom>
              <a:avLst/>
              <a:gdLst>
                <a:gd name="T0" fmla="*/ 81 w 83"/>
                <a:gd name="T1" fmla="*/ 45 h 82"/>
                <a:gd name="T2" fmla="*/ 38 w 83"/>
                <a:gd name="T3" fmla="*/ 80 h 82"/>
                <a:gd name="T4" fmla="*/ 3 w 83"/>
                <a:gd name="T5" fmla="*/ 37 h 82"/>
                <a:gd name="T6" fmla="*/ 46 w 83"/>
                <a:gd name="T7" fmla="*/ 2 h 82"/>
                <a:gd name="T8" fmla="*/ 81 w 83"/>
                <a:gd name="T9" fmla="*/ 45 h 82"/>
              </a:gdLst>
              <a:ahLst/>
              <a:cxnLst>
                <a:cxn ang="0">
                  <a:pos x="T0" y="T1"/>
                </a:cxn>
                <a:cxn ang="0">
                  <a:pos x="T2" y="T3"/>
                </a:cxn>
                <a:cxn ang="0">
                  <a:pos x="T4" y="T5"/>
                </a:cxn>
                <a:cxn ang="0">
                  <a:pos x="T6" y="T7"/>
                </a:cxn>
                <a:cxn ang="0">
                  <a:pos x="T8" y="T9"/>
                </a:cxn>
              </a:cxnLst>
              <a:rect l="0" t="0" r="r" b="b"/>
              <a:pathLst>
                <a:path w="83" h="82">
                  <a:moveTo>
                    <a:pt x="81" y="45"/>
                  </a:moveTo>
                  <a:cubicBezTo>
                    <a:pt x="78" y="67"/>
                    <a:pt x="59" y="82"/>
                    <a:pt x="38" y="80"/>
                  </a:cubicBezTo>
                  <a:cubicBezTo>
                    <a:pt x="16" y="78"/>
                    <a:pt x="0" y="58"/>
                    <a:pt x="3" y="37"/>
                  </a:cubicBezTo>
                  <a:cubicBezTo>
                    <a:pt x="5" y="15"/>
                    <a:pt x="24" y="0"/>
                    <a:pt x="46" y="2"/>
                  </a:cubicBezTo>
                  <a:cubicBezTo>
                    <a:pt x="67" y="4"/>
                    <a:pt x="83" y="24"/>
                    <a:pt x="81"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62" name="Freeform 58"/>
            <p:cNvSpPr/>
            <p:nvPr/>
          </p:nvSpPr>
          <p:spPr bwMode="auto">
            <a:xfrm>
              <a:off x="8175610" y="5121634"/>
              <a:ext cx="154184" cy="154182"/>
            </a:xfrm>
            <a:custGeom>
              <a:avLst/>
              <a:gdLst>
                <a:gd name="T0" fmla="*/ 81 w 83"/>
                <a:gd name="T1" fmla="*/ 46 h 83"/>
                <a:gd name="T2" fmla="*/ 37 w 83"/>
                <a:gd name="T3" fmla="*/ 81 h 83"/>
                <a:gd name="T4" fmla="*/ 2 w 83"/>
                <a:gd name="T5" fmla="*/ 37 h 83"/>
                <a:gd name="T6" fmla="*/ 46 w 83"/>
                <a:gd name="T7" fmla="*/ 3 h 83"/>
                <a:gd name="T8" fmla="*/ 81 w 83"/>
                <a:gd name="T9" fmla="*/ 46 h 83"/>
              </a:gdLst>
              <a:ahLst/>
              <a:cxnLst>
                <a:cxn ang="0">
                  <a:pos x="T0" y="T1"/>
                </a:cxn>
                <a:cxn ang="0">
                  <a:pos x="T2" y="T3"/>
                </a:cxn>
                <a:cxn ang="0">
                  <a:pos x="T4" y="T5"/>
                </a:cxn>
                <a:cxn ang="0">
                  <a:pos x="T6" y="T7"/>
                </a:cxn>
                <a:cxn ang="0">
                  <a:pos x="T8" y="T9"/>
                </a:cxn>
              </a:cxnLst>
              <a:rect l="0" t="0" r="r" b="b"/>
              <a:pathLst>
                <a:path w="83" h="83">
                  <a:moveTo>
                    <a:pt x="81" y="46"/>
                  </a:moveTo>
                  <a:cubicBezTo>
                    <a:pt x="78" y="67"/>
                    <a:pt x="59" y="83"/>
                    <a:pt x="37" y="81"/>
                  </a:cubicBezTo>
                  <a:cubicBezTo>
                    <a:pt x="16" y="78"/>
                    <a:pt x="0" y="59"/>
                    <a:pt x="2" y="37"/>
                  </a:cubicBezTo>
                  <a:cubicBezTo>
                    <a:pt x="5" y="16"/>
                    <a:pt x="24" y="0"/>
                    <a:pt x="46" y="3"/>
                  </a:cubicBezTo>
                  <a:cubicBezTo>
                    <a:pt x="67" y="5"/>
                    <a:pt x="83" y="24"/>
                    <a:pt x="81"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63" name="Freeform 59"/>
            <p:cNvSpPr/>
            <p:nvPr/>
          </p:nvSpPr>
          <p:spPr bwMode="auto">
            <a:xfrm>
              <a:off x="6578161" y="5619355"/>
              <a:ext cx="154184" cy="151882"/>
            </a:xfrm>
            <a:custGeom>
              <a:avLst/>
              <a:gdLst>
                <a:gd name="T0" fmla="*/ 81 w 83"/>
                <a:gd name="T1" fmla="*/ 45 h 82"/>
                <a:gd name="T2" fmla="*/ 37 w 83"/>
                <a:gd name="T3" fmla="*/ 80 h 82"/>
                <a:gd name="T4" fmla="*/ 3 w 83"/>
                <a:gd name="T5" fmla="*/ 37 h 82"/>
                <a:gd name="T6" fmla="*/ 46 w 83"/>
                <a:gd name="T7" fmla="*/ 2 h 82"/>
                <a:gd name="T8" fmla="*/ 81 w 83"/>
                <a:gd name="T9" fmla="*/ 45 h 82"/>
              </a:gdLst>
              <a:ahLst/>
              <a:cxnLst>
                <a:cxn ang="0">
                  <a:pos x="T0" y="T1"/>
                </a:cxn>
                <a:cxn ang="0">
                  <a:pos x="T2" y="T3"/>
                </a:cxn>
                <a:cxn ang="0">
                  <a:pos x="T4" y="T5"/>
                </a:cxn>
                <a:cxn ang="0">
                  <a:pos x="T6" y="T7"/>
                </a:cxn>
                <a:cxn ang="0">
                  <a:pos x="T8" y="T9"/>
                </a:cxn>
              </a:cxnLst>
              <a:rect l="0" t="0" r="r" b="b"/>
              <a:pathLst>
                <a:path w="83" h="82">
                  <a:moveTo>
                    <a:pt x="81" y="45"/>
                  </a:moveTo>
                  <a:cubicBezTo>
                    <a:pt x="78" y="67"/>
                    <a:pt x="59" y="82"/>
                    <a:pt x="37" y="80"/>
                  </a:cubicBezTo>
                  <a:cubicBezTo>
                    <a:pt x="16" y="78"/>
                    <a:pt x="0" y="58"/>
                    <a:pt x="3" y="37"/>
                  </a:cubicBezTo>
                  <a:cubicBezTo>
                    <a:pt x="5" y="15"/>
                    <a:pt x="24" y="0"/>
                    <a:pt x="46" y="2"/>
                  </a:cubicBezTo>
                  <a:cubicBezTo>
                    <a:pt x="67" y="4"/>
                    <a:pt x="83" y="23"/>
                    <a:pt x="81"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64" name="Freeform 60"/>
            <p:cNvSpPr/>
            <p:nvPr/>
          </p:nvSpPr>
          <p:spPr bwMode="auto">
            <a:xfrm>
              <a:off x="5448594" y="4506004"/>
              <a:ext cx="182948" cy="185250"/>
            </a:xfrm>
            <a:custGeom>
              <a:avLst/>
              <a:gdLst>
                <a:gd name="T0" fmla="*/ 96 w 99"/>
                <a:gd name="T1" fmla="*/ 55 h 100"/>
                <a:gd name="T2" fmla="*/ 44 w 99"/>
                <a:gd name="T3" fmla="*/ 97 h 100"/>
                <a:gd name="T4" fmla="*/ 2 w 99"/>
                <a:gd name="T5" fmla="*/ 45 h 100"/>
                <a:gd name="T6" fmla="*/ 54 w 99"/>
                <a:gd name="T7" fmla="*/ 3 h 100"/>
                <a:gd name="T8" fmla="*/ 96 w 99"/>
                <a:gd name="T9" fmla="*/ 55 h 100"/>
              </a:gdLst>
              <a:ahLst/>
              <a:cxnLst>
                <a:cxn ang="0">
                  <a:pos x="T0" y="T1"/>
                </a:cxn>
                <a:cxn ang="0">
                  <a:pos x="T2" y="T3"/>
                </a:cxn>
                <a:cxn ang="0">
                  <a:pos x="T4" y="T5"/>
                </a:cxn>
                <a:cxn ang="0">
                  <a:pos x="T6" y="T7"/>
                </a:cxn>
                <a:cxn ang="0">
                  <a:pos x="T8" y="T9"/>
                </a:cxn>
              </a:cxnLst>
              <a:rect l="0" t="0" r="r" b="b"/>
              <a:pathLst>
                <a:path w="99" h="100">
                  <a:moveTo>
                    <a:pt x="96" y="55"/>
                  </a:moveTo>
                  <a:cubicBezTo>
                    <a:pt x="93" y="81"/>
                    <a:pt x="70" y="100"/>
                    <a:pt x="44" y="97"/>
                  </a:cubicBezTo>
                  <a:cubicBezTo>
                    <a:pt x="18" y="94"/>
                    <a:pt x="0" y="71"/>
                    <a:pt x="2" y="45"/>
                  </a:cubicBezTo>
                  <a:cubicBezTo>
                    <a:pt x="5" y="19"/>
                    <a:pt x="28" y="0"/>
                    <a:pt x="54" y="3"/>
                  </a:cubicBezTo>
                  <a:cubicBezTo>
                    <a:pt x="80" y="6"/>
                    <a:pt x="99" y="29"/>
                    <a:pt x="96"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65" name="Freeform 61"/>
            <p:cNvSpPr/>
            <p:nvPr/>
          </p:nvSpPr>
          <p:spPr bwMode="auto">
            <a:xfrm>
              <a:off x="3835303" y="5218730"/>
              <a:ext cx="154184" cy="151882"/>
            </a:xfrm>
            <a:custGeom>
              <a:avLst/>
              <a:gdLst>
                <a:gd name="T0" fmla="*/ 80 w 83"/>
                <a:gd name="T1" fmla="*/ 45 h 82"/>
                <a:gd name="T2" fmla="*/ 37 w 83"/>
                <a:gd name="T3" fmla="*/ 80 h 82"/>
                <a:gd name="T4" fmla="*/ 2 w 83"/>
                <a:gd name="T5" fmla="*/ 37 h 82"/>
                <a:gd name="T6" fmla="*/ 46 w 83"/>
                <a:gd name="T7" fmla="*/ 2 h 82"/>
                <a:gd name="T8" fmla="*/ 80 w 83"/>
                <a:gd name="T9" fmla="*/ 45 h 82"/>
              </a:gdLst>
              <a:ahLst/>
              <a:cxnLst>
                <a:cxn ang="0">
                  <a:pos x="T0" y="T1"/>
                </a:cxn>
                <a:cxn ang="0">
                  <a:pos x="T2" y="T3"/>
                </a:cxn>
                <a:cxn ang="0">
                  <a:pos x="T4" y="T5"/>
                </a:cxn>
                <a:cxn ang="0">
                  <a:pos x="T6" y="T7"/>
                </a:cxn>
                <a:cxn ang="0">
                  <a:pos x="T8" y="T9"/>
                </a:cxn>
              </a:cxnLst>
              <a:rect l="0" t="0" r="r" b="b"/>
              <a:pathLst>
                <a:path w="83" h="82">
                  <a:moveTo>
                    <a:pt x="80" y="45"/>
                  </a:moveTo>
                  <a:cubicBezTo>
                    <a:pt x="78" y="67"/>
                    <a:pt x="59" y="82"/>
                    <a:pt x="37" y="80"/>
                  </a:cubicBezTo>
                  <a:cubicBezTo>
                    <a:pt x="16" y="78"/>
                    <a:pt x="0" y="58"/>
                    <a:pt x="2" y="37"/>
                  </a:cubicBezTo>
                  <a:cubicBezTo>
                    <a:pt x="5" y="15"/>
                    <a:pt x="24" y="0"/>
                    <a:pt x="46" y="2"/>
                  </a:cubicBezTo>
                  <a:cubicBezTo>
                    <a:pt x="67" y="4"/>
                    <a:pt x="83" y="24"/>
                    <a:pt x="8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66" name="Freeform 62"/>
            <p:cNvSpPr/>
            <p:nvPr/>
          </p:nvSpPr>
          <p:spPr bwMode="auto">
            <a:xfrm>
              <a:off x="4103715" y="3573001"/>
              <a:ext cx="154184" cy="154182"/>
            </a:xfrm>
            <a:custGeom>
              <a:avLst/>
              <a:gdLst>
                <a:gd name="T0" fmla="*/ 81 w 83"/>
                <a:gd name="T1" fmla="*/ 46 h 83"/>
                <a:gd name="T2" fmla="*/ 37 w 83"/>
                <a:gd name="T3" fmla="*/ 81 h 83"/>
                <a:gd name="T4" fmla="*/ 3 w 83"/>
                <a:gd name="T5" fmla="*/ 37 h 83"/>
                <a:gd name="T6" fmla="*/ 46 w 83"/>
                <a:gd name="T7" fmla="*/ 2 h 83"/>
                <a:gd name="T8" fmla="*/ 81 w 83"/>
                <a:gd name="T9" fmla="*/ 46 h 83"/>
              </a:gdLst>
              <a:ahLst/>
              <a:cxnLst>
                <a:cxn ang="0">
                  <a:pos x="T0" y="T1"/>
                </a:cxn>
                <a:cxn ang="0">
                  <a:pos x="T2" y="T3"/>
                </a:cxn>
                <a:cxn ang="0">
                  <a:pos x="T4" y="T5"/>
                </a:cxn>
                <a:cxn ang="0">
                  <a:pos x="T6" y="T7"/>
                </a:cxn>
                <a:cxn ang="0">
                  <a:pos x="T8" y="T9"/>
                </a:cxn>
              </a:cxnLst>
              <a:rect l="0" t="0" r="r" b="b"/>
              <a:pathLst>
                <a:path w="83" h="83">
                  <a:moveTo>
                    <a:pt x="81" y="46"/>
                  </a:moveTo>
                  <a:cubicBezTo>
                    <a:pt x="78" y="67"/>
                    <a:pt x="59" y="83"/>
                    <a:pt x="37" y="81"/>
                  </a:cubicBezTo>
                  <a:cubicBezTo>
                    <a:pt x="16" y="78"/>
                    <a:pt x="0" y="59"/>
                    <a:pt x="3" y="37"/>
                  </a:cubicBezTo>
                  <a:cubicBezTo>
                    <a:pt x="5" y="16"/>
                    <a:pt x="24" y="0"/>
                    <a:pt x="46" y="2"/>
                  </a:cubicBezTo>
                  <a:cubicBezTo>
                    <a:pt x="67" y="5"/>
                    <a:pt x="83" y="24"/>
                    <a:pt x="81"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67" name="Oval 179"/>
            <p:cNvSpPr>
              <a:spLocks noChangeArrowheads="1"/>
            </p:cNvSpPr>
            <p:nvPr/>
          </p:nvSpPr>
          <p:spPr bwMode="auto">
            <a:xfrm>
              <a:off x="2934214" y="5581686"/>
              <a:ext cx="67332" cy="7069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sp>
          <p:nvSpPr>
            <p:cNvPr id="68" name="TextBox 312"/>
            <p:cNvSpPr txBox="1"/>
            <p:nvPr/>
          </p:nvSpPr>
          <p:spPr bwMode="auto">
            <a:xfrm>
              <a:off x="7933088" y="1222806"/>
              <a:ext cx="1056700" cy="307777"/>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charset="-122"/>
                  <a:ea typeface="微软雅黑" panose="020B0503020204020204" charset="-122"/>
                  <a:cs typeface="Arial" panose="020B0604020202020204" pitchFamily="34" charset="0"/>
                </a:defRPr>
              </a:lvl1pPr>
            </a:lstStyle>
            <a:p>
              <a:r>
                <a:rPr lang="zh-CN" altLang="en-US" sz="1400" dirty="0">
                  <a:solidFill>
                    <a:schemeClr val="bg1">
                      <a:lumMod val="50000"/>
                    </a:schemeClr>
                  </a:solidFill>
                  <a:latin typeface="+mn-ea"/>
                  <a:ea typeface="+mn-ea"/>
                </a:rPr>
                <a:t>添加标题</a:t>
              </a:r>
            </a:p>
          </p:txBody>
        </p:sp>
        <p:sp>
          <p:nvSpPr>
            <p:cNvPr id="69" name="TextBox 313"/>
            <p:cNvSpPr txBox="1"/>
            <p:nvPr/>
          </p:nvSpPr>
          <p:spPr bwMode="auto">
            <a:xfrm>
              <a:off x="2155154" y="1961408"/>
              <a:ext cx="1056700" cy="307777"/>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charset="-122"/>
                  <a:ea typeface="微软雅黑" panose="020B0503020204020204" charset="-122"/>
                  <a:cs typeface="Arial" panose="020B0604020202020204" pitchFamily="34" charset="0"/>
                </a:defRPr>
              </a:lvl1pPr>
            </a:lstStyle>
            <a:p>
              <a:r>
                <a:rPr lang="zh-CN" altLang="en-US" sz="1400" dirty="0">
                  <a:solidFill>
                    <a:schemeClr val="bg1">
                      <a:lumMod val="50000"/>
                    </a:schemeClr>
                  </a:solidFill>
                  <a:latin typeface="+mn-ea"/>
                  <a:ea typeface="+mn-ea"/>
                </a:rPr>
                <a:t>添加标题</a:t>
              </a:r>
            </a:p>
          </p:txBody>
        </p:sp>
        <p:sp>
          <p:nvSpPr>
            <p:cNvPr id="70" name="TextBox 314"/>
            <p:cNvSpPr txBox="1"/>
            <p:nvPr/>
          </p:nvSpPr>
          <p:spPr bwMode="auto">
            <a:xfrm>
              <a:off x="1994479" y="3230394"/>
              <a:ext cx="1056700" cy="307777"/>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charset="-122"/>
                  <a:ea typeface="微软雅黑" panose="020B0503020204020204" charset="-122"/>
                  <a:cs typeface="Arial" panose="020B0604020202020204" pitchFamily="34" charset="0"/>
                </a:defRPr>
              </a:lvl1pPr>
            </a:lstStyle>
            <a:p>
              <a:r>
                <a:rPr lang="zh-CN" altLang="en-US" sz="1400" dirty="0">
                  <a:solidFill>
                    <a:schemeClr val="bg1">
                      <a:lumMod val="50000"/>
                    </a:schemeClr>
                  </a:solidFill>
                  <a:latin typeface="+mn-ea"/>
                  <a:ea typeface="+mn-ea"/>
                </a:rPr>
                <a:t>添加标题</a:t>
              </a:r>
            </a:p>
          </p:txBody>
        </p:sp>
        <p:sp>
          <p:nvSpPr>
            <p:cNvPr id="71" name="TextBox 315"/>
            <p:cNvSpPr txBox="1"/>
            <p:nvPr/>
          </p:nvSpPr>
          <p:spPr bwMode="auto">
            <a:xfrm>
              <a:off x="1893888" y="5463146"/>
              <a:ext cx="1056700" cy="307777"/>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charset="-122"/>
                  <a:ea typeface="微软雅黑" panose="020B0503020204020204" charset="-122"/>
                  <a:cs typeface="Arial" panose="020B0604020202020204" pitchFamily="34" charset="0"/>
                </a:defRPr>
              </a:lvl1pPr>
            </a:lstStyle>
            <a:p>
              <a:r>
                <a:rPr lang="zh-CN" altLang="en-US" sz="1400" dirty="0">
                  <a:solidFill>
                    <a:schemeClr val="bg1">
                      <a:lumMod val="50000"/>
                    </a:schemeClr>
                  </a:solidFill>
                  <a:latin typeface="+mn-ea"/>
                  <a:ea typeface="+mn-ea"/>
                </a:rPr>
                <a:t>添加标题</a:t>
              </a:r>
            </a:p>
          </p:txBody>
        </p:sp>
        <p:sp>
          <p:nvSpPr>
            <p:cNvPr id="72" name="TextBox 316"/>
            <p:cNvSpPr txBox="1"/>
            <p:nvPr/>
          </p:nvSpPr>
          <p:spPr bwMode="auto">
            <a:xfrm>
              <a:off x="9311495" y="3675248"/>
              <a:ext cx="1056700" cy="307777"/>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charset="-122"/>
                  <a:ea typeface="微软雅黑" panose="020B0503020204020204" charset="-122"/>
                  <a:cs typeface="Arial" panose="020B0604020202020204" pitchFamily="34" charset="0"/>
                </a:defRPr>
              </a:lvl1pPr>
            </a:lstStyle>
            <a:p>
              <a:r>
                <a:rPr lang="zh-CN" altLang="en-US" sz="1400" dirty="0">
                  <a:solidFill>
                    <a:schemeClr val="bg1">
                      <a:lumMod val="50000"/>
                    </a:schemeClr>
                  </a:solidFill>
                  <a:latin typeface="+mn-ea"/>
                  <a:ea typeface="+mn-ea"/>
                </a:rPr>
                <a:t>添加标题</a:t>
              </a:r>
            </a:p>
          </p:txBody>
        </p:sp>
        <p:sp>
          <p:nvSpPr>
            <p:cNvPr id="73" name="TextBox 317"/>
            <p:cNvSpPr txBox="1"/>
            <p:nvPr/>
          </p:nvSpPr>
          <p:spPr bwMode="auto">
            <a:xfrm>
              <a:off x="9276987" y="2209565"/>
              <a:ext cx="1056700" cy="307777"/>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charset="-122"/>
                  <a:ea typeface="微软雅黑" panose="020B0503020204020204" charset="-122"/>
                  <a:cs typeface="Arial" panose="020B0604020202020204" pitchFamily="34" charset="0"/>
                </a:defRPr>
              </a:lvl1pPr>
            </a:lstStyle>
            <a:p>
              <a:r>
                <a:rPr lang="zh-CN" altLang="en-US" sz="1400" dirty="0">
                  <a:solidFill>
                    <a:schemeClr val="bg1">
                      <a:lumMod val="50000"/>
                    </a:schemeClr>
                  </a:solidFill>
                  <a:latin typeface="+mn-ea"/>
                  <a:ea typeface="+mn-ea"/>
                </a:rPr>
                <a:t>添加标题</a:t>
              </a:r>
            </a:p>
          </p:txBody>
        </p:sp>
        <p:sp>
          <p:nvSpPr>
            <p:cNvPr id="74" name="TextBox 319"/>
            <p:cNvSpPr txBox="1"/>
            <p:nvPr/>
          </p:nvSpPr>
          <p:spPr bwMode="auto">
            <a:xfrm>
              <a:off x="7930406" y="5959465"/>
              <a:ext cx="1056700" cy="307777"/>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charset="-122"/>
                  <a:ea typeface="微软雅黑" panose="020B0503020204020204" charset="-122"/>
                  <a:cs typeface="Arial" panose="020B0604020202020204" pitchFamily="34" charset="0"/>
                </a:defRPr>
              </a:lvl1pPr>
            </a:lstStyle>
            <a:p>
              <a:r>
                <a:rPr lang="zh-CN" altLang="en-US" sz="1400" dirty="0">
                  <a:solidFill>
                    <a:schemeClr val="bg1">
                      <a:lumMod val="50000"/>
                    </a:schemeClr>
                  </a:solidFill>
                  <a:latin typeface="+mn-ea"/>
                  <a:ea typeface="+mn-ea"/>
                </a:rPr>
                <a:t>添加标题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7"/>
                                  </p:stCondLst>
                                  <p:childTnLst>
                                    <p:set>
                                      <p:cBhvr>
                                        <p:cTn id="6" dur="1" fill="hold">
                                          <p:stCondLst>
                                            <p:cond delay="0"/>
                                          </p:stCondLst>
                                        </p:cTn>
                                        <p:tgtEl>
                                          <p:spTgt spid="3"/>
                                        </p:tgtEl>
                                        <p:attrNameLst>
                                          <p:attrName>style.visibility</p:attrName>
                                        </p:attrNameLst>
                                      </p:cBhvr>
                                      <p:to>
                                        <p:strVal val="visible"/>
                                      </p:to>
                                    </p:set>
                                    <p:anim calcmode="lin" valueType="num">
                                      <p:cBhvr>
                                        <p:cTn id="7" dur="805" fill="hold"/>
                                        <p:tgtEl>
                                          <p:spTgt spid="3"/>
                                        </p:tgtEl>
                                        <p:attrNameLst>
                                          <p:attrName>ppt_w</p:attrName>
                                        </p:attrNameLst>
                                      </p:cBhvr>
                                      <p:tavLst>
                                        <p:tav tm="0">
                                          <p:val>
                                            <p:fltVal val="0"/>
                                          </p:val>
                                        </p:tav>
                                        <p:tav tm="100000">
                                          <p:val>
                                            <p:strVal val="#ppt_w"/>
                                          </p:val>
                                        </p:tav>
                                      </p:tavLst>
                                    </p:anim>
                                    <p:anim calcmode="lin" valueType="num">
                                      <p:cBhvr>
                                        <p:cTn id="8" dur="805" fill="hold"/>
                                        <p:tgtEl>
                                          <p:spTgt spid="3"/>
                                        </p:tgtEl>
                                        <p:attrNameLst>
                                          <p:attrName>ppt_h</p:attrName>
                                        </p:attrNameLst>
                                      </p:cBhvr>
                                      <p:tavLst>
                                        <p:tav tm="0">
                                          <p:val>
                                            <p:fltVal val="0"/>
                                          </p:val>
                                        </p:tav>
                                        <p:tav tm="100000">
                                          <p:val>
                                            <p:strVal val="#ppt_h"/>
                                          </p:val>
                                        </p:tav>
                                      </p:tavLst>
                                    </p:anim>
                                    <p:animEffect transition="in" filter="fade">
                                      <p:cBhvr>
                                        <p:cTn id="9" dur="805"/>
                                        <p:tgtEl>
                                          <p:spTgt spid="3"/>
                                        </p:tgtEl>
                                      </p:cBhvr>
                                    </p:animEffect>
                                  </p:childTnLst>
                                </p:cTn>
                              </p:par>
                              <p:par>
                                <p:cTn id="10" presetID="53" presetClass="entr" presetSubtype="16" fill="hold" grpId="0" nodeType="withEffect">
                                  <p:stCondLst>
                                    <p:cond delay="5"/>
                                  </p:stCondLst>
                                  <p:childTnLst>
                                    <p:set>
                                      <p:cBhvr>
                                        <p:cTn id="11" dur="1" fill="hold">
                                          <p:stCondLst>
                                            <p:cond delay="0"/>
                                          </p:stCondLst>
                                        </p:cTn>
                                        <p:tgtEl>
                                          <p:spTgt spid="4"/>
                                        </p:tgtEl>
                                        <p:attrNameLst>
                                          <p:attrName>style.visibility</p:attrName>
                                        </p:attrNameLst>
                                      </p:cBhvr>
                                      <p:to>
                                        <p:strVal val="visible"/>
                                      </p:to>
                                    </p:set>
                                    <p:anim calcmode="lin" valueType="num">
                                      <p:cBhvr>
                                        <p:cTn id="12" dur="785" fill="hold"/>
                                        <p:tgtEl>
                                          <p:spTgt spid="4"/>
                                        </p:tgtEl>
                                        <p:attrNameLst>
                                          <p:attrName>ppt_w</p:attrName>
                                        </p:attrNameLst>
                                      </p:cBhvr>
                                      <p:tavLst>
                                        <p:tav tm="0">
                                          <p:val>
                                            <p:fltVal val="0"/>
                                          </p:val>
                                        </p:tav>
                                        <p:tav tm="100000">
                                          <p:val>
                                            <p:strVal val="#ppt_w"/>
                                          </p:val>
                                        </p:tav>
                                      </p:tavLst>
                                    </p:anim>
                                    <p:anim calcmode="lin" valueType="num">
                                      <p:cBhvr>
                                        <p:cTn id="13" dur="785" fill="hold"/>
                                        <p:tgtEl>
                                          <p:spTgt spid="4"/>
                                        </p:tgtEl>
                                        <p:attrNameLst>
                                          <p:attrName>ppt_h</p:attrName>
                                        </p:attrNameLst>
                                      </p:cBhvr>
                                      <p:tavLst>
                                        <p:tav tm="0">
                                          <p:val>
                                            <p:fltVal val="0"/>
                                          </p:val>
                                        </p:tav>
                                        <p:tav tm="100000">
                                          <p:val>
                                            <p:strVal val="#ppt_h"/>
                                          </p:val>
                                        </p:tav>
                                      </p:tavLst>
                                    </p:anim>
                                    <p:animEffect transition="in" filter="fade">
                                      <p:cBhvr>
                                        <p:cTn id="14" dur="785"/>
                                        <p:tgtEl>
                                          <p:spTgt spid="4"/>
                                        </p:tgtEl>
                                      </p:cBhvr>
                                    </p:animEffect>
                                  </p:childTnLst>
                                </p:cTn>
                              </p:par>
                              <p:par>
                                <p:cTn id="15" presetID="53" presetClass="entr" presetSubtype="16" fill="hold" grpId="0" nodeType="withEffect">
                                  <p:stCondLst>
                                    <p:cond delay="460"/>
                                  </p:stCondLst>
                                  <p:childTnLst>
                                    <p:set>
                                      <p:cBhvr>
                                        <p:cTn id="16" dur="1" fill="hold">
                                          <p:stCondLst>
                                            <p:cond delay="0"/>
                                          </p:stCondLst>
                                        </p:cTn>
                                        <p:tgtEl>
                                          <p:spTgt spid="5"/>
                                        </p:tgtEl>
                                        <p:attrNameLst>
                                          <p:attrName>style.visibility</p:attrName>
                                        </p:attrNameLst>
                                      </p:cBhvr>
                                      <p:to>
                                        <p:strVal val="visible"/>
                                      </p:to>
                                    </p:set>
                                    <p:anim calcmode="lin" valueType="num">
                                      <p:cBhvr>
                                        <p:cTn id="17" dur="567" fill="hold"/>
                                        <p:tgtEl>
                                          <p:spTgt spid="5"/>
                                        </p:tgtEl>
                                        <p:attrNameLst>
                                          <p:attrName>ppt_w</p:attrName>
                                        </p:attrNameLst>
                                      </p:cBhvr>
                                      <p:tavLst>
                                        <p:tav tm="0">
                                          <p:val>
                                            <p:fltVal val="0"/>
                                          </p:val>
                                        </p:tav>
                                        <p:tav tm="100000">
                                          <p:val>
                                            <p:strVal val="#ppt_w"/>
                                          </p:val>
                                        </p:tav>
                                      </p:tavLst>
                                    </p:anim>
                                    <p:anim calcmode="lin" valueType="num">
                                      <p:cBhvr>
                                        <p:cTn id="18" dur="567" fill="hold"/>
                                        <p:tgtEl>
                                          <p:spTgt spid="5"/>
                                        </p:tgtEl>
                                        <p:attrNameLst>
                                          <p:attrName>ppt_h</p:attrName>
                                        </p:attrNameLst>
                                      </p:cBhvr>
                                      <p:tavLst>
                                        <p:tav tm="0">
                                          <p:val>
                                            <p:fltVal val="0"/>
                                          </p:val>
                                        </p:tav>
                                        <p:tav tm="100000">
                                          <p:val>
                                            <p:strVal val="#ppt_h"/>
                                          </p:val>
                                        </p:tav>
                                      </p:tavLst>
                                    </p:anim>
                                    <p:animEffect transition="in" filter="fade">
                                      <p:cBhvr>
                                        <p:cTn id="19" dur="567"/>
                                        <p:tgtEl>
                                          <p:spTgt spid="5"/>
                                        </p:tgtEl>
                                      </p:cBhvr>
                                    </p:animEffect>
                                  </p:childTnLst>
                                </p:cTn>
                              </p:par>
                              <p:par>
                                <p:cTn id="20" presetID="53" presetClass="entr" presetSubtype="16" fill="hold" grpId="0" nodeType="withEffect">
                                  <p:stCondLst>
                                    <p:cond delay="138"/>
                                  </p:stCondLst>
                                  <p:childTnLst>
                                    <p:set>
                                      <p:cBhvr>
                                        <p:cTn id="21" dur="1" fill="hold">
                                          <p:stCondLst>
                                            <p:cond delay="0"/>
                                          </p:stCondLst>
                                        </p:cTn>
                                        <p:tgtEl>
                                          <p:spTgt spid="6"/>
                                        </p:tgtEl>
                                        <p:attrNameLst>
                                          <p:attrName>style.visibility</p:attrName>
                                        </p:attrNameLst>
                                      </p:cBhvr>
                                      <p:to>
                                        <p:strVal val="visible"/>
                                      </p:to>
                                    </p:set>
                                    <p:anim calcmode="lin" valueType="num">
                                      <p:cBhvr>
                                        <p:cTn id="22" dur="730" fill="hold"/>
                                        <p:tgtEl>
                                          <p:spTgt spid="6"/>
                                        </p:tgtEl>
                                        <p:attrNameLst>
                                          <p:attrName>ppt_w</p:attrName>
                                        </p:attrNameLst>
                                      </p:cBhvr>
                                      <p:tavLst>
                                        <p:tav tm="0">
                                          <p:val>
                                            <p:fltVal val="0"/>
                                          </p:val>
                                        </p:tav>
                                        <p:tav tm="100000">
                                          <p:val>
                                            <p:strVal val="#ppt_w"/>
                                          </p:val>
                                        </p:tav>
                                      </p:tavLst>
                                    </p:anim>
                                    <p:anim calcmode="lin" valueType="num">
                                      <p:cBhvr>
                                        <p:cTn id="23" dur="730" fill="hold"/>
                                        <p:tgtEl>
                                          <p:spTgt spid="6"/>
                                        </p:tgtEl>
                                        <p:attrNameLst>
                                          <p:attrName>ppt_h</p:attrName>
                                        </p:attrNameLst>
                                      </p:cBhvr>
                                      <p:tavLst>
                                        <p:tav tm="0">
                                          <p:val>
                                            <p:fltVal val="0"/>
                                          </p:val>
                                        </p:tav>
                                        <p:tav tm="100000">
                                          <p:val>
                                            <p:strVal val="#ppt_h"/>
                                          </p:val>
                                        </p:tav>
                                      </p:tavLst>
                                    </p:anim>
                                    <p:animEffect transition="in" filter="fade">
                                      <p:cBhvr>
                                        <p:cTn id="24" dur="730"/>
                                        <p:tgtEl>
                                          <p:spTgt spid="6"/>
                                        </p:tgtEl>
                                      </p:cBhvr>
                                    </p:animEffect>
                                  </p:childTnLst>
                                </p:cTn>
                              </p:par>
                              <p:par>
                                <p:cTn id="25" presetID="53" presetClass="entr" presetSubtype="16" fill="hold" grpId="0" nodeType="withEffect">
                                  <p:stCondLst>
                                    <p:cond delay="460"/>
                                  </p:stCondLst>
                                  <p:childTnLst>
                                    <p:set>
                                      <p:cBhvr>
                                        <p:cTn id="26" dur="1" fill="hold">
                                          <p:stCondLst>
                                            <p:cond delay="0"/>
                                          </p:stCondLst>
                                        </p:cTn>
                                        <p:tgtEl>
                                          <p:spTgt spid="7"/>
                                        </p:tgtEl>
                                        <p:attrNameLst>
                                          <p:attrName>style.visibility</p:attrName>
                                        </p:attrNameLst>
                                      </p:cBhvr>
                                      <p:to>
                                        <p:strVal val="visible"/>
                                      </p:to>
                                    </p:set>
                                    <p:anim calcmode="lin" valueType="num">
                                      <p:cBhvr>
                                        <p:cTn id="27" dur="790" fill="hold"/>
                                        <p:tgtEl>
                                          <p:spTgt spid="7"/>
                                        </p:tgtEl>
                                        <p:attrNameLst>
                                          <p:attrName>ppt_w</p:attrName>
                                        </p:attrNameLst>
                                      </p:cBhvr>
                                      <p:tavLst>
                                        <p:tav tm="0">
                                          <p:val>
                                            <p:fltVal val="0"/>
                                          </p:val>
                                        </p:tav>
                                        <p:tav tm="100000">
                                          <p:val>
                                            <p:strVal val="#ppt_w"/>
                                          </p:val>
                                        </p:tav>
                                      </p:tavLst>
                                    </p:anim>
                                    <p:anim calcmode="lin" valueType="num">
                                      <p:cBhvr>
                                        <p:cTn id="28" dur="790" fill="hold"/>
                                        <p:tgtEl>
                                          <p:spTgt spid="7"/>
                                        </p:tgtEl>
                                        <p:attrNameLst>
                                          <p:attrName>ppt_h</p:attrName>
                                        </p:attrNameLst>
                                      </p:cBhvr>
                                      <p:tavLst>
                                        <p:tav tm="0">
                                          <p:val>
                                            <p:fltVal val="0"/>
                                          </p:val>
                                        </p:tav>
                                        <p:tav tm="100000">
                                          <p:val>
                                            <p:strVal val="#ppt_h"/>
                                          </p:val>
                                        </p:tav>
                                      </p:tavLst>
                                    </p:anim>
                                    <p:animEffect transition="in" filter="fade">
                                      <p:cBhvr>
                                        <p:cTn id="29" dur="79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927" fill="hold"/>
                                        <p:tgtEl>
                                          <p:spTgt spid="8"/>
                                        </p:tgtEl>
                                        <p:attrNameLst>
                                          <p:attrName>ppt_w</p:attrName>
                                        </p:attrNameLst>
                                      </p:cBhvr>
                                      <p:tavLst>
                                        <p:tav tm="0">
                                          <p:val>
                                            <p:fltVal val="0"/>
                                          </p:val>
                                        </p:tav>
                                        <p:tav tm="100000">
                                          <p:val>
                                            <p:strVal val="#ppt_w"/>
                                          </p:val>
                                        </p:tav>
                                      </p:tavLst>
                                    </p:anim>
                                    <p:anim calcmode="lin" valueType="num">
                                      <p:cBhvr>
                                        <p:cTn id="33" dur="927" fill="hold"/>
                                        <p:tgtEl>
                                          <p:spTgt spid="8"/>
                                        </p:tgtEl>
                                        <p:attrNameLst>
                                          <p:attrName>ppt_h</p:attrName>
                                        </p:attrNameLst>
                                      </p:cBhvr>
                                      <p:tavLst>
                                        <p:tav tm="0">
                                          <p:val>
                                            <p:fltVal val="0"/>
                                          </p:val>
                                        </p:tav>
                                        <p:tav tm="100000">
                                          <p:val>
                                            <p:strVal val="#ppt_h"/>
                                          </p:val>
                                        </p:tav>
                                      </p:tavLst>
                                    </p:anim>
                                    <p:animEffect transition="in" filter="fade">
                                      <p:cBhvr>
                                        <p:cTn id="34" dur="927"/>
                                        <p:tgtEl>
                                          <p:spTgt spid="8"/>
                                        </p:tgtEl>
                                      </p:cBhvr>
                                    </p:animEffect>
                                  </p:childTnLst>
                                </p:cTn>
                              </p:par>
                              <p:par>
                                <p:cTn id="35" presetID="53" presetClass="entr" presetSubtype="16" fill="hold" grpId="0" nodeType="withEffect">
                                  <p:stCondLst>
                                    <p:cond delay="493"/>
                                  </p:stCondLst>
                                  <p:childTnLst>
                                    <p:set>
                                      <p:cBhvr>
                                        <p:cTn id="36" dur="1" fill="hold">
                                          <p:stCondLst>
                                            <p:cond delay="0"/>
                                          </p:stCondLst>
                                        </p:cTn>
                                        <p:tgtEl>
                                          <p:spTgt spid="9"/>
                                        </p:tgtEl>
                                        <p:attrNameLst>
                                          <p:attrName>style.visibility</p:attrName>
                                        </p:attrNameLst>
                                      </p:cBhvr>
                                      <p:to>
                                        <p:strVal val="visible"/>
                                      </p:to>
                                    </p:set>
                                    <p:anim calcmode="lin" valueType="num">
                                      <p:cBhvr>
                                        <p:cTn id="37" dur="848" fill="hold"/>
                                        <p:tgtEl>
                                          <p:spTgt spid="9"/>
                                        </p:tgtEl>
                                        <p:attrNameLst>
                                          <p:attrName>ppt_w</p:attrName>
                                        </p:attrNameLst>
                                      </p:cBhvr>
                                      <p:tavLst>
                                        <p:tav tm="0">
                                          <p:val>
                                            <p:fltVal val="0"/>
                                          </p:val>
                                        </p:tav>
                                        <p:tav tm="100000">
                                          <p:val>
                                            <p:strVal val="#ppt_w"/>
                                          </p:val>
                                        </p:tav>
                                      </p:tavLst>
                                    </p:anim>
                                    <p:anim calcmode="lin" valueType="num">
                                      <p:cBhvr>
                                        <p:cTn id="38" dur="848" fill="hold"/>
                                        <p:tgtEl>
                                          <p:spTgt spid="9"/>
                                        </p:tgtEl>
                                        <p:attrNameLst>
                                          <p:attrName>ppt_h</p:attrName>
                                        </p:attrNameLst>
                                      </p:cBhvr>
                                      <p:tavLst>
                                        <p:tav tm="0">
                                          <p:val>
                                            <p:fltVal val="0"/>
                                          </p:val>
                                        </p:tav>
                                        <p:tav tm="100000">
                                          <p:val>
                                            <p:strVal val="#ppt_h"/>
                                          </p:val>
                                        </p:tav>
                                      </p:tavLst>
                                    </p:anim>
                                    <p:animEffect transition="in" filter="fade">
                                      <p:cBhvr>
                                        <p:cTn id="39" dur="848"/>
                                        <p:tgtEl>
                                          <p:spTgt spid="9"/>
                                        </p:tgtEl>
                                      </p:cBhvr>
                                    </p:animEffect>
                                  </p:childTnLst>
                                </p:cTn>
                              </p:par>
                              <p:par>
                                <p:cTn id="40" presetID="53" presetClass="entr" presetSubtype="16" fill="hold" grpId="0" nodeType="withEffect">
                                  <p:stCondLst>
                                    <p:cond delay="208"/>
                                  </p:stCondLst>
                                  <p:childTnLst>
                                    <p:set>
                                      <p:cBhvr>
                                        <p:cTn id="41" dur="1" fill="hold">
                                          <p:stCondLst>
                                            <p:cond delay="0"/>
                                          </p:stCondLst>
                                        </p:cTn>
                                        <p:tgtEl>
                                          <p:spTgt spid="10"/>
                                        </p:tgtEl>
                                        <p:attrNameLst>
                                          <p:attrName>style.visibility</p:attrName>
                                        </p:attrNameLst>
                                      </p:cBhvr>
                                      <p:to>
                                        <p:strVal val="visible"/>
                                      </p:to>
                                    </p:set>
                                    <p:anim calcmode="lin" valueType="num">
                                      <p:cBhvr>
                                        <p:cTn id="42" dur="833" fill="hold"/>
                                        <p:tgtEl>
                                          <p:spTgt spid="10"/>
                                        </p:tgtEl>
                                        <p:attrNameLst>
                                          <p:attrName>ppt_w</p:attrName>
                                        </p:attrNameLst>
                                      </p:cBhvr>
                                      <p:tavLst>
                                        <p:tav tm="0">
                                          <p:val>
                                            <p:fltVal val="0"/>
                                          </p:val>
                                        </p:tav>
                                        <p:tav tm="100000">
                                          <p:val>
                                            <p:strVal val="#ppt_w"/>
                                          </p:val>
                                        </p:tav>
                                      </p:tavLst>
                                    </p:anim>
                                    <p:anim calcmode="lin" valueType="num">
                                      <p:cBhvr>
                                        <p:cTn id="43" dur="833" fill="hold"/>
                                        <p:tgtEl>
                                          <p:spTgt spid="10"/>
                                        </p:tgtEl>
                                        <p:attrNameLst>
                                          <p:attrName>ppt_h</p:attrName>
                                        </p:attrNameLst>
                                      </p:cBhvr>
                                      <p:tavLst>
                                        <p:tav tm="0">
                                          <p:val>
                                            <p:fltVal val="0"/>
                                          </p:val>
                                        </p:tav>
                                        <p:tav tm="100000">
                                          <p:val>
                                            <p:strVal val="#ppt_h"/>
                                          </p:val>
                                        </p:tav>
                                      </p:tavLst>
                                    </p:anim>
                                    <p:animEffect transition="in" filter="fade">
                                      <p:cBhvr>
                                        <p:cTn id="44" dur="833"/>
                                        <p:tgtEl>
                                          <p:spTgt spid="10"/>
                                        </p:tgtEl>
                                      </p:cBhvr>
                                    </p:animEffect>
                                  </p:childTnLst>
                                </p:cTn>
                              </p:par>
                              <p:par>
                                <p:cTn id="45" presetID="53" presetClass="entr" presetSubtype="16" fill="hold" grpId="0" nodeType="withEffect">
                                  <p:stCondLst>
                                    <p:cond delay="357"/>
                                  </p:stCondLst>
                                  <p:childTnLst>
                                    <p:set>
                                      <p:cBhvr>
                                        <p:cTn id="46" dur="1" fill="hold">
                                          <p:stCondLst>
                                            <p:cond delay="0"/>
                                          </p:stCondLst>
                                        </p:cTn>
                                        <p:tgtEl>
                                          <p:spTgt spid="11"/>
                                        </p:tgtEl>
                                        <p:attrNameLst>
                                          <p:attrName>style.visibility</p:attrName>
                                        </p:attrNameLst>
                                      </p:cBhvr>
                                      <p:to>
                                        <p:strVal val="visible"/>
                                      </p:to>
                                    </p:set>
                                    <p:anim calcmode="lin" valueType="num">
                                      <p:cBhvr>
                                        <p:cTn id="47" dur="942" fill="hold"/>
                                        <p:tgtEl>
                                          <p:spTgt spid="11"/>
                                        </p:tgtEl>
                                        <p:attrNameLst>
                                          <p:attrName>ppt_w</p:attrName>
                                        </p:attrNameLst>
                                      </p:cBhvr>
                                      <p:tavLst>
                                        <p:tav tm="0">
                                          <p:val>
                                            <p:fltVal val="0"/>
                                          </p:val>
                                        </p:tav>
                                        <p:tav tm="100000">
                                          <p:val>
                                            <p:strVal val="#ppt_w"/>
                                          </p:val>
                                        </p:tav>
                                      </p:tavLst>
                                    </p:anim>
                                    <p:anim calcmode="lin" valueType="num">
                                      <p:cBhvr>
                                        <p:cTn id="48" dur="942" fill="hold"/>
                                        <p:tgtEl>
                                          <p:spTgt spid="11"/>
                                        </p:tgtEl>
                                        <p:attrNameLst>
                                          <p:attrName>ppt_h</p:attrName>
                                        </p:attrNameLst>
                                      </p:cBhvr>
                                      <p:tavLst>
                                        <p:tav tm="0">
                                          <p:val>
                                            <p:fltVal val="0"/>
                                          </p:val>
                                        </p:tav>
                                        <p:tav tm="100000">
                                          <p:val>
                                            <p:strVal val="#ppt_h"/>
                                          </p:val>
                                        </p:tav>
                                      </p:tavLst>
                                    </p:anim>
                                    <p:animEffect transition="in" filter="fade">
                                      <p:cBhvr>
                                        <p:cTn id="49" dur="942"/>
                                        <p:tgtEl>
                                          <p:spTgt spid="11"/>
                                        </p:tgtEl>
                                      </p:cBhvr>
                                    </p:animEffect>
                                  </p:childTnLst>
                                </p:cTn>
                              </p:par>
                              <p:par>
                                <p:cTn id="50" presetID="53" presetClass="entr" presetSubtype="16" fill="hold" grpId="0" nodeType="withEffect">
                                  <p:stCondLst>
                                    <p:cond delay="446"/>
                                  </p:stCondLst>
                                  <p:childTnLst>
                                    <p:set>
                                      <p:cBhvr>
                                        <p:cTn id="51" dur="1" fill="hold">
                                          <p:stCondLst>
                                            <p:cond delay="0"/>
                                          </p:stCondLst>
                                        </p:cTn>
                                        <p:tgtEl>
                                          <p:spTgt spid="12"/>
                                        </p:tgtEl>
                                        <p:attrNameLst>
                                          <p:attrName>style.visibility</p:attrName>
                                        </p:attrNameLst>
                                      </p:cBhvr>
                                      <p:to>
                                        <p:strVal val="visible"/>
                                      </p:to>
                                    </p:set>
                                    <p:anim calcmode="lin" valueType="num">
                                      <p:cBhvr>
                                        <p:cTn id="52" dur="570" fill="hold"/>
                                        <p:tgtEl>
                                          <p:spTgt spid="12"/>
                                        </p:tgtEl>
                                        <p:attrNameLst>
                                          <p:attrName>ppt_w</p:attrName>
                                        </p:attrNameLst>
                                      </p:cBhvr>
                                      <p:tavLst>
                                        <p:tav tm="0">
                                          <p:val>
                                            <p:fltVal val="0"/>
                                          </p:val>
                                        </p:tav>
                                        <p:tav tm="100000">
                                          <p:val>
                                            <p:strVal val="#ppt_w"/>
                                          </p:val>
                                        </p:tav>
                                      </p:tavLst>
                                    </p:anim>
                                    <p:anim calcmode="lin" valueType="num">
                                      <p:cBhvr>
                                        <p:cTn id="53" dur="570" fill="hold"/>
                                        <p:tgtEl>
                                          <p:spTgt spid="12"/>
                                        </p:tgtEl>
                                        <p:attrNameLst>
                                          <p:attrName>ppt_h</p:attrName>
                                        </p:attrNameLst>
                                      </p:cBhvr>
                                      <p:tavLst>
                                        <p:tav tm="0">
                                          <p:val>
                                            <p:fltVal val="0"/>
                                          </p:val>
                                        </p:tav>
                                        <p:tav tm="100000">
                                          <p:val>
                                            <p:strVal val="#ppt_h"/>
                                          </p:val>
                                        </p:tav>
                                      </p:tavLst>
                                    </p:anim>
                                    <p:animEffect transition="in" filter="fade">
                                      <p:cBhvr>
                                        <p:cTn id="54" dur="570"/>
                                        <p:tgtEl>
                                          <p:spTgt spid="12"/>
                                        </p:tgtEl>
                                      </p:cBhvr>
                                    </p:animEffect>
                                  </p:childTnLst>
                                </p:cTn>
                              </p:par>
                              <p:par>
                                <p:cTn id="55" presetID="53" presetClass="entr" presetSubtype="16" fill="hold" grpId="0" nodeType="withEffect">
                                  <p:stCondLst>
                                    <p:cond delay="295"/>
                                  </p:stCondLst>
                                  <p:childTnLst>
                                    <p:set>
                                      <p:cBhvr>
                                        <p:cTn id="56" dur="1" fill="hold">
                                          <p:stCondLst>
                                            <p:cond delay="0"/>
                                          </p:stCondLst>
                                        </p:cTn>
                                        <p:tgtEl>
                                          <p:spTgt spid="13"/>
                                        </p:tgtEl>
                                        <p:attrNameLst>
                                          <p:attrName>style.visibility</p:attrName>
                                        </p:attrNameLst>
                                      </p:cBhvr>
                                      <p:to>
                                        <p:strVal val="visible"/>
                                      </p:to>
                                    </p:set>
                                    <p:anim calcmode="lin" valueType="num">
                                      <p:cBhvr>
                                        <p:cTn id="57" dur="908" fill="hold"/>
                                        <p:tgtEl>
                                          <p:spTgt spid="13"/>
                                        </p:tgtEl>
                                        <p:attrNameLst>
                                          <p:attrName>ppt_w</p:attrName>
                                        </p:attrNameLst>
                                      </p:cBhvr>
                                      <p:tavLst>
                                        <p:tav tm="0">
                                          <p:val>
                                            <p:fltVal val="0"/>
                                          </p:val>
                                        </p:tav>
                                        <p:tav tm="100000">
                                          <p:val>
                                            <p:strVal val="#ppt_w"/>
                                          </p:val>
                                        </p:tav>
                                      </p:tavLst>
                                    </p:anim>
                                    <p:anim calcmode="lin" valueType="num">
                                      <p:cBhvr>
                                        <p:cTn id="58" dur="908" fill="hold"/>
                                        <p:tgtEl>
                                          <p:spTgt spid="13"/>
                                        </p:tgtEl>
                                        <p:attrNameLst>
                                          <p:attrName>ppt_h</p:attrName>
                                        </p:attrNameLst>
                                      </p:cBhvr>
                                      <p:tavLst>
                                        <p:tav tm="0">
                                          <p:val>
                                            <p:fltVal val="0"/>
                                          </p:val>
                                        </p:tav>
                                        <p:tav tm="100000">
                                          <p:val>
                                            <p:strVal val="#ppt_h"/>
                                          </p:val>
                                        </p:tav>
                                      </p:tavLst>
                                    </p:anim>
                                    <p:animEffect transition="in" filter="fade">
                                      <p:cBhvr>
                                        <p:cTn id="59" dur="908"/>
                                        <p:tgtEl>
                                          <p:spTgt spid="13"/>
                                        </p:tgtEl>
                                      </p:cBhvr>
                                    </p:animEffect>
                                  </p:childTnLst>
                                </p:cTn>
                              </p:par>
                              <p:par>
                                <p:cTn id="60" presetID="53" presetClass="entr" presetSubtype="16" fill="hold" grpId="0" nodeType="withEffect">
                                  <p:stCondLst>
                                    <p:cond delay="336"/>
                                  </p:stCondLst>
                                  <p:childTnLst>
                                    <p:set>
                                      <p:cBhvr>
                                        <p:cTn id="61" dur="1" fill="hold">
                                          <p:stCondLst>
                                            <p:cond delay="0"/>
                                          </p:stCondLst>
                                        </p:cTn>
                                        <p:tgtEl>
                                          <p:spTgt spid="14"/>
                                        </p:tgtEl>
                                        <p:attrNameLst>
                                          <p:attrName>style.visibility</p:attrName>
                                        </p:attrNameLst>
                                      </p:cBhvr>
                                      <p:to>
                                        <p:strVal val="visible"/>
                                      </p:to>
                                    </p:set>
                                    <p:anim calcmode="lin" valueType="num">
                                      <p:cBhvr>
                                        <p:cTn id="62" dur="799" fill="hold"/>
                                        <p:tgtEl>
                                          <p:spTgt spid="14"/>
                                        </p:tgtEl>
                                        <p:attrNameLst>
                                          <p:attrName>ppt_w</p:attrName>
                                        </p:attrNameLst>
                                      </p:cBhvr>
                                      <p:tavLst>
                                        <p:tav tm="0">
                                          <p:val>
                                            <p:fltVal val="0"/>
                                          </p:val>
                                        </p:tav>
                                        <p:tav tm="100000">
                                          <p:val>
                                            <p:strVal val="#ppt_w"/>
                                          </p:val>
                                        </p:tav>
                                      </p:tavLst>
                                    </p:anim>
                                    <p:anim calcmode="lin" valueType="num">
                                      <p:cBhvr>
                                        <p:cTn id="63" dur="799" fill="hold"/>
                                        <p:tgtEl>
                                          <p:spTgt spid="14"/>
                                        </p:tgtEl>
                                        <p:attrNameLst>
                                          <p:attrName>ppt_h</p:attrName>
                                        </p:attrNameLst>
                                      </p:cBhvr>
                                      <p:tavLst>
                                        <p:tav tm="0">
                                          <p:val>
                                            <p:fltVal val="0"/>
                                          </p:val>
                                        </p:tav>
                                        <p:tav tm="100000">
                                          <p:val>
                                            <p:strVal val="#ppt_h"/>
                                          </p:val>
                                        </p:tav>
                                      </p:tavLst>
                                    </p:anim>
                                    <p:animEffect transition="in" filter="fade">
                                      <p:cBhvr>
                                        <p:cTn id="64" dur="799"/>
                                        <p:tgtEl>
                                          <p:spTgt spid="14"/>
                                        </p:tgtEl>
                                      </p:cBhvr>
                                    </p:animEffect>
                                  </p:childTnLst>
                                </p:cTn>
                              </p:par>
                            </p:childTnLst>
                          </p:cTn>
                        </p:par>
                        <p:par>
                          <p:cTn id="65" fill="hold">
                            <p:stCondLst>
                              <p:cond delay="1027"/>
                            </p:stCondLst>
                            <p:childTnLst>
                              <p:par>
                                <p:cTn id="66" presetID="9" presetClass="entr" presetSubtype="0"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dissolve">
                                      <p:cBhvr>
                                        <p:cTn id="68" dur="500"/>
                                        <p:tgtEl>
                                          <p:spTgt spid="15"/>
                                        </p:tgtEl>
                                      </p:cBhvr>
                                    </p:animEffect>
                                  </p:childTnLst>
                                </p:cTn>
                              </p:par>
                            </p:childTnLst>
                          </p:cTn>
                        </p:par>
                        <p:par>
                          <p:cTn id="69" fill="hold">
                            <p:stCondLst>
                              <p:cond delay="1527"/>
                            </p:stCondLst>
                            <p:childTnLst>
                              <p:par>
                                <p:cTn id="70" presetID="16" presetClass="entr" presetSubtype="37"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outVertical)">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017" y="158228"/>
            <a:ext cx="2031325" cy="461665"/>
          </a:xfrm>
        </p:spPr>
        <p:txBody>
          <a:bodyPr/>
          <a:lstStyle/>
          <a:p>
            <a:r>
              <a:rPr lang="zh-CN" altLang="en-US" dirty="0"/>
              <a:t>企业产品运营</a:t>
            </a:r>
          </a:p>
        </p:txBody>
      </p:sp>
      <p:sp>
        <p:nvSpPr>
          <p:cNvPr id="4" name="文本框 3"/>
          <p:cNvSpPr txBox="1"/>
          <p:nvPr/>
        </p:nvSpPr>
        <p:spPr>
          <a:xfrm>
            <a:off x="5193714" y="1492858"/>
            <a:ext cx="2031325" cy="461665"/>
          </a:xfrm>
          <a:prstGeom prst="rect">
            <a:avLst/>
          </a:prstGeom>
          <a:noFill/>
        </p:spPr>
        <p:txBody>
          <a:bodyPr wrap="none" rtlCol="0">
            <a:spAutoFit/>
          </a:bodyPr>
          <a:lstStyle/>
          <a:p>
            <a:pPr lvl="0"/>
            <a:r>
              <a:rPr lang="zh-CN" altLang="en-US" sz="2400" dirty="0">
                <a:solidFill>
                  <a:schemeClr val="tx1">
                    <a:lumMod val="50000"/>
                    <a:lumOff val="50000"/>
                  </a:schemeClr>
                </a:solidFill>
                <a:effectLst/>
                <a:latin typeface="+mj-ea"/>
                <a:ea typeface="+mj-ea"/>
              </a:rPr>
              <a:t>输入替换标题</a:t>
            </a:r>
          </a:p>
        </p:txBody>
      </p:sp>
      <p:sp>
        <p:nvSpPr>
          <p:cNvPr id="5" name="文本框 4"/>
          <p:cNvSpPr txBox="1"/>
          <p:nvPr/>
        </p:nvSpPr>
        <p:spPr>
          <a:xfrm>
            <a:off x="5193714" y="1909484"/>
            <a:ext cx="6061612" cy="313932"/>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effectLst/>
                <a:latin typeface="+mn-ea"/>
              </a:rPr>
              <a:t>双击输入替换内容编辑轻松设计高效办公。双击输入替换内容。</a:t>
            </a:r>
          </a:p>
        </p:txBody>
      </p:sp>
      <p:sp>
        <p:nvSpPr>
          <p:cNvPr id="6" name="矩形 5"/>
          <p:cNvSpPr/>
          <p:nvPr/>
        </p:nvSpPr>
        <p:spPr>
          <a:xfrm>
            <a:off x="5270306" y="2268429"/>
            <a:ext cx="2936630" cy="1309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193714" y="2433469"/>
            <a:ext cx="5850597" cy="535531"/>
          </a:xfrm>
          <a:prstGeom prst="rect">
            <a:avLst/>
          </a:prstGeom>
          <a:noFill/>
        </p:spPr>
        <p:txBody>
          <a:bodyPr wrap="square" rtlCol="0">
            <a:spAutoFit/>
          </a:bodyPr>
          <a:lstStyle>
            <a:defPPr>
              <a:defRPr lang="zh-CN"/>
            </a:defPPr>
            <a:lvl1pPr>
              <a:lnSpc>
                <a:spcPct val="120000"/>
              </a:lnSpc>
              <a:defRPr sz="1200">
                <a:solidFill>
                  <a:schemeClr val="tx1">
                    <a:lumMod val="65000"/>
                    <a:lumOff val="35000"/>
                  </a:schemeClr>
                </a:solidFill>
                <a:effectLst/>
                <a:latin typeface="+mn-ea"/>
              </a:defRPr>
            </a:lvl1pPr>
          </a:lstStyle>
          <a:p>
            <a:r>
              <a:rPr lang="zh-CN" altLang="en-US" dirty="0"/>
              <a:t>双击输入替换内容编辑轻松设计高效办公。编辑轻松设计高效办公，双击输入替换内容编辑轻松设计高效办公。编辑轻松设计高效办公。</a:t>
            </a:r>
          </a:p>
        </p:txBody>
      </p:sp>
      <p:grpSp>
        <p:nvGrpSpPr>
          <p:cNvPr id="8" name="组合 7"/>
          <p:cNvGrpSpPr/>
          <p:nvPr/>
        </p:nvGrpSpPr>
        <p:grpSpPr>
          <a:xfrm>
            <a:off x="5380893" y="3179053"/>
            <a:ext cx="3985847" cy="540863"/>
            <a:chOff x="5380893" y="3288323"/>
            <a:chExt cx="3985847" cy="540863"/>
          </a:xfrm>
        </p:grpSpPr>
        <p:sp>
          <p:nvSpPr>
            <p:cNvPr id="9" name="椭圆 8"/>
            <p:cNvSpPr/>
            <p:nvPr/>
          </p:nvSpPr>
          <p:spPr>
            <a:xfrm>
              <a:off x="5380893" y="3288323"/>
              <a:ext cx="527538" cy="5275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dirty="0"/>
                <a:t>01</a:t>
              </a:r>
              <a:endParaRPr lang="zh-CN" altLang="en-US" dirty="0"/>
            </a:p>
          </p:txBody>
        </p:sp>
        <p:sp>
          <p:nvSpPr>
            <p:cNvPr id="10" name="文本框 9"/>
            <p:cNvSpPr txBox="1"/>
            <p:nvPr/>
          </p:nvSpPr>
          <p:spPr>
            <a:xfrm>
              <a:off x="6035924" y="3293655"/>
              <a:ext cx="3330816"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effectLst/>
                  <a:latin typeface="+mn-ea"/>
                </a:rPr>
                <a:t>双击输入替换内容编辑轻松设计高效办公。编辑轻松设计高效办公。</a:t>
              </a:r>
            </a:p>
          </p:txBody>
        </p:sp>
      </p:grpSp>
      <p:grpSp>
        <p:nvGrpSpPr>
          <p:cNvPr id="11" name="组合 10"/>
          <p:cNvGrpSpPr/>
          <p:nvPr/>
        </p:nvGrpSpPr>
        <p:grpSpPr>
          <a:xfrm>
            <a:off x="5380893" y="3888154"/>
            <a:ext cx="3985847" cy="540863"/>
            <a:chOff x="5380893" y="3904453"/>
            <a:chExt cx="3985847" cy="540863"/>
          </a:xfrm>
        </p:grpSpPr>
        <p:sp>
          <p:nvSpPr>
            <p:cNvPr id="12" name="椭圆 11"/>
            <p:cNvSpPr/>
            <p:nvPr/>
          </p:nvSpPr>
          <p:spPr>
            <a:xfrm>
              <a:off x="5380893" y="3904453"/>
              <a:ext cx="527538" cy="5275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dirty="0"/>
                <a:t>02</a:t>
              </a:r>
              <a:endParaRPr lang="zh-CN" altLang="en-US" dirty="0"/>
            </a:p>
          </p:txBody>
        </p:sp>
        <p:sp>
          <p:nvSpPr>
            <p:cNvPr id="13" name="文本框 12"/>
            <p:cNvSpPr txBox="1"/>
            <p:nvPr/>
          </p:nvSpPr>
          <p:spPr>
            <a:xfrm>
              <a:off x="6035924" y="3909785"/>
              <a:ext cx="3330816"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effectLst/>
                  <a:latin typeface="+mn-ea"/>
                </a:rPr>
                <a:t>双击输入替换内容编辑轻松设计高效办公。编辑轻松设计高效办公。</a:t>
              </a:r>
            </a:p>
          </p:txBody>
        </p:sp>
      </p:grpSp>
      <p:grpSp>
        <p:nvGrpSpPr>
          <p:cNvPr id="14" name="组合 13"/>
          <p:cNvGrpSpPr/>
          <p:nvPr/>
        </p:nvGrpSpPr>
        <p:grpSpPr>
          <a:xfrm>
            <a:off x="5380893" y="4597255"/>
            <a:ext cx="3985847" cy="540863"/>
            <a:chOff x="5380893" y="4531248"/>
            <a:chExt cx="3985847" cy="540863"/>
          </a:xfrm>
        </p:grpSpPr>
        <p:sp>
          <p:nvSpPr>
            <p:cNvPr id="15" name="椭圆 14"/>
            <p:cNvSpPr/>
            <p:nvPr/>
          </p:nvSpPr>
          <p:spPr>
            <a:xfrm>
              <a:off x="5380893" y="4531248"/>
              <a:ext cx="527538" cy="5275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dirty="0"/>
                <a:t>03</a:t>
              </a:r>
              <a:endParaRPr lang="zh-CN" altLang="en-US" dirty="0"/>
            </a:p>
          </p:txBody>
        </p:sp>
        <p:sp>
          <p:nvSpPr>
            <p:cNvPr id="16" name="文本框 15"/>
            <p:cNvSpPr txBox="1"/>
            <p:nvPr/>
          </p:nvSpPr>
          <p:spPr>
            <a:xfrm>
              <a:off x="6035924" y="4536580"/>
              <a:ext cx="3330816"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effectLst/>
                  <a:latin typeface="+mn-ea"/>
                </a:rPr>
                <a:t>双击输入替换内容编辑轻松设计高效办公。编辑轻松设计高效办公。</a:t>
              </a:r>
            </a:p>
          </p:txBody>
        </p:sp>
      </p:grpSp>
      <p:grpSp>
        <p:nvGrpSpPr>
          <p:cNvPr id="17" name="组合 16"/>
          <p:cNvGrpSpPr/>
          <p:nvPr/>
        </p:nvGrpSpPr>
        <p:grpSpPr>
          <a:xfrm>
            <a:off x="5380893" y="5306355"/>
            <a:ext cx="3985847" cy="540863"/>
            <a:chOff x="5380893" y="5168708"/>
            <a:chExt cx="3985847" cy="540863"/>
          </a:xfrm>
        </p:grpSpPr>
        <p:sp>
          <p:nvSpPr>
            <p:cNvPr id="18" name="椭圆 17"/>
            <p:cNvSpPr/>
            <p:nvPr/>
          </p:nvSpPr>
          <p:spPr>
            <a:xfrm>
              <a:off x="5380893" y="5168708"/>
              <a:ext cx="527538" cy="5275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dirty="0"/>
                <a:t>04</a:t>
              </a:r>
              <a:endParaRPr lang="zh-CN" altLang="en-US" dirty="0"/>
            </a:p>
          </p:txBody>
        </p:sp>
        <p:sp>
          <p:nvSpPr>
            <p:cNvPr id="19" name="文本框 18"/>
            <p:cNvSpPr txBox="1"/>
            <p:nvPr/>
          </p:nvSpPr>
          <p:spPr>
            <a:xfrm>
              <a:off x="6035924" y="5174040"/>
              <a:ext cx="3330816"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effectLst/>
                  <a:latin typeface="+mn-ea"/>
                </a:rPr>
                <a:t>双击输入替换内容编辑轻松设计高效办公。编辑轻松设计高效办公。</a:t>
              </a:r>
            </a:p>
          </p:txBody>
        </p:sp>
      </p:gr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689" y="1362682"/>
            <a:ext cx="3623574" cy="4677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Horizont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6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8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10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12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14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017" y="158228"/>
            <a:ext cx="2031325" cy="461665"/>
          </a:xfrm>
        </p:spPr>
        <p:txBody>
          <a:bodyPr/>
          <a:lstStyle/>
          <a:p>
            <a:r>
              <a:rPr lang="zh-CN" altLang="en-US" dirty="0"/>
              <a:t>企业产品运营</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0" y="1438879"/>
            <a:ext cx="9829800" cy="2256219"/>
          </a:xfrm>
          <a:custGeom>
            <a:avLst/>
            <a:gdLst>
              <a:gd name="connsiteX0" fmla="*/ 9829800 w 9829800"/>
              <a:gd name="connsiteY0" fmla="*/ 0 h 2257425"/>
              <a:gd name="connsiteX1" fmla="*/ 0 w 9829800"/>
              <a:gd name="connsiteY1" fmla="*/ 0 h 2257425"/>
              <a:gd name="connsiteX2" fmla="*/ 0 w 9829800"/>
              <a:gd name="connsiteY2" fmla="*/ 2257425 h 2257425"/>
              <a:gd name="connsiteX3" fmla="*/ 9829800 w 9829800"/>
              <a:gd name="connsiteY3" fmla="*/ 2257425 h 2257425"/>
            </a:gdLst>
            <a:ahLst/>
            <a:cxnLst>
              <a:cxn ang="0">
                <a:pos x="connsiteX0" y="connsiteY0"/>
              </a:cxn>
              <a:cxn ang="0">
                <a:pos x="connsiteX1" y="connsiteY1"/>
              </a:cxn>
              <a:cxn ang="0">
                <a:pos x="connsiteX2" y="connsiteY2"/>
              </a:cxn>
              <a:cxn ang="0">
                <a:pos x="connsiteX3" y="connsiteY3"/>
              </a:cxn>
            </a:cxnLst>
            <a:rect l="l" t="t" r="r" b="b"/>
            <a:pathLst>
              <a:path w="9829800" h="2257425">
                <a:moveTo>
                  <a:pt x="9829800" y="0"/>
                </a:moveTo>
                <a:lnTo>
                  <a:pt x="0" y="0"/>
                </a:lnTo>
                <a:lnTo>
                  <a:pt x="0" y="2257425"/>
                </a:lnTo>
                <a:lnTo>
                  <a:pt x="9829800" y="2257425"/>
                </a:lnTo>
                <a:close/>
              </a:path>
            </a:pathLst>
          </a:custGeom>
        </p:spPr>
      </p:pic>
      <p:sp>
        <p:nvSpPr>
          <p:cNvPr id="4" name="矩形 3"/>
          <p:cNvSpPr/>
          <p:nvPr/>
        </p:nvSpPr>
        <p:spPr>
          <a:xfrm>
            <a:off x="1333500" y="1590676"/>
            <a:ext cx="9829800" cy="2257425"/>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dirty="0"/>
          </a:p>
        </p:txBody>
      </p:sp>
      <p:sp>
        <p:nvSpPr>
          <p:cNvPr id="5" name="椭圆 4"/>
          <p:cNvSpPr/>
          <p:nvPr/>
        </p:nvSpPr>
        <p:spPr>
          <a:xfrm>
            <a:off x="2752265" y="3295650"/>
            <a:ext cx="917880" cy="917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400" dirty="0">
                <a:latin typeface="+mj-lt"/>
              </a:rPr>
              <a:t>01</a:t>
            </a:r>
            <a:endParaRPr lang="zh-CN" altLang="en-US" sz="2400" dirty="0">
              <a:latin typeface="+mj-lt"/>
            </a:endParaRPr>
          </a:p>
        </p:txBody>
      </p:sp>
      <p:grpSp>
        <p:nvGrpSpPr>
          <p:cNvPr id="6" name="组合 5"/>
          <p:cNvGrpSpPr/>
          <p:nvPr/>
        </p:nvGrpSpPr>
        <p:grpSpPr>
          <a:xfrm>
            <a:off x="2141135" y="4272381"/>
            <a:ext cx="2140141" cy="1758293"/>
            <a:chOff x="5091713" y="1978461"/>
            <a:chExt cx="2819400" cy="1758293"/>
          </a:xfrm>
        </p:grpSpPr>
        <p:sp>
          <p:nvSpPr>
            <p:cNvPr id="7" name="文本框 6"/>
            <p:cNvSpPr txBox="1"/>
            <p:nvPr/>
          </p:nvSpPr>
          <p:spPr>
            <a:xfrm>
              <a:off x="5467485" y="1978461"/>
              <a:ext cx="2067854" cy="369332"/>
            </a:xfrm>
            <a:prstGeom prst="rect">
              <a:avLst/>
            </a:prstGeom>
            <a:noFill/>
          </p:spPr>
          <p:txBody>
            <a:bodyPr wrap="none" rtlCol="0">
              <a:spAutoFit/>
            </a:bodyPr>
            <a:lstStyle/>
            <a:p>
              <a:pPr lvl="0" algn="ctr"/>
              <a:r>
                <a:rPr lang="zh-CN" altLang="en-US" dirty="0">
                  <a:solidFill>
                    <a:schemeClr val="accent1">
                      <a:alpha val="85000"/>
                    </a:schemeClr>
                  </a:solidFill>
                  <a:effectLst/>
                  <a:latin typeface="+mj-ea"/>
                  <a:ea typeface="+mj-ea"/>
                </a:rPr>
                <a:t>输入替换标题</a:t>
              </a:r>
            </a:p>
          </p:txBody>
        </p:sp>
        <p:sp>
          <p:nvSpPr>
            <p:cNvPr id="8" name="文本框 7"/>
            <p:cNvSpPr txBox="1"/>
            <p:nvPr/>
          </p:nvSpPr>
          <p:spPr>
            <a:xfrm>
              <a:off x="5091713" y="2314826"/>
              <a:ext cx="2819400" cy="1421928"/>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effectLst/>
                  <a:latin typeface="+mn-ea"/>
                </a:rPr>
                <a:t>双击输入替换内容</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编辑轻松设计高效办公</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双击输入替换内容编辑</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轻松设计高效办公</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双击输入替换内容编辑</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轻松设计高效办公</a:t>
              </a:r>
            </a:p>
          </p:txBody>
        </p:sp>
      </p:grpSp>
      <p:sp>
        <p:nvSpPr>
          <p:cNvPr id="9" name="椭圆 8"/>
          <p:cNvSpPr/>
          <p:nvPr/>
        </p:nvSpPr>
        <p:spPr>
          <a:xfrm>
            <a:off x="5638340" y="3295650"/>
            <a:ext cx="917880" cy="917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400" dirty="0">
                <a:latin typeface="+mj-lt"/>
              </a:rPr>
              <a:t>02</a:t>
            </a:r>
            <a:endParaRPr lang="zh-CN" altLang="en-US" sz="2400" dirty="0">
              <a:latin typeface="+mj-lt"/>
            </a:endParaRPr>
          </a:p>
        </p:txBody>
      </p:sp>
      <p:grpSp>
        <p:nvGrpSpPr>
          <p:cNvPr id="10" name="组合 9"/>
          <p:cNvGrpSpPr/>
          <p:nvPr/>
        </p:nvGrpSpPr>
        <p:grpSpPr>
          <a:xfrm>
            <a:off x="5027210" y="4272381"/>
            <a:ext cx="2140141" cy="1758293"/>
            <a:chOff x="5091713" y="1978461"/>
            <a:chExt cx="2819400" cy="1758293"/>
          </a:xfrm>
        </p:grpSpPr>
        <p:sp>
          <p:nvSpPr>
            <p:cNvPr id="11" name="文本框 10"/>
            <p:cNvSpPr txBox="1"/>
            <p:nvPr/>
          </p:nvSpPr>
          <p:spPr>
            <a:xfrm>
              <a:off x="5467485" y="1978461"/>
              <a:ext cx="2067854" cy="369332"/>
            </a:xfrm>
            <a:prstGeom prst="rect">
              <a:avLst/>
            </a:prstGeom>
            <a:noFill/>
          </p:spPr>
          <p:txBody>
            <a:bodyPr wrap="none" rtlCol="0">
              <a:spAutoFit/>
            </a:bodyPr>
            <a:lstStyle/>
            <a:p>
              <a:pPr lvl="0" algn="ctr"/>
              <a:r>
                <a:rPr lang="zh-CN" altLang="en-US" dirty="0">
                  <a:solidFill>
                    <a:schemeClr val="tx1">
                      <a:alpha val="85000"/>
                    </a:schemeClr>
                  </a:solidFill>
                  <a:effectLst/>
                  <a:latin typeface="+mj-ea"/>
                  <a:ea typeface="+mj-ea"/>
                </a:rPr>
                <a:t>输入替换标题</a:t>
              </a:r>
            </a:p>
          </p:txBody>
        </p:sp>
        <p:sp>
          <p:nvSpPr>
            <p:cNvPr id="12" name="文本框 11"/>
            <p:cNvSpPr txBox="1"/>
            <p:nvPr/>
          </p:nvSpPr>
          <p:spPr>
            <a:xfrm>
              <a:off x="5091713" y="2314826"/>
              <a:ext cx="2819400" cy="1421928"/>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effectLst/>
                  <a:latin typeface="+mn-ea"/>
                </a:rPr>
                <a:t>双击输入替换内容</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编辑轻松设计高效办公</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双击输入替换内容编辑</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轻松设计高效办公</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双击输入替换内容编辑</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轻松设计高效办公</a:t>
              </a:r>
            </a:p>
          </p:txBody>
        </p:sp>
      </p:grpSp>
      <p:sp>
        <p:nvSpPr>
          <p:cNvPr id="13" name="椭圆 12"/>
          <p:cNvSpPr/>
          <p:nvPr/>
        </p:nvSpPr>
        <p:spPr>
          <a:xfrm>
            <a:off x="8524415" y="3295650"/>
            <a:ext cx="917880" cy="917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400" dirty="0">
                <a:latin typeface="+mj-lt"/>
              </a:rPr>
              <a:t>03</a:t>
            </a:r>
            <a:endParaRPr lang="zh-CN" altLang="en-US" sz="2400" dirty="0">
              <a:latin typeface="+mj-lt"/>
            </a:endParaRPr>
          </a:p>
        </p:txBody>
      </p:sp>
      <p:grpSp>
        <p:nvGrpSpPr>
          <p:cNvPr id="14" name="组合 13"/>
          <p:cNvGrpSpPr/>
          <p:nvPr/>
        </p:nvGrpSpPr>
        <p:grpSpPr>
          <a:xfrm>
            <a:off x="7913285" y="4272381"/>
            <a:ext cx="2140141" cy="1758293"/>
            <a:chOff x="5091713" y="1978461"/>
            <a:chExt cx="2819400" cy="1758293"/>
          </a:xfrm>
        </p:grpSpPr>
        <p:sp>
          <p:nvSpPr>
            <p:cNvPr id="15" name="文本框 14"/>
            <p:cNvSpPr txBox="1"/>
            <p:nvPr/>
          </p:nvSpPr>
          <p:spPr>
            <a:xfrm>
              <a:off x="5467485" y="1978461"/>
              <a:ext cx="2067854" cy="369332"/>
            </a:xfrm>
            <a:prstGeom prst="rect">
              <a:avLst/>
            </a:prstGeom>
            <a:noFill/>
          </p:spPr>
          <p:txBody>
            <a:bodyPr wrap="none" rtlCol="0">
              <a:spAutoFit/>
            </a:bodyPr>
            <a:lstStyle/>
            <a:p>
              <a:pPr lvl="0" algn="ctr"/>
              <a:r>
                <a:rPr lang="zh-CN" altLang="en-US" dirty="0">
                  <a:solidFill>
                    <a:schemeClr val="accent1">
                      <a:alpha val="85000"/>
                    </a:schemeClr>
                  </a:solidFill>
                  <a:effectLst/>
                  <a:latin typeface="+mj-ea"/>
                  <a:ea typeface="+mj-ea"/>
                </a:rPr>
                <a:t>输入替换标题</a:t>
              </a:r>
            </a:p>
          </p:txBody>
        </p:sp>
        <p:sp>
          <p:nvSpPr>
            <p:cNvPr id="16" name="文本框 15"/>
            <p:cNvSpPr txBox="1"/>
            <p:nvPr/>
          </p:nvSpPr>
          <p:spPr>
            <a:xfrm>
              <a:off x="5091713" y="2314826"/>
              <a:ext cx="2819400" cy="1421928"/>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effectLst/>
                  <a:latin typeface="+mn-ea"/>
                </a:rPr>
                <a:t>双击输入替换内容</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编辑轻松设计高效办公</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双击输入替换内容编辑</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轻松设计高效办公</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双击输入替换内容编辑</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轻松设计高效办公</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017" y="158228"/>
            <a:ext cx="2031325" cy="461665"/>
          </a:xfrm>
        </p:spPr>
        <p:txBody>
          <a:bodyPr/>
          <a:lstStyle/>
          <a:p>
            <a:r>
              <a:rPr lang="zh-CN" altLang="en-US" dirty="0"/>
              <a:t>企业产品运营</a:t>
            </a:r>
          </a:p>
        </p:txBody>
      </p:sp>
      <p:sp>
        <p:nvSpPr>
          <p:cNvPr id="3" name="椭圆 2"/>
          <p:cNvSpPr/>
          <p:nvPr/>
        </p:nvSpPr>
        <p:spPr>
          <a:xfrm>
            <a:off x="4708726" y="2036133"/>
            <a:ext cx="2785734" cy="2785734"/>
          </a:xfrm>
          <a:prstGeom prst="ellipse">
            <a:avLst/>
          </a:prstGeom>
          <a:solidFill>
            <a:schemeClr val="accent1">
              <a:alpha val="44000"/>
            </a:schemeClr>
          </a:solidFill>
          <a:ln w="9525">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061788" y="1394788"/>
            <a:ext cx="4068424" cy="4068424"/>
          </a:xfrm>
          <a:prstGeom prst="ellipse">
            <a:avLst/>
          </a:prstGeom>
          <a:noFill/>
          <a:ln w="9525">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621" y="2498914"/>
            <a:ext cx="2706450" cy="1798205"/>
          </a:xfrm>
          <a:prstGeom prst="rect">
            <a:avLst/>
          </a:prstGeom>
        </p:spPr>
      </p:pic>
      <p:sp>
        <p:nvSpPr>
          <p:cNvPr id="8" name="ï$ľïḋé"/>
          <p:cNvSpPr txBox="1"/>
          <p:nvPr/>
        </p:nvSpPr>
        <p:spPr bwMode="auto">
          <a:xfrm>
            <a:off x="8634491" y="2976652"/>
            <a:ext cx="3069896"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dirty="0">
                <a:solidFill>
                  <a:schemeClr val="accent2"/>
                </a:solidFill>
              </a:rPr>
              <a:t>添加标题</a:t>
            </a:r>
          </a:p>
        </p:txBody>
      </p:sp>
      <p:sp>
        <p:nvSpPr>
          <p:cNvPr id="9" name="ïṧ1îḓe"/>
          <p:cNvSpPr/>
          <p:nvPr/>
        </p:nvSpPr>
        <p:spPr bwMode="auto">
          <a:xfrm>
            <a:off x="8634491" y="3288151"/>
            <a:ext cx="3143315" cy="668793"/>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spcBef>
                <a:spcPct val="0"/>
              </a:spcBef>
            </a:pPr>
            <a:r>
              <a:rPr lang="zh-CN" altLang="en-US" sz="1200" dirty="0">
                <a:solidFill>
                  <a:schemeClr val="bg1">
                    <a:lumMod val="65000"/>
                  </a:schemeClr>
                </a:solidFill>
              </a:rPr>
              <a:t>双击输入替换内容</a:t>
            </a:r>
            <a:endParaRPr lang="en-US" altLang="zh-CN" sz="1200" dirty="0">
              <a:solidFill>
                <a:schemeClr val="bg1">
                  <a:lumMod val="65000"/>
                </a:schemeClr>
              </a:solidFill>
            </a:endParaRPr>
          </a:p>
          <a:p>
            <a:pPr>
              <a:lnSpc>
                <a:spcPct val="130000"/>
              </a:lnSpc>
              <a:spcBef>
                <a:spcPct val="0"/>
              </a:spcBef>
            </a:pPr>
            <a:r>
              <a:rPr lang="zh-CN" altLang="en-US" sz="1200" dirty="0">
                <a:solidFill>
                  <a:schemeClr val="bg1">
                    <a:lumMod val="65000"/>
                  </a:schemeClr>
                </a:solidFill>
              </a:rPr>
              <a:t>编辑轻松设计高效办公双击输入替换内容</a:t>
            </a:r>
            <a:endParaRPr lang="en-US" altLang="zh-CN" sz="1200" dirty="0">
              <a:solidFill>
                <a:schemeClr val="bg1">
                  <a:lumMod val="65000"/>
                </a:schemeClr>
              </a:solidFill>
            </a:endParaRPr>
          </a:p>
          <a:p>
            <a:pPr>
              <a:lnSpc>
                <a:spcPct val="130000"/>
              </a:lnSpc>
              <a:spcBef>
                <a:spcPct val="0"/>
              </a:spcBef>
            </a:pPr>
            <a:endParaRPr lang="zh-CN" altLang="en-US" sz="1200" dirty="0">
              <a:solidFill>
                <a:schemeClr val="bg1">
                  <a:lumMod val="65000"/>
                </a:schemeClr>
              </a:solidFill>
            </a:endParaRPr>
          </a:p>
        </p:txBody>
      </p:sp>
      <p:sp>
        <p:nvSpPr>
          <p:cNvPr id="10" name="ï$ľïḋé"/>
          <p:cNvSpPr txBox="1"/>
          <p:nvPr/>
        </p:nvSpPr>
        <p:spPr bwMode="auto">
          <a:xfrm>
            <a:off x="487612" y="2976652"/>
            <a:ext cx="3069896"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600" dirty="0">
                <a:solidFill>
                  <a:schemeClr val="accent2"/>
                </a:solidFill>
              </a:rPr>
              <a:t>添加标题</a:t>
            </a:r>
          </a:p>
        </p:txBody>
      </p:sp>
      <p:sp>
        <p:nvSpPr>
          <p:cNvPr id="11" name="ïṧ1îḓe"/>
          <p:cNvSpPr/>
          <p:nvPr/>
        </p:nvSpPr>
        <p:spPr bwMode="auto">
          <a:xfrm>
            <a:off x="414193" y="3288151"/>
            <a:ext cx="3143315" cy="668793"/>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spcBef>
                <a:spcPct val="0"/>
              </a:spcBef>
            </a:pPr>
            <a:r>
              <a:rPr lang="zh-CN" altLang="en-US" sz="1200" dirty="0">
                <a:solidFill>
                  <a:schemeClr val="bg1">
                    <a:lumMod val="65000"/>
                  </a:schemeClr>
                </a:solidFill>
              </a:rPr>
              <a:t>双击输入替换内容</a:t>
            </a:r>
            <a:endParaRPr lang="en-US" altLang="zh-CN" sz="1200" dirty="0">
              <a:solidFill>
                <a:schemeClr val="bg1">
                  <a:lumMod val="65000"/>
                </a:schemeClr>
              </a:solidFill>
            </a:endParaRPr>
          </a:p>
          <a:p>
            <a:pPr algn="r">
              <a:lnSpc>
                <a:spcPct val="130000"/>
              </a:lnSpc>
              <a:spcBef>
                <a:spcPct val="0"/>
              </a:spcBef>
            </a:pPr>
            <a:r>
              <a:rPr lang="zh-CN" altLang="en-US" sz="1200" dirty="0">
                <a:solidFill>
                  <a:schemeClr val="bg1">
                    <a:lumMod val="65000"/>
                  </a:schemeClr>
                </a:solidFill>
              </a:rPr>
              <a:t>编辑轻松设计高效办公双击输入替换内容</a:t>
            </a:r>
            <a:endParaRPr lang="en-US" altLang="zh-CN" sz="1200" dirty="0">
              <a:solidFill>
                <a:schemeClr val="bg1">
                  <a:lumMod val="65000"/>
                </a:schemeClr>
              </a:solidFill>
            </a:endParaRPr>
          </a:p>
          <a:p>
            <a:pPr algn="r">
              <a:lnSpc>
                <a:spcPct val="130000"/>
              </a:lnSpc>
              <a:spcBef>
                <a:spcPct val="0"/>
              </a:spcBef>
            </a:pPr>
            <a:endParaRPr lang="zh-CN" altLang="en-US" sz="1200" dirty="0">
              <a:solidFill>
                <a:schemeClr val="bg1">
                  <a:lumMod val="65000"/>
                </a:schemeClr>
              </a:solidFill>
            </a:endParaRPr>
          </a:p>
        </p:txBody>
      </p:sp>
      <p:sp>
        <p:nvSpPr>
          <p:cNvPr id="12" name="ï$ľïḋé"/>
          <p:cNvSpPr txBox="1"/>
          <p:nvPr/>
        </p:nvSpPr>
        <p:spPr bwMode="auto">
          <a:xfrm>
            <a:off x="8130211" y="1640918"/>
            <a:ext cx="3069896"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dirty="0">
                <a:solidFill>
                  <a:schemeClr val="accent2"/>
                </a:solidFill>
              </a:rPr>
              <a:t>添加标题</a:t>
            </a:r>
          </a:p>
        </p:txBody>
      </p:sp>
      <p:sp>
        <p:nvSpPr>
          <p:cNvPr id="13" name="ïṧ1îḓe"/>
          <p:cNvSpPr/>
          <p:nvPr/>
        </p:nvSpPr>
        <p:spPr bwMode="auto">
          <a:xfrm>
            <a:off x="8130211" y="1952417"/>
            <a:ext cx="3143315" cy="668793"/>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spcBef>
                <a:spcPct val="0"/>
              </a:spcBef>
            </a:pPr>
            <a:r>
              <a:rPr lang="zh-CN" altLang="en-US" sz="1200" dirty="0">
                <a:solidFill>
                  <a:schemeClr val="bg1">
                    <a:lumMod val="65000"/>
                  </a:schemeClr>
                </a:solidFill>
              </a:rPr>
              <a:t>双击输入替换内容</a:t>
            </a:r>
            <a:endParaRPr lang="en-US" altLang="zh-CN" sz="1200" dirty="0">
              <a:solidFill>
                <a:schemeClr val="bg1">
                  <a:lumMod val="65000"/>
                </a:schemeClr>
              </a:solidFill>
            </a:endParaRPr>
          </a:p>
          <a:p>
            <a:pPr>
              <a:lnSpc>
                <a:spcPct val="130000"/>
              </a:lnSpc>
              <a:spcBef>
                <a:spcPct val="0"/>
              </a:spcBef>
            </a:pPr>
            <a:r>
              <a:rPr lang="zh-CN" altLang="en-US" sz="1200" dirty="0">
                <a:solidFill>
                  <a:schemeClr val="bg1">
                    <a:lumMod val="65000"/>
                  </a:schemeClr>
                </a:solidFill>
              </a:rPr>
              <a:t>编辑轻松设计高效办公双击输入替换内容</a:t>
            </a:r>
            <a:endParaRPr lang="en-US" altLang="zh-CN" sz="1200" dirty="0">
              <a:solidFill>
                <a:schemeClr val="bg1">
                  <a:lumMod val="65000"/>
                </a:schemeClr>
              </a:solidFill>
            </a:endParaRPr>
          </a:p>
        </p:txBody>
      </p:sp>
      <p:sp>
        <p:nvSpPr>
          <p:cNvPr id="14" name="ï$ľïḋé"/>
          <p:cNvSpPr txBox="1"/>
          <p:nvPr/>
        </p:nvSpPr>
        <p:spPr bwMode="auto">
          <a:xfrm>
            <a:off x="991892" y="1640918"/>
            <a:ext cx="3069896"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600" dirty="0">
                <a:solidFill>
                  <a:schemeClr val="accent2"/>
                </a:solidFill>
              </a:rPr>
              <a:t>添加标题</a:t>
            </a:r>
          </a:p>
        </p:txBody>
      </p:sp>
      <p:sp>
        <p:nvSpPr>
          <p:cNvPr id="15" name="ïṧ1îḓe"/>
          <p:cNvSpPr/>
          <p:nvPr/>
        </p:nvSpPr>
        <p:spPr bwMode="auto">
          <a:xfrm>
            <a:off x="918473" y="1952417"/>
            <a:ext cx="3143315" cy="668793"/>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spcBef>
                <a:spcPct val="0"/>
              </a:spcBef>
            </a:pPr>
            <a:r>
              <a:rPr lang="zh-CN" altLang="en-US" sz="1200" dirty="0">
                <a:solidFill>
                  <a:schemeClr val="bg1">
                    <a:lumMod val="65000"/>
                  </a:schemeClr>
                </a:solidFill>
              </a:rPr>
              <a:t>双击输入替换内容</a:t>
            </a:r>
            <a:endParaRPr lang="en-US" altLang="zh-CN" sz="1200" dirty="0">
              <a:solidFill>
                <a:schemeClr val="bg1">
                  <a:lumMod val="65000"/>
                </a:schemeClr>
              </a:solidFill>
            </a:endParaRPr>
          </a:p>
          <a:p>
            <a:pPr algn="r">
              <a:lnSpc>
                <a:spcPct val="130000"/>
              </a:lnSpc>
              <a:spcBef>
                <a:spcPct val="0"/>
              </a:spcBef>
            </a:pPr>
            <a:r>
              <a:rPr lang="zh-CN" altLang="en-US" sz="1200" dirty="0">
                <a:solidFill>
                  <a:schemeClr val="bg1">
                    <a:lumMod val="65000"/>
                  </a:schemeClr>
                </a:solidFill>
              </a:rPr>
              <a:t>编辑轻松设计高效办公双击输入替换内容</a:t>
            </a:r>
            <a:endParaRPr lang="en-US" altLang="zh-CN" sz="1200" dirty="0">
              <a:solidFill>
                <a:schemeClr val="bg1">
                  <a:lumMod val="65000"/>
                </a:schemeClr>
              </a:solidFill>
            </a:endParaRPr>
          </a:p>
          <a:p>
            <a:pPr algn="r">
              <a:lnSpc>
                <a:spcPct val="130000"/>
              </a:lnSpc>
              <a:spcBef>
                <a:spcPct val="0"/>
              </a:spcBef>
            </a:pPr>
            <a:endParaRPr lang="zh-CN" altLang="en-US" sz="1200" dirty="0">
              <a:solidFill>
                <a:schemeClr val="bg1">
                  <a:lumMod val="65000"/>
                </a:schemeClr>
              </a:solidFill>
            </a:endParaRPr>
          </a:p>
        </p:txBody>
      </p:sp>
      <p:sp>
        <p:nvSpPr>
          <p:cNvPr id="16" name="ï$ľïḋé"/>
          <p:cNvSpPr txBox="1"/>
          <p:nvPr/>
        </p:nvSpPr>
        <p:spPr bwMode="auto">
          <a:xfrm>
            <a:off x="8130211" y="4312385"/>
            <a:ext cx="3069896"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dirty="0">
                <a:solidFill>
                  <a:schemeClr val="accent2"/>
                </a:solidFill>
              </a:rPr>
              <a:t>添加标题</a:t>
            </a:r>
          </a:p>
        </p:txBody>
      </p:sp>
      <p:sp>
        <p:nvSpPr>
          <p:cNvPr id="17" name="ïṧ1îḓe"/>
          <p:cNvSpPr/>
          <p:nvPr/>
        </p:nvSpPr>
        <p:spPr bwMode="auto">
          <a:xfrm>
            <a:off x="8130211" y="4623884"/>
            <a:ext cx="3143315" cy="668793"/>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spcBef>
                <a:spcPct val="0"/>
              </a:spcBef>
            </a:pPr>
            <a:r>
              <a:rPr lang="zh-CN" altLang="en-US" sz="1200" dirty="0">
                <a:solidFill>
                  <a:schemeClr val="bg1">
                    <a:lumMod val="65000"/>
                  </a:schemeClr>
                </a:solidFill>
              </a:rPr>
              <a:t>双击输入替换内容</a:t>
            </a:r>
            <a:endParaRPr lang="en-US" altLang="zh-CN" sz="1200" dirty="0">
              <a:solidFill>
                <a:schemeClr val="bg1">
                  <a:lumMod val="65000"/>
                </a:schemeClr>
              </a:solidFill>
            </a:endParaRPr>
          </a:p>
          <a:p>
            <a:pPr>
              <a:lnSpc>
                <a:spcPct val="130000"/>
              </a:lnSpc>
              <a:spcBef>
                <a:spcPct val="0"/>
              </a:spcBef>
            </a:pPr>
            <a:r>
              <a:rPr lang="zh-CN" altLang="en-US" sz="1200" dirty="0">
                <a:solidFill>
                  <a:schemeClr val="bg1">
                    <a:lumMod val="65000"/>
                  </a:schemeClr>
                </a:solidFill>
              </a:rPr>
              <a:t>编辑轻松设计高效办公双击输入替换内容</a:t>
            </a:r>
            <a:endParaRPr lang="en-US" altLang="zh-CN" sz="1200" dirty="0">
              <a:solidFill>
                <a:schemeClr val="bg1">
                  <a:lumMod val="65000"/>
                </a:schemeClr>
              </a:solidFill>
            </a:endParaRPr>
          </a:p>
          <a:p>
            <a:pPr>
              <a:lnSpc>
                <a:spcPct val="130000"/>
              </a:lnSpc>
              <a:spcBef>
                <a:spcPct val="0"/>
              </a:spcBef>
            </a:pPr>
            <a:endParaRPr lang="zh-CN" altLang="en-US" sz="1200" dirty="0">
              <a:solidFill>
                <a:schemeClr val="bg1">
                  <a:lumMod val="65000"/>
                </a:schemeClr>
              </a:solidFill>
            </a:endParaRPr>
          </a:p>
        </p:txBody>
      </p:sp>
      <p:sp>
        <p:nvSpPr>
          <p:cNvPr id="18" name="ï$ľïḋé"/>
          <p:cNvSpPr txBox="1"/>
          <p:nvPr/>
        </p:nvSpPr>
        <p:spPr bwMode="auto">
          <a:xfrm>
            <a:off x="991892" y="4312385"/>
            <a:ext cx="3069896"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600" dirty="0">
                <a:solidFill>
                  <a:schemeClr val="accent2"/>
                </a:solidFill>
              </a:rPr>
              <a:t>添加标题</a:t>
            </a:r>
          </a:p>
        </p:txBody>
      </p:sp>
      <p:sp>
        <p:nvSpPr>
          <p:cNvPr id="19" name="ïṧ1îḓe"/>
          <p:cNvSpPr/>
          <p:nvPr/>
        </p:nvSpPr>
        <p:spPr bwMode="auto">
          <a:xfrm>
            <a:off x="918473" y="4623884"/>
            <a:ext cx="3143315" cy="668793"/>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spcBef>
                <a:spcPct val="0"/>
              </a:spcBef>
            </a:pPr>
            <a:r>
              <a:rPr lang="zh-CN" altLang="en-US" sz="1200" dirty="0">
                <a:solidFill>
                  <a:schemeClr val="bg1">
                    <a:lumMod val="65000"/>
                  </a:schemeClr>
                </a:solidFill>
              </a:rPr>
              <a:t>双击输入替换内容</a:t>
            </a:r>
            <a:endParaRPr lang="en-US" altLang="zh-CN" sz="1200" dirty="0">
              <a:solidFill>
                <a:schemeClr val="bg1">
                  <a:lumMod val="65000"/>
                </a:schemeClr>
              </a:solidFill>
            </a:endParaRPr>
          </a:p>
          <a:p>
            <a:pPr algn="r">
              <a:lnSpc>
                <a:spcPct val="130000"/>
              </a:lnSpc>
              <a:spcBef>
                <a:spcPct val="0"/>
              </a:spcBef>
            </a:pPr>
            <a:r>
              <a:rPr lang="zh-CN" altLang="en-US" sz="1200" dirty="0">
                <a:solidFill>
                  <a:schemeClr val="bg1">
                    <a:lumMod val="65000"/>
                  </a:schemeClr>
                </a:solidFill>
              </a:rPr>
              <a:t>编辑轻松设计高效办公双击输入替换内容</a:t>
            </a:r>
            <a:endParaRPr lang="en-US" altLang="zh-CN" sz="1200" dirty="0">
              <a:solidFill>
                <a:schemeClr val="bg1">
                  <a:lumMod val="65000"/>
                </a:schemeClr>
              </a:solidFill>
            </a:endParaRPr>
          </a:p>
          <a:p>
            <a:pPr algn="r">
              <a:lnSpc>
                <a:spcPct val="130000"/>
              </a:lnSpc>
              <a:spcBef>
                <a:spcPct val="0"/>
              </a:spcBef>
            </a:pPr>
            <a:endParaRPr lang="zh-CN" altLang="en-US" sz="1200" dirty="0">
              <a:solidFill>
                <a:schemeClr val="bg1">
                  <a:lumMod val="65000"/>
                </a:schemeClr>
              </a:solidFill>
            </a:endParaRPr>
          </a:p>
        </p:txBody>
      </p:sp>
      <p:pic>
        <p:nvPicPr>
          <p:cNvPr id="7" name="图片 6" descr="图片包含 监视器, 电子产品, 电视, 陈列&#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348" y="2401831"/>
            <a:ext cx="3474722" cy="20543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8" fill="hold" grpId="0" nodeType="afterEffect" p14:presetBounceEnd="48000">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14:bounceEnd="48000">
                                          <p:cBhvr additive="base">
                                            <p:cTn id="18" dur="750" fill="hold"/>
                                            <p:tgtEl>
                                              <p:spTgt spid="14"/>
                                            </p:tgtEl>
                                            <p:attrNameLst>
                                              <p:attrName>ppt_x</p:attrName>
                                            </p:attrNameLst>
                                          </p:cBhvr>
                                          <p:tavLst>
                                            <p:tav tm="0">
                                              <p:val>
                                                <p:strVal val="0-#ppt_w/2"/>
                                              </p:val>
                                            </p:tav>
                                            <p:tav tm="100000">
                                              <p:val>
                                                <p:strVal val="#ppt_x"/>
                                              </p:val>
                                            </p:tav>
                                          </p:tavLst>
                                        </p:anim>
                                        <p:anim calcmode="lin" valueType="num" p14:bounceEnd="48000">
                                          <p:cBhvr additive="base">
                                            <p:cTn id="19" dur="75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14:presetBounceEnd="48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48000">
                                          <p:cBhvr additive="base">
                                            <p:cTn id="22" dur="750" fill="hold"/>
                                            <p:tgtEl>
                                              <p:spTgt spid="10"/>
                                            </p:tgtEl>
                                            <p:attrNameLst>
                                              <p:attrName>ppt_x</p:attrName>
                                            </p:attrNameLst>
                                          </p:cBhvr>
                                          <p:tavLst>
                                            <p:tav tm="0">
                                              <p:val>
                                                <p:strVal val="0-#ppt_w/2"/>
                                              </p:val>
                                            </p:tav>
                                            <p:tav tm="100000">
                                              <p:val>
                                                <p:strVal val="#ppt_x"/>
                                              </p:val>
                                            </p:tav>
                                          </p:tavLst>
                                        </p:anim>
                                        <p:anim calcmode="lin" valueType="num" p14:bounceEnd="48000">
                                          <p:cBhvr additive="base">
                                            <p:cTn id="23" dur="75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14:presetBounceEnd="48000">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14:bounceEnd="48000">
                                          <p:cBhvr additive="base">
                                            <p:cTn id="26" dur="750" fill="hold"/>
                                            <p:tgtEl>
                                              <p:spTgt spid="18"/>
                                            </p:tgtEl>
                                            <p:attrNameLst>
                                              <p:attrName>ppt_x</p:attrName>
                                            </p:attrNameLst>
                                          </p:cBhvr>
                                          <p:tavLst>
                                            <p:tav tm="0">
                                              <p:val>
                                                <p:strVal val="0-#ppt_w/2"/>
                                              </p:val>
                                            </p:tav>
                                            <p:tav tm="100000">
                                              <p:val>
                                                <p:strVal val="#ppt_x"/>
                                              </p:val>
                                            </p:tav>
                                          </p:tavLst>
                                        </p:anim>
                                        <p:anim calcmode="lin" valueType="num" p14:bounceEnd="48000">
                                          <p:cBhvr additive="base">
                                            <p:cTn id="27" dur="750" fill="hold"/>
                                            <p:tgtEl>
                                              <p:spTgt spid="1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14:presetBounceEnd="48000">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14:bounceEnd="48000">
                                          <p:cBhvr additive="base">
                                            <p:cTn id="30" dur="750" fill="hold"/>
                                            <p:tgtEl>
                                              <p:spTgt spid="16"/>
                                            </p:tgtEl>
                                            <p:attrNameLst>
                                              <p:attrName>ppt_x</p:attrName>
                                            </p:attrNameLst>
                                          </p:cBhvr>
                                          <p:tavLst>
                                            <p:tav tm="0">
                                              <p:val>
                                                <p:strVal val="1+#ppt_w/2"/>
                                              </p:val>
                                            </p:tav>
                                            <p:tav tm="100000">
                                              <p:val>
                                                <p:strVal val="#ppt_x"/>
                                              </p:val>
                                            </p:tav>
                                          </p:tavLst>
                                        </p:anim>
                                        <p:anim calcmode="lin" valueType="num" p14:bounceEnd="48000">
                                          <p:cBhvr additive="base">
                                            <p:cTn id="31" dur="750" fill="hold"/>
                                            <p:tgtEl>
                                              <p:spTgt spid="16"/>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14:presetBounceEnd="48000">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14:bounceEnd="48000">
                                          <p:cBhvr additive="base">
                                            <p:cTn id="34" dur="750" fill="hold"/>
                                            <p:tgtEl>
                                              <p:spTgt spid="8"/>
                                            </p:tgtEl>
                                            <p:attrNameLst>
                                              <p:attrName>ppt_x</p:attrName>
                                            </p:attrNameLst>
                                          </p:cBhvr>
                                          <p:tavLst>
                                            <p:tav tm="0">
                                              <p:val>
                                                <p:strVal val="1+#ppt_w/2"/>
                                              </p:val>
                                            </p:tav>
                                            <p:tav tm="100000">
                                              <p:val>
                                                <p:strVal val="#ppt_x"/>
                                              </p:val>
                                            </p:tav>
                                          </p:tavLst>
                                        </p:anim>
                                        <p:anim calcmode="lin" valueType="num" p14:bounceEnd="48000">
                                          <p:cBhvr additive="base">
                                            <p:cTn id="35" dur="75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14:presetBounceEnd="48000">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14:bounceEnd="48000">
                                          <p:cBhvr additive="base">
                                            <p:cTn id="38" dur="750" fill="hold"/>
                                            <p:tgtEl>
                                              <p:spTgt spid="12"/>
                                            </p:tgtEl>
                                            <p:attrNameLst>
                                              <p:attrName>ppt_x</p:attrName>
                                            </p:attrNameLst>
                                          </p:cBhvr>
                                          <p:tavLst>
                                            <p:tav tm="0">
                                              <p:val>
                                                <p:strVal val="1+#ppt_w/2"/>
                                              </p:val>
                                            </p:tav>
                                            <p:tav tm="100000">
                                              <p:val>
                                                <p:strVal val="#ppt_x"/>
                                              </p:val>
                                            </p:tav>
                                          </p:tavLst>
                                        </p:anim>
                                        <p:anim calcmode="lin" valueType="num" p14:bounceEnd="48000">
                                          <p:cBhvr additive="base">
                                            <p:cTn id="39" dur="75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P spid="10" grpId="0"/>
          <p:bldP spid="11" grpId="0"/>
          <p:bldP spid="12" grpId="0"/>
          <p:bldP spid="13" grpId="0"/>
          <p:bldP spid="14" grpId="0"/>
          <p:bldP spid="15"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750" fill="hold"/>
                                            <p:tgtEl>
                                              <p:spTgt spid="14"/>
                                            </p:tgtEl>
                                            <p:attrNameLst>
                                              <p:attrName>ppt_x</p:attrName>
                                            </p:attrNameLst>
                                          </p:cBhvr>
                                          <p:tavLst>
                                            <p:tav tm="0">
                                              <p:val>
                                                <p:strVal val="0-#ppt_w/2"/>
                                              </p:val>
                                            </p:tav>
                                            <p:tav tm="100000">
                                              <p:val>
                                                <p:strVal val="#ppt_x"/>
                                              </p:val>
                                            </p:tav>
                                          </p:tavLst>
                                        </p:anim>
                                        <p:anim calcmode="lin" valueType="num">
                                          <p:cBhvr additive="base">
                                            <p:cTn id="19" dur="75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750" fill="hold"/>
                                            <p:tgtEl>
                                              <p:spTgt spid="10"/>
                                            </p:tgtEl>
                                            <p:attrNameLst>
                                              <p:attrName>ppt_x</p:attrName>
                                            </p:attrNameLst>
                                          </p:cBhvr>
                                          <p:tavLst>
                                            <p:tav tm="0">
                                              <p:val>
                                                <p:strVal val="0-#ppt_w/2"/>
                                              </p:val>
                                            </p:tav>
                                            <p:tav tm="100000">
                                              <p:val>
                                                <p:strVal val="#ppt_x"/>
                                              </p:val>
                                            </p:tav>
                                          </p:tavLst>
                                        </p:anim>
                                        <p:anim calcmode="lin" valueType="num">
                                          <p:cBhvr additive="base">
                                            <p:cTn id="23" dur="75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750" fill="hold"/>
                                            <p:tgtEl>
                                              <p:spTgt spid="18"/>
                                            </p:tgtEl>
                                            <p:attrNameLst>
                                              <p:attrName>ppt_x</p:attrName>
                                            </p:attrNameLst>
                                          </p:cBhvr>
                                          <p:tavLst>
                                            <p:tav tm="0">
                                              <p:val>
                                                <p:strVal val="0-#ppt_w/2"/>
                                              </p:val>
                                            </p:tav>
                                            <p:tav tm="100000">
                                              <p:val>
                                                <p:strVal val="#ppt_x"/>
                                              </p:val>
                                            </p:tav>
                                          </p:tavLst>
                                        </p:anim>
                                        <p:anim calcmode="lin" valueType="num">
                                          <p:cBhvr additive="base">
                                            <p:cTn id="27" dur="750" fill="hold"/>
                                            <p:tgtEl>
                                              <p:spTgt spid="1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750" fill="hold"/>
                                            <p:tgtEl>
                                              <p:spTgt spid="16"/>
                                            </p:tgtEl>
                                            <p:attrNameLst>
                                              <p:attrName>ppt_x</p:attrName>
                                            </p:attrNameLst>
                                          </p:cBhvr>
                                          <p:tavLst>
                                            <p:tav tm="0">
                                              <p:val>
                                                <p:strVal val="1+#ppt_w/2"/>
                                              </p:val>
                                            </p:tav>
                                            <p:tav tm="100000">
                                              <p:val>
                                                <p:strVal val="#ppt_x"/>
                                              </p:val>
                                            </p:tav>
                                          </p:tavLst>
                                        </p:anim>
                                        <p:anim calcmode="lin" valueType="num">
                                          <p:cBhvr additive="base">
                                            <p:cTn id="31" dur="750" fill="hold"/>
                                            <p:tgtEl>
                                              <p:spTgt spid="16"/>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750" fill="hold"/>
                                            <p:tgtEl>
                                              <p:spTgt spid="8"/>
                                            </p:tgtEl>
                                            <p:attrNameLst>
                                              <p:attrName>ppt_x</p:attrName>
                                            </p:attrNameLst>
                                          </p:cBhvr>
                                          <p:tavLst>
                                            <p:tav tm="0">
                                              <p:val>
                                                <p:strVal val="1+#ppt_w/2"/>
                                              </p:val>
                                            </p:tav>
                                            <p:tav tm="100000">
                                              <p:val>
                                                <p:strVal val="#ppt_x"/>
                                              </p:val>
                                            </p:tav>
                                          </p:tavLst>
                                        </p:anim>
                                        <p:anim calcmode="lin" valueType="num">
                                          <p:cBhvr additive="base">
                                            <p:cTn id="35" dur="75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750" fill="hold"/>
                                            <p:tgtEl>
                                              <p:spTgt spid="12"/>
                                            </p:tgtEl>
                                            <p:attrNameLst>
                                              <p:attrName>ppt_x</p:attrName>
                                            </p:attrNameLst>
                                          </p:cBhvr>
                                          <p:tavLst>
                                            <p:tav tm="0">
                                              <p:val>
                                                <p:strVal val="1+#ppt_w/2"/>
                                              </p:val>
                                            </p:tav>
                                            <p:tav tm="100000">
                                              <p:val>
                                                <p:strVal val="#ppt_x"/>
                                              </p:val>
                                            </p:tav>
                                          </p:tavLst>
                                        </p:anim>
                                        <p:anim calcmode="lin" valueType="num">
                                          <p:cBhvr additive="base">
                                            <p:cTn id="39" dur="75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P spid="10" grpId="0"/>
          <p:bldP spid="11" grpId="0"/>
          <p:bldP spid="12" grpId="0"/>
          <p:bldP spid="13" grpId="0"/>
          <p:bldP spid="14" grpId="0"/>
          <p:bldP spid="15" grpId="0"/>
          <p:bldP spid="16" grpId="0"/>
          <p:bldP spid="17" grpId="0"/>
          <p:bldP spid="18" grpId="0"/>
          <p:bldP spid="1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20500" r="19472"/>
          <a:stretch>
            <a:fillRect/>
          </a:stretch>
        </p:blipFill>
        <p:spPr>
          <a:xfrm>
            <a:off x="2" y="0"/>
            <a:ext cx="7381874" cy="6858000"/>
          </a:xfrm>
          <a:custGeom>
            <a:avLst/>
            <a:gdLst>
              <a:gd name="connsiteX0" fmla="*/ 0 w 7772399"/>
              <a:gd name="connsiteY0" fmla="*/ 0 h 6858000"/>
              <a:gd name="connsiteX1" fmla="*/ 4605718 w 7772399"/>
              <a:gd name="connsiteY1" fmla="*/ 0 h 6858000"/>
              <a:gd name="connsiteX2" fmla="*/ 7772399 w 7772399"/>
              <a:gd name="connsiteY2" fmla="*/ 6858000 h 6858000"/>
              <a:gd name="connsiteX3" fmla="*/ 3166680 w 7772399"/>
              <a:gd name="connsiteY3" fmla="*/ 6858000 h 6858000"/>
              <a:gd name="connsiteX4" fmla="*/ 0 w 7772399"/>
              <a:gd name="connsiteY4" fmla="*/ 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99" h="6858000">
                <a:moveTo>
                  <a:pt x="0" y="0"/>
                </a:moveTo>
                <a:lnTo>
                  <a:pt x="4605718" y="0"/>
                </a:lnTo>
                <a:lnTo>
                  <a:pt x="7772399" y="6858000"/>
                </a:lnTo>
                <a:lnTo>
                  <a:pt x="3166680" y="6858000"/>
                </a:lnTo>
                <a:lnTo>
                  <a:pt x="0" y="2"/>
                </a:lnTo>
                <a:close/>
              </a:path>
            </a:pathLst>
          </a:custGeom>
        </p:spPr>
      </p:pic>
      <p:sp>
        <p:nvSpPr>
          <p:cNvPr id="5" name="文本框 4"/>
          <p:cNvSpPr txBox="1"/>
          <p:nvPr/>
        </p:nvSpPr>
        <p:spPr>
          <a:xfrm>
            <a:off x="6534150" y="2143125"/>
            <a:ext cx="1962140" cy="553998"/>
          </a:xfrm>
          <a:prstGeom prst="rect">
            <a:avLst/>
          </a:prstGeom>
          <a:noFill/>
        </p:spPr>
        <p:txBody>
          <a:bodyPr wrap="none" lIns="0" tIns="0" rIns="0" bIns="0" rtlCol="0">
            <a:spAutoFit/>
          </a:bodyPr>
          <a:lstStyle/>
          <a:p>
            <a:r>
              <a:rPr lang="en-US" altLang="zh-CN" sz="3600" dirty="0">
                <a:solidFill>
                  <a:schemeClr val="tx1">
                    <a:lumMod val="75000"/>
                    <a:lumOff val="25000"/>
                  </a:schemeClr>
                </a:solidFill>
                <a:latin typeface="+mj-ea"/>
                <a:ea typeface="+mj-ea"/>
              </a:rPr>
              <a:t>PART 04</a:t>
            </a:r>
            <a:endParaRPr lang="zh-CN" altLang="en-US" sz="3600" dirty="0">
              <a:solidFill>
                <a:schemeClr val="tx1">
                  <a:lumMod val="75000"/>
                  <a:lumOff val="25000"/>
                </a:schemeClr>
              </a:solidFill>
              <a:latin typeface="+mj-ea"/>
              <a:ea typeface="+mj-ea"/>
            </a:endParaRPr>
          </a:p>
        </p:txBody>
      </p:sp>
      <p:sp>
        <p:nvSpPr>
          <p:cNvPr id="6" name="文本框 5"/>
          <p:cNvSpPr txBox="1"/>
          <p:nvPr/>
        </p:nvSpPr>
        <p:spPr>
          <a:xfrm>
            <a:off x="6534150" y="2789456"/>
            <a:ext cx="3924151" cy="738664"/>
          </a:xfrm>
          <a:prstGeom prst="rect">
            <a:avLst/>
          </a:prstGeom>
          <a:noFill/>
        </p:spPr>
        <p:txBody>
          <a:bodyPr wrap="none" lIns="0" tIns="0" rIns="0" bIns="0" rtlCol="0">
            <a:spAutoFit/>
          </a:bodyPr>
          <a:lstStyle/>
          <a:p>
            <a:r>
              <a:rPr lang="zh-CN" altLang="en-US" sz="4800" spc="300" dirty="0">
                <a:solidFill>
                  <a:schemeClr val="tx1">
                    <a:lumMod val="75000"/>
                    <a:lumOff val="25000"/>
                  </a:schemeClr>
                </a:solidFill>
                <a:latin typeface="+mj-ea"/>
                <a:ea typeface="+mj-ea"/>
              </a:rPr>
              <a:t>企业未来规划</a:t>
            </a:r>
          </a:p>
        </p:txBody>
      </p:sp>
      <p:sp>
        <p:nvSpPr>
          <p:cNvPr id="7" name="文本框 6"/>
          <p:cNvSpPr txBox="1"/>
          <p:nvPr/>
        </p:nvSpPr>
        <p:spPr>
          <a:xfrm>
            <a:off x="6534150" y="3742089"/>
            <a:ext cx="5117847" cy="553998"/>
          </a:xfrm>
          <a:prstGeom prst="rect">
            <a:avLst/>
          </a:prstGeom>
          <a:noFill/>
        </p:spPr>
        <p:txBody>
          <a:bodyPr wrap="square" lIns="0" tIns="0" rIns="0" bIns="0" rtlCol="0">
            <a:spAutoFit/>
          </a:bodyPr>
          <a:lstStyle/>
          <a:p>
            <a:pPr>
              <a:lnSpc>
                <a:spcPct val="150000"/>
              </a:lnSpc>
            </a:pPr>
            <a:r>
              <a:rPr lang="zh-CN" altLang="en-US" sz="1200" dirty="0">
                <a:solidFill>
                  <a:schemeClr val="bg1">
                    <a:lumMod val="50000"/>
                  </a:schemeClr>
                </a:solidFill>
                <a:effectLst/>
                <a:latin typeface="+mn-ea"/>
              </a:rPr>
              <a:t>双击输入替换内容编辑轻松设计高效办公。双击输入替换内容。编辑轻松设计高效办公。双击输入替换内容编辑。</a:t>
            </a:r>
          </a:p>
        </p:txBody>
      </p:sp>
      <p:cxnSp>
        <p:nvCxnSpPr>
          <p:cNvPr id="9" name="直接连接符 8"/>
          <p:cNvCxnSpPr/>
          <p:nvPr/>
        </p:nvCxnSpPr>
        <p:spPr>
          <a:xfrm>
            <a:off x="6534150" y="3635105"/>
            <a:ext cx="5146422" cy="0"/>
          </a:xfrm>
          <a:prstGeom prst="line">
            <a:avLst/>
          </a:prstGeom>
          <a:ln>
            <a:solidFill>
              <a:srgbClr val="F07D2D"/>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 name="矩形 33"/>
          <p:cNvSpPr/>
          <p:nvPr/>
        </p:nvSpPr>
        <p:spPr>
          <a:xfrm>
            <a:off x="0" y="0"/>
            <a:ext cx="12192000" cy="6858000"/>
          </a:xfrm>
          <a:prstGeom prst="rect">
            <a:avLst/>
          </a:prstGeom>
          <a:solidFill>
            <a:schemeClr val="tx2">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0"/>
            <a:ext cx="7972425" cy="6858000"/>
            <a:chOff x="0" y="0"/>
            <a:chExt cx="7972425" cy="6858000"/>
          </a:xfrm>
        </p:grpSpPr>
        <p:sp>
          <p:nvSpPr>
            <p:cNvPr id="6" name="平行四边形 5"/>
            <p:cNvSpPr/>
            <p:nvPr/>
          </p:nvSpPr>
          <p:spPr>
            <a:xfrm>
              <a:off x="0" y="0"/>
              <a:ext cx="7972425" cy="6858000"/>
            </a:xfrm>
            <a:prstGeom prst="parallelogram">
              <a:avLst>
                <a:gd name="adj" fmla="val 31870"/>
              </a:avLst>
            </a:prstGeom>
            <a:gradFill>
              <a:gsLst>
                <a:gs pos="40000">
                  <a:srgbClr val="F07D2D"/>
                </a:gs>
                <a:gs pos="100000">
                  <a:srgbClr val="F07D2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524125" y="470327"/>
              <a:ext cx="4392100" cy="830997"/>
            </a:xfrm>
            <a:prstGeom prst="rect">
              <a:avLst/>
            </a:prstGeom>
            <a:noFill/>
          </p:spPr>
          <p:txBody>
            <a:bodyPr wrap="none" rtlCol="0">
              <a:spAutoFit/>
            </a:bodyPr>
            <a:lstStyle/>
            <a:p>
              <a:r>
                <a:rPr lang="en-US" altLang="zh-CN" sz="4800" i="1" spc="600" dirty="0">
                  <a:solidFill>
                    <a:schemeClr val="bg1"/>
                  </a:solidFill>
                  <a:latin typeface="+mj-lt"/>
                </a:rPr>
                <a:t>CONTENTS</a:t>
              </a:r>
              <a:endParaRPr lang="zh-CN" altLang="en-US" sz="4800" i="1" spc="600" dirty="0">
                <a:solidFill>
                  <a:schemeClr val="bg1"/>
                </a:solidFill>
                <a:latin typeface="+mj-lt"/>
              </a:endParaRPr>
            </a:p>
          </p:txBody>
        </p:sp>
      </p:grpSp>
      <p:grpSp>
        <p:nvGrpSpPr>
          <p:cNvPr id="28" name="组合 27"/>
          <p:cNvGrpSpPr/>
          <p:nvPr/>
        </p:nvGrpSpPr>
        <p:grpSpPr>
          <a:xfrm>
            <a:off x="2092326" y="1673226"/>
            <a:ext cx="4303785" cy="847844"/>
            <a:chOff x="1838326" y="1647826"/>
            <a:chExt cx="4303785" cy="847844"/>
          </a:xfrm>
        </p:grpSpPr>
        <p:sp>
          <p:nvSpPr>
            <p:cNvPr id="35" name="平行四边形 34"/>
            <p:cNvSpPr/>
            <p:nvPr/>
          </p:nvSpPr>
          <p:spPr>
            <a:xfrm>
              <a:off x="1838326" y="1771651"/>
              <a:ext cx="685799" cy="589934"/>
            </a:xfrm>
            <a:prstGeom prst="parallelogram">
              <a:avLst>
                <a:gd name="adj" fmla="val 318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ctr"/>
              <a:r>
                <a:rPr lang="en-US" altLang="zh-CN" sz="2800" i="1" dirty="0">
                  <a:solidFill>
                    <a:srgbClr val="F07D2D"/>
                  </a:solidFill>
                </a:rPr>
                <a:t>1</a:t>
              </a:r>
              <a:endParaRPr lang="zh-CN" altLang="en-US" sz="2800" i="1" dirty="0">
                <a:solidFill>
                  <a:srgbClr val="F07D2D"/>
                </a:solidFill>
              </a:endParaRPr>
            </a:p>
          </p:txBody>
        </p:sp>
        <p:sp>
          <p:nvSpPr>
            <p:cNvPr id="2" name="文本框 1"/>
            <p:cNvSpPr txBox="1"/>
            <p:nvPr/>
          </p:nvSpPr>
          <p:spPr>
            <a:xfrm>
              <a:off x="2508884" y="1647826"/>
              <a:ext cx="2954655" cy="646331"/>
            </a:xfrm>
            <a:prstGeom prst="rect">
              <a:avLst/>
            </a:prstGeom>
            <a:noFill/>
          </p:spPr>
          <p:txBody>
            <a:bodyPr wrap="none" rtlCol="0">
              <a:spAutoFit/>
            </a:bodyPr>
            <a:lstStyle/>
            <a:p>
              <a:r>
                <a:rPr lang="zh-CN" altLang="en-US" sz="3600" i="1" dirty="0">
                  <a:solidFill>
                    <a:schemeClr val="bg1"/>
                  </a:solidFill>
                </a:rPr>
                <a:t>企业文化简介</a:t>
              </a:r>
            </a:p>
          </p:txBody>
        </p:sp>
        <p:sp>
          <p:nvSpPr>
            <p:cNvPr id="27" name="文本框 26"/>
            <p:cNvSpPr txBox="1"/>
            <p:nvPr/>
          </p:nvSpPr>
          <p:spPr>
            <a:xfrm>
              <a:off x="3444065" y="2157116"/>
              <a:ext cx="2698046" cy="338554"/>
            </a:xfrm>
            <a:prstGeom prst="rect">
              <a:avLst/>
            </a:prstGeom>
            <a:noFill/>
          </p:spPr>
          <p:txBody>
            <a:bodyPr wrap="none" rtlCol="0">
              <a:spAutoFit/>
            </a:bodyPr>
            <a:lstStyle/>
            <a:p>
              <a:r>
                <a:rPr lang="en-US" altLang="zh-CN" sz="1600" i="1" dirty="0">
                  <a:solidFill>
                    <a:schemeClr val="bg1"/>
                  </a:solidFill>
                </a:rPr>
                <a:t>Please input your text here</a:t>
              </a:r>
              <a:endParaRPr lang="zh-CN" altLang="en-US" sz="1600" i="1" dirty="0">
                <a:solidFill>
                  <a:schemeClr val="bg1"/>
                </a:solidFill>
              </a:endParaRPr>
            </a:p>
          </p:txBody>
        </p:sp>
      </p:grpSp>
      <p:grpSp>
        <p:nvGrpSpPr>
          <p:cNvPr id="37" name="组合 36"/>
          <p:cNvGrpSpPr/>
          <p:nvPr/>
        </p:nvGrpSpPr>
        <p:grpSpPr>
          <a:xfrm>
            <a:off x="1700718" y="2820459"/>
            <a:ext cx="4619064" cy="878622"/>
            <a:chOff x="1838326" y="1647826"/>
            <a:chExt cx="4619064" cy="878622"/>
          </a:xfrm>
        </p:grpSpPr>
        <p:sp>
          <p:nvSpPr>
            <p:cNvPr id="38" name="平行四边形 37"/>
            <p:cNvSpPr/>
            <p:nvPr/>
          </p:nvSpPr>
          <p:spPr>
            <a:xfrm>
              <a:off x="1838326" y="1771651"/>
              <a:ext cx="685799" cy="589934"/>
            </a:xfrm>
            <a:prstGeom prst="parallelogram">
              <a:avLst>
                <a:gd name="adj" fmla="val 318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ctr"/>
              <a:r>
                <a:rPr lang="en-US" altLang="zh-CN" sz="2800" i="1" dirty="0">
                  <a:solidFill>
                    <a:srgbClr val="F07D2D"/>
                  </a:solidFill>
                </a:rPr>
                <a:t>2</a:t>
              </a:r>
              <a:endParaRPr lang="zh-CN" altLang="en-US" sz="2800" i="1" dirty="0">
                <a:solidFill>
                  <a:srgbClr val="F07D2D"/>
                </a:solidFill>
              </a:endParaRPr>
            </a:p>
          </p:txBody>
        </p:sp>
        <p:sp>
          <p:nvSpPr>
            <p:cNvPr id="39" name="文本框 38"/>
            <p:cNvSpPr txBox="1"/>
            <p:nvPr/>
          </p:nvSpPr>
          <p:spPr>
            <a:xfrm>
              <a:off x="2508884" y="1647826"/>
              <a:ext cx="2954655" cy="646331"/>
            </a:xfrm>
            <a:prstGeom prst="rect">
              <a:avLst/>
            </a:prstGeom>
            <a:noFill/>
          </p:spPr>
          <p:txBody>
            <a:bodyPr wrap="none" rtlCol="0">
              <a:spAutoFit/>
            </a:bodyPr>
            <a:lstStyle/>
            <a:p>
              <a:r>
                <a:rPr lang="zh-CN" altLang="en-US" sz="3600" i="1" dirty="0">
                  <a:solidFill>
                    <a:schemeClr val="bg1"/>
                  </a:solidFill>
                </a:rPr>
                <a:t>企业项目介绍</a:t>
              </a:r>
            </a:p>
          </p:txBody>
        </p:sp>
        <p:sp>
          <p:nvSpPr>
            <p:cNvPr id="40" name="文本框 39"/>
            <p:cNvSpPr txBox="1"/>
            <p:nvPr/>
          </p:nvSpPr>
          <p:spPr>
            <a:xfrm>
              <a:off x="3444065" y="2157116"/>
              <a:ext cx="3013325" cy="369332"/>
            </a:xfrm>
            <a:prstGeom prst="rect">
              <a:avLst/>
            </a:prstGeom>
            <a:noFill/>
          </p:spPr>
          <p:txBody>
            <a:bodyPr wrap="none" rtlCol="0">
              <a:spAutoFit/>
            </a:bodyPr>
            <a:lstStyle>
              <a:defPPr>
                <a:defRPr lang="zh-CN"/>
              </a:defPPr>
              <a:lvl1pPr>
                <a:defRPr sz="1600" i="1">
                  <a:solidFill>
                    <a:schemeClr val="bg1"/>
                  </a:solidFill>
                </a:defRPr>
              </a:lvl1pPr>
            </a:lstStyle>
            <a:p>
              <a:r>
                <a:rPr lang="en-US" altLang="zh-CN" dirty="0"/>
                <a:t>Please input your text here</a:t>
              </a:r>
              <a:endParaRPr lang="zh-CN" altLang="en-US" dirty="0"/>
            </a:p>
          </p:txBody>
        </p:sp>
      </p:grpSp>
      <p:grpSp>
        <p:nvGrpSpPr>
          <p:cNvPr id="41" name="组合 40"/>
          <p:cNvGrpSpPr/>
          <p:nvPr/>
        </p:nvGrpSpPr>
        <p:grpSpPr>
          <a:xfrm>
            <a:off x="1309109" y="3967692"/>
            <a:ext cx="4619064" cy="878622"/>
            <a:chOff x="1838326" y="1647826"/>
            <a:chExt cx="4619064" cy="878622"/>
          </a:xfrm>
        </p:grpSpPr>
        <p:sp>
          <p:nvSpPr>
            <p:cNvPr id="42" name="平行四边形 41"/>
            <p:cNvSpPr/>
            <p:nvPr/>
          </p:nvSpPr>
          <p:spPr>
            <a:xfrm>
              <a:off x="1838326" y="1771651"/>
              <a:ext cx="685799" cy="589934"/>
            </a:xfrm>
            <a:prstGeom prst="parallelogram">
              <a:avLst>
                <a:gd name="adj" fmla="val 318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ctr"/>
              <a:r>
                <a:rPr lang="en-US" altLang="zh-CN" sz="2800" i="1" dirty="0">
                  <a:solidFill>
                    <a:srgbClr val="F07D2D"/>
                  </a:solidFill>
                </a:rPr>
                <a:t>3</a:t>
              </a:r>
              <a:endParaRPr lang="zh-CN" altLang="en-US" sz="2800" i="1" dirty="0">
                <a:solidFill>
                  <a:srgbClr val="F07D2D"/>
                </a:solidFill>
              </a:endParaRPr>
            </a:p>
          </p:txBody>
        </p:sp>
        <p:sp>
          <p:nvSpPr>
            <p:cNvPr id="43" name="文本框 42"/>
            <p:cNvSpPr txBox="1"/>
            <p:nvPr/>
          </p:nvSpPr>
          <p:spPr>
            <a:xfrm>
              <a:off x="2508884" y="1647826"/>
              <a:ext cx="2954655" cy="646331"/>
            </a:xfrm>
            <a:prstGeom prst="rect">
              <a:avLst/>
            </a:prstGeom>
            <a:noFill/>
          </p:spPr>
          <p:txBody>
            <a:bodyPr wrap="none" rtlCol="0">
              <a:spAutoFit/>
            </a:bodyPr>
            <a:lstStyle/>
            <a:p>
              <a:r>
                <a:rPr lang="zh-CN" altLang="en-US" sz="3600" i="1" dirty="0">
                  <a:solidFill>
                    <a:schemeClr val="bg1"/>
                  </a:solidFill>
                </a:rPr>
                <a:t>企业产品运营</a:t>
              </a:r>
            </a:p>
          </p:txBody>
        </p:sp>
        <p:sp>
          <p:nvSpPr>
            <p:cNvPr id="44" name="文本框 43"/>
            <p:cNvSpPr txBox="1"/>
            <p:nvPr/>
          </p:nvSpPr>
          <p:spPr>
            <a:xfrm>
              <a:off x="3444065" y="2157116"/>
              <a:ext cx="3013325" cy="369332"/>
            </a:xfrm>
            <a:prstGeom prst="rect">
              <a:avLst/>
            </a:prstGeom>
            <a:noFill/>
          </p:spPr>
          <p:txBody>
            <a:bodyPr wrap="none" rtlCol="0">
              <a:spAutoFit/>
            </a:bodyPr>
            <a:lstStyle>
              <a:defPPr>
                <a:defRPr lang="zh-CN"/>
              </a:defPPr>
              <a:lvl1pPr>
                <a:defRPr sz="1600" i="1">
                  <a:solidFill>
                    <a:schemeClr val="bg1"/>
                  </a:solidFill>
                </a:defRPr>
              </a:lvl1pPr>
            </a:lstStyle>
            <a:p>
              <a:r>
                <a:rPr lang="en-US" altLang="zh-CN" dirty="0"/>
                <a:t>Please input your text here</a:t>
              </a:r>
              <a:endParaRPr lang="zh-CN" altLang="en-US" dirty="0"/>
            </a:p>
          </p:txBody>
        </p:sp>
      </p:grpSp>
      <p:grpSp>
        <p:nvGrpSpPr>
          <p:cNvPr id="45" name="组合 44"/>
          <p:cNvGrpSpPr/>
          <p:nvPr/>
        </p:nvGrpSpPr>
        <p:grpSpPr>
          <a:xfrm>
            <a:off x="917500" y="5114926"/>
            <a:ext cx="4619064" cy="878622"/>
            <a:chOff x="1838326" y="1647826"/>
            <a:chExt cx="4619064" cy="878622"/>
          </a:xfrm>
        </p:grpSpPr>
        <p:sp>
          <p:nvSpPr>
            <p:cNvPr id="46" name="平行四边形 45"/>
            <p:cNvSpPr/>
            <p:nvPr/>
          </p:nvSpPr>
          <p:spPr>
            <a:xfrm>
              <a:off x="1838326" y="1771651"/>
              <a:ext cx="685799" cy="589934"/>
            </a:xfrm>
            <a:prstGeom prst="parallelogram">
              <a:avLst>
                <a:gd name="adj" fmla="val 318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ctr"/>
              <a:r>
                <a:rPr lang="en-US" altLang="zh-CN" sz="2800" i="1" dirty="0">
                  <a:solidFill>
                    <a:srgbClr val="F07D2D"/>
                  </a:solidFill>
                </a:rPr>
                <a:t>4</a:t>
              </a:r>
              <a:endParaRPr lang="zh-CN" altLang="en-US" sz="2800" i="1" dirty="0">
                <a:solidFill>
                  <a:srgbClr val="F07D2D"/>
                </a:solidFill>
              </a:endParaRPr>
            </a:p>
          </p:txBody>
        </p:sp>
        <p:sp>
          <p:nvSpPr>
            <p:cNvPr id="47" name="文本框 46"/>
            <p:cNvSpPr txBox="1"/>
            <p:nvPr/>
          </p:nvSpPr>
          <p:spPr>
            <a:xfrm>
              <a:off x="2508884" y="1647826"/>
              <a:ext cx="2954655" cy="646331"/>
            </a:xfrm>
            <a:prstGeom prst="rect">
              <a:avLst/>
            </a:prstGeom>
            <a:noFill/>
          </p:spPr>
          <p:txBody>
            <a:bodyPr wrap="none" rtlCol="0">
              <a:spAutoFit/>
            </a:bodyPr>
            <a:lstStyle/>
            <a:p>
              <a:r>
                <a:rPr lang="zh-CN" altLang="en-US" sz="3600" i="1" dirty="0">
                  <a:solidFill>
                    <a:schemeClr val="bg1"/>
                  </a:solidFill>
                </a:rPr>
                <a:t>企业未来规划</a:t>
              </a:r>
            </a:p>
          </p:txBody>
        </p:sp>
        <p:sp>
          <p:nvSpPr>
            <p:cNvPr id="48" name="文本框 47"/>
            <p:cNvSpPr txBox="1"/>
            <p:nvPr/>
          </p:nvSpPr>
          <p:spPr>
            <a:xfrm>
              <a:off x="3444065" y="2157116"/>
              <a:ext cx="3013325" cy="369332"/>
            </a:xfrm>
            <a:prstGeom prst="rect">
              <a:avLst/>
            </a:prstGeom>
            <a:noFill/>
          </p:spPr>
          <p:txBody>
            <a:bodyPr wrap="none" rtlCol="0">
              <a:spAutoFit/>
            </a:bodyPr>
            <a:lstStyle>
              <a:defPPr>
                <a:defRPr lang="zh-CN"/>
              </a:defPPr>
              <a:lvl1pPr>
                <a:defRPr sz="1600" i="1">
                  <a:solidFill>
                    <a:schemeClr val="bg1"/>
                  </a:solidFill>
                </a:defRPr>
              </a:lvl1pPr>
            </a:lstStyle>
            <a:p>
              <a:r>
                <a:rPr lang="en-US" altLang="zh-CN" dirty="0"/>
                <a:t>Please input your text here</a:t>
              </a:r>
              <a:endParaRPr lang="zh-CN" altLang="en-US" dirty="0"/>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outHorizontal)">
                                      <p:cBhvr>
                                        <p:cTn id="11" dur="500"/>
                                        <p:tgtEl>
                                          <p:spTgt spid="28"/>
                                        </p:tgtEl>
                                      </p:cBhvr>
                                    </p:animEffect>
                                  </p:childTnLst>
                                </p:cTn>
                              </p:par>
                            </p:childTnLst>
                          </p:cTn>
                        </p:par>
                        <p:par>
                          <p:cTn id="12" fill="hold">
                            <p:stCondLst>
                              <p:cond delay="1500"/>
                            </p:stCondLst>
                            <p:childTnLst>
                              <p:par>
                                <p:cTn id="13" presetID="16" presetClass="entr" presetSubtype="42"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outHorizontal)">
                                      <p:cBhvr>
                                        <p:cTn id="15" dur="500"/>
                                        <p:tgtEl>
                                          <p:spTgt spid="37"/>
                                        </p:tgtEl>
                                      </p:cBhvr>
                                    </p:animEffect>
                                  </p:childTnLst>
                                </p:cTn>
                              </p:par>
                            </p:childTnLst>
                          </p:cTn>
                        </p:par>
                        <p:par>
                          <p:cTn id="16" fill="hold">
                            <p:stCondLst>
                              <p:cond delay="2000"/>
                            </p:stCondLst>
                            <p:childTnLst>
                              <p:par>
                                <p:cTn id="17" presetID="16" presetClass="entr" presetSubtype="42"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outHorizontal)">
                                      <p:cBhvr>
                                        <p:cTn id="19" dur="500"/>
                                        <p:tgtEl>
                                          <p:spTgt spid="41"/>
                                        </p:tgtEl>
                                      </p:cBhvr>
                                    </p:animEffect>
                                  </p:childTnLst>
                                </p:cTn>
                              </p:par>
                            </p:childTnLst>
                          </p:cTn>
                        </p:par>
                        <p:par>
                          <p:cTn id="20" fill="hold">
                            <p:stCondLst>
                              <p:cond delay="2500"/>
                            </p:stCondLst>
                            <p:childTnLst>
                              <p:par>
                                <p:cTn id="21" presetID="16" presetClass="entr" presetSubtype="42"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arn(outHorizontal)">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017" y="158228"/>
            <a:ext cx="2031325" cy="461665"/>
          </a:xfrm>
        </p:spPr>
        <p:txBody>
          <a:bodyPr/>
          <a:lstStyle/>
          <a:p>
            <a:r>
              <a:rPr lang="zh-CN" altLang="en-US" dirty="0"/>
              <a:t>企业未来规划</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56" y="1725720"/>
            <a:ext cx="5550719" cy="3564402"/>
          </a:xfrm>
          <a:custGeom>
            <a:avLst/>
            <a:gdLst>
              <a:gd name="connsiteX0" fmla="*/ 0 w 1719651"/>
              <a:gd name="connsiteY0" fmla="*/ 0 h 4038600"/>
              <a:gd name="connsiteX1" fmla="*/ 1719651 w 1719651"/>
              <a:gd name="connsiteY1" fmla="*/ 0 h 4038600"/>
              <a:gd name="connsiteX2" fmla="*/ 1719651 w 1719651"/>
              <a:gd name="connsiteY2" fmla="*/ 4038600 h 4038600"/>
              <a:gd name="connsiteX3" fmla="*/ 0 w 1719651"/>
              <a:gd name="connsiteY3" fmla="*/ 4038600 h 4038600"/>
              <a:gd name="connsiteX4" fmla="*/ 0 w 1719651"/>
              <a:gd name="connsiteY4" fmla="*/ 0 h 403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651" h="4038600">
                <a:moveTo>
                  <a:pt x="0" y="0"/>
                </a:moveTo>
                <a:lnTo>
                  <a:pt x="1719651" y="0"/>
                </a:lnTo>
                <a:lnTo>
                  <a:pt x="1719651" y="4038600"/>
                </a:lnTo>
                <a:lnTo>
                  <a:pt x="0" y="4038600"/>
                </a:lnTo>
                <a:lnTo>
                  <a:pt x="0" y="0"/>
                </a:lnTo>
                <a:close/>
              </a:path>
            </a:pathLst>
          </a:custGeom>
        </p:spPr>
      </p:pic>
      <p:sp>
        <p:nvSpPr>
          <p:cNvPr id="4" name="矩形 3"/>
          <p:cNvSpPr/>
          <p:nvPr/>
        </p:nvSpPr>
        <p:spPr>
          <a:xfrm>
            <a:off x="2428875" y="3295651"/>
            <a:ext cx="4876800" cy="2324100"/>
          </a:xfrm>
          <a:prstGeom prst="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dirty="0"/>
          </a:p>
        </p:txBody>
      </p:sp>
      <p:sp>
        <p:nvSpPr>
          <p:cNvPr id="5" name="文本框 4"/>
          <p:cNvSpPr txBox="1"/>
          <p:nvPr/>
        </p:nvSpPr>
        <p:spPr>
          <a:xfrm>
            <a:off x="2809522" y="3640536"/>
            <a:ext cx="2339102" cy="523220"/>
          </a:xfrm>
          <a:prstGeom prst="rect">
            <a:avLst/>
          </a:prstGeom>
          <a:noFill/>
        </p:spPr>
        <p:txBody>
          <a:bodyPr wrap="none" rtlCol="0">
            <a:spAutoFit/>
          </a:bodyPr>
          <a:lstStyle/>
          <a:p>
            <a:pPr lvl="0"/>
            <a:r>
              <a:rPr lang="zh-CN" altLang="en-US" sz="2800" dirty="0">
                <a:solidFill>
                  <a:schemeClr val="bg1"/>
                </a:solidFill>
                <a:effectLst/>
                <a:latin typeface="+mj-ea"/>
                <a:ea typeface="+mj-ea"/>
              </a:rPr>
              <a:t>输入替换标题</a:t>
            </a:r>
          </a:p>
        </p:txBody>
      </p:sp>
      <p:sp>
        <p:nvSpPr>
          <p:cNvPr id="6" name="文本框 5"/>
          <p:cNvSpPr txBox="1"/>
          <p:nvPr/>
        </p:nvSpPr>
        <p:spPr>
          <a:xfrm>
            <a:off x="2818524" y="4138663"/>
            <a:ext cx="4096626" cy="609398"/>
          </a:xfrm>
          <a:prstGeom prst="rect">
            <a:avLst/>
          </a:prstGeom>
          <a:noFill/>
        </p:spPr>
        <p:txBody>
          <a:bodyPr wrap="square" rtlCol="0">
            <a:spAutoFit/>
          </a:bodyPr>
          <a:lstStyle/>
          <a:p>
            <a:pPr>
              <a:lnSpc>
                <a:spcPct val="120000"/>
              </a:lnSpc>
            </a:pPr>
            <a:r>
              <a:rPr lang="zh-CN" altLang="en-US" sz="1400" dirty="0">
                <a:solidFill>
                  <a:schemeClr val="bg1"/>
                </a:solidFill>
                <a:effectLst/>
                <a:latin typeface="+mn-ea"/>
              </a:rPr>
              <a:t>双击输入替换内容编辑轻松设计高效办公。编辑轻松设计高效办公。</a:t>
            </a:r>
          </a:p>
        </p:txBody>
      </p:sp>
      <p:sp>
        <p:nvSpPr>
          <p:cNvPr id="7" name="文本框 6"/>
          <p:cNvSpPr txBox="1"/>
          <p:nvPr/>
        </p:nvSpPr>
        <p:spPr>
          <a:xfrm>
            <a:off x="2818524" y="4700502"/>
            <a:ext cx="4096626" cy="609398"/>
          </a:xfrm>
          <a:prstGeom prst="rect">
            <a:avLst/>
          </a:prstGeom>
          <a:noFill/>
        </p:spPr>
        <p:txBody>
          <a:bodyPr wrap="square" rtlCol="0">
            <a:spAutoFit/>
          </a:bodyPr>
          <a:lstStyle/>
          <a:p>
            <a:pPr>
              <a:lnSpc>
                <a:spcPct val="120000"/>
              </a:lnSpc>
            </a:pPr>
            <a:r>
              <a:rPr lang="zh-CN" altLang="en-US" sz="1400" dirty="0">
                <a:solidFill>
                  <a:schemeClr val="bg1"/>
                </a:solidFill>
                <a:effectLst/>
                <a:latin typeface="+mn-ea"/>
              </a:rPr>
              <a:t>双击输入替换内容编辑轻松设计高效办公。编辑轻松设计高效办公。</a:t>
            </a:r>
          </a:p>
        </p:txBody>
      </p:sp>
      <p:sp>
        <p:nvSpPr>
          <p:cNvPr id="8" name="iś1îḍé"/>
          <p:cNvSpPr/>
          <p:nvPr/>
        </p:nvSpPr>
        <p:spPr>
          <a:xfrm>
            <a:off x="7979594" y="2476158"/>
            <a:ext cx="2730040" cy="478544"/>
          </a:xfrm>
          <a:prstGeom prst="rect">
            <a:avLst/>
          </a:prstGeom>
        </p:spPr>
        <p:txBody>
          <a:bodyPr wrap="square" lIns="91440" tIns="45720" rIns="91440" bIns="45720">
            <a:normAutofit lnSpcReduction="10000"/>
          </a:bodyPr>
          <a:lstStyle/>
          <a:p>
            <a:pPr>
              <a:lnSpc>
                <a:spcPct val="120000"/>
              </a:lnSpc>
            </a:pPr>
            <a:r>
              <a:rPr lang="zh-CN" altLang="en-US" sz="1100" dirty="0">
                <a:solidFill>
                  <a:schemeClr val="bg2">
                    <a:lumMod val="25000"/>
                  </a:schemeClr>
                </a:solidFill>
              </a:rPr>
              <a:t>双击输入替换内容编辑轻松设计高效办公双击输入替换内容编辑轻松设计高效办公</a:t>
            </a:r>
            <a:endParaRPr lang="en-US" altLang="zh-CN" sz="1100" dirty="0">
              <a:solidFill>
                <a:schemeClr val="bg2">
                  <a:lumMod val="25000"/>
                </a:schemeClr>
              </a:solidFill>
            </a:endParaRPr>
          </a:p>
        </p:txBody>
      </p:sp>
      <p:sp>
        <p:nvSpPr>
          <p:cNvPr id="9" name="ïŝḻîḍé"/>
          <p:cNvSpPr/>
          <p:nvPr/>
        </p:nvSpPr>
        <p:spPr>
          <a:xfrm>
            <a:off x="7979594" y="1853260"/>
            <a:ext cx="997389" cy="646331"/>
          </a:xfrm>
          <a:prstGeom prst="rect">
            <a:avLst/>
          </a:prstGeom>
        </p:spPr>
        <p:txBody>
          <a:bodyPr wrap="none" lIns="91440" tIns="45720" rIns="91440" bIns="45720">
            <a:spAutoFit/>
          </a:bodyPr>
          <a:lstStyle/>
          <a:p>
            <a:r>
              <a:rPr lang="en-US" altLang="zh-CN" sz="3600" dirty="0">
                <a:solidFill>
                  <a:schemeClr val="accent1"/>
                </a:solidFill>
                <a:effectLst/>
                <a:latin typeface="Impact" panose="020B0806030902050204" pitchFamily="34" charset="0"/>
              </a:rPr>
              <a:t>30%</a:t>
            </a:r>
          </a:p>
        </p:txBody>
      </p:sp>
      <p:sp>
        <p:nvSpPr>
          <p:cNvPr id="10" name="íṣļiḋê"/>
          <p:cNvSpPr/>
          <p:nvPr/>
        </p:nvSpPr>
        <p:spPr>
          <a:xfrm>
            <a:off x="9001546" y="2070065"/>
            <a:ext cx="902811" cy="307777"/>
          </a:xfrm>
          <a:prstGeom prst="rect">
            <a:avLst/>
          </a:prstGeom>
        </p:spPr>
        <p:txBody>
          <a:bodyPr wrap="none" lIns="91440" tIns="45720" rIns="91440" bIns="45720" anchor="ctr" anchorCtr="0">
            <a:spAutoFit/>
          </a:bodyPr>
          <a:lstStyle/>
          <a:p>
            <a:pPr>
              <a:spcBef>
                <a:spcPct val="0"/>
              </a:spcBef>
            </a:pPr>
            <a:r>
              <a:rPr lang="zh-CN" altLang="en-US" sz="1400" b="1" dirty="0">
                <a:solidFill>
                  <a:schemeClr val="accent1"/>
                </a:solidFill>
              </a:rPr>
              <a:t>输入标题</a:t>
            </a:r>
          </a:p>
        </p:txBody>
      </p:sp>
      <p:sp>
        <p:nvSpPr>
          <p:cNvPr id="11" name="iś1îḍé"/>
          <p:cNvSpPr/>
          <p:nvPr/>
        </p:nvSpPr>
        <p:spPr>
          <a:xfrm>
            <a:off x="7979594" y="3675916"/>
            <a:ext cx="2730040" cy="478544"/>
          </a:xfrm>
          <a:prstGeom prst="rect">
            <a:avLst/>
          </a:prstGeom>
        </p:spPr>
        <p:txBody>
          <a:bodyPr wrap="square" lIns="91440" tIns="45720" rIns="91440" bIns="45720">
            <a:normAutofit lnSpcReduction="10000"/>
          </a:bodyPr>
          <a:lstStyle/>
          <a:p>
            <a:pPr>
              <a:lnSpc>
                <a:spcPct val="120000"/>
              </a:lnSpc>
            </a:pPr>
            <a:r>
              <a:rPr lang="zh-CN" altLang="en-US" sz="1100" dirty="0">
                <a:solidFill>
                  <a:schemeClr val="bg2">
                    <a:lumMod val="25000"/>
                  </a:schemeClr>
                </a:solidFill>
              </a:rPr>
              <a:t>双击输入替换内容编辑轻松设计高效办公双击输入替换内容编辑轻松设计高效办公</a:t>
            </a:r>
            <a:endParaRPr lang="en-US" altLang="zh-CN" sz="1100" dirty="0">
              <a:solidFill>
                <a:schemeClr val="bg2">
                  <a:lumMod val="25000"/>
                </a:schemeClr>
              </a:solidFill>
            </a:endParaRPr>
          </a:p>
        </p:txBody>
      </p:sp>
      <p:sp>
        <p:nvSpPr>
          <p:cNvPr id="12" name="ïŝḻîḍé"/>
          <p:cNvSpPr/>
          <p:nvPr/>
        </p:nvSpPr>
        <p:spPr>
          <a:xfrm>
            <a:off x="7979594" y="3053018"/>
            <a:ext cx="1000595" cy="646331"/>
          </a:xfrm>
          <a:prstGeom prst="rect">
            <a:avLst/>
          </a:prstGeom>
        </p:spPr>
        <p:txBody>
          <a:bodyPr wrap="none" lIns="91440" tIns="45720" rIns="91440" bIns="45720">
            <a:spAutoFit/>
          </a:bodyPr>
          <a:lstStyle/>
          <a:p>
            <a:r>
              <a:rPr lang="en-US" altLang="zh-CN" sz="3600" dirty="0">
                <a:solidFill>
                  <a:schemeClr val="accent1"/>
                </a:solidFill>
                <a:effectLst/>
                <a:latin typeface="Impact" panose="020B0806030902050204" pitchFamily="34" charset="0"/>
              </a:rPr>
              <a:t>63%</a:t>
            </a:r>
          </a:p>
        </p:txBody>
      </p:sp>
      <p:sp>
        <p:nvSpPr>
          <p:cNvPr id="13" name="íṣļiḋê"/>
          <p:cNvSpPr/>
          <p:nvPr/>
        </p:nvSpPr>
        <p:spPr>
          <a:xfrm>
            <a:off x="9001546" y="3269823"/>
            <a:ext cx="902811" cy="307777"/>
          </a:xfrm>
          <a:prstGeom prst="rect">
            <a:avLst/>
          </a:prstGeom>
        </p:spPr>
        <p:txBody>
          <a:bodyPr wrap="none" lIns="91440" tIns="45720" rIns="91440" bIns="45720" anchor="ctr" anchorCtr="0">
            <a:spAutoFit/>
          </a:bodyPr>
          <a:lstStyle/>
          <a:p>
            <a:pPr>
              <a:spcBef>
                <a:spcPct val="0"/>
              </a:spcBef>
            </a:pPr>
            <a:r>
              <a:rPr lang="zh-CN" altLang="en-US" sz="1400" b="1" dirty="0">
                <a:solidFill>
                  <a:schemeClr val="accent1"/>
                </a:solidFill>
              </a:rPr>
              <a:t>输入标题</a:t>
            </a:r>
          </a:p>
        </p:txBody>
      </p:sp>
      <p:sp>
        <p:nvSpPr>
          <p:cNvPr id="14" name="iś1îḍé"/>
          <p:cNvSpPr/>
          <p:nvPr/>
        </p:nvSpPr>
        <p:spPr>
          <a:xfrm>
            <a:off x="7979594" y="4914935"/>
            <a:ext cx="2730040" cy="478544"/>
          </a:xfrm>
          <a:prstGeom prst="rect">
            <a:avLst/>
          </a:prstGeom>
        </p:spPr>
        <p:txBody>
          <a:bodyPr wrap="square" lIns="91440" tIns="45720" rIns="91440" bIns="45720">
            <a:normAutofit lnSpcReduction="10000"/>
          </a:bodyPr>
          <a:lstStyle/>
          <a:p>
            <a:pPr>
              <a:lnSpc>
                <a:spcPct val="120000"/>
              </a:lnSpc>
            </a:pPr>
            <a:r>
              <a:rPr lang="zh-CN" altLang="en-US" sz="1100" dirty="0">
                <a:solidFill>
                  <a:schemeClr val="bg2">
                    <a:lumMod val="25000"/>
                  </a:schemeClr>
                </a:solidFill>
              </a:rPr>
              <a:t>双击输入替换内容编辑轻松设计高效办公双击输入替换内容编辑轻松设计高效办公</a:t>
            </a:r>
            <a:endParaRPr lang="en-US" altLang="zh-CN" sz="1100" dirty="0">
              <a:solidFill>
                <a:schemeClr val="bg2">
                  <a:lumMod val="25000"/>
                </a:schemeClr>
              </a:solidFill>
            </a:endParaRPr>
          </a:p>
        </p:txBody>
      </p:sp>
      <p:sp>
        <p:nvSpPr>
          <p:cNvPr id="15" name="ïŝḻîḍé"/>
          <p:cNvSpPr/>
          <p:nvPr/>
        </p:nvSpPr>
        <p:spPr>
          <a:xfrm>
            <a:off x="7979594" y="4292037"/>
            <a:ext cx="1000595" cy="646331"/>
          </a:xfrm>
          <a:prstGeom prst="rect">
            <a:avLst/>
          </a:prstGeom>
        </p:spPr>
        <p:txBody>
          <a:bodyPr wrap="none" lIns="91440" tIns="45720" rIns="91440" bIns="45720">
            <a:spAutoFit/>
          </a:bodyPr>
          <a:lstStyle/>
          <a:p>
            <a:r>
              <a:rPr lang="en-US" altLang="zh-CN" sz="3600" dirty="0">
                <a:solidFill>
                  <a:schemeClr val="accent1"/>
                </a:solidFill>
                <a:latin typeface="Impact" panose="020B0806030902050204" pitchFamily="34" charset="0"/>
              </a:rPr>
              <a:t>8</a:t>
            </a:r>
            <a:r>
              <a:rPr lang="en-US" altLang="zh-CN" sz="3600" dirty="0">
                <a:solidFill>
                  <a:schemeClr val="accent1"/>
                </a:solidFill>
                <a:effectLst/>
                <a:latin typeface="Impact" panose="020B0806030902050204" pitchFamily="34" charset="0"/>
              </a:rPr>
              <a:t>5%</a:t>
            </a:r>
          </a:p>
        </p:txBody>
      </p:sp>
      <p:sp>
        <p:nvSpPr>
          <p:cNvPr id="16" name="íṣļiḋê"/>
          <p:cNvSpPr/>
          <p:nvPr/>
        </p:nvSpPr>
        <p:spPr>
          <a:xfrm>
            <a:off x="9001546" y="4508842"/>
            <a:ext cx="902811" cy="307777"/>
          </a:xfrm>
          <a:prstGeom prst="rect">
            <a:avLst/>
          </a:prstGeom>
        </p:spPr>
        <p:txBody>
          <a:bodyPr wrap="none" lIns="91440" tIns="45720" rIns="91440" bIns="45720" anchor="ctr" anchorCtr="0">
            <a:spAutoFit/>
          </a:bodyPr>
          <a:lstStyle/>
          <a:p>
            <a:pPr>
              <a:spcBef>
                <a:spcPct val="0"/>
              </a:spcBef>
            </a:pPr>
            <a:r>
              <a:rPr lang="zh-CN" altLang="en-US" sz="1400" b="1" dirty="0">
                <a:solidFill>
                  <a:schemeClr val="accent1"/>
                </a:solidFill>
              </a:rPr>
              <a:t>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14" presetClass="entr" presetSubtype="10" fill="hold" grpId="0" nodeType="with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12" presetClass="entr" presetSubtype="8" fill="hold" grpId="0" nodeType="withEffect">
                                  <p:stCondLst>
                                    <p:cond delay="25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p:tgtEl>
                                          <p:spTgt spid="10"/>
                                        </p:tgtEl>
                                        <p:attrNameLst>
                                          <p:attrName>ppt_x</p:attrName>
                                        </p:attrNameLst>
                                      </p:cBhvr>
                                      <p:tavLst>
                                        <p:tav tm="0">
                                          <p:val>
                                            <p:strVal val="#ppt_x-#ppt_w*1.125000"/>
                                          </p:val>
                                        </p:tav>
                                        <p:tav tm="100000">
                                          <p:val>
                                            <p:strVal val="#ppt_x"/>
                                          </p:val>
                                        </p:tav>
                                      </p:tavLst>
                                    </p:anim>
                                    <p:animEffect transition="in" filter="wipe(right)">
                                      <p:cBhvr>
                                        <p:cTn id="33" dur="500"/>
                                        <p:tgtEl>
                                          <p:spTgt spid="1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par>
                                <p:cTn id="43" presetID="12" presetClass="entr" presetSubtype="8" fill="hold" grpId="0" nodeType="withEffect">
                                  <p:stCondLst>
                                    <p:cond delay="2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ppt_x</p:attrName>
                                        </p:attrNameLst>
                                      </p:cBhvr>
                                      <p:tavLst>
                                        <p:tav tm="0">
                                          <p:val>
                                            <p:strVal val="#ppt_x-#ppt_w*1.125000"/>
                                          </p:val>
                                        </p:tav>
                                        <p:tav tm="100000">
                                          <p:val>
                                            <p:strVal val="#ppt_x"/>
                                          </p:val>
                                        </p:tav>
                                      </p:tavLst>
                                    </p:anim>
                                    <p:animEffect transition="in" filter="wipe(right)">
                                      <p:cBhvr>
                                        <p:cTn id="46" dur="500"/>
                                        <p:tgtEl>
                                          <p:spTgt spid="13"/>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par>
                                <p:cTn id="56" presetID="12" presetClass="entr" presetSubtype="8" fill="hold" grpId="0" nodeType="withEffect">
                                  <p:stCondLst>
                                    <p:cond delay="25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p:tgtEl>
                                          <p:spTgt spid="16"/>
                                        </p:tgtEl>
                                        <p:attrNameLst>
                                          <p:attrName>ppt_x</p:attrName>
                                        </p:attrNameLst>
                                      </p:cBhvr>
                                      <p:tavLst>
                                        <p:tav tm="0">
                                          <p:val>
                                            <p:strVal val="#ppt_x-#ppt_w*1.125000"/>
                                          </p:val>
                                        </p:tav>
                                        <p:tav tm="100000">
                                          <p:val>
                                            <p:strVal val="#ppt_x"/>
                                          </p:val>
                                        </p:tav>
                                      </p:tavLst>
                                    </p:anim>
                                    <p:animEffect transition="in" filter="wipe(right)">
                                      <p:cBhvr>
                                        <p:cTn id="59" dur="500"/>
                                        <p:tgtEl>
                                          <p:spTgt spid="16"/>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017" y="158228"/>
            <a:ext cx="2031325" cy="461665"/>
          </a:xfrm>
        </p:spPr>
        <p:txBody>
          <a:bodyPr/>
          <a:lstStyle/>
          <a:p>
            <a:r>
              <a:rPr lang="zh-CN" altLang="en-US" dirty="0"/>
              <a:t>企业未来规划</a:t>
            </a: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089" y="1823022"/>
            <a:ext cx="5461002" cy="3425315"/>
          </a:xfrm>
          <a:prstGeom prst="rect">
            <a:avLst/>
          </a:prstGeom>
        </p:spPr>
      </p:pic>
      <p:sp>
        <p:nvSpPr>
          <p:cNvPr id="21" name="矩形 20"/>
          <p:cNvSpPr/>
          <p:nvPr/>
        </p:nvSpPr>
        <p:spPr>
          <a:xfrm>
            <a:off x="4245610" y="1990890"/>
            <a:ext cx="6972300" cy="130302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noAutofit/>
          </a:bodyPr>
          <a:lstStyle/>
          <a:p>
            <a:pPr algn="just">
              <a:lnSpc>
                <a:spcPct val="120000"/>
              </a:lnSpc>
            </a:pPr>
            <a:r>
              <a:rPr lang="zh-CN" altLang="en-US" sz="1200" dirty="0">
                <a:latin typeface="+mn-ea"/>
              </a:rPr>
              <a:t>双击输入替换内容编辑轻松设计高效办公。双击输入替换内容编辑轻松设计高效办公。双击输入替换内容编辑轻松设计高效办公。双击输入替换内容编辑轻松设计高效办公。双击输入替换内容编辑轻松设计高效办公。双击输入替换内容编辑轻松设计高效办公。</a:t>
            </a:r>
          </a:p>
          <a:p>
            <a:pPr algn="just">
              <a:lnSpc>
                <a:spcPct val="120000"/>
              </a:lnSpc>
            </a:pPr>
            <a:r>
              <a:rPr lang="zh-CN" altLang="en-US" sz="1200" dirty="0">
                <a:latin typeface="+mn-ea"/>
              </a:rPr>
              <a:t>双击输入替换内容编辑轻松设计高效办公。双击输入替换内容编辑轻松设计高效办公。双击输入替换内容编辑轻松设计高效办公。</a:t>
            </a:r>
          </a:p>
        </p:txBody>
      </p:sp>
      <p:sp>
        <p:nvSpPr>
          <p:cNvPr id="22" name="矩形 21"/>
          <p:cNvSpPr/>
          <p:nvPr/>
        </p:nvSpPr>
        <p:spPr>
          <a:xfrm>
            <a:off x="6569710" y="3400590"/>
            <a:ext cx="4648200" cy="46482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0" bIns="0" numCol="1" spcCol="0" rtlCol="0" fromWordArt="0" anchor="ctr" anchorCtr="0" forceAA="0" compatLnSpc="1">
            <a:noAutofit/>
          </a:bodyPr>
          <a:lstStyle/>
          <a:p>
            <a:r>
              <a:rPr lang="zh-CN" altLang="en-US" sz="2000" dirty="0">
                <a:latin typeface="+mj-ea"/>
                <a:ea typeface="+mj-ea"/>
              </a:rPr>
              <a:t>单击此处输入标题</a:t>
            </a:r>
          </a:p>
        </p:txBody>
      </p:sp>
      <p:sp>
        <p:nvSpPr>
          <p:cNvPr id="23" name="文本框 22"/>
          <p:cNvSpPr txBox="1"/>
          <p:nvPr/>
        </p:nvSpPr>
        <p:spPr>
          <a:xfrm>
            <a:off x="6569711" y="3972090"/>
            <a:ext cx="4648200" cy="867930"/>
          </a:xfrm>
          <a:prstGeom prst="rect">
            <a:avLst/>
          </a:prstGeom>
          <a:noFill/>
        </p:spPr>
        <p:txBody>
          <a:bodyPr wrap="square" rtlCol="0">
            <a:spAutoFit/>
          </a:bodyPr>
          <a:lstStyle/>
          <a:p>
            <a:pPr algn="just">
              <a:lnSpc>
                <a:spcPct val="120000"/>
              </a:lnSpc>
            </a:pPr>
            <a:r>
              <a:rPr lang="zh-CN" altLang="en-US" sz="1400" dirty="0">
                <a:latin typeface="+mn-ea"/>
              </a:rPr>
              <a:t>双击输入替换内容编辑轻松设计高效办公。双击输入替换内容编辑轻松设计高效办公。双击输入替换内容编辑轻松设计高效办公。双击输入替换内容编辑轻松设计高效办公。</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017" y="158228"/>
            <a:ext cx="2031325" cy="461665"/>
          </a:xfrm>
        </p:spPr>
        <p:txBody>
          <a:bodyPr/>
          <a:lstStyle/>
          <a:p>
            <a:r>
              <a:rPr lang="zh-CN" altLang="en-US" dirty="0"/>
              <a:t>企业未来规划</a:t>
            </a:r>
          </a:p>
        </p:txBody>
      </p:sp>
      <p:pic>
        <p:nvPicPr>
          <p:cNvPr id="3" name="图表 2"/>
          <p:cNvPicPr>
            <a:picLocks noGrp="1" noRot="1" noChangeAspect="1" noMove="1" noResize="1" noEditPoints="1" noAdjustHandles="1" noChangeArrowheads="1" noChangeShapeType="1"/>
          </p:cNvPicPr>
          <p:nvPr/>
        </p:nvPicPr>
        <p:blipFill>
          <a:blip r:embed="rId3"/>
          <a:stretch>
            <a:fillRect/>
          </a:stretch>
        </p:blipFill>
        <p:spPr>
          <a:xfrm>
            <a:off x="6108412" y="1001681"/>
            <a:ext cx="4996166" cy="1842398"/>
          </a:xfrm>
          <a:prstGeom prst="rect">
            <a:avLst/>
          </a:prstGeom>
        </p:spPr>
      </p:pic>
      <p:pic>
        <p:nvPicPr>
          <p:cNvPr id="4" name="图表 3"/>
          <p:cNvPicPr>
            <a:picLocks noGrp="1" noRot="1" noChangeAspect="1" noMove="1" noResize="1" noEditPoints="1" noAdjustHandles="1" noChangeArrowheads="1" noChangeShapeType="1"/>
          </p:cNvPicPr>
          <p:nvPr/>
        </p:nvPicPr>
        <p:blipFill>
          <a:blip r:embed="rId4"/>
          <a:stretch>
            <a:fillRect/>
          </a:stretch>
        </p:blipFill>
        <p:spPr>
          <a:xfrm>
            <a:off x="6108412" y="2672648"/>
            <a:ext cx="4996166" cy="1842398"/>
          </a:xfrm>
          <a:prstGeom prst="rect">
            <a:avLst/>
          </a:prstGeom>
        </p:spPr>
      </p:pic>
      <p:pic>
        <p:nvPicPr>
          <p:cNvPr id="5" name="图表 4"/>
          <p:cNvPicPr>
            <a:picLocks noGrp="1" noRot="1" noChangeAspect="1" noMove="1" noResize="1" noEditPoints="1" noAdjustHandles="1" noChangeArrowheads="1" noChangeShapeType="1"/>
          </p:cNvPicPr>
          <p:nvPr/>
        </p:nvPicPr>
        <p:blipFill>
          <a:blip r:embed="rId3"/>
          <a:stretch>
            <a:fillRect/>
          </a:stretch>
        </p:blipFill>
        <p:spPr>
          <a:xfrm>
            <a:off x="6108412" y="4347980"/>
            <a:ext cx="4996166" cy="1842398"/>
          </a:xfrm>
          <a:prstGeom prst="rect">
            <a:avLst/>
          </a:prstGeom>
        </p:spPr>
      </p:pic>
      <p:grpSp>
        <p:nvGrpSpPr>
          <p:cNvPr id="6" name="组合 5"/>
          <p:cNvGrpSpPr/>
          <p:nvPr/>
        </p:nvGrpSpPr>
        <p:grpSpPr>
          <a:xfrm>
            <a:off x="2037736" y="1526633"/>
            <a:ext cx="2772044" cy="2582262"/>
            <a:chOff x="4555643" y="1409951"/>
            <a:chExt cx="3071052" cy="2860799"/>
          </a:xfrm>
        </p:grpSpPr>
        <p:grpSp>
          <p:nvGrpSpPr>
            <p:cNvPr id="7" name="Group 46"/>
            <p:cNvGrpSpPr>
              <a:grpSpLocks noChangeAspect="1"/>
            </p:cNvGrpSpPr>
            <p:nvPr/>
          </p:nvGrpSpPr>
          <p:grpSpPr bwMode="auto">
            <a:xfrm>
              <a:off x="4555643" y="1409951"/>
              <a:ext cx="3071052" cy="2860799"/>
              <a:chOff x="1980" y="864"/>
              <a:chExt cx="1665" cy="1551"/>
            </a:xfrm>
            <a:solidFill>
              <a:schemeClr val="accent2"/>
            </a:solidFill>
          </p:grpSpPr>
          <p:sp>
            <p:nvSpPr>
              <p:cNvPr id="12" name="Freeform 47"/>
              <p:cNvSpPr/>
              <p:nvPr/>
            </p:nvSpPr>
            <p:spPr bwMode="auto">
              <a:xfrm>
                <a:off x="1980" y="1576"/>
                <a:ext cx="676" cy="839"/>
              </a:xfrm>
              <a:custGeom>
                <a:avLst/>
                <a:gdLst>
                  <a:gd name="T0" fmla="*/ 10 w 676"/>
                  <a:gd name="T1" fmla="*/ 0 h 839"/>
                  <a:gd name="T2" fmla="*/ 3 w 676"/>
                  <a:gd name="T3" fmla="*/ 75 h 839"/>
                  <a:gd name="T4" fmla="*/ 0 w 676"/>
                  <a:gd name="T5" fmla="*/ 107 h 839"/>
                  <a:gd name="T6" fmla="*/ 3 w 676"/>
                  <a:gd name="T7" fmla="*/ 153 h 839"/>
                  <a:gd name="T8" fmla="*/ 7 w 676"/>
                  <a:gd name="T9" fmla="*/ 199 h 839"/>
                  <a:gd name="T10" fmla="*/ 13 w 676"/>
                  <a:gd name="T11" fmla="*/ 245 h 839"/>
                  <a:gd name="T12" fmla="*/ 20 w 676"/>
                  <a:gd name="T13" fmla="*/ 284 h 839"/>
                  <a:gd name="T14" fmla="*/ 29 w 676"/>
                  <a:gd name="T15" fmla="*/ 326 h 839"/>
                  <a:gd name="T16" fmla="*/ 42 w 676"/>
                  <a:gd name="T17" fmla="*/ 365 h 839"/>
                  <a:gd name="T18" fmla="*/ 55 w 676"/>
                  <a:gd name="T19" fmla="*/ 401 h 839"/>
                  <a:gd name="T20" fmla="*/ 72 w 676"/>
                  <a:gd name="T21" fmla="*/ 437 h 839"/>
                  <a:gd name="T22" fmla="*/ 104 w 676"/>
                  <a:gd name="T23" fmla="*/ 502 h 839"/>
                  <a:gd name="T24" fmla="*/ 144 w 676"/>
                  <a:gd name="T25" fmla="*/ 565 h 839"/>
                  <a:gd name="T26" fmla="*/ 183 w 676"/>
                  <a:gd name="T27" fmla="*/ 617 h 839"/>
                  <a:gd name="T28" fmla="*/ 222 w 676"/>
                  <a:gd name="T29" fmla="*/ 666 h 839"/>
                  <a:gd name="T30" fmla="*/ 264 w 676"/>
                  <a:gd name="T31" fmla="*/ 708 h 839"/>
                  <a:gd name="T32" fmla="*/ 304 w 676"/>
                  <a:gd name="T33" fmla="*/ 744 h 839"/>
                  <a:gd name="T34" fmla="*/ 343 w 676"/>
                  <a:gd name="T35" fmla="*/ 773 h 839"/>
                  <a:gd name="T36" fmla="*/ 375 w 676"/>
                  <a:gd name="T37" fmla="*/ 796 h 839"/>
                  <a:gd name="T38" fmla="*/ 424 w 676"/>
                  <a:gd name="T39" fmla="*/ 829 h 839"/>
                  <a:gd name="T40" fmla="*/ 444 w 676"/>
                  <a:gd name="T41" fmla="*/ 839 h 839"/>
                  <a:gd name="T42" fmla="*/ 676 w 676"/>
                  <a:gd name="T43" fmla="*/ 499 h 839"/>
                  <a:gd name="T44" fmla="*/ 640 w 676"/>
                  <a:gd name="T45" fmla="*/ 483 h 839"/>
                  <a:gd name="T46" fmla="*/ 607 w 676"/>
                  <a:gd name="T47" fmla="*/ 467 h 839"/>
                  <a:gd name="T48" fmla="*/ 578 w 676"/>
                  <a:gd name="T49" fmla="*/ 447 h 839"/>
                  <a:gd name="T50" fmla="*/ 552 w 676"/>
                  <a:gd name="T51" fmla="*/ 424 h 839"/>
                  <a:gd name="T52" fmla="*/ 529 w 676"/>
                  <a:gd name="T53" fmla="*/ 405 h 839"/>
                  <a:gd name="T54" fmla="*/ 506 w 676"/>
                  <a:gd name="T55" fmla="*/ 382 h 839"/>
                  <a:gd name="T56" fmla="*/ 473 w 676"/>
                  <a:gd name="T57" fmla="*/ 336 h 839"/>
                  <a:gd name="T58" fmla="*/ 447 w 676"/>
                  <a:gd name="T59" fmla="*/ 294 h 839"/>
                  <a:gd name="T60" fmla="*/ 431 w 676"/>
                  <a:gd name="T61" fmla="*/ 258 h 839"/>
                  <a:gd name="T62" fmla="*/ 421 w 676"/>
                  <a:gd name="T63" fmla="*/ 225 h 839"/>
                  <a:gd name="T64" fmla="*/ 415 w 676"/>
                  <a:gd name="T65" fmla="*/ 183 h 839"/>
                  <a:gd name="T66" fmla="*/ 408 w 676"/>
                  <a:gd name="T67" fmla="*/ 143 h 839"/>
                  <a:gd name="T68" fmla="*/ 408 w 676"/>
                  <a:gd name="T69" fmla="*/ 107 h 839"/>
                  <a:gd name="T70" fmla="*/ 408 w 676"/>
                  <a:gd name="T71" fmla="*/ 72 h 839"/>
                  <a:gd name="T72" fmla="*/ 10 w 676"/>
                  <a:gd name="T73" fmla="*/ 0 h 8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6"/>
                  <a:gd name="T112" fmla="*/ 0 h 839"/>
                  <a:gd name="T113" fmla="*/ 676 w 676"/>
                  <a:gd name="T114" fmla="*/ 839 h 8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6" h="839">
                    <a:moveTo>
                      <a:pt x="10" y="0"/>
                    </a:moveTo>
                    <a:lnTo>
                      <a:pt x="3" y="75"/>
                    </a:lnTo>
                    <a:lnTo>
                      <a:pt x="0" y="107"/>
                    </a:lnTo>
                    <a:lnTo>
                      <a:pt x="3" y="153"/>
                    </a:lnTo>
                    <a:lnTo>
                      <a:pt x="7" y="199"/>
                    </a:lnTo>
                    <a:lnTo>
                      <a:pt x="13" y="245"/>
                    </a:lnTo>
                    <a:lnTo>
                      <a:pt x="20" y="284"/>
                    </a:lnTo>
                    <a:lnTo>
                      <a:pt x="29" y="326"/>
                    </a:lnTo>
                    <a:lnTo>
                      <a:pt x="42" y="365"/>
                    </a:lnTo>
                    <a:lnTo>
                      <a:pt x="55" y="401"/>
                    </a:lnTo>
                    <a:lnTo>
                      <a:pt x="72" y="437"/>
                    </a:lnTo>
                    <a:lnTo>
                      <a:pt x="104" y="502"/>
                    </a:lnTo>
                    <a:lnTo>
                      <a:pt x="144" y="565"/>
                    </a:lnTo>
                    <a:lnTo>
                      <a:pt x="183" y="617"/>
                    </a:lnTo>
                    <a:lnTo>
                      <a:pt x="222" y="666"/>
                    </a:lnTo>
                    <a:lnTo>
                      <a:pt x="264" y="708"/>
                    </a:lnTo>
                    <a:lnTo>
                      <a:pt x="304" y="744"/>
                    </a:lnTo>
                    <a:lnTo>
                      <a:pt x="343" y="773"/>
                    </a:lnTo>
                    <a:lnTo>
                      <a:pt x="375" y="796"/>
                    </a:lnTo>
                    <a:lnTo>
                      <a:pt x="424" y="829"/>
                    </a:lnTo>
                    <a:lnTo>
                      <a:pt x="444" y="839"/>
                    </a:lnTo>
                    <a:lnTo>
                      <a:pt x="676" y="499"/>
                    </a:lnTo>
                    <a:lnTo>
                      <a:pt x="640" y="483"/>
                    </a:lnTo>
                    <a:lnTo>
                      <a:pt x="607" y="467"/>
                    </a:lnTo>
                    <a:lnTo>
                      <a:pt x="578" y="447"/>
                    </a:lnTo>
                    <a:lnTo>
                      <a:pt x="552" y="424"/>
                    </a:lnTo>
                    <a:lnTo>
                      <a:pt x="529" y="405"/>
                    </a:lnTo>
                    <a:lnTo>
                      <a:pt x="506" y="382"/>
                    </a:lnTo>
                    <a:lnTo>
                      <a:pt x="473" y="336"/>
                    </a:lnTo>
                    <a:lnTo>
                      <a:pt x="447" y="294"/>
                    </a:lnTo>
                    <a:lnTo>
                      <a:pt x="431" y="258"/>
                    </a:lnTo>
                    <a:lnTo>
                      <a:pt x="421" y="225"/>
                    </a:lnTo>
                    <a:lnTo>
                      <a:pt x="415" y="183"/>
                    </a:lnTo>
                    <a:lnTo>
                      <a:pt x="408" y="143"/>
                    </a:lnTo>
                    <a:lnTo>
                      <a:pt x="408" y="107"/>
                    </a:lnTo>
                    <a:lnTo>
                      <a:pt x="408" y="72"/>
                    </a:lnTo>
                    <a:lnTo>
                      <a:pt x="1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13" name="Freeform 48"/>
              <p:cNvSpPr/>
              <p:nvPr/>
            </p:nvSpPr>
            <p:spPr bwMode="auto">
              <a:xfrm>
                <a:off x="2479" y="1305"/>
                <a:ext cx="722" cy="725"/>
              </a:xfrm>
              <a:custGeom>
                <a:avLst/>
                <a:gdLst>
                  <a:gd name="T0" fmla="*/ 722 w 722"/>
                  <a:gd name="T1" fmla="*/ 398 h 725"/>
                  <a:gd name="T2" fmla="*/ 705 w 722"/>
                  <a:gd name="T3" fmla="*/ 470 h 725"/>
                  <a:gd name="T4" fmla="*/ 679 w 722"/>
                  <a:gd name="T5" fmla="*/ 535 h 725"/>
                  <a:gd name="T6" fmla="*/ 640 w 722"/>
                  <a:gd name="T7" fmla="*/ 591 h 725"/>
                  <a:gd name="T8" fmla="*/ 591 w 722"/>
                  <a:gd name="T9" fmla="*/ 640 h 725"/>
                  <a:gd name="T10" fmla="*/ 532 w 722"/>
                  <a:gd name="T11" fmla="*/ 679 h 725"/>
                  <a:gd name="T12" fmla="*/ 470 w 722"/>
                  <a:gd name="T13" fmla="*/ 708 h 725"/>
                  <a:gd name="T14" fmla="*/ 399 w 722"/>
                  <a:gd name="T15" fmla="*/ 721 h 725"/>
                  <a:gd name="T16" fmla="*/ 324 w 722"/>
                  <a:gd name="T17" fmla="*/ 721 h 725"/>
                  <a:gd name="T18" fmla="*/ 255 w 722"/>
                  <a:gd name="T19" fmla="*/ 708 h 725"/>
                  <a:gd name="T20" fmla="*/ 190 w 722"/>
                  <a:gd name="T21" fmla="*/ 679 h 725"/>
                  <a:gd name="T22" fmla="*/ 131 w 722"/>
                  <a:gd name="T23" fmla="*/ 640 h 725"/>
                  <a:gd name="T24" fmla="*/ 82 w 722"/>
                  <a:gd name="T25" fmla="*/ 591 h 725"/>
                  <a:gd name="T26" fmla="*/ 43 w 722"/>
                  <a:gd name="T27" fmla="*/ 535 h 725"/>
                  <a:gd name="T28" fmla="*/ 17 w 722"/>
                  <a:gd name="T29" fmla="*/ 470 h 725"/>
                  <a:gd name="T30" fmla="*/ 4 w 722"/>
                  <a:gd name="T31" fmla="*/ 398 h 725"/>
                  <a:gd name="T32" fmla="*/ 4 w 722"/>
                  <a:gd name="T33" fmla="*/ 326 h 725"/>
                  <a:gd name="T34" fmla="*/ 17 w 722"/>
                  <a:gd name="T35" fmla="*/ 254 h 725"/>
                  <a:gd name="T36" fmla="*/ 43 w 722"/>
                  <a:gd name="T37" fmla="*/ 189 h 725"/>
                  <a:gd name="T38" fmla="*/ 82 w 722"/>
                  <a:gd name="T39" fmla="*/ 134 h 725"/>
                  <a:gd name="T40" fmla="*/ 131 w 722"/>
                  <a:gd name="T41" fmla="*/ 85 h 725"/>
                  <a:gd name="T42" fmla="*/ 190 w 722"/>
                  <a:gd name="T43" fmla="*/ 45 h 725"/>
                  <a:gd name="T44" fmla="*/ 255 w 722"/>
                  <a:gd name="T45" fmla="*/ 16 h 725"/>
                  <a:gd name="T46" fmla="*/ 324 w 722"/>
                  <a:gd name="T47" fmla="*/ 3 h 725"/>
                  <a:gd name="T48" fmla="*/ 399 w 722"/>
                  <a:gd name="T49" fmla="*/ 3 h 725"/>
                  <a:gd name="T50" fmla="*/ 470 w 722"/>
                  <a:gd name="T51" fmla="*/ 16 h 725"/>
                  <a:gd name="T52" fmla="*/ 532 w 722"/>
                  <a:gd name="T53" fmla="*/ 45 h 725"/>
                  <a:gd name="T54" fmla="*/ 591 w 722"/>
                  <a:gd name="T55" fmla="*/ 85 h 725"/>
                  <a:gd name="T56" fmla="*/ 640 w 722"/>
                  <a:gd name="T57" fmla="*/ 134 h 725"/>
                  <a:gd name="T58" fmla="*/ 679 w 722"/>
                  <a:gd name="T59" fmla="*/ 189 h 725"/>
                  <a:gd name="T60" fmla="*/ 705 w 722"/>
                  <a:gd name="T61" fmla="*/ 254 h 725"/>
                  <a:gd name="T62" fmla="*/ 722 w 722"/>
                  <a:gd name="T63" fmla="*/ 326 h 7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2"/>
                  <a:gd name="T97" fmla="*/ 0 h 725"/>
                  <a:gd name="T98" fmla="*/ 722 w 722"/>
                  <a:gd name="T99" fmla="*/ 725 h 7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2" h="725">
                    <a:moveTo>
                      <a:pt x="722" y="362"/>
                    </a:moveTo>
                    <a:lnTo>
                      <a:pt x="722" y="398"/>
                    </a:lnTo>
                    <a:lnTo>
                      <a:pt x="715" y="434"/>
                    </a:lnTo>
                    <a:lnTo>
                      <a:pt x="705" y="470"/>
                    </a:lnTo>
                    <a:lnTo>
                      <a:pt x="696" y="503"/>
                    </a:lnTo>
                    <a:lnTo>
                      <a:pt x="679" y="535"/>
                    </a:lnTo>
                    <a:lnTo>
                      <a:pt x="660" y="565"/>
                    </a:lnTo>
                    <a:lnTo>
                      <a:pt x="640" y="591"/>
                    </a:lnTo>
                    <a:lnTo>
                      <a:pt x="617" y="617"/>
                    </a:lnTo>
                    <a:lnTo>
                      <a:pt x="591" y="640"/>
                    </a:lnTo>
                    <a:lnTo>
                      <a:pt x="565" y="662"/>
                    </a:lnTo>
                    <a:lnTo>
                      <a:pt x="532" y="679"/>
                    </a:lnTo>
                    <a:lnTo>
                      <a:pt x="503" y="695"/>
                    </a:lnTo>
                    <a:lnTo>
                      <a:pt x="470" y="708"/>
                    </a:lnTo>
                    <a:lnTo>
                      <a:pt x="435" y="715"/>
                    </a:lnTo>
                    <a:lnTo>
                      <a:pt x="399" y="721"/>
                    </a:lnTo>
                    <a:lnTo>
                      <a:pt x="363" y="725"/>
                    </a:lnTo>
                    <a:lnTo>
                      <a:pt x="324" y="721"/>
                    </a:lnTo>
                    <a:lnTo>
                      <a:pt x="288" y="715"/>
                    </a:lnTo>
                    <a:lnTo>
                      <a:pt x="255" y="708"/>
                    </a:lnTo>
                    <a:lnTo>
                      <a:pt x="222" y="695"/>
                    </a:lnTo>
                    <a:lnTo>
                      <a:pt x="190" y="679"/>
                    </a:lnTo>
                    <a:lnTo>
                      <a:pt x="160" y="662"/>
                    </a:lnTo>
                    <a:lnTo>
                      <a:pt x="131" y="640"/>
                    </a:lnTo>
                    <a:lnTo>
                      <a:pt x="105" y="617"/>
                    </a:lnTo>
                    <a:lnTo>
                      <a:pt x="82" y="591"/>
                    </a:lnTo>
                    <a:lnTo>
                      <a:pt x="62" y="565"/>
                    </a:lnTo>
                    <a:lnTo>
                      <a:pt x="43" y="535"/>
                    </a:lnTo>
                    <a:lnTo>
                      <a:pt x="30" y="503"/>
                    </a:lnTo>
                    <a:lnTo>
                      <a:pt x="17" y="470"/>
                    </a:lnTo>
                    <a:lnTo>
                      <a:pt x="7" y="434"/>
                    </a:lnTo>
                    <a:lnTo>
                      <a:pt x="4" y="398"/>
                    </a:lnTo>
                    <a:lnTo>
                      <a:pt x="0" y="362"/>
                    </a:lnTo>
                    <a:lnTo>
                      <a:pt x="4" y="326"/>
                    </a:lnTo>
                    <a:lnTo>
                      <a:pt x="7" y="290"/>
                    </a:lnTo>
                    <a:lnTo>
                      <a:pt x="17" y="254"/>
                    </a:lnTo>
                    <a:lnTo>
                      <a:pt x="30" y="222"/>
                    </a:lnTo>
                    <a:lnTo>
                      <a:pt x="43" y="189"/>
                    </a:lnTo>
                    <a:lnTo>
                      <a:pt x="62" y="160"/>
                    </a:lnTo>
                    <a:lnTo>
                      <a:pt x="82" y="134"/>
                    </a:lnTo>
                    <a:lnTo>
                      <a:pt x="105" y="107"/>
                    </a:lnTo>
                    <a:lnTo>
                      <a:pt x="131" y="85"/>
                    </a:lnTo>
                    <a:lnTo>
                      <a:pt x="160" y="62"/>
                    </a:lnTo>
                    <a:lnTo>
                      <a:pt x="190" y="45"/>
                    </a:lnTo>
                    <a:lnTo>
                      <a:pt x="222" y="29"/>
                    </a:lnTo>
                    <a:lnTo>
                      <a:pt x="255" y="16"/>
                    </a:lnTo>
                    <a:lnTo>
                      <a:pt x="288" y="10"/>
                    </a:lnTo>
                    <a:lnTo>
                      <a:pt x="324" y="3"/>
                    </a:lnTo>
                    <a:lnTo>
                      <a:pt x="363" y="0"/>
                    </a:lnTo>
                    <a:lnTo>
                      <a:pt x="399" y="3"/>
                    </a:lnTo>
                    <a:lnTo>
                      <a:pt x="435" y="10"/>
                    </a:lnTo>
                    <a:lnTo>
                      <a:pt x="470" y="16"/>
                    </a:lnTo>
                    <a:lnTo>
                      <a:pt x="503" y="29"/>
                    </a:lnTo>
                    <a:lnTo>
                      <a:pt x="532" y="45"/>
                    </a:lnTo>
                    <a:lnTo>
                      <a:pt x="565" y="62"/>
                    </a:lnTo>
                    <a:lnTo>
                      <a:pt x="591" y="85"/>
                    </a:lnTo>
                    <a:lnTo>
                      <a:pt x="617" y="107"/>
                    </a:lnTo>
                    <a:lnTo>
                      <a:pt x="640" y="134"/>
                    </a:lnTo>
                    <a:lnTo>
                      <a:pt x="660" y="160"/>
                    </a:lnTo>
                    <a:lnTo>
                      <a:pt x="679" y="189"/>
                    </a:lnTo>
                    <a:lnTo>
                      <a:pt x="696" y="222"/>
                    </a:lnTo>
                    <a:lnTo>
                      <a:pt x="705" y="254"/>
                    </a:lnTo>
                    <a:lnTo>
                      <a:pt x="715" y="290"/>
                    </a:lnTo>
                    <a:lnTo>
                      <a:pt x="722" y="326"/>
                    </a:lnTo>
                    <a:lnTo>
                      <a:pt x="722" y="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14" name="Rectangle 49"/>
              <p:cNvSpPr>
                <a:spLocks noChangeArrowheads="1"/>
              </p:cNvSpPr>
              <p:nvPr/>
            </p:nvSpPr>
            <p:spPr bwMode="auto">
              <a:xfrm>
                <a:off x="2832" y="864"/>
                <a:ext cx="42" cy="13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15" name="Rectangle 50"/>
              <p:cNvSpPr>
                <a:spLocks noChangeArrowheads="1"/>
              </p:cNvSpPr>
              <p:nvPr/>
            </p:nvSpPr>
            <p:spPr bwMode="auto">
              <a:xfrm>
                <a:off x="2065" y="1634"/>
                <a:ext cx="130" cy="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16" name="Rectangle 51"/>
              <p:cNvSpPr>
                <a:spLocks noChangeArrowheads="1"/>
              </p:cNvSpPr>
              <p:nvPr/>
            </p:nvSpPr>
            <p:spPr bwMode="auto">
              <a:xfrm>
                <a:off x="3511" y="1634"/>
                <a:ext cx="134" cy="4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17" name="Freeform 52"/>
              <p:cNvSpPr/>
              <p:nvPr/>
            </p:nvSpPr>
            <p:spPr bwMode="auto">
              <a:xfrm>
                <a:off x="2163" y="1233"/>
                <a:ext cx="137" cy="104"/>
              </a:xfrm>
              <a:custGeom>
                <a:avLst/>
                <a:gdLst>
                  <a:gd name="T0" fmla="*/ 137 w 137"/>
                  <a:gd name="T1" fmla="*/ 65 h 104"/>
                  <a:gd name="T2" fmla="*/ 114 w 137"/>
                  <a:gd name="T3" fmla="*/ 104 h 104"/>
                  <a:gd name="T4" fmla="*/ 0 w 137"/>
                  <a:gd name="T5" fmla="*/ 36 h 104"/>
                  <a:gd name="T6" fmla="*/ 23 w 137"/>
                  <a:gd name="T7" fmla="*/ 0 h 104"/>
                  <a:gd name="T8" fmla="*/ 137 w 137"/>
                  <a:gd name="T9" fmla="*/ 65 h 104"/>
                  <a:gd name="T10" fmla="*/ 0 60000 65536"/>
                  <a:gd name="T11" fmla="*/ 0 60000 65536"/>
                  <a:gd name="T12" fmla="*/ 0 60000 65536"/>
                  <a:gd name="T13" fmla="*/ 0 60000 65536"/>
                  <a:gd name="T14" fmla="*/ 0 60000 65536"/>
                  <a:gd name="T15" fmla="*/ 0 w 137"/>
                  <a:gd name="T16" fmla="*/ 0 h 104"/>
                  <a:gd name="T17" fmla="*/ 137 w 137"/>
                  <a:gd name="T18" fmla="*/ 104 h 104"/>
                </a:gdLst>
                <a:ahLst/>
                <a:cxnLst>
                  <a:cxn ang="T10">
                    <a:pos x="T0" y="T1"/>
                  </a:cxn>
                  <a:cxn ang="T11">
                    <a:pos x="T2" y="T3"/>
                  </a:cxn>
                  <a:cxn ang="T12">
                    <a:pos x="T4" y="T5"/>
                  </a:cxn>
                  <a:cxn ang="T13">
                    <a:pos x="T6" y="T7"/>
                  </a:cxn>
                  <a:cxn ang="T14">
                    <a:pos x="T8" y="T9"/>
                  </a:cxn>
                </a:cxnLst>
                <a:rect l="T15" t="T16" r="T17" b="T18"/>
                <a:pathLst>
                  <a:path w="137" h="104">
                    <a:moveTo>
                      <a:pt x="137" y="65"/>
                    </a:moveTo>
                    <a:lnTo>
                      <a:pt x="114" y="104"/>
                    </a:lnTo>
                    <a:lnTo>
                      <a:pt x="0" y="36"/>
                    </a:lnTo>
                    <a:lnTo>
                      <a:pt x="23" y="0"/>
                    </a:lnTo>
                    <a:lnTo>
                      <a:pt x="137" y="6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18" name="Freeform 53"/>
              <p:cNvSpPr/>
              <p:nvPr/>
            </p:nvSpPr>
            <p:spPr bwMode="auto">
              <a:xfrm>
                <a:off x="3410" y="1974"/>
                <a:ext cx="134" cy="104"/>
              </a:xfrm>
              <a:custGeom>
                <a:avLst/>
                <a:gdLst>
                  <a:gd name="T0" fmla="*/ 134 w 134"/>
                  <a:gd name="T1" fmla="*/ 69 h 104"/>
                  <a:gd name="T2" fmla="*/ 111 w 134"/>
                  <a:gd name="T3" fmla="*/ 104 h 104"/>
                  <a:gd name="T4" fmla="*/ 0 w 134"/>
                  <a:gd name="T5" fmla="*/ 39 h 104"/>
                  <a:gd name="T6" fmla="*/ 19 w 134"/>
                  <a:gd name="T7" fmla="*/ 0 h 104"/>
                  <a:gd name="T8" fmla="*/ 134 w 134"/>
                  <a:gd name="T9" fmla="*/ 69 h 104"/>
                  <a:gd name="T10" fmla="*/ 0 60000 65536"/>
                  <a:gd name="T11" fmla="*/ 0 60000 65536"/>
                  <a:gd name="T12" fmla="*/ 0 60000 65536"/>
                  <a:gd name="T13" fmla="*/ 0 60000 65536"/>
                  <a:gd name="T14" fmla="*/ 0 60000 65536"/>
                  <a:gd name="T15" fmla="*/ 0 w 134"/>
                  <a:gd name="T16" fmla="*/ 0 h 104"/>
                  <a:gd name="T17" fmla="*/ 134 w 134"/>
                  <a:gd name="T18" fmla="*/ 104 h 104"/>
                </a:gdLst>
                <a:ahLst/>
                <a:cxnLst>
                  <a:cxn ang="T10">
                    <a:pos x="T0" y="T1"/>
                  </a:cxn>
                  <a:cxn ang="T11">
                    <a:pos x="T2" y="T3"/>
                  </a:cxn>
                  <a:cxn ang="T12">
                    <a:pos x="T4" y="T5"/>
                  </a:cxn>
                  <a:cxn ang="T13">
                    <a:pos x="T6" y="T7"/>
                  </a:cxn>
                  <a:cxn ang="T14">
                    <a:pos x="T8" y="T9"/>
                  </a:cxn>
                </a:cxnLst>
                <a:rect l="T15" t="T16" r="T17" b="T18"/>
                <a:pathLst>
                  <a:path w="134" h="104">
                    <a:moveTo>
                      <a:pt x="134" y="69"/>
                    </a:moveTo>
                    <a:lnTo>
                      <a:pt x="111" y="104"/>
                    </a:lnTo>
                    <a:lnTo>
                      <a:pt x="0" y="39"/>
                    </a:lnTo>
                    <a:lnTo>
                      <a:pt x="19" y="0"/>
                    </a:lnTo>
                    <a:lnTo>
                      <a:pt x="134" y="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19" name="Freeform 54"/>
              <p:cNvSpPr/>
              <p:nvPr/>
            </p:nvSpPr>
            <p:spPr bwMode="auto">
              <a:xfrm>
                <a:off x="2440" y="959"/>
                <a:ext cx="105" cy="137"/>
              </a:xfrm>
              <a:custGeom>
                <a:avLst/>
                <a:gdLst>
                  <a:gd name="T0" fmla="*/ 105 w 105"/>
                  <a:gd name="T1" fmla="*/ 114 h 137"/>
                  <a:gd name="T2" fmla="*/ 66 w 105"/>
                  <a:gd name="T3" fmla="*/ 137 h 137"/>
                  <a:gd name="T4" fmla="*/ 0 w 105"/>
                  <a:gd name="T5" fmla="*/ 23 h 137"/>
                  <a:gd name="T6" fmla="*/ 39 w 105"/>
                  <a:gd name="T7" fmla="*/ 0 h 137"/>
                  <a:gd name="T8" fmla="*/ 105 w 105"/>
                  <a:gd name="T9" fmla="*/ 114 h 137"/>
                  <a:gd name="T10" fmla="*/ 0 60000 65536"/>
                  <a:gd name="T11" fmla="*/ 0 60000 65536"/>
                  <a:gd name="T12" fmla="*/ 0 60000 65536"/>
                  <a:gd name="T13" fmla="*/ 0 60000 65536"/>
                  <a:gd name="T14" fmla="*/ 0 60000 65536"/>
                  <a:gd name="T15" fmla="*/ 0 w 105"/>
                  <a:gd name="T16" fmla="*/ 0 h 137"/>
                  <a:gd name="T17" fmla="*/ 105 w 105"/>
                  <a:gd name="T18" fmla="*/ 137 h 137"/>
                </a:gdLst>
                <a:ahLst/>
                <a:cxnLst>
                  <a:cxn ang="T10">
                    <a:pos x="T0" y="T1"/>
                  </a:cxn>
                  <a:cxn ang="T11">
                    <a:pos x="T2" y="T3"/>
                  </a:cxn>
                  <a:cxn ang="T12">
                    <a:pos x="T4" y="T5"/>
                  </a:cxn>
                  <a:cxn ang="T13">
                    <a:pos x="T6" y="T7"/>
                  </a:cxn>
                  <a:cxn ang="T14">
                    <a:pos x="T8" y="T9"/>
                  </a:cxn>
                </a:cxnLst>
                <a:rect l="T15" t="T16" r="T17" b="T18"/>
                <a:pathLst>
                  <a:path w="105" h="137">
                    <a:moveTo>
                      <a:pt x="105" y="114"/>
                    </a:moveTo>
                    <a:lnTo>
                      <a:pt x="66" y="137"/>
                    </a:lnTo>
                    <a:lnTo>
                      <a:pt x="0" y="23"/>
                    </a:lnTo>
                    <a:lnTo>
                      <a:pt x="39" y="0"/>
                    </a:lnTo>
                    <a:lnTo>
                      <a:pt x="105" y="11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20" name="Freeform 55"/>
              <p:cNvSpPr/>
              <p:nvPr/>
            </p:nvSpPr>
            <p:spPr bwMode="auto">
              <a:xfrm>
                <a:off x="2153" y="1961"/>
                <a:ext cx="137" cy="101"/>
              </a:xfrm>
              <a:custGeom>
                <a:avLst/>
                <a:gdLst>
                  <a:gd name="T0" fmla="*/ 118 w 137"/>
                  <a:gd name="T1" fmla="*/ 0 h 101"/>
                  <a:gd name="T2" fmla="*/ 137 w 137"/>
                  <a:gd name="T3" fmla="*/ 36 h 101"/>
                  <a:gd name="T4" fmla="*/ 23 w 137"/>
                  <a:gd name="T5" fmla="*/ 101 h 101"/>
                  <a:gd name="T6" fmla="*/ 0 w 137"/>
                  <a:gd name="T7" fmla="*/ 65 h 101"/>
                  <a:gd name="T8" fmla="*/ 118 w 137"/>
                  <a:gd name="T9" fmla="*/ 0 h 101"/>
                  <a:gd name="T10" fmla="*/ 0 60000 65536"/>
                  <a:gd name="T11" fmla="*/ 0 60000 65536"/>
                  <a:gd name="T12" fmla="*/ 0 60000 65536"/>
                  <a:gd name="T13" fmla="*/ 0 60000 65536"/>
                  <a:gd name="T14" fmla="*/ 0 60000 65536"/>
                  <a:gd name="T15" fmla="*/ 0 w 137"/>
                  <a:gd name="T16" fmla="*/ 0 h 101"/>
                  <a:gd name="T17" fmla="*/ 137 w 137"/>
                  <a:gd name="T18" fmla="*/ 101 h 101"/>
                </a:gdLst>
                <a:ahLst/>
                <a:cxnLst>
                  <a:cxn ang="T10">
                    <a:pos x="T0" y="T1"/>
                  </a:cxn>
                  <a:cxn ang="T11">
                    <a:pos x="T2" y="T3"/>
                  </a:cxn>
                  <a:cxn ang="T12">
                    <a:pos x="T4" y="T5"/>
                  </a:cxn>
                  <a:cxn ang="T13">
                    <a:pos x="T6" y="T7"/>
                  </a:cxn>
                  <a:cxn ang="T14">
                    <a:pos x="T8" y="T9"/>
                  </a:cxn>
                </a:cxnLst>
                <a:rect l="T15" t="T16" r="T17" b="T18"/>
                <a:pathLst>
                  <a:path w="137" h="101">
                    <a:moveTo>
                      <a:pt x="118" y="0"/>
                    </a:moveTo>
                    <a:lnTo>
                      <a:pt x="137" y="36"/>
                    </a:lnTo>
                    <a:lnTo>
                      <a:pt x="23" y="101"/>
                    </a:lnTo>
                    <a:lnTo>
                      <a:pt x="0" y="65"/>
                    </a:lnTo>
                    <a:lnTo>
                      <a:pt x="11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21" name="Freeform 56"/>
              <p:cNvSpPr/>
              <p:nvPr/>
            </p:nvSpPr>
            <p:spPr bwMode="auto">
              <a:xfrm>
                <a:off x="3416" y="1249"/>
                <a:ext cx="137" cy="101"/>
              </a:xfrm>
              <a:custGeom>
                <a:avLst/>
                <a:gdLst>
                  <a:gd name="T0" fmla="*/ 114 w 137"/>
                  <a:gd name="T1" fmla="*/ 0 h 101"/>
                  <a:gd name="T2" fmla="*/ 137 w 137"/>
                  <a:gd name="T3" fmla="*/ 39 h 101"/>
                  <a:gd name="T4" fmla="*/ 23 w 137"/>
                  <a:gd name="T5" fmla="*/ 101 h 101"/>
                  <a:gd name="T6" fmla="*/ 0 w 137"/>
                  <a:gd name="T7" fmla="*/ 66 h 101"/>
                  <a:gd name="T8" fmla="*/ 114 w 137"/>
                  <a:gd name="T9" fmla="*/ 0 h 101"/>
                  <a:gd name="T10" fmla="*/ 0 60000 65536"/>
                  <a:gd name="T11" fmla="*/ 0 60000 65536"/>
                  <a:gd name="T12" fmla="*/ 0 60000 65536"/>
                  <a:gd name="T13" fmla="*/ 0 60000 65536"/>
                  <a:gd name="T14" fmla="*/ 0 60000 65536"/>
                  <a:gd name="T15" fmla="*/ 0 w 137"/>
                  <a:gd name="T16" fmla="*/ 0 h 101"/>
                  <a:gd name="T17" fmla="*/ 137 w 137"/>
                  <a:gd name="T18" fmla="*/ 101 h 101"/>
                </a:gdLst>
                <a:ahLst/>
                <a:cxnLst>
                  <a:cxn ang="T10">
                    <a:pos x="T0" y="T1"/>
                  </a:cxn>
                  <a:cxn ang="T11">
                    <a:pos x="T2" y="T3"/>
                  </a:cxn>
                  <a:cxn ang="T12">
                    <a:pos x="T4" y="T5"/>
                  </a:cxn>
                  <a:cxn ang="T13">
                    <a:pos x="T6" y="T7"/>
                  </a:cxn>
                  <a:cxn ang="T14">
                    <a:pos x="T8" y="T9"/>
                  </a:cxn>
                </a:cxnLst>
                <a:rect l="T15" t="T16" r="T17" b="T18"/>
                <a:pathLst>
                  <a:path w="137" h="101">
                    <a:moveTo>
                      <a:pt x="114" y="0"/>
                    </a:moveTo>
                    <a:lnTo>
                      <a:pt x="137" y="39"/>
                    </a:lnTo>
                    <a:lnTo>
                      <a:pt x="23" y="101"/>
                    </a:lnTo>
                    <a:lnTo>
                      <a:pt x="0" y="66"/>
                    </a:lnTo>
                    <a:lnTo>
                      <a:pt x="11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22" name="Freeform 57"/>
              <p:cNvSpPr/>
              <p:nvPr/>
            </p:nvSpPr>
            <p:spPr bwMode="auto">
              <a:xfrm>
                <a:off x="3188" y="975"/>
                <a:ext cx="107" cy="137"/>
              </a:xfrm>
              <a:custGeom>
                <a:avLst/>
                <a:gdLst>
                  <a:gd name="T0" fmla="*/ 72 w 107"/>
                  <a:gd name="T1" fmla="*/ 0 h 137"/>
                  <a:gd name="T2" fmla="*/ 107 w 107"/>
                  <a:gd name="T3" fmla="*/ 26 h 137"/>
                  <a:gd name="T4" fmla="*/ 36 w 107"/>
                  <a:gd name="T5" fmla="*/ 137 h 137"/>
                  <a:gd name="T6" fmla="*/ 0 w 107"/>
                  <a:gd name="T7" fmla="*/ 114 h 137"/>
                  <a:gd name="T8" fmla="*/ 72 w 107"/>
                  <a:gd name="T9" fmla="*/ 0 h 137"/>
                  <a:gd name="T10" fmla="*/ 0 60000 65536"/>
                  <a:gd name="T11" fmla="*/ 0 60000 65536"/>
                  <a:gd name="T12" fmla="*/ 0 60000 65536"/>
                  <a:gd name="T13" fmla="*/ 0 60000 65536"/>
                  <a:gd name="T14" fmla="*/ 0 60000 65536"/>
                  <a:gd name="T15" fmla="*/ 0 w 107"/>
                  <a:gd name="T16" fmla="*/ 0 h 137"/>
                  <a:gd name="T17" fmla="*/ 107 w 107"/>
                  <a:gd name="T18" fmla="*/ 137 h 137"/>
                </a:gdLst>
                <a:ahLst/>
                <a:cxnLst>
                  <a:cxn ang="T10">
                    <a:pos x="T0" y="T1"/>
                  </a:cxn>
                  <a:cxn ang="T11">
                    <a:pos x="T2" y="T3"/>
                  </a:cxn>
                  <a:cxn ang="T12">
                    <a:pos x="T4" y="T5"/>
                  </a:cxn>
                  <a:cxn ang="T13">
                    <a:pos x="T6" y="T7"/>
                  </a:cxn>
                  <a:cxn ang="T14">
                    <a:pos x="T8" y="T9"/>
                  </a:cxn>
                </a:cxnLst>
                <a:rect l="T15" t="T16" r="T17" b="T18"/>
                <a:pathLst>
                  <a:path w="107" h="137">
                    <a:moveTo>
                      <a:pt x="72" y="0"/>
                    </a:moveTo>
                    <a:lnTo>
                      <a:pt x="107" y="26"/>
                    </a:lnTo>
                    <a:lnTo>
                      <a:pt x="36" y="137"/>
                    </a:lnTo>
                    <a:lnTo>
                      <a:pt x="0" y="114"/>
                    </a:lnTo>
                    <a:lnTo>
                      <a:pt x="72"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23" name="Freeform 58"/>
              <p:cNvSpPr/>
              <p:nvPr/>
            </p:nvSpPr>
            <p:spPr bwMode="auto">
              <a:xfrm>
                <a:off x="2734" y="871"/>
                <a:ext cx="23" cy="78"/>
              </a:xfrm>
              <a:custGeom>
                <a:avLst/>
                <a:gdLst>
                  <a:gd name="T0" fmla="*/ 23 w 23"/>
                  <a:gd name="T1" fmla="*/ 78 h 78"/>
                  <a:gd name="T2" fmla="*/ 10 w 23"/>
                  <a:gd name="T3" fmla="*/ 78 h 78"/>
                  <a:gd name="T4" fmla="*/ 0 w 23"/>
                  <a:gd name="T5" fmla="*/ 3 h 78"/>
                  <a:gd name="T6" fmla="*/ 16 w 23"/>
                  <a:gd name="T7" fmla="*/ 0 h 78"/>
                  <a:gd name="T8" fmla="*/ 23 w 23"/>
                  <a:gd name="T9" fmla="*/ 78 h 78"/>
                  <a:gd name="T10" fmla="*/ 0 60000 65536"/>
                  <a:gd name="T11" fmla="*/ 0 60000 65536"/>
                  <a:gd name="T12" fmla="*/ 0 60000 65536"/>
                  <a:gd name="T13" fmla="*/ 0 60000 65536"/>
                  <a:gd name="T14" fmla="*/ 0 60000 65536"/>
                  <a:gd name="T15" fmla="*/ 0 w 23"/>
                  <a:gd name="T16" fmla="*/ 0 h 78"/>
                  <a:gd name="T17" fmla="*/ 23 w 23"/>
                  <a:gd name="T18" fmla="*/ 78 h 78"/>
                </a:gdLst>
                <a:ahLst/>
                <a:cxnLst>
                  <a:cxn ang="T10">
                    <a:pos x="T0" y="T1"/>
                  </a:cxn>
                  <a:cxn ang="T11">
                    <a:pos x="T2" y="T3"/>
                  </a:cxn>
                  <a:cxn ang="T12">
                    <a:pos x="T4" y="T5"/>
                  </a:cxn>
                  <a:cxn ang="T13">
                    <a:pos x="T6" y="T7"/>
                  </a:cxn>
                  <a:cxn ang="T14">
                    <a:pos x="T8" y="T9"/>
                  </a:cxn>
                </a:cxnLst>
                <a:rect l="T15" t="T16" r="T17" b="T18"/>
                <a:pathLst>
                  <a:path w="23" h="78">
                    <a:moveTo>
                      <a:pt x="23" y="78"/>
                    </a:moveTo>
                    <a:lnTo>
                      <a:pt x="10" y="78"/>
                    </a:lnTo>
                    <a:lnTo>
                      <a:pt x="0" y="3"/>
                    </a:lnTo>
                    <a:lnTo>
                      <a:pt x="16" y="0"/>
                    </a:lnTo>
                    <a:lnTo>
                      <a:pt x="23"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24" name="Freeform 59"/>
              <p:cNvSpPr/>
              <p:nvPr/>
            </p:nvSpPr>
            <p:spPr bwMode="auto">
              <a:xfrm>
                <a:off x="2636" y="887"/>
                <a:ext cx="33" cy="78"/>
              </a:xfrm>
              <a:custGeom>
                <a:avLst/>
                <a:gdLst>
                  <a:gd name="T0" fmla="*/ 33 w 33"/>
                  <a:gd name="T1" fmla="*/ 75 h 78"/>
                  <a:gd name="T2" fmla="*/ 20 w 33"/>
                  <a:gd name="T3" fmla="*/ 78 h 78"/>
                  <a:gd name="T4" fmla="*/ 0 w 33"/>
                  <a:gd name="T5" fmla="*/ 3 h 78"/>
                  <a:gd name="T6" fmla="*/ 16 w 33"/>
                  <a:gd name="T7" fmla="*/ 0 h 78"/>
                  <a:gd name="T8" fmla="*/ 33 w 33"/>
                  <a:gd name="T9" fmla="*/ 75 h 78"/>
                  <a:gd name="T10" fmla="*/ 0 60000 65536"/>
                  <a:gd name="T11" fmla="*/ 0 60000 65536"/>
                  <a:gd name="T12" fmla="*/ 0 60000 65536"/>
                  <a:gd name="T13" fmla="*/ 0 60000 65536"/>
                  <a:gd name="T14" fmla="*/ 0 60000 65536"/>
                  <a:gd name="T15" fmla="*/ 0 w 33"/>
                  <a:gd name="T16" fmla="*/ 0 h 78"/>
                  <a:gd name="T17" fmla="*/ 33 w 33"/>
                  <a:gd name="T18" fmla="*/ 78 h 78"/>
                </a:gdLst>
                <a:ahLst/>
                <a:cxnLst>
                  <a:cxn ang="T10">
                    <a:pos x="T0" y="T1"/>
                  </a:cxn>
                  <a:cxn ang="T11">
                    <a:pos x="T2" y="T3"/>
                  </a:cxn>
                  <a:cxn ang="T12">
                    <a:pos x="T4" y="T5"/>
                  </a:cxn>
                  <a:cxn ang="T13">
                    <a:pos x="T6" y="T7"/>
                  </a:cxn>
                  <a:cxn ang="T14">
                    <a:pos x="T8" y="T9"/>
                  </a:cxn>
                </a:cxnLst>
                <a:rect l="T15" t="T16" r="T17" b="T18"/>
                <a:pathLst>
                  <a:path w="33" h="78">
                    <a:moveTo>
                      <a:pt x="33" y="75"/>
                    </a:moveTo>
                    <a:lnTo>
                      <a:pt x="20" y="78"/>
                    </a:lnTo>
                    <a:lnTo>
                      <a:pt x="0" y="3"/>
                    </a:lnTo>
                    <a:lnTo>
                      <a:pt x="16" y="0"/>
                    </a:lnTo>
                    <a:lnTo>
                      <a:pt x="33"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25" name="Freeform 60"/>
              <p:cNvSpPr/>
              <p:nvPr/>
            </p:nvSpPr>
            <p:spPr bwMode="auto">
              <a:xfrm>
                <a:off x="2548" y="920"/>
                <a:ext cx="49" cy="75"/>
              </a:xfrm>
              <a:custGeom>
                <a:avLst/>
                <a:gdLst>
                  <a:gd name="T0" fmla="*/ 49 w 49"/>
                  <a:gd name="T1" fmla="*/ 68 h 75"/>
                  <a:gd name="T2" fmla="*/ 36 w 49"/>
                  <a:gd name="T3" fmla="*/ 75 h 75"/>
                  <a:gd name="T4" fmla="*/ 0 w 49"/>
                  <a:gd name="T5" fmla="*/ 6 h 75"/>
                  <a:gd name="T6" fmla="*/ 13 w 49"/>
                  <a:gd name="T7" fmla="*/ 0 h 75"/>
                  <a:gd name="T8" fmla="*/ 49 w 49"/>
                  <a:gd name="T9" fmla="*/ 68 h 75"/>
                  <a:gd name="T10" fmla="*/ 0 60000 65536"/>
                  <a:gd name="T11" fmla="*/ 0 60000 65536"/>
                  <a:gd name="T12" fmla="*/ 0 60000 65536"/>
                  <a:gd name="T13" fmla="*/ 0 60000 65536"/>
                  <a:gd name="T14" fmla="*/ 0 60000 65536"/>
                  <a:gd name="T15" fmla="*/ 0 w 49"/>
                  <a:gd name="T16" fmla="*/ 0 h 75"/>
                  <a:gd name="T17" fmla="*/ 49 w 49"/>
                  <a:gd name="T18" fmla="*/ 75 h 75"/>
                </a:gdLst>
                <a:ahLst/>
                <a:cxnLst>
                  <a:cxn ang="T10">
                    <a:pos x="T0" y="T1"/>
                  </a:cxn>
                  <a:cxn ang="T11">
                    <a:pos x="T2" y="T3"/>
                  </a:cxn>
                  <a:cxn ang="T12">
                    <a:pos x="T4" y="T5"/>
                  </a:cxn>
                  <a:cxn ang="T13">
                    <a:pos x="T6" y="T7"/>
                  </a:cxn>
                  <a:cxn ang="T14">
                    <a:pos x="T8" y="T9"/>
                  </a:cxn>
                </a:cxnLst>
                <a:rect l="T15" t="T16" r="T17" b="T18"/>
                <a:pathLst>
                  <a:path w="49" h="75">
                    <a:moveTo>
                      <a:pt x="49" y="68"/>
                    </a:moveTo>
                    <a:lnTo>
                      <a:pt x="36" y="75"/>
                    </a:lnTo>
                    <a:lnTo>
                      <a:pt x="0" y="6"/>
                    </a:lnTo>
                    <a:lnTo>
                      <a:pt x="13" y="0"/>
                    </a:lnTo>
                    <a:lnTo>
                      <a:pt x="49"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26" name="Freeform 61"/>
              <p:cNvSpPr/>
              <p:nvPr/>
            </p:nvSpPr>
            <p:spPr bwMode="auto">
              <a:xfrm>
                <a:off x="2359" y="1027"/>
                <a:ext cx="58" cy="72"/>
              </a:xfrm>
              <a:custGeom>
                <a:avLst/>
                <a:gdLst>
                  <a:gd name="T0" fmla="*/ 58 w 58"/>
                  <a:gd name="T1" fmla="*/ 62 h 72"/>
                  <a:gd name="T2" fmla="*/ 45 w 58"/>
                  <a:gd name="T3" fmla="*/ 72 h 72"/>
                  <a:gd name="T4" fmla="*/ 0 w 58"/>
                  <a:gd name="T5" fmla="*/ 10 h 72"/>
                  <a:gd name="T6" fmla="*/ 13 w 58"/>
                  <a:gd name="T7" fmla="*/ 0 h 72"/>
                  <a:gd name="T8" fmla="*/ 58 w 58"/>
                  <a:gd name="T9" fmla="*/ 62 h 72"/>
                  <a:gd name="T10" fmla="*/ 0 60000 65536"/>
                  <a:gd name="T11" fmla="*/ 0 60000 65536"/>
                  <a:gd name="T12" fmla="*/ 0 60000 65536"/>
                  <a:gd name="T13" fmla="*/ 0 60000 65536"/>
                  <a:gd name="T14" fmla="*/ 0 60000 65536"/>
                  <a:gd name="T15" fmla="*/ 0 w 58"/>
                  <a:gd name="T16" fmla="*/ 0 h 72"/>
                  <a:gd name="T17" fmla="*/ 58 w 58"/>
                  <a:gd name="T18" fmla="*/ 72 h 72"/>
                </a:gdLst>
                <a:ahLst/>
                <a:cxnLst>
                  <a:cxn ang="T10">
                    <a:pos x="T0" y="T1"/>
                  </a:cxn>
                  <a:cxn ang="T11">
                    <a:pos x="T2" y="T3"/>
                  </a:cxn>
                  <a:cxn ang="T12">
                    <a:pos x="T4" y="T5"/>
                  </a:cxn>
                  <a:cxn ang="T13">
                    <a:pos x="T6" y="T7"/>
                  </a:cxn>
                  <a:cxn ang="T14">
                    <a:pos x="T8" y="T9"/>
                  </a:cxn>
                </a:cxnLst>
                <a:rect l="T15" t="T16" r="T17" b="T18"/>
                <a:pathLst>
                  <a:path w="58" h="72">
                    <a:moveTo>
                      <a:pt x="58" y="62"/>
                    </a:moveTo>
                    <a:lnTo>
                      <a:pt x="45" y="72"/>
                    </a:lnTo>
                    <a:lnTo>
                      <a:pt x="0" y="10"/>
                    </a:lnTo>
                    <a:lnTo>
                      <a:pt x="13" y="0"/>
                    </a:lnTo>
                    <a:lnTo>
                      <a:pt x="58"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27" name="Freeform 62"/>
              <p:cNvSpPr/>
              <p:nvPr/>
            </p:nvSpPr>
            <p:spPr bwMode="auto">
              <a:xfrm>
                <a:off x="2284" y="1089"/>
                <a:ext cx="62" cy="66"/>
              </a:xfrm>
              <a:custGeom>
                <a:avLst/>
                <a:gdLst>
                  <a:gd name="T0" fmla="*/ 62 w 62"/>
                  <a:gd name="T1" fmla="*/ 56 h 66"/>
                  <a:gd name="T2" fmla="*/ 52 w 62"/>
                  <a:gd name="T3" fmla="*/ 66 h 66"/>
                  <a:gd name="T4" fmla="*/ 0 w 62"/>
                  <a:gd name="T5" fmla="*/ 10 h 66"/>
                  <a:gd name="T6" fmla="*/ 9 w 62"/>
                  <a:gd name="T7" fmla="*/ 0 h 66"/>
                  <a:gd name="T8" fmla="*/ 62 w 62"/>
                  <a:gd name="T9" fmla="*/ 56 h 66"/>
                  <a:gd name="T10" fmla="*/ 0 60000 65536"/>
                  <a:gd name="T11" fmla="*/ 0 60000 65536"/>
                  <a:gd name="T12" fmla="*/ 0 60000 65536"/>
                  <a:gd name="T13" fmla="*/ 0 60000 65536"/>
                  <a:gd name="T14" fmla="*/ 0 60000 65536"/>
                  <a:gd name="T15" fmla="*/ 0 w 62"/>
                  <a:gd name="T16" fmla="*/ 0 h 66"/>
                  <a:gd name="T17" fmla="*/ 62 w 62"/>
                  <a:gd name="T18" fmla="*/ 66 h 66"/>
                </a:gdLst>
                <a:ahLst/>
                <a:cxnLst>
                  <a:cxn ang="T10">
                    <a:pos x="T0" y="T1"/>
                  </a:cxn>
                  <a:cxn ang="T11">
                    <a:pos x="T2" y="T3"/>
                  </a:cxn>
                  <a:cxn ang="T12">
                    <a:pos x="T4" y="T5"/>
                  </a:cxn>
                  <a:cxn ang="T13">
                    <a:pos x="T6" y="T7"/>
                  </a:cxn>
                  <a:cxn ang="T14">
                    <a:pos x="T8" y="T9"/>
                  </a:cxn>
                </a:cxnLst>
                <a:rect l="T15" t="T16" r="T17" b="T18"/>
                <a:pathLst>
                  <a:path w="62" h="66">
                    <a:moveTo>
                      <a:pt x="62" y="56"/>
                    </a:moveTo>
                    <a:lnTo>
                      <a:pt x="52" y="66"/>
                    </a:lnTo>
                    <a:lnTo>
                      <a:pt x="0" y="10"/>
                    </a:lnTo>
                    <a:lnTo>
                      <a:pt x="9" y="0"/>
                    </a:lnTo>
                    <a:lnTo>
                      <a:pt x="62"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28" name="Freeform 63"/>
              <p:cNvSpPr/>
              <p:nvPr/>
            </p:nvSpPr>
            <p:spPr bwMode="auto">
              <a:xfrm>
                <a:off x="2222" y="1161"/>
                <a:ext cx="75" cy="56"/>
              </a:xfrm>
              <a:custGeom>
                <a:avLst/>
                <a:gdLst>
                  <a:gd name="T0" fmla="*/ 75 w 75"/>
                  <a:gd name="T1" fmla="*/ 43 h 56"/>
                  <a:gd name="T2" fmla="*/ 65 w 75"/>
                  <a:gd name="T3" fmla="*/ 56 h 56"/>
                  <a:gd name="T4" fmla="*/ 0 w 75"/>
                  <a:gd name="T5" fmla="*/ 13 h 56"/>
                  <a:gd name="T6" fmla="*/ 9 w 75"/>
                  <a:gd name="T7" fmla="*/ 0 h 56"/>
                  <a:gd name="T8" fmla="*/ 75 w 75"/>
                  <a:gd name="T9" fmla="*/ 43 h 56"/>
                  <a:gd name="T10" fmla="*/ 0 60000 65536"/>
                  <a:gd name="T11" fmla="*/ 0 60000 65536"/>
                  <a:gd name="T12" fmla="*/ 0 60000 65536"/>
                  <a:gd name="T13" fmla="*/ 0 60000 65536"/>
                  <a:gd name="T14" fmla="*/ 0 60000 65536"/>
                  <a:gd name="T15" fmla="*/ 0 w 75"/>
                  <a:gd name="T16" fmla="*/ 0 h 56"/>
                  <a:gd name="T17" fmla="*/ 75 w 75"/>
                  <a:gd name="T18" fmla="*/ 56 h 56"/>
                </a:gdLst>
                <a:ahLst/>
                <a:cxnLst>
                  <a:cxn ang="T10">
                    <a:pos x="T0" y="T1"/>
                  </a:cxn>
                  <a:cxn ang="T11">
                    <a:pos x="T2" y="T3"/>
                  </a:cxn>
                  <a:cxn ang="T12">
                    <a:pos x="T4" y="T5"/>
                  </a:cxn>
                  <a:cxn ang="T13">
                    <a:pos x="T6" y="T7"/>
                  </a:cxn>
                  <a:cxn ang="T14">
                    <a:pos x="T8" y="T9"/>
                  </a:cxn>
                </a:cxnLst>
                <a:rect l="T15" t="T16" r="T17" b="T18"/>
                <a:pathLst>
                  <a:path w="75" h="56">
                    <a:moveTo>
                      <a:pt x="75" y="43"/>
                    </a:moveTo>
                    <a:lnTo>
                      <a:pt x="65" y="56"/>
                    </a:lnTo>
                    <a:lnTo>
                      <a:pt x="0" y="13"/>
                    </a:lnTo>
                    <a:lnTo>
                      <a:pt x="9" y="0"/>
                    </a:lnTo>
                    <a:lnTo>
                      <a:pt x="75"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29" name="Freeform 64"/>
              <p:cNvSpPr/>
              <p:nvPr/>
            </p:nvSpPr>
            <p:spPr bwMode="auto">
              <a:xfrm>
                <a:off x="2111" y="1357"/>
                <a:ext cx="78" cy="42"/>
              </a:xfrm>
              <a:custGeom>
                <a:avLst/>
                <a:gdLst>
                  <a:gd name="T0" fmla="*/ 78 w 78"/>
                  <a:gd name="T1" fmla="*/ 29 h 42"/>
                  <a:gd name="T2" fmla="*/ 71 w 78"/>
                  <a:gd name="T3" fmla="*/ 42 h 42"/>
                  <a:gd name="T4" fmla="*/ 0 w 78"/>
                  <a:gd name="T5" fmla="*/ 13 h 42"/>
                  <a:gd name="T6" fmla="*/ 6 w 78"/>
                  <a:gd name="T7" fmla="*/ 0 h 42"/>
                  <a:gd name="T8" fmla="*/ 78 w 78"/>
                  <a:gd name="T9" fmla="*/ 29 h 42"/>
                  <a:gd name="T10" fmla="*/ 0 60000 65536"/>
                  <a:gd name="T11" fmla="*/ 0 60000 65536"/>
                  <a:gd name="T12" fmla="*/ 0 60000 65536"/>
                  <a:gd name="T13" fmla="*/ 0 60000 65536"/>
                  <a:gd name="T14" fmla="*/ 0 60000 65536"/>
                  <a:gd name="T15" fmla="*/ 0 w 78"/>
                  <a:gd name="T16" fmla="*/ 0 h 42"/>
                  <a:gd name="T17" fmla="*/ 78 w 78"/>
                  <a:gd name="T18" fmla="*/ 42 h 42"/>
                </a:gdLst>
                <a:ahLst/>
                <a:cxnLst>
                  <a:cxn ang="T10">
                    <a:pos x="T0" y="T1"/>
                  </a:cxn>
                  <a:cxn ang="T11">
                    <a:pos x="T2" y="T3"/>
                  </a:cxn>
                  <a:cxn ang="T12">
                    <a:pos x="T4" y="T5"/>
                  </a:cxn>
                  <a:cxn ang="T13">
                    <a:pos x="T6" y="T7"/>
                  </a:cxn>
                  <a:cxn ang="T14">
                    <a:pos x="T8" y="T9"/>
                  </a:cxn>
                </a:cxnLst>
                <a:rect l="T15" t="T16" r="T17" b="T18"/>
                <a:pathLst>
                  <a:path w="78" h="42">
                    <a:moveTo>
                      <a:pt x="78" y="29"/>
                    </a:moveTo>
                    <a:lnTo>
                      <a:pt x="71" y="42"/>
                    </a:lnTo>
                    <a:lnTo>
                      <a:pt x="0" y="13"/>
                    </a:lnTo>
                    <a:lnTo>
                      <a:pt x="6" y="0"/>
                    </a:lnTo>
                    <a:lnTo>
                      <a:pt x="78"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30" name="Freeform 65"/>
              <p:cNvSpPr/>
              <p:nvPr/>
            </p:nvSpPr>
            <p:spPr bwMode="auto">
              <a:xfrm>
                <a:off x="2081" y="1452"/>
                <a:ext cx="79" cy="32"/>
              </a:xfrm>
              <a:custGeom>
                <a:avLst/>
                <a:gdLst>
                  <a:gd name="T0" fmla="*/ 79 w 79"/>
                  <a:gd name="T1" fmla="*/ 19 h 32"/>
                  <a:gd name="T2" fmla="*/ 72 w 79"/>
                  <a:gd name="T3" fmla="*/ 32 h 32"/>
                  <a:gd name="T4" fmla="*/ 0 w 79"/>
                  <a:gd name="T5" fmla="*/ 13 h 32"/>
                  <a:gd name="T6" fmla="*/ 3 w 79"/>
                  <a:gd name="T7" fmla="*/ 0 h 32"/>
                  <a:gd name="T8" fmla="*/ 79 w 79"/>
                  <a:gd name="T9" fmla="*/ 19 h 32"/>
                  <a:gd name="T10" fmla="*/ 0 60000 65536"/>
                  <a:gd name="T11" fmla="*/ 0 60000 65536"/>
                  <a:gd name="T12" fmla="*/ 0 60000 65536"/>
                  <a:gd name="T13" fmla="*/ 0 60000 65536"/>
                  <a:gd name="T14" fmla="*/ 0 60000 65536"/>
                  <a:gd name="T15" fmla="*/ 0 w 79"/>
                  <a:gd name="T16" fmla="*/ 0 h 32"/>
                  <a:gd name="T17" fmla="*/ 79 w 79"/>
                  <a:gd name="T18" fmla="*/ 32 h 32"/>
                </a:gdLst>
                <a:ahLst/>
                <a:cxnLst>
                  <a:cxn ang="T10">
                    <a:pos x="T0" y="T1"/>
                  </a:cxn>
                  <a:cxn ang="T11">
                    <a:pos x="T2" y="T3"/>
                  </a:cxn>
                  <a:cxn ang="T12">
                    <a:pos x="T4" y="T5"/>
                  </a:cxn>
                  <a:cxn ang="T13">
                    <a:pos x="T6" y="T7"/>
                  </a:cxn>
                  <a:cxn ang="T14">
                    <a:pos x="T8" y="T9"/>
                  </a:cxn>
                </a:cxnLst>
                <a:rect l="T15" t="T16" r="T17" b="T18"/>
                <a:pathLst>
                  <a:path w="79" h="32">
                    <a:moveTo>
                      <a:pt x="79" y="19"/>
                    </a:moveTo>
                    <a:lnTo>
                      <a:pt x="72" y="32"/>
                    </a:lnTo>
                    <a:lnTo>
                      <a:pt x="0" y="13"/>
                    </a:lnTo>
                    <a:lnTo>
                      <a:pt x="3" y="0"/>
                    </a:lnTo>
                    <a:lnTo>
                      <a:pt x="7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31" name="Rectangle 66"/>
              <p:cNvSpPr>
                <a:spLocks noChangeArrowheads="1"/>
              </p:cNvSpPr>
              <p:nvPr/>
            </p:nvSpPr>
            <p:spPr bwMode="auto">
              <a:xfrm>
                <a:off x="2068" y="1546"/>
                <a:ext cx="78"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32" name="Freeform 67"/>
              <p:cNvSpPr/>
              <p:nvPr/>
            </p:nvSpPr>
            <p:spPr bwMode="auto">
              <a:xfrm>
                <a:off x="2078" y="1736"/>
                <a:ext cx="78" cy="19"/>
              </a:xfrm>
              <a:custGeom>
                <a:avLst/>
                <a:gdLst>
                  <a:gd name="T0" fmla="*/ 75 w 78"/>
                  <a:gd name="T1" fmla="*/ 0 h 19"/>
                  <a:gd name="T2" fmla="*/ 78 w 78"/>
                  <a:gd name="T3" fmla="*/ 16 h 19"/>
                  <a:gd name="T4" fmla="*/ 0 w 78"/>
                  <a:gd name="T5" fmla="*/ 19 h 19"/>
                  <a:gd name="T6" fmla="*/ 0 w 78"/>
                  <a:gd name="T7" fmla="*/ 3 h 19"/>
                  <a:gd name="T8" fmla="*/ 75 w 78"/>
                  <a:gd name="T9" fmla="*/ 0 h 19"/>
                  <a:gd name="T10" fmla="*/ 0 60000 65536"/>
                  <a:gd name="T11" fmla="*/ 0 60000 65536"/>
                  <a:gd name="T12" fmla="*/ 0 60000 65536"/>
                  <a:gd name="T13" fmla="*/ 0 60000 65536"/>
                  <a:gd name="T14" fmla="*/ 0 60000 65536"/>
                  <a:gd name="T15" fmla="*/ 0 w 78"/>
                  <a:gd name="T16" fmla="*/ 0 h 19"/>
                  <a:gd name="T17" fmla="*/ 78 w 78"/>
                  <a:gd name="T18" fmla="*/ 19 h 19"/>
                </a:gdLst>
                <a:ahLst/>
                <a:cxnLst>
                  <a:cxn ang="T10">
                    <a:pos x="T0" y="T1"/>
                  </a:cxn>
                  <a:cxn ang="T11">
                    <a:pos x="T2" y="T3"/>
                  </a:cxn>
                  <a:cxn ang="T12">
                    <a:pos x="T4" y="T5"/>
                  </a:cxn>
                  <a:cxn ang="T13">
                    <a:pos x="T6" y="T7"/>
                  </a:cxn>
                  <a:cxn ang="T14">
                    <a:pos x="T8" y="T9"/>
                  </a:cxn>
                </a:cxnLst>
                <a:rect l="T15" t="T16" r="T17" b="T18"/>
                <a:pathLst>
                  <a:path w="78" h="19">
                    <a:moveTo>
                      <a:pt x="75" y="0"/>
                    </a:moveTo>
                    <a:lnTo>
                      <a:pt x="78" y="16"/>
                    </a:lnTo>
                    <a:lnTo>
                      <a:pt x="0" y="19"/>
                    </a:lnTo>
                    <a:lnTo>
                      <a:pt x="0" y="3"/>
                    </a:lnTo>
                    <a:lnTo>
                      <a:pt x="7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33" name="Freeform 68"/>
              <p:cNvSpPr/>
              <p:nvPr/>
            </p:nvSpPr>
            <p:spPr bwMode="auto">
              <a:xfrm>
                <a:off x="2088" y="1824"/>
                <a:ext cx="78" cy="29"/>
              </a:xfrm>
              <a:custGeom>
                <a:avLst/>
                <a:gdLst>
                  <a:gd name="T0" fmla="*/ 75 w 78"/>
                  <a:gd name="T1" fmla="*/ 0 h 29"/>
                  <a:gd name="T2" fmla="*/ 78 w 78"/>
                  <a:gd name="T3" fmla="*/ 16 h 29"/>
                  <a:gd name="T4" fmla="*/ 3 w 78"/>
                  <a:gd name="T5" fmla="*/ 29 h 29"/>
                  <a:gd name="T6" fmla="*/ 0 w 78"/>
                  <a:gd name="T7" fmla="*/ 13 h 29"/>
                  <a:gd name="T8" fmla="*/ 75 w 78"/>
                  <a:gd name="T9" fmla="*/ 0 h 29"/>
                  <a:gd name="T10" fmla="*/ 0 60000 65536"/>
                  <a:gd name="T11" fmla="*/ 0 60000 65536"/>
                  <a:gd name="T12" fmla="*/ 0 60000 65536"/>
                  <a:gd name="T13" fmla="*/ 0 60000 65536"/>
                  <a:gd name="T14" fmla="*/ 0 60000 65536"/>
                  <a:gd name="T15" fmla="*/ 0 w 78"/>
                  <a:gd name="T16" fmla="*/ 0 h 29"/>
                  <a:gd name="T17" fmla="*/ 78 w 78"/>
                  <a:gd name="T18" fmla="*/ 29 h 29"/>
                </a:gdLst>
                <a:ahLst/>
                <a:cxnLst>
                  <a:cxn ang="T10">
                    <a:pos x="T0" y="T1"/>
                  </a:cxn>
                  <a:cxn ang="T11">
                    <a:pos x="T2" y="T3"/>
                  </a:cxn>
                  <a:cxn ang="T12">
                    <a:pos x="T4" y="T5"/>
                  </a:cxn>
                  <a:cxn ang="T13">
                    <a:pos x="T6" y="T7"/>
                  </a:cxn>
                  <a:cxn ang="T14">
                    <a:pos x="T8" y="T9"/>
                  </a:cxn>
                </a:cxnLst>
                <a:rect l="T15" t="T16" r="T17" b="T18"/>
                <a:pathLst>
                  <a:path w="78" h="29">
                    <a:moveTo>
                      <a:pt x="75" y="0"/>
                    </a:moveTo>
                    <a:lnTo>
                      <a:pt x="78" y="16"/>
                    </a:lnTo>
                    <a:lnTo>
                      <a:pt x="3" y="29"/>
                    </a:lnTo>
                    <a:lnTo>
                      <a:pt x="0" y="13"/>
                    </a:lnTo>
                    <a:lnTo>
                      <a:pt x="7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34" name="Freeform 69"/>
              <p:cNvSpPr/>
              <p:nvPr/>
            </p:nvSpPr>
            <p:spPr bwMode="auto">
              <a:xfrm>
                <a:off x="2114" y="1899"/>
                <a:ext cx="78" cy="46"/>
              </a:xfrm>
              <a:custGeom>
                <a:avLst/>
                <a:gdLst>
                  <a:gd name="T0" fmla="*/ 72 w 78"/>
                  <a:gd name="T1" fmla="*/ 0 h 46"/>
                  <a:gd name="T2" fmla="*/ 78 w 78"/>
                  <a:gd name="T3" fmla="*/ 13 h 46"/>
                  <a:gd name="T4" fmla="*/ 6 w 78"/>
                  <a:gd name="T5" fmla="*/ 46 h 46"/>
                  <a:gd name="T6" fmla="*/ 0 w 78"/>
                  <a:gd name="T7" fmla="*/ 33 h 46"/>
                  <a:gd name="T8" fmla="*/ 72 w 78"/>
                  <a:gd name="T9" fmla="*/ 0 h 46"/>
                  <a:gd name="T10" fmla="*/ 0 60000 65536"/>
                  <a:gd name="T11" fmla="*/ 0 60000 65536"/>
                  <a:gd name="T12" fmla="*/ 0 60000 65536"/>
                  <a:gd name="T13" fmla="*/ 0 60000 65536"/>
                  <a:gd name="T14" fmla="*/ 0 60000 65536"/>
                  <a:gd name="T15" fmla="*/ 0 w 78"/>
                  <a:gd name="T16" fmla="*/ 0 h 46"/>
                  <a:gd name="T17" fmla="*/ 78 w 78"/>
                  <a:gd name="T18" fmla="*/ 46 h 46"/>
                </a:gdLst>
                <a:ahLst/>
                <a:cxnLst>
                  <a:cxn ang="T10">
                    <a:pos x="T0" y="T1"/>
                  </a:cxn>
                  <a:cxn ang="T11">
                    <a:pos x="T2" y="T3"/>
                  </a:cxn>
                  <a:cxn ang="T12">
                    <a:pos x="T4" y="T5"/>
                  </a:cxn>
                  <a:cxn ang="T13">
                    <a:pos x="T6" y="T7"/>
                  </a:cxn>
                  <a:cxn ang="T14">
                    <a:pos x="T8" y="T9"/>
                  </a:cxn>
                </a:cxnLst>
                <a:rect l="T15" t="T16" r="T17" b="T18"/>
                <a:pathLst>
                  <a:path w="78" h="46">
                    <a:moveTo>
                      <a:pt x="72" y="0"/>
                    </a:moveTo>
                    <a:lnTo>
                      <a:pt x="78" y="13"/>
                    </a:lnTo>
                    <a:lnTo>
                      <a:pt x="6" y="46"/>
                    </a:lnTo>
                    <a:lnTo>
                      <a:pt x="0" y="33"/>
                    </a:lnTo>
                    <a:lnTo>
                      <a:pt x="7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35" name="Freeform 70"/>
              <p:cNvSpPr/>
              <p:nvPr/>
            </p:nvSpPr>
            <p:spPr bwMode="auto">
              <a:xfrm>
                <a:off x="3508" y="1912"/>
                <a:ext cx="75" cy="46"/>
              </a:xfrm>
              <a:custGeom>
                <a:avLst/>
                <a:gdLst>
                  <a:gd name="T0" fmla="*/ 0 w 75"/>
                  <a:gd name="T1" fmla="*/ 13 h 46"/>
                  <a:gd name="T2" fmla="*/ 6 w 75"/>
                  <a:gd name="T3" fmla="*/ 0 h 46"/>
                  <a:gd name="T4" fmla="*/ 75 w 75"/>
                  <a:gd name="T5" fmla="*/ 33 h 46"/>
                  <a:gd name="T6" fmla="*/ 68 w 75"/>
                  <a:gd name="T7" fmla="*/ 46 h 46"/>
                  <a:gd name="T8" fmla="*/ 0 w 75"/>
                  <a:gd name="T9" fmla="*/ 13 h 46"/>
                  <a:gd name="T10" fmla="*/ 0 60000 65536"/>
                  <a:gd name="T11" fmla="*/ 0 60000 65536"/>
                  <a:gd name="T12" fmla="*/ 0 60000 65536"/>
                  <a:gd name="T13" fmla="*/ 0 60000 65536"/>
                  <a:gd name="T14" fmla="*/ 0 60000 65536"/>
                  <a:gd name="T15" fmla="*/ 0 w 75"/>
                  <a:gd name="T16" fmla="*/ 0 h 46"/>
                  <a:gd name="T17" fmla="*/ 75 w 75"/>
                  <a:gd name="T18" fmla="*/ 46 h 46"/>
                </a:gdLst>
                <a:ahLst/>
                <a:cxnLst>
                  <a:cxn ang="T10">
                    <a:pos x="T0" y="T1"/>
                  </a:cxn>
                  <a:cxn ang="T11">
                    <a:pos x="T2" y="T3"/>
                  </a:cxn>
                  <a:cxn ang="T12">
                    <a:pos x="T4" y="T5"/>
                  </a:cxn>
                  <a:cxn ang="T13">
                    <a:pos x="T6" y="T7"/>
                  </a:cxn>
                  <a:cxn ang="T14">
                    <a:pos x="T8" y="T9"/>
                  </a:cxn>
                </a:cxnLst>
                <a:rect l="T15" t="T16" r="T17" b="T18"/>
                <a:pathLst>
                  <a:path w="75" h="46">
                    <a:moveTo>
                      <a:pt x="0" y="13"/>
                    </a:moveTo>
                    <a:lnTo>
                      <a:pt x="6" y="0"/>
                    </a:lnTo>
                    <a:lnTo>
                      <a:pt x="75" y="33"/>
                    </a:lnTo>
                    <a:lnTo>
                      <a:pt x="68" y="46"/>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36" name="Freeform 71"/>
              <p:cNvSpPr/>
              <p:nvPr/>
            </p:nvSpPr>
            <p:spPr bwMode="auto">
              <a:xfrm>
                <a:off x="3544" y="1830"/>
                <a:ext cx="78" cy="40"/>
              </a:xfrm>
              <a:custGeom>
                <a:avLst/>
                <a:gdLst>
                  <a:gd name="T0" fmla="*/ 0 w 78"/>
                  <a:gd name="T1" fmla="*/ 13 h 40"/>
                  <a:gd name="T2" fmla="*/ 6 w 78"/>
                  <a:gd name="T3" fmla="*/ 0 h 40"/>
                  <a:gd name="T4" fmla="*/ 78 w 78"/>
                  <a:gd name="T5" fmla="*/ 26 h 40"/>
                  <a:gd name="T6" fmla="*/ 75 w 78"/>
                  <a:gd name="T7" fmla="*/ 40 h 40"/>
                  <a:gd name="T8" fmla="*/ 0 w 78"/>
                  <a:gd name="T9" fmla="*/ 13 h 40"/>
                  <a:gd name="T10" fmla="*/ 0 60000 65536"/>
                  <a:gd name="T11" fmla="*/ 0 60000 65536"/>
                  <a:gd name="T12" fmla="*/ 0 60000 65536"/>
                  <a:gd name="T13" fmla="*/ 0 60000 65536"/>
                  <a:gd name="T14" fmla="*/ 0 60000 65536"/>
                  <a:gd name="T15" fmla="*/ 0 w 78"/>
                  <a:gd name="T16" fmla="*/ 0 h 40"/>
                  <a:gd name="T17" fmla="*/ 78 w 78"/>
                  <a:gd name="T18" fmla="*/ 40 h 40"/>
                </a:gdLst>
                <a:ahLst/>
                <a:cxnLst>
                  <a:cxn ang="T10">
                    <a:pos x="T0" y="T1"/>
                  </a:cxn>
                  <a:cxn ang="T11">
                    <a:pos x="T2" y="T3"/>
                  </a:cxn>
                  <a:cxn ang="T12">
                    <a:pos x="T4" y="T5"/>
                  </a:cxn>
                  <a:cxn ang="T13">
                    <a:pos x="T6" y="T7"/>
                  </a:cxn>
                  <a:cxn ang="T14">
                    <a:pos x="T8" y="T9"/>
                  </a:cxn>
                </a:cxnLst>
                <a:rect l="T15" t="T16" r="T17" b="T18"/>
                <a:pathLst>
                  <a:path w="78" h="40">
                    <a:moveTo>
                      <a:pt x="0" y="13"/>
                    </a:moveTo>
                    <a:lnTo>
                      <a:pt x="6" y="0"/>
                    </a:lnTo>
                    <a:lnTo>
                      <a:pt x="78" y="26"/>
                    </a:lnTo>
                    <a:lnTo>
                      <a:pt x="75" y="4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37" name="Freeform 72"/>
              <p:cNvSpPr/>
              <p:nvPr/>
            </p:nvSpPr>
            <p:spPr bwMode="auto">
              <a:xfrm>
                <a:off x="3563" y="1752"/>
                <a:ext cx="78" cy="23"/>
              </a:xfrm>
              <a:custGeom>
                <a:avLst/>
                <a:gdLst>
                  <a:gd name="T0" fmla="*/ 0 w 78"/>
                  <a:gd name="T1" fmla="*/ 16 h 23"/>
                  <a:gd name="T2" fmla="*/ 3 w 78"/>
                  <a:gd name="T3" fmla="*/ 0 h 23"/>
                  <a:gd name="T4" fmla="*/ 78 w 78"/>
                  <a:gd name="T5" fmla="*/ 10 h 23"/>
                  <a:gd name="T6" fmla="*/ 78 w 78"/>
                  <a:gd name="T7" fmla="*/ 23 h 23"/>
                  <a:gd name="T8" fmla="*/ 0 w 78"/>
                  <a:gd name="T9" fmla="*/ 16 h 23"/>
                  <a:gd name="T10" fmla="*/ 0 60000 65536"/>
                  <a:gd name="T11" fmla="*/ 0 60000 65536"/>
                  <a:gd name="T12" fmla="*/ 0 60000 65536"/>
                  <a:gd name="T13" fmla="*/ 0 60000 65536"/>
                  <a:gd name="T14" fmla="*/ 0 60000 65536"/>
                  <a:gd name="T15" fmla="*/ 0 w 78"/>
                  <a:gd name="T16" fmla="*/ 0 h 23"/>
                  <a:gd name="T17" fmla="*/ 78 w 78"/>
                  <a:gd name="T18" fmla="*/ 23 h 23"/>
                </a:gdLst>
                <a:ahLst/>
                <a:cxnLst>
                  <a:cxn ang="T10">
                    <a:pos x="T0" y="T1"/>
                  </a:cxn>
                  <a:cxn ang="T11">
                    <a:pos x="T2" y="T3"/>
                  </a:cxn>
                  <a:cxn ang="T12">
                    <a:pos x="T4" y="T5"/>
                  </a:cxn>
                  <a:cxn ang="T13">
                    <a:pos x="T6" y="T7"/>
                  </a:cxn>
                  <a:cxn ang="T14">
                    <a:pos x="T8" y="T9"/>
                  </a:cxn>
                </a:cxnLst>
                <a:rect l="T15" t="T16" r="T17" b="T18"/>
                <a:pathLst>
                  <a:path w="78" h="23">
                    <a:moveTo>
                      <a:pt x="0" y="16"/>
                    </a:moveTo>
                    <a:lnTo>
                      <a:pt x="3" y="0"/>
                    </a:lnTo>
                    <a:lnTo>
                      <a:pt x="78" y="10"/>
                    </a:lnTo>
                    <a:lnTo>
                      <a:pt x="78" y="23"/>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38" name="Freeform 73"/>
              <p:cNvSpPr/>
              <p:nvPr/>
            </p:nvSpPr>
            <p:spPr bwMode="auto">
              <a:xfrm>
                <a:off x="3560" y="1527"/>
                <a:ext cx="78" cy="26"/>
              </a:xfrm>
              <a:custGeom>
                <a:avLst/>
                <a:gdLst>
                  <a:gd name="T0" fmla="*/ 3 w 78"/>
                  <a:gd name="T1" fmla="*/ 26 h 26"/>
                  <a:gd name="T2" fmla="*/ 0 w 78"/>
                  <a:gd name="T3" fmla="*/ 10 h 26"/>
                  <a:gd name="T4" fmla="*/ 75 w 78"/>
                  <a:gd name="T5" fmla="*/ 0 h 26"/>
                  <a:gd name="T6" fmla="*/ 78 w 78"/>
                  <a:gd name="T7" fmla="*/ 16 h 26"/>
                  <a:gd name="T8" fmla="*/ 3 w 78"/>
                  <a:gd name="T9" fmla="*/ 26 h 26"/>
                  <a:gd name="T10" fmla="*/ 0 60000 65536"/>
                  <a:gd name="T11" fmla="*/ 0 60000 65536"/>
                  <a:gd name="T12" fmla="*/ 0 60000 65536"/>
                  <a:gd name="T13" fmla="*/ 0 60000 65536"/>
                  <a:gd name="T14" fmla="*/ 0 60000 65536"/>
                  <a:gd name="T15" fmla="*/ 0 w 78"/>
                  <a:gd name="T16" fmla="*/ 0 h 26"/>
                  <a:gd name="T17" fmla="*/ 78 w 78"/>
                  <a:gd name="T18" fmla="*/ 26 h 26"/>
                </a:gdLst>
                <a:ahLst/>
                <a:cxnLst>
                  <a:cxn ang="T10">
                    <a:pos x="T0" y="T1"/>
                  </a:cxn>
                  <a:cxn ang="T11">
                    <a:pos x="T2" y="T3"/>
                  </a:cxn>
                  <a:cxn ang="T12">
                    <a:pos x="T4" y="T5"/>
                  </a:cxn>
                  <a:cxn ang="T13">
                    <a:pos x="T6" y="T7"/>
                  </a:cxn>
                  <a:cxn ang="T14">
                    <a:pos x="T8" y="T9"/>
                  </a:cxn>
                </a:cxnLst>
                <a:rect l="T15" t="T16" r="T17" b="T18"/>
                <a:pathLst>
                  <a:path w="78" h="26">
                    <a:moveTo>
                      <a:pt x="3" y="26"/>
                    </a:moveTo>
                    <a:lnTo>
                      <a:pt x="0" y="10"/>
                    </a:lnTo>
                    <a:lnTo>
                      <a:pt x="75" y="0"/>
                    </a:lnTo>
                    <a:lnTo>
                      <a:pt x="78" y="16"/>
                    </a:lnTo>
                    <a:lnTo>
                      <a:pt x="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39" name="Freeform 74"/>
              <p:cNvSpPr/>
              <p:nvPr/>
            </p:nvSpPr>
            <p:spPr bwMode="auto">
              <a:xfrm>
                <a:off x="3540" y="1429"/>
                <a:ext cx="79" cy="36"/>
              </a:xfrm>
              <a:custGeom>
                <a:avLst/>
                <a:gdLst>
                  <a:gd name="T0" fmla="*/ 4 w 79"/>
                  <a:gd name="T1" fmla="*/ 36 h 36"/>
                  <a:gd name="T2" fmla="*/ 0 w 79"/>
                  <a:gd name="T3" fmla="*/ 23 h 36"/>
                  <a:gd name="T4" fmla="*/ 75 w 79"/>
                  <a:gd name="T5" fmla="*/ 0 h 36"/>
                  <a:gd name="T6" fmla="*/ 79 w 79"/>
                  <a:gd name="T7" fmla="*/ 16 h 36"/>
                  <a:gd name="T8" fmla="*/ 4 w 79"/>
                  <a:gd name="T9" fmla="*/ 36 h 36"/>
                  <a:gd name="T10" fmla="*/ 0 60000 65536"/>
                  <a:gd name="T11" fmla="*/ 0 60000 65536"/>
                  <a:gd name="T12" fmla="*/ 0 60000 65536"/>
                  <a:gd name="T13" fmla="*/ 0 60000 65536"/>
                  <a:gd name="T14" fmla="*/ 0 60000 65536"/>
                  <a:gd name="T15" fmla="*/ 0 w 79"/>
                  <a:gd name="T16" fmla="*/ 0 h 36"/>
                  <a:gd name="T17" fmla="*/ 79 w 79"/>
                  <a:gd name="T18" fmla="*/ 36 h 36"/>
                </a:gdLst>
                <a:ahLst/>
                <a:cxnLst>
                  <a:cxn ang="T10">
                    <a:pos x="T0" y="T1"/>
                  </a:cxn>
                  <a:cxn ang="T11">
                    <a:pos x="T2" y="T3"/>
                  </a:cxn>
                  <a:cxn ang="T12">
                    <a:pos x="T4" y="T5"/>
                  </a:cxn>
                  <a:cxn ang="T13">
                    <a:pos x="T6" y="T7"/>
                  </a:cxn>
                  <a:cxn ang="T14">
                    <a:pos x="T8" y="T9"/>
                  </a:cxn>
                </a:cxnLst>
                <a:rect l="T15" t="T16" r="T17" b="T18"/>
                <a:pathLst>
                  <a:path w="79" h="36">
                    <a:moveTo>
                      <a:pt x="4" y="36"/>
                    </a:moveTo>
                    <a:lnTo>
                      <a:pt x="0" y="23"/>
                    </a:lnTo>
                    <a:lnTo>
                      <a:pt x="75" y="0"/>
                    </a:lnTo>
                    <a:lnTo>
                      <a:pt x="79" y="16"/>
                    </a:lnTo>
                    <a:lnTo>
                      <a:pt x="4"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40" name="Freeform 75"/>
              <p:cNvSpPr/>
              <p:nvPr/>
            </p:nvSpPr>
            <p:spPr bwMode="auto">
              <a:xfrm>
                <a:off x="3511" y="1341"/>
                <a:ext cx="72" cy="52"/>
              </a:xfrm>
              <a:custGeom>
                <a:avLst/>
                <a:gdLst>
                  <a:gd name="T0" fmla="*/ 6 w 72"/>
                  <a:gd name="T1" fmla="*/ 52 h 52"/>
                  <a:gd name="T2" fmla="*/ 0 w 72"/>
                  <a:gd name="T3" fmla="*/ 39 h 52"/>
                  <a:gd name="T4" fmla="*/ 65 w 72"/>
                  <a:gd name="T5" fmla="*/ 0 h 52"/>
                  <a:gd name="T6" fmla="*/ 72 w 72"/>
                  <a:gd name="T7" fmla="*/ 13 h 52"/>
                  <a:gd name="T8" fmla="*/ 6 w 72"/>
                  <a:gd name="T9" fmla="*/ 52 h 52"/>
                  <a:gd name="T10" fmla="*/ 0 60000 65536"/>
                  <a:gd name="T11" fmla="*/ 0 60000 65536"/>
                  <a:gd name="T12" fmla="*/ 0 60000 65536"/>
                  <a:gd name="T13" fmla="*/ 0 60000 65536"/>
                  <a:gd name="T14" fmla="*/ 0 60000 65536"/>
                  <a:gd name="T15" fmla="*/ 0 w 72"/>
                  <a:gd name="T16" fmla="*/ 0 h 52"/>
                  <a:gd name="T17" fmla="*/ 72 w 72"/>
                  <a:gd name="T18" fmla="*/ 52 h 52"/>
                </a:gdLst>
                <a:ahLst/>
                <a:cxnLst>
                  <a:cxn ang="T10">
                    <a:pos x="T0" y="T1"/>
                  </a:cxn>
                  <a:cxn ang="T11">
                    <a:pos x="T2" y="T3"/>
                  </a:cxn>
                  <a:cxn ang="T12">
                    <a:pos x="T4" y="T5"/>
                  </a:cxn>
                  <a:cxn ang="T13">
                    <a:pos x="T6" y="T7"/>
                  </a:cxn>
                  <a:cxn ang="T14">
                    <a:pos x="T8" y="T9"/>
                  </a:cxn>
                </a:cxnLst>
                <a:rect l="T15" t="T16" r="T17" b="T18"/>
                <a:pathLst>
                  <a:path w="72" h="52">
                    <a:moveTo>
                      <a:pt x="6" y="52"/>
                    </a:moveTo>
                    <a:lnTo>
                      <a:pt x="0" y="39"/>
                    </a:lnTo>
                    <a:lnTo>
                      <a:pt x="65" y="0"/>
                    </a:lnTo>
                    <a:lnTo>
                      <a:pt x="72" y="13"/>
                    </a:lnTo>
                    <a:lnTo>
                      <a:pt x="6"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41" name="Freeform 76"/>
              <p:cNvSpPr/>
              <p:nvPr/>
            </p:nvSpPr>
            <p:spPr bwMode="auto">
              <a:xfrm>
                <a:off x="3420" y="1177"/>
                <a:ext cx="71" cy="59"/>
              </a:xfrm>
              <a:custGeom>
                <a:avLst/>
                <a:gdLst>
                  <a:gd name="T0" fmla="*/ 6 w 71"/>
                  <a:gd name="T1" fmla="*/ 59 h 59"/>
                  <a:gd name="T2" fmla="*/ 0 w 71"/>
                  <a:gd name="T3" fmla="*/ 46 h 59"/>
                  <a:gd name="T4" fmla="*/ 62 w 71"/>
                  <a:gd name="T5" fmla="*/ 0 h 59"/>
                  <a:gd name="T6" fmla="*/ 71 w 71"/>
                  <a:gd name="T7" fmla="*/ 13 h 59"/>
                  <a:gd name="T8" fmla="*/ 6 w 71"/>
                  <a:gd name="T9" fmla="*/ 59 h 59"/>
                  <a:gd name="T10" fmla="*/ 0 60000 65536"/>
                  <a:gd name="T11" fmla="*/ 0 60000 65536"/>
                  <a:gd name="T12" fmla="*/ 0 60000 65536"/>
                  <a:gd name="T13" fmla="*/ 0 60000 65536"/>
                  <a:gd name="T14" fmla="*/ 0 60000 65536"/>
                  <a:gd name="T15" fmla="*/ 0 w 71"/>
                  <a:gd name="T16" fmla="*/ 0 h 59"/>
                  <a:gd name="T17" fmla="*/ 71 w 71"/>
                  <a:gd name="T18" fmla="*/ 59 h 59"/>
                </a:gdLst>
                <a:ahLst/>
                <a:cxnLst>
                  <a:cxn ang="T10">
                    <a:pos x="T0" y="T1"/>
                  </a:cxn>
                  <a:cxn ang="T11">
                    <a:pos x="T2" y="T3"/>
                  </a:cxn>
                  <a:cxn ang="T12">
                    <a:pos x="T4" y="T5"/>
                  </a:cxn>
                  <a:cxn ang="T13">
                    <a:pos x="T6" y="T7"/>
                  </a:cxn>
                  <a:cxn ang="T14">
                    <a:pos x="T8" y="T9"/>
                  </a:cxn>
                </a:cxnLst>
                <a:rect l="T15" t="T16" r="T17" b="T18"/>
                <a:pathLst>
                  <a:path w="71" h="59">
                    <a:moveTo>
                      <a:pt x="6" y="59"/>
                    </a:moveTo>
                    <a:lnTo>
                      <a:pt x="0" y="46"/>
                    </a:lnTo>
                    <a:lnTo>
                      <a:pt x="62" y="0"/>
                    </a:lnTo>
                    <a:lnTo>
                      <a:pt x="71" y="13"/>
                    </a:lnTo>
                    <a:lnTo>
                      <a:pt x="6"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42" name="Freeform 77"/>
              <p:cNvSpPr/>
              <p:nvPr/>
            </p:nvSpPr>
            <p:spPr bwMode="auto">
              <a:xfrm>
                <a:off x="3364" y="1102"/>
                <a:ext cx="65" cy="62"/>
              </a:xfrm>
              <a:custGeom>
                <a:avLst/>
                <a:gdLst>
                  <a:gd name="T0" fmla="*/ 10 w 65"/>
                  <a:gd name="T1" fmla="*/ 62 h 62"/>
                  <a:gd name="T2" fmla="*/ 0 w 65"/>
                  <a:gd name="T3" fmla="*/ 53 h 62"/>
                  <a:gd name="T4" fmla="*/ 56 w 65"/>
                  <a:gd name="T5" fmla="*/ 0 h 62"/>
                  <a:gd name="T6" fmla="*/ 65 w 65"/>
                  <a:gd name="T7" fmla="*/ 10 h 62"/>
                  <a:gd name="T8" fmla="*/ 10 w 65"/>
                  <a:gd name="T9" fmla="*/ 62 h 62"/>
                  <a:gd name="T10" fmla="*/ 0 60000 65536"/>
                  <a:gd name="T11" fmla="*/ 0 60000 65536"/>
                  <a:gd name="T12" fmla="*/ 0 60000 65536"/>
                  <a:gd name="T13" fmla="*/ 0 60000 65536"/>
                  <a:gd name="T14" fmla="*/ 0 60000 65536"/>
                  <a:gd name="T15" fmla="*/ 0 w 65"/>
                  <a:gd name="T16" fmla="*/ 0 h 62"/>
                  <a:gd name="T17" fmla="*/ 65 w 65"/>
                  <a:gd name="T18" fmla="*/ 62 h 62"/>
                </a:gdLst>
                <a:ahLst/>
                <a:cxnLst>
                  <a:cxn ang="T10">
                    <a:pos x="T0" y="T1"/>
                  </a:cxn>
                  <a:cxn ang="T11">
                    <a:pos x="T2" y="T3"/>
                  </a:cxn>
                  <a:cxn ang="T12">
                    <a:pos x="T4" y="T5"/>
                  </a:cxn>
                  <a:cxn ang="T13">
                    <a:pos x="T6" y="T7"/>
                  </a:cxn>
                  <a:cxn ang="T14">
                    <a:pos x="T8" y="T9"/>
                  </a:cxn>
                </a:cxnLst>
                <a:rect l="T15" t="T16" r="T17" b="T18"/>
                <a:pathLst>
                  <a:path w="65" h="62">
                    <a:moveTo>
                      <a:pt x="10" y="62"/>
                    </a:moveTo>
                    <a:lnTo>
                      <a:pt x="0" y="53"/>
                    </a:lnTo>
                    <a:lnTo>
                      <a:pt x="56" y="0"/>
                    </a:lnTo>
                    <a:lnTo>
                      <a:pt x="65" y="10"/>
                    </a:lnTo>
                    <a:lnTo>
                      <a:pt x="1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43" name="Freeform 78"/>
              <p:cNvSpPr/>
              <p:nvPr/>
            </p:nvSpPr>
            <p:spPr bwMode="auto">
              <a:xfrm>
                <a:off x="3302" y="1040"/>
                <a:ext cx="55" cy="72"/>
              </a:xfrm>
              <a:custGeom>
                <a:avLst/>
                <a:gdLst>
                  <a:gd name="T0" fmla="*/ 13 w 55"/>
                  <a:gd name="T1" fmla="*/ 72 h 72"/>
                  <a:gd name="T2" fmla="*/ 0 w 55"/>
                  <a:gd name="T3" fmla="*/ 66 h 72"/>
                  <a:gd name="T4" fmla="*/ 42 w 55"/>
                  <a:gd name="T5" fmla="*/ 0 h 72"/>
                  <a:gd name="T6" fmla="*/ 55 w 55"/>
                  <a:gd name="T7" fmla="*/ 10 h 72"/>
                  <a:gd name="T8" fmla="*/ 13 w 55"/>
                  <a:gd name="T9" fmla="*/ 72 h 72"/>
                  <a:gd name="T10" fmla="*/ 0 60000 65536"/>
                  <a:gd name="T11" fmla="*/ 0 60000 65536"/>
                  <a:gd name="T12" fmla="*/ 0 60000 65536"/>
                  <a:gd name="T13" fmla="*/ 0 60000 65536"/>
                  <a:gd name="T14" fmla="*/ 0 60000 65536"/>
                  <a:gd name="T15" fmla="*/ 0 w 55"/>
                  <a:gd name="T16" fmla="*/ 0 h 72"/>
                  <a:gd name="T17" fmla="*/ 55 w 55"/>
                  <a:gd name="T18" fmla="*/ 72 h 72"/>
                </a:gdLst>
                <a:ahLst/>
                <a:cxnLst>
                  <a:cxn ang="T10">
                    <a:pos x="T0" y="T1"/>
                  </a:cxn>
                  <a:cxn ang="T11">
                    <a:pos x="T2" y="T3"/>
                  </a:cxn>
                  <a:cxn ang="T12">
                    <a:pos x="T4" y="T5"/>
                  </a:cxn>
                  <a:cxn ang="T13">
                    <a:pos x="T6" y="T7"/>
                  </a:cxn>
                  <a:cxn ang="T14">
                    <a:pos x="T8" y="T9"/>
                  </a:cxn>
                </a:cxnLst>
                <a:rect l="T15" t="T16" r="T17" b="T18"/>
                <a:pathLst>
                  <a:path w="55" h="72">
                    <a:moveTo>
                      <a:pt x="13" y="72"/>
                    </a:moveTo>
                    <a:lnTo>
                      <a:pt x="0" y="66"/>
                    </a:lnTo>
                    <a:lnTo>
                      <a:pt x="42" y="0"/>
                    </a:lnTo>
                    <a:lnTo>
                      <a:pt x="55" y="10"/>
                    </a:lnTo>
                    <a:lnTo>
                      <a:pt x="13"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44" name="Freeform 79"/>
              <p:cNvSpPr/>
              <p:nvPr/>
            </p:nvSpPr>
            <p:spPr bwMode="auto">
              <a:xfrm>
                <a:off x="3126" y="946"/>
                <a:ext cx="49" cy="78"/>
              </a:xfrm>
              <a:custGeom>
                <a:avLst/>
                <a:gdLst>
                  <a:gd name="T0" fmla="*/ 13 w 49"/>
                  <a:gd name="T1" fmla="*/ 78 h 78"/>
                  <a:gd name="T2" fmla="*/ 0 w 49"/>
                  <a:gd name="T3" fmla="*/ 68 h 78"/>
                  <a:gd name="T4" fmla="*/ 36 w 49"/>
                  <a:gd name="T5" fmla="*/ 0 h 78"/>
                  <a:gd name="T6" fmla="*/ 49 w 49"/>
                  <a:gd name="T7" fmla="*/ 9 h 78"/>
                  <a:gd name="T8" fmla="*/ 13 w 49"/>
                  <a:gd name="T9" fmla="*/ 78 h 78"/>
                  <a:gd name="T10" fmla="*/ 0 60000 65536"/>
                  <a:gd name="T11" fmla="*/ 0 60000 65536"/>
                  <a:gd name="T12" fmla="*/ 0 60000 65536"/>
                  <a:gd name="T13" fmla="*/ 0 60000 65536"/>
                  <a:gd name="T14" fmla="*/ 0 60000 65536"/>
                  <a:gd name="T15" fmla="*/ 0 w 49"/>
                  <a:gd name="T16" fmla="*/ 0 h 78"/>
                  <a:gd name="T17" fmla="*/ 49 w 49"/>
                  <a:gd name="T18" fmla="*/ 78 h 78"/>
                </a:gdLst>
                <a:ahLst/>
                <a:cxnLst>
                  <a:cxn ang="T10">
                    <a:pos x="T0" y="T1"/>
                  </a:cxn>
                  <a:cxn ang="T11">
                    <a:pos x="T2" y="T3"/>
                  </a:cxn>
                  <a:cxn ang="T12">
                    <a:pos x="T4" y="T5"/>
                  </a:cxn>
                  <a:cxn ang="T13">
                    <a:pos x="T6" y="T7"/>
                  </a:cxn>
                  <a:cxn ang="T14">
                    <a:pos x="T8" y="T9"/>
                  </a:cxn>
                </a:cxnLst>
                <a:rect l="T15" t="T16" r="T17" b="T18"/>
                <a:pathLst>
                  <a:path w="49" h="78">
                    <a:moveTo>
                      <a:pt x="13" y="78"/>
                    </a:moveTo>
                    <a:lnTo>
                      <a:pt x="0" y="68"/>
                    </a:lnTo>
                    <a:lnTo>
                      <a:pt x="36" y="0"/>
                    </a:lnTo>
                    <a:lnTo>
                      <a:pt x="49" y="9"/>
                    </a:lnTo>
                    <a:lnTo>
                      <a:pt x="13"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45" name="Freeform 80"/>
              <p:cNvSpPr/>
              <p:nvPr/>
            </p:nvSpPr>
            <p:spPr bwMode="auto">
              <a:xfrm>
                <a:off x="3044" y="906"/>
                <a:ext cx="43" cy="79"/>
              </a:xfrm>
              <a:custGeom>
                <a:avLst/>
                <a:gdLst>
                  <a:gd name="T0" fmla="*/ 13 w 43"/>
                  <a:gd name="T1" fmla="*/ 79 h 79"/>
                  <a:gd name="T2" fmla="*/ 0 w 43"/>
                  <a:gd name="T3" fmla="*/ 72 h 79"/>
                  <a:gd name="T4" fmla="*/ 26 w 43"/>
                  <a:gd name="T5" fmla="*/ 0 h 79"/>
                  <a:gd name="T6" fmla="*/ 43 w 43"/>
                  <a:gd name="T7" fmla="*/ 7 h 79"/>
                  <a:gd name="T8" fmla="*/ 13 w 43"/>
                  <a:gd name="T9" fmla="*/ 79 h 79"/>
                  <a:gd name="T10" fmla="*/ 0 60000 65536"/>
                  <a:gd name="T11" fmla="*/ 0 60000 65536"/>
                  <a:gd name="T12" fmla="*/ 0 60000 65536"/>
                  <a:gd name="T13" fmla="*/ 0 60000 65536"/>
                  <a:gd name="T14" fmla="*/ 0 60000 65536"/>
                  <a:gd name="T15" fmla="*/ 0 w 43"/>
                  <a:gd name="T16" fmla="*/ 0 h 79"/>
                  <a:gd name="T17" fmla="*/ 43 w 43"/>
                  <a:gd name="T18" fmla="*/ 79 h 79"/>
                </a:gdLst>
                <a:ahLst/>
                <a:cxnLst>
                  <a:cxn ang="T10">
                    <a:pos x="T0" y="T1"/>
                  </a:cxn>
                  <a:cxn ang="T11">
                    <a:pos x="T2" y="T3"/>
                  </a:cxn>
                  <a:cxn ang="T12">
                    <a:pos x="T4" y="T5"/>
                  </a:cxn>
                  <a:cxn ang="T13">
                    <a:pos x="T6" y="T7"/>
                  </a:cxn>
                  <a:cxn ang="T14">
                    <a:pos x="T8" y="T9"/>
                  </a:cxn>
                </a:cxnLst>
                <a:rect l="T15" t="T16" r="T17" b="T18"/>
                <a:pathLst>
                  <a:path w="43" h="79">
                    <a:moveTo>
                      <a:pt x="13" y="79"/>
                    </a:moveTo>
                    <a:lnTo>
                      <a:pt x="0" y="72"/>
                    </a:lnTo>
                    <a:lnTo>
                      <a:pt x="26" y="0"/>
                    </a:lnTo>
                    <a:lnTo>
                      <a:pt x="43" y="7"/>
                    </a:lnTo>
                    <a:lnTo>
                      <a:pt x="1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46" name="Freeform 81"/>
              <p:cNvSpPr/>
              <p:nvPr/>
            </p:nvSpPr>
            <p:spPr bwMode="auto">
              <a:xfrm>
                <a:off x="2969" y="887"/>
                <a:ext cx="23" cy="78"/>
              </a:xfrm>
              <a:custGeom>
                <a:avLst/>
                <a:gdLst>
                  <a:gd name="T0" fmla="*/ 16 w 23"/>
                  <a:gd name="T1" fmla="*/ 78 h 78"/>
                  <a:gd name="T2" fmla="*/ 0 w 23"/>
                  <a:gd name="T3" fmla="*/ 75 h 78"/>
                  <a:gd name="T4" fmla="*/ 7 w 23"/>
                  <a:gd name="T5" fmla="*/ 0 h 78"/>
                  <a:gd name="T6" fmla="*/ 23 w 23"/>
                  <a:gd name="T7" fmla="*/ 0 h 78"/>
                  <a:gd name="T8" fmla="*/ 16 w 23"/>
                  <a:gd name="T9" fmla="*/ 78 h 78"/>
                  <a:gd name="T10" fmla="*/ 0 60000 65536"/>
                  <a:gd name="T11" fmla="*/ 0 60000 65536"/>
                  <a:gd name="T12" fmla="*/ 0 60000 65536"/>
                  <a:gd name="T13" fmla="*/ 0 60000 65536"/>
                  <a:gd name="T14" fmla="*/ 0 60000 65536"/>
                  <a:gd name="T15" fmla="*/ 0 w 23"/>
                  <a:gd name="T16" fmla="*/ 0 h 78"/>
                  <a:gd name="T17" fmla="*/ 23 w 23"/>
                  <a:gd name="T18" fmla="*/ 78 h 78"/>
                </a:gdLst>
                <a:ahLst/>
                <a:cxnLst>
                  <a:cxn ang="T10">
                    <a:pos x="T0" y="T1"/>
                  </a:cxn>
                  <a:cxn ang="T11">
                    <a:pos x="T2" y="T3"/>
                  </a:cxn>
                  <a:cxn ang="T12">
                    <a:pos x="T4" y="T5"/>
                  </a:cxn>
                  <a:cxn ang="T13">
                    <a:pos x="T6" y="T7"/>
                  </a:cxn>
                  <a:cxn ang="T14">
                    <a:pos x="T8" y="T9"/>
                  </a:cxn>
                </a:cxnLst>
                <a:rect l="T15" t="T16" r="T17" b="T18"/>
                <a:pathLst>
                  <a:path w="23" h="78">
                    <a:moveTo>
                      <a:pt x="16" y="78"/>
                    </a:moveTo>
                    <a:lnTo>
                      <a:pt x="0" y="75"/>
                    </a:lnTo>
                    <a:lnTo>
                      <a:pt x="7" y="0"/>
                    </a:lnTo>
                    <a:lnTo>
                      <a:pt x="23" y="0"/>
                    </a:lnTo>
                    <a:lnTo>
                      <a:pt x="16"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grpSp>
        <p:grpSp>
          <p:nvGrpSpPr>
            <p:cNvPr id="8" name="Group 8"/>
            <p:cNvGrpSpPr/>
            <p:nvPr/>
          </p:nvGrpSpPr>
          <p:grpSpPr bwMode="auto">
            <a:xfrm rot="8491250">
              <a:off x="5947217" y="2284021"/>
              <a:ext cx="1103007" cy="1447926"/>
              <a:chOff x="1317" y="1522"/>
              <a:chExt cx="790" cy="1036"/>
            </a:xfrm>
            <a:solidFill>
              <a:schemeClr val="accent2">
                <a:lumMod val="40000"/>
                <a:lumOff val="60000"/>
              </a:schemeClr>
            </a:solidFill>
          </p:grpSpPr>
          <p:sp>
            <p:nvSpPr>
              <p:cNvPr id="10" name="Freeform 9"/>
              <p:cNvSpPr/>
              <p:nvPr/>
            </p:nvSpPr>
            <p:spPr bwMode="auto">
              <a:xfrm>
                <a:off x="1317" y="1522"/>
                <a:ext cx="790" cy="1036"/>
              </a:xfrm>
              <a:custGeom>
                <a:avLst/>
                <a:gdLst>
                  <a:gd name="T0" fmla="*/ 790 w 790"/>
                  <a:gd name="T1" fmla="*/ 984 h 1036"/>
                  <a:gd name="T2" fmla="*/ 724 w 790"/>
                  <a:gd name="T3" fmla="*/ 1036 h 1036"/>
                  <a:gd name="T4" fmla="*/ 0 w 790"/>
                  <a:gd name="T5" fmla="*/ 14 h 1036"/>
                  <a:gd name="T6" fmla="*/ 12 w 790"/>
                  <a:gd name="T7" fmla="*/ 0 h 1036"/>
                  <a:gd name="T8" fmla="*/ 790 w 790"/>
                  <a:gd name="T9" fmla="*/ 984 h 1036"/>
                  <a:gd name="T10" fmla="*/ 0 60000 65536"/>
                  <a:gd name="T11" fmla="*/ 0 60000 65536"/>
                  <a:gd name="T12" fmla="*/ 0 60000 65536"/>
                  <a:gd name="T13" fmla="*/ 0 60000 65536"/>
                  <a:gd name="T14" fmla="*/ 0 60000 65536"/>
                  <a:gd name="T15" fmla="*/ 0 w 790"/>
                  <a:gd name="T16" fmla="*/ 0 h 1036"/>
                  <a:gd name="T17" fmla="*/ 790 w 790"/>
                  <a:gd name="T18" fmla="*/ 1036 h 1036"/>
                </a:gdLst>
                <a:ahLst/>
                <a:cxnLst>
                  <a:cxn ang="T10">
                    <a:pos x="T0" y="T1"/>
                  </a:cxn>
                  <a:cxn ang="T11">
                    <a:pos x="T2" y="T3"/>
                  </a:cxn>
                  <a:cxn ang="T12">
                    <a:pos x="T4" y="T5"/>
                  </a:cxn>
                  <a:cxn ang="T13">
                    <a:pos x="T6" y="T7"/>
                  </a:cxn>
                  <a:cxn ang="T14">
                    <a:pos x="T8" y="T9"/>
                  </a:cxn>
                </a:cxnLst>
                <a:rect l="T15" t="T16" r="T17" b="T18"/>
                <a:pathLst>
                  <a:path w="790" h="1036">
                    <a:moveTo>
                      <a:pt x="790" y="984"/>
                    </a:moveTo>
                    <a:lnTo>
                      <a:pt x="724" y="1036"/>
                    </a:lnTo>
                    <a:lnTo>
                      <a:pt x="0" y="14"/>
                    </a:lnTo>
                    <a:lnTo>
                      <a:pt x="12" y="0"/>
                    </a:lnTo>
                    <a:lnTo>
                      <a:pt x="790" y="9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sp>
            <p:nvSpPr>
              <p:cNvPr id="11" name="Oval 10"/>
              <p:cNvSpPr>
                <a:spLocks noChangeArrowheads="1"/>
              </p:cNvSpPr>
              <p:nvPr/>
            </p:nvSpPr>
            <p:spPr bwMode="auto">
              <a:xfrm>
                <a:off x="1680" y="2072"/>
                <a:ext cx="350" cy="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endParaRPr lang="nb-NO" altLang="id-ID" sz="3600">
                  <a:solidFill>
                    <a:schemeClr val="accent4"/>
                  </a:solidFill>
                  <a:latin typeface="+mn-lt"/>
                </a:endParaRPr>
              </a:p>
            </p:txBody>
          </p:sp>
        </p:grpSp>
        <p:sp>
          <p:nvSpPr>
            <p:cNvPr id="9" name="Rectangle 22"/>
            <p:cNvSpPr>
              <a:spLocks noChangeArrowheads="1"/>
            </p:cNvSpPr>
            <p:nvPr/>
          </p:nvSpPr>
          <p:spPr bwMode="auto">
            <a:xfrm>
              <a:off x="5850793" y="3796731"/>
              <a:ext cx="583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ctr"/>
              <a:r>
                <a:rPr lang="id-ID" altLang="id-ID" noProof="1">
                  <a:solidFill>
                    <a:schemeClr val="accent2"/>
                  </a:solidFill>
                  <a:latin typeface="+mn-lt"/>
                  <a:ea typeface="Roboto" panose="02000000000000000000" pitchFamily="2" charset="0"/>
                  <a:cs typeface="Arial" panose="020B0604020202020204" pitchFamily="34" charset="0"/>
                </a:rPr>
                <a:t>80%</a:t>
              </a:r>
              <a:endParaRPr lang="en-US" altLang="id-ID" dirty="0">
                <a:solidFill>
                  <a:schemeClr val="accent2"/>
                </a:solidFill>
                <a:latin typeface="+mn-lt"/>
                <a:ea typeface="Roboto" panose="02000000000000000000" pitchFamily="2" charset="0"/>
                <a:cs typeface="Arial" panose="020B0604020202020204" pitchFamily="34" charset="0"/>
              </a:endParaRPr>
            </a:p>
          </p:txBody>
        </p:sp>
      </p:grpSp>
      <p:sp>
        <p:nvSpPr>
          <p:cNvPr id="47" name="TextBox 53"/>
          <p:cNvSpPr txBox="1"/>
          <p:nvPr/>
        </p:nvSpPr>
        <p:spPr>
          <a:xfrm>
            <a:off x="1220137" y="4316553"/>
            <a:ext cx="4612022" cy="1708160"/>
          </a:xfrm>
          <a:prstGeom prst="rect">
            <a:avLst/>
          </a:prstGeom>
          <a:noFill/>
        </p:spPr>
        <p:txBody>
          <a:bodyPr wrap="square" rtlCol="0">
            <a:spAutoFit/>
          </a:bodyPr>
          <a:lstStyle>
            <a:defPPr>
              <a:defRPr lang="zh-CN"/>
            </a:defPPr>
            <a:lvl1pPr algn="just">
              <a:lnSpc>
                <a:spcPct val="150000"/>
              </a:lnSpc>
              <a:defRPr sz="1200">
                <a:solidFill>
                  <a:schemeClr val="bg1">
                    <a:lumMod val="50000"/>
                  </a:schemeClr>
                </a:solidFill>
                <a:latin typeface="+mn-ea"/>
              </a:defRPr>
            </a:lvl1pPr>
          </a:lstStyle>
          <a:p>
            <a:r>
              <a:rPr lang="zh-CN" altLang="en-US" sz="1400" dirty="0"/>
              <a:t>双击输入替换内容编辑轻松设计高效办公，双击输入替换内容。双击输入替换内容编辑轻松设计高效办公，双击输入替换内容。双击输入替换内容编辑轻松设计高效办公，双击输入替换内容。双击输入替换内容编辑轻松设计高效办公，双击输入替换内容。</a:t>
            </a:r>
            <a:endParaRPr lang="en-US" altLang="zh-CN" sz="14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750"/>
                                        <p:tgtEl>
                                          <p:spTgt spid="3"/>
                                        </p:tgtEl>
                                      </p:cBhvr>
                                    </p:animEffect>
                                  </p:childTnLst>
                                </p:cTn>
                              </p:par>
                              <p:par>
                                <p:cTn id="15" presetID="14" presetClass="entr" presetSubtype="10"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750"/>
                                        <p:tgtEl>
                                          <p:spTgt spid="4"/>
                                        </p:tgtEl>
                                      </p:cBhvr>
                                    </p:animEffect>
                                  </p:childTnLst>
                                </p:cTn>
                              </p:par>
                              <p:par>
                                <p:cTn id="18" presetID="14" presetClass="entr" presetSubtype="10" fill="hold" nodeType="with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017" y="158228"/>
            <a:ext cx="2031325" cy="461665"/>
          </a:xfrm>
        </p:spPr>
        <p:txBody>
          <a:bodyPr/>
          <a:lstStyle/>
          <a:p>
            <a:r>
              <a:rPr lang="zh-CN" altLang="en-US" dirty="0"/>
              <a:t>企业未来规划</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1" y="1658194"/>
            <a:ext cx="1719651" cy="4036911"/>
          </a:xfrm>
          <a:custGeom>
            <a:avLst/>
            <a:gdLst>
              <a:gd name="connsiteX0" fmla="*/ 0 w 1719651"/>
              <a:gd name="connsiteY0" fmla="*/ 0 h 4038600"/>
              <a:gd name="connsiteX1" fmla="*/ 1719651 w 1719651"/>
              <a:gd name="connsiteY1" fmla="*/ 0 h 4038600"/>
              <a:gd name="connsiteX2" fmla="*/ 1719651 w 1719651"/>
              <a:gd name="connsiteY2" fmla="*/ 4038600 h 4038600"/>
              <a:gd name="connsiteX3" fmla="*/ 0 w 1719651"/>
              <a:gd name="connsiteY3" fmla="*/ 4038600 h 4038600"/>
              <a:gd name="connsiteX4" fmla="*/ 0 w 1719651"/>
              <a:gd name="connsiteY4" fmla="*/ 0 h 403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651" h="4038600">
                <a:moveTo>
                  <a:pt x="0" y="0"/>
                </a:moveTo>
                <a:lnTo>
                  <a:pt x="1719651" y="0"/>
                </a:lnTo>
                <a:lnTo>
                  <a:pt x="1719651" y="4038600"/>
                </a:lnTo>
                <a:lnTo>
                  <a:pt x="0" y="4038600"/>
                </a:lnTo>
                <a:lnTo>
                  <a:pt x="0" y="0"/>
                </a:lnTo>
                <a:close/>
              </a:path>
            </a:pathLst>
          </a:cu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7176" y="1658194"/>
            <a:ext cx="1719651" cy="4036911"/>
          </a:xfrm>
          <a:custGeom>
            <a:avLst/>
            <a:gdLst>
              <a:gd name="connsiteX0" fmla="*/ 0 w 1719651"/>
              <a:gd name="connsiteY0" fmla="*/ 0 h 4038600"/>
              <a:gd name="connsiteX1" fmla="*/ 1719651 w 1719651"/>
              <a:gd name="connsiteY1" fmla="*/ 0 h 4038600"/>
              <a:gd name="connsiteX2" fmla="*/ 1719651 w 1719651"/>
              <a:gd name="connsiteY2" fmla="*/ 4038600 h 4038600"/>
              <a:gd name="connsiteX3" fmla="*/ 0 w 1719651"/>
              <a:gd name="connsiteY3" fmla="*/ 4038600 h 4038600"/>
              <a:gd name="connsiteX4" fmla="*/ 0 w 1719651"/>
              <a:gd name="connsiteY4" fmla="*/ 0 h 403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651" h="4038600">
                <a:moveTo>
                  <a:pt x="0" y="0"/>
                </a:moveTo>
                <a:lnTo>
                  <a:pt x="1719651" y="0"/>
                </a:lnTo>
                <a:lnTo>
                  <a:pt x="1719651" y="4038600"/>
                </a:lnTo>
                <a:lnTo>
                  <a:pt x="0" y="4038600"/>
                </a:lnTo>
                <a:lnTo>
                  <a:pt x="0" y="0"/>
                </a:lnTo>
                <a:close/>
              </a:path>
            </a:pathLst>
          </a:cu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7052" y="1658194"/>
            <a:ext cx="1719651" cy="4036911"/>
          </a:xfrm>
          <a:custGeom>
            <a:avLst/>
            <a:gdLst>
              <a:gd name="connsiteX0" fmla="*/ 0 w 1719651"/>
              <a:gd name="connsiteY0" fmla="*/ 0 h 4038600"/>
              <a:gd name="connsiteX1" fmla="*/ 1719651 w 1719651"/>
              <a:gd name="connsiteY1" fmla="*/ 0 h 4038600"/>
              <a:gd name="connsiteX2" fmla="*/ 1719651 w 1719651"/>
              <a:gd name="connsiteY2" fmla="*/ 4038600 h 4038600"/>
              <a:gd name="connsiteX3" fmla="*/ 0 w 1719651"/>
              <a:gd name="connsiteY3" fmla="*/ 4038600 h 4038600"/>
              <a:gd name="connsiteX4" fmla="*/ 0 w 1719651"/>
              <a:gd name="connsiteY4" fmla="*/ 0 h 403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651" h="4038600">
                <a:moveTo>
                  <a:pt x="0" y="0"/>
                </a:moveTo>
                <a:lnTo>
                  <a:pt x="1719651" y="0"/>
                </a:lnTo>
                <a:lnTo>
                  <a:pt x="1719651" y="4038600"/>
                </a:lnTo>
                <a:lnTo>
                  <a:pt x="0" y="4038600"/>
                </a:lnTo>
                <a:lnTo>
                  <a:pt x="0" y="0"/>
                </a:lnTo>
                <a:close/>
              </a:path>
            </a:pathLst>
          </a:custGeom>
        </p:spPr>
      </p:pic>
      <p:sp>
        <p:nvSpPr>
          <p:cNvPr id="7" name="椭圆 6"/>
          <p:cNvSpPr/>
          <p:nvPr/>
        </p:nvSpPr>
        <p:spPr>
          <a:xfrm>
            <a:off x="6971840" y="2019300"/>
            <a:ext cx="917880" cy="917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400" dirty="0">
                <a:latin typeface="+mj-lt"/>
              </a:rPr>
              <a:t>01</a:t>
            </a:r>
            <a:endParaRPr lang="zh-CN" altLang="en-US" sz="2400" dirty="0">
              <a:latin typeface="+mj-lt"/>
            </a:endParaRPr>
          </a:p>
        </p:txBody>
      </p:sp>
      <p:sp>
        <p:nvSpPr>
          <p:cNvPr id="8" name="文本框 7"/>
          <p:cNvSpPr txBox="1"/>
          <p:nvPr/>
        </p:nvSpPr>
        <p:spPr>
          <a:xfrm>
            <a:off x="8048272" y="2019300"/>
            <a:ext cx="1569660" cy="369332"/>
          </a:xfrm>
          <a:prstGeom prst="rect">
            <a:avLst/>
          </a:prstGeom>
          <a:noFill/>
        </p:spPr>
        <p:txBody>
          <a:bodyPr wrap="none" rtlCol="0">
            <a:spAutoFit/>
          </a:bodyPr>
          <a:lstStyle/>
          <a:p>
            <a:pPr lvl="0"/>
            <a:r>
              <a:rPr lang="zh-CN" altLang="en-US" dirty="0">
                <a:solidFill>
                  <a:schemeClr val="accent2"/>
                </a:solidFill>
                <a:effectLst/>
                <a:latin typeface="+mj-ea"/>
                <a:ea typeface="+mj-ea"/>
              </a:rPr>
              <a:t>输入替换标题</a:t>
            </a:r>
          </a:p>
        </p:txBody>
      </p:sp>
      <p:sp>
        <p:nvSpPr>
          <p:cNvPr id="9" name="文本框 8"/>
          <p:cNvSpPr txBox="1"/>
          <p:nvPr/>
        </p:nvSpPr>
        <p:spPr>
          <a:xfrm>
            <a:off x="8057274" y="2388632"/>
            <a:ext cx="3330816" cy="535531"/>
          </a:xfrm>
          <a:prstGeom prst="rect">
            <a:avLst/>
          </a:prstGeom>
          <a:noFill/>
        </p:spPr>
        <p:txBody>
          <a:bodyPr wrap="square" rtlCol="0">
            <a:spAutoFit/>
          </a:bodyPr>
          <a:lstStyle/>
          <a:p>
            <a:pPr>
              <a:lnSpc>
                <a:spcPct val="120000"/>
              </a:lnSpc>
            </a:pPr>
            <a:r>
              <a:rPr lang="zh-CN" altLang="en-US" sz="1200" dirty="0">
                <a:solidFill>
                  <a:schemeClr val="accent2"/>
                </a:solidFill>
                <a:effectLst/>
                <a:latin typeface="+mn-ea"/>
              </a:rPr>
              <a:t>双击输入替换内容编辑轻松设计高效办公。编辑轻松设计高效办公。</a:t>
            </a:r>
          </a:p>
        </p:txBody>
      </p:sp>
      <p:sp>
        <p:nvSpPr>
          <p:cNvPr id="11" name="椭圆 10"/>
          <p:cNvSpPr/>
          <p:nvPr/>
        </p:nvSpPr>
        <p:spPr>
          <a:xfrm>
            <a:off x="6971840" y="3268412"/>
            <a:ext cx="917880" cy="917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400" dirty="0">
                <a:latin typeface="+mj-lt"/>
              </a:rPr>
              <a:t>02</a:t>
            </a:r>
            <a:endParaRPr lang="zh-CN" altLang="en-US" sz="2400" dirty="0">
              <a:latin typeface="+mj-lt"/>
            </a:endParaRPr>
          </a:p>
        </p:txBody>
      </p:sp>
      <p:sp>
        <p:nvSpPr>
          <p:cNvPr id="12" name="文本框 11"/>
          <p:cNvSpPr txBox="1"/>
          <p:nvPr/>
        </p:nvSpPr>
        <p:spPr>
          <a:xfrm>
            <a:off x="8048272" y="3268412"/>
            <a:ext cx="1569660" cy="369332"/>
          </a:xfrm>
          <a:prstGeom prst="rect">
            <a:avLst/>
          </a:prstGeom>
          <a:noFill/>
        </p:spPr>
        <p:txBody>
          <a:bodyPr wrap="none" rtlCol="0">
            <a:spAutoFit/>
          </a:bodyPr>
          <a:lstStyle/>
          <a:p>
            <a:pPr lvl="0"/>
            <a:r>
              <a:rPr lang="zh-CN" altLang="en-US" dirty="0">
                <a:solidFill>
                  <a:schemeClr val="accent2"/>
                </a:solidFill>
                <a:effectLst/>
                <a:latin typeface="+mj-ea"/>
                <a:ea typeface="+mj-ea"/>
              </a:rPr>
              <a:t>输入替换标题</a:t>
            </a:r>
          </a:p>
        </p:txBody>
      </p:sp>
      <p:sp>
        <p:nvSpPr>
          <p:cNvPr id="13" name="文本框 12"/>
          <p:cNvSpPr txBox="1"/>
          <p:nvPr/>
        </p:nvSpPr>
        <p:spPr>
          <a:xfrm>
            <a:off x="8057274" y="3637744"/>
            <a:ext cx="3330816" cy="535531"/>
          </a:xfrm>
          <a:prstGeom prst="rect">
            <a:avLst/>
          </a:prstGeom>
          <a:noFill/>
        </p:spPr>
        <p:txBody>
          <a:bodyPr wrap="square" rtlCol="0">
            <a:spAutoFit/>
          </a:bodyPr>
          <a:lstStyle/>
          <a:p>
            <a:pPr>
              <a:lnSpc>
                <a:spcPct val="120000"/>
              </a:lnSpc>
            </a:pPr>
            <a:r>
              <a:rPr lang="zh-CN" altLang="en-US" sz="1200" dirty="0">
                <a:solidFill>
                  <a:schemeClr val="accent2"/>
                </a:solidFill>
                <a:effectLst/>
                <a:latin typeface="+mn-ea"/>
              </a:rPr>
              <a:t>双击输入替换内容编辑轻松设计高效办公。编辑轻松设计高效办公。</a:t>
            </a:r>
          </a:p>
        </p:txBody>
      </p:sp>
      <p:sp>
        <p:nvSpPr>
          <p:cNvPr id="15" name="椭圆 14"/>
          <p:cNvSpPr/>
          <p:nvPr/>
        </p:nvSpPr>
        <p:spPr>
          <a:xfrm>
            <a:off x="6971840" y="4517524"/>
            <a:ext cx="917880" cy="917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400" dirty="0">
                <a:latin typeface="+mj-lt"/>
              </a:rPr>
              <a:t>03</a:t>
            </a:r>
            <a:endParaRPr lang="zh-CN" altLang="en-US" sz="2400" dirty="0">
              <a:latin typeface="+mj-lt"/>
            </a:endParaRPr>
          </a:p>
        </p:txBody>
      </p:sp>
      <p:sp>
        <p:nvSpPr>
          <p:cNvPr id="16" name="文本框 15"/>
          <p:cNvSpPr txBox="1"/>
          <p:nvPr/>
        </p:nvSpPr>
        <p:spPr>
          <a:xfrm>
            <a:off x="8048272" y="4517524"/>
            <a:ext cx="1569660" cy="369332"/>
          </a:xfrm>
          <a:prstGeom prst="rect">
            <a:avLst/>
          </a:prstGeom>
          <a:noFill/>
        </p:spPr>
        <p:txBody>
          <a:bodyPr wrap="none" rtlCol="0">
            <a:spAutoFit/>
          </a:bodyPr>
          <a:lstStyle/>
          <a:p>
            <a:pPr lvl="0"/>
            <a:r>
              <a:rPr lang="zh-CN" altLang="en-US" dirty="0">
                <a:solidFill>
                  <a:schemeClr val="accent2"/>
                </a:solidFill>
                <a:effectLst/>
                <a:latin typeface="+mj-ea"/>
                <a:ea typeface="+mj-ea"/>
              </a:rPr>
              <a:t>输入替换标题</a:t>
            </a:r>
          </a:p>
        </p:txBody>
      </p:sp>
      <p:sp>
        <p:nvSpPr>
          <p:cNvPr id="17" name="文本框 16"/>
          <p:cNvSpPr txBox="1"/>
          <p:nvPr/>
        </p:nvSpPr>
        <p:spPr>
          <a:xfrm>
            <a:off x="8057274" y="4886856"/>
            <a:ext cx="3330816" cy="535531"/>
          </a:xfrm>
          <a:prstGeom prst="rect">
            <a:avLst/>
          </a:prstGeom>
          <a:noFill/>
        </p:spPr>
        <p:txBody>
          <a:bodyPr wrap="square" rtlCol="0">
            <a:spAutoFit/>
          </a:bodyPr>
          <a:lstStyle/>
          <a:p>
            <a:pPr>
              <a:lnSpc>
                <a:spcPct val="120000"/>
              </a:lnSpc>
            </a:pPr>
            <a:r>
              <a:rPr lang="zh-CN" altLang="en-US" sz="1200" dirty="0">
                <a:solidFill>
                  <a:schemeClr val="accent2"/>
                </a:solidFill>
                <a:effectLst/>
                <a:latin typeface="+mn-ea"/>
              </a:rPr>
              <a:t>双击输入替换内容编辑轻松设计高效办公。编辑轻松设计高效办公。</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15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horizontal)">
                                      <p:cBhvr>
                                        <p:cTn id="48" dur="500"/>
                                        <p:tgtEl>
                                          <p:spTgt spid="13"/>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randombar(horizontal)">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animBg="1"/>
      <p:bldP spid="12" grpId="0"/>
      <p:bldP spid="13" grpId="0"/>
      <p:bldP spid="15" grpId="0" animBg="1"/>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solidFill>
            <a:schemeClr val="tx2">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714375" y="0"/>
            <a:ext cx="5495925" cy="6858000"/>
          </a:xfrm>
          <a:prstGeom prst="parallelogram">
            <a:avLst>
              <a:gd name="adj" fmla="val 46175"/>
            </a:avLst>
          </a:prstGeom>
          <a:gradFill>
            <a:gsLst>
              <a:gs pos="40000">
                <a:srgbClr val="F07D2D"/>
              </a:gs>
              <a:gs pos="100000">
                <a:srgbClr val="F07D2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814826" y="2245995"/>
            <a:ext cx="1479903" cy="623921"/>
            <a:chOff x="1489706" y="1011555"/>
            <a:chExt cx="1479903" cy="623921"/>
          </a:xfrm>
        </p:grpSpPr>
        <p:grpSp>
          <p:nvGrpSpPr>
            <p:cNvPr id="9" name="组合 8"/>
            <p:cNvGrpSpPr/>
            <p:nvPr/>
          </p:nvGrpSpPr>
          <p:grpSpPr>
            <a:xfrm>
              <a:off x="1489706" y="1011555"/>
              <a:ext cx="323216" cy="493395"/>
              <a:chOff x="975360" y="982980"/>
              <a:chExt cx="404863" cy="529936"/>
            </a:xfrm>
          </p:grpSpPr>
          <p:sp>
            <p:nvSpPr>
              <p:cNvPr id="7" name="矩形 6"/>
              <p:cNvSpPr/>
              <p:nvPr/>
            </p:nvSpPr>
            <p:spPr>
              <a:xfrm>
                <a:off x="975360" y="982980"/>
                <a:ext cx="160020" cy="529936"/>
              </a:xfrm>
              <a:prstGeom prst="rect">
                <a:avLst/>
              </a:prstGeom>
              <a:solidFill>
                <a:srgbClr val="F07D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1220203" y="1124296"/>
                <a:ext cx="160020" cy="388620"/>
              </a:xfrm>
              <a:prstGeom prst="rect">
                <a:avLst/>
              </a:prstGeom>
              <a:solidFill>
                <a:srgbClr val="F07D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10" name="文本框 9"/>
            <p:cNvSpPr txBox="1"/>
            <p:nvPr/>
          </p:nvSpPr>
          <p:spPr>
            <a:xfrm>
              <a:off x="1758572" y="1081478"/>
              <a:ext cx="1211037" cy="553998"/>
            </a:xfrm>
            <a:prstGeom prst="rect">
              <a:avLst/>
            </a:prstGeom>
            <a:noFill/>
          </p:spPr>
          <p:txBody>
            <a:bodyPr wrap="none" rtlCol="0">
              <a:spAutoFit/>
            </a:bodyPr>
            <a:lstStyle/>
            <a:p>
              <a:r>
                <a:rPr lang="en-US" altLang="zh-CN" sz="3000" dirty="0">
                  <a:solidFill>
                    <a:schemeClr val="bg1"/>
                  </a:solidFill>
                </a:rPr>
                <a:t>LOGO</a:t>
              </a:r>
              <a:endParaRPr lang="zh-CN" altLang="en-US" sz="3000" dirty="0">
                <a:solidFill>
                  <a:schemeClr val="bg1"/>
                </a:solidFill>
              </a:endParaRPr>
            </a:p>
          </p:txBody>
        </p:sp>
      </p:grpSp>
      <p:sp>
        <p:nvSpPr>
          <p:cNvPr id="11" name="文本框 10"/>
          <p:cNvSpPr txBox="1"/>
          <p:nvPr/>
        </p:nvSpPr>
        <p:spPr>
          <a:xfrm>
            <a:off x="1633850" y="2801039"/>
            <a:ext cx="3724096" cy="1107996"/>
          </a:xfrm>
          <a:prstGeom prst="rect">
            <a:avLst/>
          </a:prstGeom>
          <a:noFill/>
        </p:spPr>
        <p:txBody>
          <a:bodyPr wrap="none" rtlCol="0">
            <a:spAutoFit/>
          </a:bodyPr>
          <a:lstStyle/>
          <a:p>
            <a:r>
              <a:rPr lang="zh-CN" altLang="en-US" sz="6600" spc="300" dirty="0">
                <a:solidFill>
                  <a:schemeClr val="bg1"/>
                </a:solidFill>
                <a:latin typeface="+mj-ea"/>
                <a:ea typeface="+mj-ea"/>
              </a:rPr>
              <a:t>感谢聆听</a:t>
            </a:r>
          </a:p>
        </p:txBody>
      </p:sp>
      <p:grpSp>
        <p:nvGrpSpPr>
          <p:cNvPr id="29" name="组合 28"/>
          <p:cNvGrpSpPr/>
          <p:nvPr/>
        </p:nvGrpSpPr>
        <p:grpSpPr>
          <a:xfrm>
            <a:off x="8852535" y="4901566"/>
            <a:ext cx="2697480" cy="381000"/>
            <a:chOff x="8970645" y="4991101"/>
            <a:chExt cx="2697480" cy="381000"/>
          </a:xfrm>
        </p:grpSpPr>
        <p:grpSp>
          <p:nvGrpSpPr>
            <p:cNvPr id="23" name="组合 22"/>
            <p:cNvGrpSpPr/>
            <p:nvPr/>
          </p:nvGrpSpPr>
          <p:grpSpPr>
            <a:xfrm>
              <a:off x="11287125" y="4991101"/>
              <a:ext cx="381000" cy="381000"/>
              <a:chOff x="11287125" y="4991101"/>
              <a:chExt cx="381000" cy="381000"/>
            </a:xfrm>
          </p:grpSpPr>
          <p:sp>
            <p:nvSpPr>
              <p:cNvPr id="17" name="椭圆 16"/>
              <p:cNvSpPr/>
              <p:nvPr/>
            </p:nvSpPr>
            <p:spPr>
              <a:xfrm>
                <a:off x="11287125" y="4991101"/>
                <a:ext cx="381000" cy="381000"/>
              </a:xfrm>
              <a:prstGeom prst="ellipse">
                <a:avLst/>
              </a:prstGeom>
              <a:solidFill>
                <a:srgbClr val="F07D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alpha val="70000"/>
                    </a:schemeClr>
                  </a:solidFill>
                </a:endParaRPr>
              </a:p>
            </p:txBody>
          </p:sp>
          <p:sp>
            <p:nvSpPr>
              <p:cNvPr id="22" name="chain-links_68872"/>
              <p:cNvSpPr>
                <a:spLocks noChangeAspect="1"/>
              </p:cNvSpPr>
              <p:nvPr/>
            </p:nvSpPr>
            <p:spPr bwMode="auto">
              <a:xfrm>
                <a:off x="11392284" y="5060338"/>
                <a:ext cx="170683" cy="242527"/>
              </a:xfrm>
              <a:custGeom>
                <a:avLst/>
                <a:gdLst>
                  <a:gd name="connsiteX0" fmla="*/ 148905 w 426314"/>
                  <a:gd name="connsiteY0" fmla="*/ 296101 h 605756"/>
                  <a:gd name="connsiteX1" fmla="*/ 157077 w 426314"/>
                  <a:gd name="connsiteY1" fmla="*/ 305336 h 605756"/>
                  <a:gd name="connsiteX2" fmla="*/ 137830 w 426314"/>
                  <a:gd name="connsiteY2" fmla="*/ 344102 h 605756"/>
                  <a:gd name="connsiteX3" fmla="*/ 118690 w 426314"/>
                  <a:gd name="connsiteY3" fmla="*/ 359028 h 605756"/>
                  <a:gd name="connsiteX4" fmla="*/ 100626 w 426314"/>
                  <a:gd name="connsiteY4" fmla="*/ 376102 h 605756"/>
                  <a:gd name="connsiteX5" fmla="*/ 57293 w 426314"/>
                  <a:gd name="connsiteY5" fmla="*/ 463298 h 605756"/>
                  <a:gd name="connsiteX6" fmla="*/ 92669 w 426314"/>
                  <a:gd name="connsiteY6" fmla="*/ 544910 h 605756"/>
                  <a:gd name="connsiteX7" fmla="*/ 93744 w 426314"/>
                  <a:gd name="connsiteY7" fmla="*/ 545340 h 605756"/>
                  <a:gd name="connsiteX8" fmla="*/ 94712 w 426314"/>
                  <a:gd name="connsiteY8" fmla="*/ 545877 h 605756"/>
                  <a:gd name="connsiteX9" fmla="*/ 181055 w 426314"/>
                  <a:gd name="connsiteY9" fmla="*/ 524078 h 605756"/>
                  <a:gd name="connsiteX10" fmla="*/ 223743 w 426314"/>
                  <a:gd name="connsiteY10" fmla="*/ 436559 h 605756"/>
                  <a:gd name="connsiteX11" fmla="*/ 226324 w 426314"/>
                  <a:gd name="connsiteY11" fmla="*/ 411861 h 605756"/>
                  <a:gd name="connsiteX12" fmla="*/ 226431 w 426314"/>
                  <a:gd name="connsiteY12" fmla="*/ 387700 h 605756"/>
                  <a:gd name="connsiteX13" fmla="*/ 245463 w 426314"/>
                  <a:gd name="connsiteY13" fmla="*/ 348719 h 605756"/>
                  <a:gd name="connsiteX14" fmla="*/ 257721 w 426314"/>
                  <a:gd name="connsiteY14" fmla="*/ 349578 h 605756"/>
                  <a:gd name="connsiteX15" fmla="*/ 271592 w 426314"/>
                  <a:gd name="connsiteY15" fmla="*/ 459862 h 605756"/>
                  <a:gd name="connsiteX16" fmla="*/ 228905 w 426314"/>
                  <a:gd name="connsiteY16" fmla="*/ 547380 h 605756"/>
                  <a:gd name="connsiteX17" fmla="*/ 71379 w 426314"/>
                  <a:gd name="connsiteY17" fmla="*/ 593663 h 605756"/>
                  <a:gd name="connsiteX18" fmla="*/ 70196 w 426314"/>
                  <a:gd name="connsiteY18" fmla="*/ 593126 h 605756"/>
                  <a:gd name="connsiteX19" fmla="*/ 69014 w 426314"/>
                  <a:gd name="connsiteY19" fmla="*/ 592481 h 605756"/>
                  <a:gd name="connsiteX20" fmla="*/ 9552 w 426314"/>
                  <a:gd name="connsiteY20" fmla="*/ 439674 h 605756"/>
                  <a:gd name="connsiteX21" fmla="*/ 52992 w 426314"/>
                  <a:gd name="connsiteY21" fmla="*/ 352478 h 605756"/>
                  <a:gd name="connsiteX22" fmla="*/ 148905 w 426314"/>
                  <a:gd name="connsiteY22" fmla="*/ 296101 h 605756"/>
                  <a:gd name="connsiteX23" fmla="*/ 267867 w 426314"/>
                  <a:gd name="connsiteY23" fmla="*/ 165141 h 605756"/>
                  <a:gd name="connsiteX24" fmla="*/ 287980 w 426314"/>
                  <a:gd name="connsiteY24" fmla="*/ 174806 h 605756"/>
                  <a:gd name="connsiteX25" fmla="*/ 294218 w 426314"/>
                  <a:gd name="connsiteY25" fmla="*/ 192956 h 605756"/>
                  <a:gd name="connsiteX26" fmla="*/ 176550 w 426314"/>
                  <a:gd name="connsiteY26" fmla="*/ 434374 h 605756"/>
                  <a:gd name="connsiteX27" fmla="*/ 158372 w 426314"/>
                  <a:gd name="connsiteY27" fmla="*/ 440603 h 605756"/>
                  <a:gd name="connsiteX28" fmla="*/ 138367 w 426314"/>
                  <a:gd name="connsiteY28" fmla="*/ 430830 h 605756"/>
                  <a:gd name="connsiteX29" fmla="*/ 132128 w 426314"/>
                  <a:gd name="connsiteY29" fmla="*/ 412788 h 605756"/>
                  <a:gd name="connsiteX30" fmla="*/ 249797 w 426314"/>
                  <a:gd name="connsiteY30" fmla="*/ 171370 h 605756"/>
                  <a:gd name="connsiteX31" fmla="*/ 267867 w 426314"/>
                  <a:gd name="connsiteY31" fmla="*/ 165141 h 605756"/>
                  <a:gd name="connsiteX32" fmla="*/ 309732 w 426314"/>
                  <a:gd name="connsiteY32" fmla="*/ 280 h 605756"/>
                  <a:gd name="connsiteX33" fmla="*/ 354874 w 426314"/>
                  <a:gd name="connsiteY33" fmla="*/ 12045 h 605756"/>
                  <a:gd name="connsiteX34" fmla="*/ 356057 w 426314"/>
                  <a:gd name="connsiteY34" fmla="*/ 12689 h 605756"/>
                  <a:gd name="connsiteX35" fmla="*/ 357240 w 426314"/>
                  <a:gd name="connsiteY35" fmla="*/ 13226 h 605756"/>
                  <a:gd name="connsiteX36" fmla="*/ 416716 w 426314"/>
                  <a:gd name="connsiteY36" fmla="*/ 166141 h 605756"/>
                  <a:gd name="connsiteX37" fmla="*/ 373373 w 426314"/>
                  <a:gd name="connsiteY37" fmla="*/ 253230 h 605756"/>
                  <a:gd name="connsiteX38" fmla="*/ 277330 w 426314"/>
                  <a:gd name="connsiteY38" fmla="*/ 309607 h 605756"/>
                  <a:gd name="connsiteX39" fmla="*/ 269157 w 426314"/>
                  <a:gd name="connsiteY39" fmla="*/ 300479 h 605756"/>
                  <a:gd name="connsiteX40" fmla="*/ 288516 w 426314"/>
                  <a:gd name="connsiteY40" fmla="*/ 261606 h 605756"/>
                  <a:gd name="connsiteX41" fmla="*/ 307660 w 426314"/>
                  <a:gd name="connsiteY41" fmla="*/ 246787 h 605756"/>
                  <a:gd name="connsiteX42" fmla="*/ 325728 w 426314"/>
                  <a:gd name="connsiteY42" fmla="*/ 229606 h 605756"/>
                  <a:gd name="connsiteX43" fmla="*/ 369071 w 426314"/>
                  <a:gd name="connsiteY43" fmla="*/ 142410 h 605756"/>
                  <a:gd name="connsiteX44" fmla="*/ 333579 w 426314"/>
                  <a:gd name="connsiteY44" fmla="*/ 60905 h 605756"/>
                  <a:gd name="connsiteX45" fmla="*/ 332611 w 426314"/>
                  <a:gd name="connsiteY45" fmla="*/ 60368 h 605756"/>
                  <a:gd name="connsiteX46" fmla="*/ 331536 w 426314"/>
                  <a:gd name="connsiteY46" fmla="*/ 59938 h 605756"/>
                  <a:gd name="connsiteX47" fmla="*/ 245173 w 426314"/>
                  <a:gd name="connsiteY47" fmla="*/ 81630 h 605756"/>
                  <a:gd name="connsiteX48" fmla="*/ 202583 w 426314"/>
                  <a:gd name="connsiteY48" fmla="*/ 169148 h 605756"/>
                  <a:gd name="connsiteX49" fmla="*/ 200002 w 426314"/>
                  <a:gd name="connsiteY49" fmla="*/ 193954 h 605756"/>
                  <a:gd name="connsiteX50" fmla="*/ 199894 w 426314"/>
                  <a:gd name="connsiteY50" fmla="*/ 218115 h 605756"/>
                  <a:gd name="connsiteX51" fmla="*/ 180858 w 426314"/>
                  <a:gd name="connsiteY51" fmla="*/ 257096 h 605756"/>
                  <a:gd name="connsiteX52" fmla="*/ 168597 w 426314"/>
                  <a:gd name="connsiteY52" fmla="*/ 256237 h 605756"/>
                  <a:gd name="connsiteX53" fmla="*/ 154615 w 426314"/>
                  <a:gd name="connsiteY53" fmla="*/ 145953 h 605756"/>
                  <a:gd name="connsiteX54" fmla="*/ 197313 w 426314"/>
                  <a:gd name="connsiteY54" fmla="*/ 58328 h 605756"/>
                  <a:gd name="connsiteX55" fmla="*/ 309732 w 426314"/>
                  <a:gd name="connsiteY55" fmla="*/ 280 h 60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6314" h="605756">
                    <a:moveTo>
                      <a:pt x="148905" y="296101"/>
                    </a:moveTo>
                    <a:cubicBezTo>
                      <a:pt x="153314" y="295886"/>
                      <a:pt x="159873" y="299645"/>
                      <a:pt x="157077" y="305336"/>
                    </a:cubicBezTo>
                    <a:cubicBezTo>
                      <a:pt x="151378" y="316933"/>
                      <a:pt x="141809" y="335940"/>
                      <a:pt x="137830" y="344102"/>
                    </a:cubicBezTo>
                    <a:cubicBezTo>
                      <a:pt x="134174" y="351404"/>
                      <a:pt x="123207" y="356558"/>
                      <a:pt x="118690" y="359028"/>
                    </a:cubicBezTo>
                    <a:cubicBezTo>
                      <a:pt x="110841" y="363109"/>
                      <a:pt x="104282" y="368800"/>
                      <a:pt x="100626" y="376102"/>
                    </a:cubicBezTo>
                    <a:lnTo>
                      <a:pt x="57293" y="463298"/>
                    </a:lnTo>
                    <a:cubicBezTo>
                      <a:pt x="43100" y="491755"/>
                      <a:pt x="65035" y="531165"/>
                      <a:pt x="92669" y="544910"/>
                    </a:cubicBezTo>
                    <a:cubicBezTo>
                      <a:pt x="92992" y="545017"/>
                      <a:pt x="93422" y="545232"/>
                      <a:pt x="93744" y="545340"/>
                    </a:cubicBezTo>
                    <a:cubicBezTo>
                      <a:pt x="94067" y="545554"/>
                      <a:pt x="94390" y="545769"/>
                      <a:pt x="94712" y="545877"/>
                    </a:cubicBezTo>
                    <a:cubicBezTo>
                      <a:pt x="122454" y="559407"/>
                      <a:pt x="167185" y="552642"/>
                      <a:pt x="181055" y="524078"/>
                    </a:cubicBezTo>
                    <a:lnTo>
                      <a:pt x="223743" y="436559"/>
                    </a:lnTo>
                    <a:cubicBezTo>
                      <a:pt x="227292" y="429150"/>
                      <a:pt x="227829" y="420559"/>
                      <a:pt x="226324" y="411861"/>
                    </a:cubicBezTo>
                    <a:cubicBezTo>
                      <a:pt x="225464" y="406814"/>
                      <a:pt x="222776" y="395002"/>
                      <a:pt x="226431" y="387700"/>
                    </a:cubicBezTo>
                    <a:cubicBezTo>
                      <a:pt x="230410" y="379538"/>
                      <a:pt x="239765" y="360317"/>
                      <a:pt x="245463" y="348719"/>
                    </a:cubicBezTo>
                    <a:cubicBezTo>
                      <a:pt x="248152" y="343028"/>
                      <a:pt x="255248" y="345927"/>
                      <a:pt x="257721" y="349578"/>
                    </a:cubicBezTo>
                    <a:cubicBezTo>
                      <a:pt x="278797" y="381257"/>
                      <a:pt x="289119" y="423995"/>
                      <a:pt x="271592" y="459862"/>
                    </a:cubicBezTo>
                    <a:lnTo>
                      <a:pt x="228905" y="547380"/>
                    </a:lnTo>
                    <a:cubicBezTo>
                      <a:pt x="203636" y="599354"/>
                      <a:pt x="128583" y="621475"/>
                      <a:pt x="71379" y="593663"/>
                    </a:cubicBezTo>
                    <a:cubicBezTo>
                      <a:pt x="71057" y="593448"/>
                      <a:pt x="70626" y="593233"/>
                      <a:pt x="70196" y="593126"/>
                    </a:cubicBezTo>
                    <a:cubicBezTo>
                      <a:pt x="69874" y="592911"/>
                      <a:pt x="69444" y="592696"/>
                      <a:pt x="69014" y="592481"/>
                    </a:cubicBezTo>
                    <a:cubicBezTo>
                      <a:pt x="12132" y="564239"/>
                      <a:pt x="-16147" y="491433"/>
                      <a:pt x="9552" y="439674"/>
                    </a:cubicBezTo>
                    <a:lnTo>
                      <a:pt x="52992" y="352478"/>
                    </a:lnTo>
                    <a:cubicBezTo>
                      <a:pt x="70734" y="316719"/>
                      <a:pt x="110949" y="298785"/>
                      <a:pt x="148905" y="296101"/>
                    </a:cubicBezTo>
                    <a:close/>
                    <a:moveTo>
                      <a:pt x="267867" y="165141"/>
                    </a:moveTo>
                    <a:lnTo>
                      <a:pt x="287980" y="174806"/>
                    </a:lnTo>
                    <a:cubicBezTo>
                      <a:pt x="294648" y="178136"/>
                      <a:pt x="297445" y="186190"/>
                      <a:pt x="294218" y="192956"/>
                    </a:cubicBezTo>
                    <a:lnTo>
                      <a:pt x="176550" y="434374"/>
                    </a:lnTo>
                    <a:cubicBezTo>
                      <a:pt x="173323" y="441032"/>
                      <a:pt x="165149" y="443932"/>
                      <a:pt x="158372" y="440603"/>
                    </a:cubicBezTo>
                    <a:lnTo>
                      <a:pt x="138367" y="430830"/>
                    </a:lnTo>
                    <a:cubicBezTo>
                      <a:pt x="131591" y="427608"/>
                      <a:pt x="128794" y="419447"/>
                      <a:pt x="132128" y="412788"/>
                    </a:cubicBezTo>
                    <a:lnTo>
                      <a:pt x="249797" y="171370"/>
                    </a:lnTo>
                    <a:cubicBezTo>
                      <a:pt x="253024" y="164604"/>
                      <a:pt x="261198" y="161812"/>
                      <a:pt x="267867" y="165141"/>
                    </a:cubicBezTo>
                    <a:close/>
                    <a:moveTo>
                      <a:pt x="309732" y="280"/>
                    </a:moveTo>
                    <a:cubicBezTo>
                      <a:pt x="325197" y="1300"/>
                      <a:pt x="340597" y="5119"/>
                      <a:pt x="354874" y="12045"/>
                    </a:cubicBezTo>
                    <a:cubicBezTo>
                      <a:pt x="355305" y="12260"/>
                      <a:pt x="355627" y="12475"/>
                      <a:pt x="356057" y="12689"/>
                    </a:cubicBezTo>
                    <a:cubicBezTo>
                      <a:pt x="356488" y="12904"/>
                      <a:pt x="356918" y="13119"/>
                      <a:pt x="357240" y="13226"/>
                    </a:cubicBezTo>
                    <a:cubicBezTo>
                      <a:pt x="414135" y="41468"/>
                      <a:pt x="442528" y="114382"/>
                      <a:pt x="416716" y="166141"/>
                    </a:cubicBezTo>
                    <a:lnTo>
                      <a:pt x="373373" y="253230"/>
                    </a:lnTo>
                    <a:cubicBezTo>
                      <a:pt x="355520" y="288989"/>
                      <a:pt x="315403" y="307030"/>
                      <a:pt x="277330" y="309607"/>
                    </a:cubicBezTo>
                    <a:cubicBezTo>
                      <a:pt x="273028" y="309929"/>
                      <a:pt x="266360" y="306063"/>
                      <a:pt x="269157" y="300479"/>
                    </a:cubicBezTo>
                    <a:cubicBezTo>
                      <a:pt x="274964" y="288882"/>
                      <a:pt x="284536" y="269767"/>
                      <a:pt x="288516" y="261606"/>
                    </a:cubicBezTo>
                    <a:cubicBezTo>
                      <a:pt x="292065" y="254304"/>
                      <a:pt x="303143" y="249149"/>
                      <a:pt x="307660" y="246787"/>
                    </a:cubicBezTo>
                    <a:cubicBezTo>
                      <a:pt x="315511" y="242599"/>
                      <a:pt x="321964" y="237015"/>
                      <a:pt x="325728" y="229606"/>
                    </a:cubicBezTo>
                    <a:lnTo>
                      <a:pt x="369071" y="142410"/>
                    </a:lnTo>
                    <a:cubicBezTo>
                      <a:pt x="383268" y="114060"/>
                      <a:pt x="361220" y="74543"/>
                      <a:pt x="333579" y="60905"/>
                    </a:cubicBezTo>
                    <a:cubicBezTo>
                      <a:pt x="333257" y="60690"/>
                      <a:pt x="332934" y="60583"/>
                      <a:pt x="332611" y="60368"/>
                    </a:cubicBezTo>
                    <a:cubicBezTo>
                      <a:pt x="332289" y="60261"/>
                      <a:pt x="331966" y="60046"/>
                      <a:pt x="331536" y="59938"/>
                    </a:cubicBezTo>
                    <a:cubicBezTo>
                      <a:pt x="303788" y="46408"/>
                      <a:pt x="259154" y="53066"/>
                      <a:pt x="245173" y="81630"/>
                    </a:cubicBezTo>
                    <a:lnTo>
                      <a:pt x="202583" y="169148"/>
                    </a:lnTo>
                    <a:cubicBezTo>
                      <a:pt x="198926" y="176558"/>
                      <a:pt x="198496" y="185148"/>
                      <a:pt x="200002" y="193954"/>
                    </a:cubicBezTo>
                    <a:cubicBezTo>
                      <a:pt x="200862" y="199001"/>
                      <a:pt x="203443" y="210813"/>
                      <a:pt x="199894" y="218115"/>
                    </a:cubicBezTo>
                    <a:cubicBezTo>
                      <a:pt x="195807" y="226277"/>
                      <a:pt x="186558" y="245498"/>
                      <a:pt x="180858" y="257096"/>
                    </a:cubicBezTo>
                    <a:cubicBezTo>
                      <a:pt x="178061" y="262680"/>
                      <a:pt x="170963" y="259780"/>
                      <a:pt x="168597" y="256237"/>
                    </a:cubicBezTo>
                    <a:cubicBezTo>
                      <a:pt x="147409" y="224558"/>
                      <a:pt x="137192" y="181820"/>
                      <a:pt x="154615" y="145953"/>
                    </a:cubicBezTo>
                    <a:lnTo>
                      <a:pt x="197313" y="58328"/>
                    </a:lnTo>
                    <a:cubicBezTo>
                      <a:pt x="216350" y="19347"/>
                      <a:pt x="263336" y="-2781"/>
                      <a:pt x="309732" y="280"/>
                    </a:cubicBezTo>
                    <a:close/>
                  </a:path>
                </a:pathLst>
              </a:custGeom>
              <a:solidFill>
                <a:schemeClr val="bg1"/>
              </a:solidFill>
              <a:ln>
                <a:noFill/>
              </a:ln>
            </p:spPr>
            <p:txBody>
              <a:bodyPr/>
              <a:lstStyle/>
              <a:p>
                <a:endParaRPr lang="zh-CN" altLang="en-US"/>
              </a:p>
            </p:txBody>
          </p:sp>
        </p:grpSp>
        <p:sp>
          <p:nvSpPr>
            <p:cNvPr id="26" name="文本框 25"/>
            <p:cNvSpPr txBox="1"/>
            <p:nvPr/>
          </p:nvSpPr>
          <p:spPr>
            <a:xfrm>
              <a:off x="8970645" y="5012324"/>
              <a:ext cx="2316480" cy="337185"/>
            </a:xfrm>
            <a:prstGeom prst="rect">
              <a:avLst/>
            </a:prstGeom>
            <a:noFill/>
          </p:spPr>
          <p:txBody>
            <a:bodyPr wrap="none" rtlCol="0">
              <a:spAutoFit/>
            </a:bodyPr>
            <a:lstStyle/>
            <a:p>
              <a:pPr algn="r"/>
              <a:r>
                <a:rPr lang="en-US" altLang="zh-CN" sz="1600" dirty="0">
                  <a:solidFill>
                    <a:schemeClr val="bg1">
                      <a:alpha val="70000"/>
                    </a:schemeClr>
                  </a:solidFill>
                </a:rPr>
                <a:t>http://www.ppthui.com</a:t>
              </a:r>
              <a:endParaRPr lang="zh-CN" altLang="en-US" sz="1600" dirty="0">
                <a:solidFill>
                  <a:schemeClr val="bg1">
                    <a:alpha val="70000"/>
                  </a:schemeClr>
                </a:solidFill>
              </a:endParaRPr>
            </a:p>
          </p:txBody>
        </p:sp>
      </p:grpSp>
      <p:grpSp>
        <p:nvGrpSpPr>
          <p:cNvPr id="33" name="组合 32"/>
          <p:cNvGrpSpPr/>
          <p:nvPr/>
        </p:nvGrpSpPr>
        <p:grpSpPr>
          <a:xfrm>
            <a:off x="9721183" y="5415915"/>
            <a:ext cx="1828832" cy="381000"/>
            <a:chOff x="9839293" y="5505450"/>
            <a:chExt cx="1828832" cy="381000"/>
          </a:xfrm>
        </p:grpSpPr>
        <p:grpSp>
          <p:nvGrpSpPr>
            <p:cNvPr id="24" name="组合 23"/>
            <p:cNvGrpSpPr/>
            <p:nvPr/>
          </p:nvGrpSpPr>
          <p:grpSpPr>
            <a:xfrm>
              <a:off x="11287125" y="5505450"/>
              <a:ext cx="381000" cy="381000"/>
              <a:chOff x="11287125" y="5505450"/>
              <a:chExt cx="381000" cy="381000"/>
            </a:xfrm>
          </p:grpSpPr>
          <p:sp>
            <p:nvSpPr>
              <p:cNvPr id="18" name="椭圆 17"/>
              <p:cNvSpPr/>
              <p:nvPr/>
            </p:nvSpPr>
            <p:spPr>
              <a:xfrm>
                <a:off x="11287125" y="5505450"/>
                <a:ext cx="381000" cy="381000"/>
              </a:xfrm>
              <a:prstGeom prst="ellipse">
                <a:avLst/>
              </a:prstGeom>
              <a:solidFill>
                <a:srgbClr val="F07D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alpha val="70000"/>
                    </a:schemeClr>
                  </a:solidFill>
                </a:endParaRPr>
              </a:p>
            </p:txBody>
          </p:sp>
          <p:sp>
            <p:nvSpPr>
              <p:cNvPr id="21" name="telephone-call_74451"/>
              <p:cNvSpPr>
                <a:spLocks noChangeAspect="1"/>
              </p:cNvSpPr>
              <p:nvPr/>
            </p:nvSpPr>
            <p:spPr bwMode="auto">
              <a:xfrm>
                <a:off x="11372043" y="5575768"/>
                <a:ext cx="211165" cy="240364"/>
              </a:xfrm>
              <a:custGeom>
                <a:avLst/>
                <a:gdLst>
                  <a:gd name="T0" fmla="*/ 3295 w 3369"/>
                  <a:gd name="T1" fmla="*/ 3138 h 3840"/>
                  <a:gd name="T2" fmla="*/ 2771 w 3369"/>
                  <a:gd name="T3" fmla="*/ 2472 h 3840"/>
                  <a:gd name="T4" fmla="*/ 2469 w 3369"/>
                  <a:gd name="T5" fmla="*/ 2437 h 3840"/>
                  <a:gd name="T6" fmla="*/ 2267 w 3369"/>
                  <a:gd name="T7" fmla="*/ 2596 h 3840"/>
                  <a:gd name="T8" fmla="*/ 1368 w 3369"/>
                  <a:gd name="T9" fmla="*/ 2197 h 3840"/>
                  <a:gd name="T10" fmla="*/ 1184 w 3369"/>
                  <a:gd name="T11" fmla="*/ 1236 h 3840"/>
                  <a:gd name="T12" fmla="*/ 1386 w 3369"/>
                  <a:gd name="T13" fmla="*/ 1076 h 3840"/>
                  <a:gd name="T14" fmla="*/ 1422 w 3369"/>
                  <a:gd name="T15" fmla="*/ 775 h 3840"/>
                  <a:gd name="T16" fmla="*/ 897 w 3369"/>
                  <a:gd name="T17" fmla="*/ 109 h 3840"/>
                  <a:gd name="T18" fmla="*/ 595 w 3369"/>
                  <a:gd name="T19" fmla="*/ 73 h 3840"/>
                  <a:gd name="T20" fmla="*/ 388 w 3369"/>
                  <a:gd name="T21" fmla="*/ 237 h 3840"/>
                  <a:gd name="T22" fmla="*/ 97 w 3369"/>
                  <a:gd name="T23" fmla="*/ 1370 h 3840"/>
                  <a:gd name="T24" fmla="*/ 744 w 3369"/>
                  <a:gd name="T25" fmla="*/ 2689 h 3840"/>
                  <a:gd name="T26" fmla="*/ 1877 w 3369"/>
                  <a:gd name="T27" fmla="*/ 3626 h 3840"/>
                  <a:gd name="T28" fmla="*/ 3056 w 3369"/>
                  <a:gd name="T29" fmla="*/ 3600 h 3840"/>
                  <a:gd name="T30" fmla="*/ 3057 w 3369"/>
                  <a:gd name="T31" fmla="*/ 3599 h 3840"/>
                  <a:gd name="T32" fmla="*/ 3260 w 3369"/>
                  <a:gd name="T33" fmla="*/ 3440 h 3840"/>
                  <a:gd name="T34" fmla="*/ 3295 w 3369"/>
                  <a:gd name="T35" fmla="*/ 3138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69" h="3840">
                    <a:moveTo>
                      <a:pt x="3295" y="3138"/>
                    </a:moveTo>
                    <a:lnTo>
                      <a:pt x="2771" y="2472"/>
                    </a:lnTo>
                    <a:cubicBezTo>
                      <a:pt x="2697" y="2379"/>
                      <a:pt x="2562" y="2363"/>
                      <a:pt x="2469" y="2437"/>
                    </a:cubicBezTo>
                    <a:lnTo>
                      <a:pt x="2267" y="2596"/>
                    </a:lnTo>
                    <a:cubicBezTo>
                      <a:pt x="2173" y="2669"/>
                      <a:pt x="1774" y="2712"/>
                      <a:pt x="1368" y="2197"/>
                    </a:cubicBezTo>
                    <a:cubicBezTo>
                      <a:pt x="963" y="1683"/>
                      <a:pt x="1091" y="1309"/>
                      <a:pt x="1184" y="1236"/>
                    </a:cubicBezTo>
                    <a:lnTo>
                      <a:pt x="1386" y="1076"/>
                    </a:lnTo>
                    <a:cubicBezTo>
                      <a:pt x="1479" y="1003"/>
                      <a:pt x="1495" y="868"/>
                      <a:pt x="1422" y="775"/>
                    </a:cubicBezTo>
                    <a:lnTo>
                      <a:pt x="897" y="109"/>
                    </a:lnTo>
                    <a:cubicBezTo>
                      <a:pt x="824" y="16"/>
                      <a:pt x="689" y="0"/>
                      <a:pt x="595" y="73"/>
                    </a:cubicBezTo>
                    <a:cubicBezTo>
                      <a:pt x="595" y="73"/>
                      <a:pt x="389" y="236"/>
                      <a:pt x="388" y="237"/>
                    </a:cubicBezTo>
                    <a:cubicBezTo>
                      <a:pt x="103" y="472"/>
                      <a:pt x="0" y="873"/>
                      <a:pt x="97" y="1370"/>
                    </a:cubicBezTo>
                    <a:cubicBezTo>
                      <a:pt x="182" y="1798"/>
                      <a:pt x="412" y="2267"/>
                      <a:pt x="744" y="2689"/>
                    </a:cubicBezTo>
                    <a:cubicBezTo>
                      <a:pt x="1077" y="3111"/>
                      <a:pt x="1479" y="3444"/>
                      <a:pt x="1877" y="3626"/>
                    </a:cubicBezTo>
                    <a:cubicBezTo>
                      <a:pt x="2342" y="3840"/>
                      <a:pt x="2761" y="3831"/>
                      <a:pt x="3056" y="3600"/>
                    </a:cubicBezTo>
                    <a:cubicBezTo>
                      <a:pt x="3056" y="3600"/>
                      <a:pt x="3057" y="3599"/>
                      <a:pt x="3057" y="3599"/>
                    </a:cubicBezTo>
                    <a:lnTo>
                      <a:pt x="3260" y="3440"/>
                    </a:lnTo>
                    <a:cubicBezTo>
                      <a:pt x="3353" y="3366"/>
                      <a:pt x="3369" y="3231"/>
                      <a:pt x="3295" y="3138"/>
                    </a:cubicBezTo>
                    <a:close/>
                  </a:path>
                </a:pathLst>
              </a:custGeom>
              <a:solidFill>
                <a:schemeClr val="bg1"/>
              </a:solidFill>
              <a:ln>
                <a:noFill/>
              </a:ln>
            </p:spPr>
            <p:txBody>
              <a:bodyPr/>
              <a:lstStyle/>
              <a:p>
                <a:endParaRPr lang="zh-CN" altLang="en-US"/>
              </a:p>
            </p:txBody>
          </p:sp>
        </p:grpSp>
        <p:sp>
          <p:nvSpPr>
            <p:cNvPr id="30" name="文本框 29"/>
            <p:cNvSpPr txBox="1"/>
            <p:nvPr/>
          </p:nvSpPr>
          <p:spPr>
            <a:xfrm>
              <a:off x="9839293" y="5526673"/>
              <a:ext cx="1447832" cy="338554"/>
            </a:xfrm>
            <a:prstGeom prst="rect">
              <a:avLst/>
            </a:prstGeom>
            <a:noFill/>
          </p:spPr>
          <p:txBody>
            <a:bodyPr wrap="none" rtlCol="0">
              <a:spAutoFit/>
            </a:bodyPr>
            <a:lstStyle/>
            <a:p>
              <a:pPr algn="r"/>
              <a:r>
                <a:rPr lang="en-US" altLang="zh-CN" sz="1600" dirty="0">
                  <a:solidFill>
                    <a:schemeClr val="bg1">
                      <a:alpha val="70000"/>
                    </a:schemeClr>
                  </a:solidFill>
                </a:rPr>
                <a:t>123-456-7890</a:t>
              </a:r>
              <a:endParaRPr lang="zh-CN" altLang="en-US" sz="1600" dirty="0">
                <a:solidFill>
                  <a:schemeClr val="bg1">
                    <a:alpha val="70000"/>
                  </a:schemeClr>
                </a:solidFill>
              </a:endParaRPr>
            </a:p>
          </p:txBody>
        </p:sp>
      </p:grpSp>
      <p:grpSp>
        <p:nvGrpSpPr>
          <p:cNvPr id="32" name="组合 31"/>
          <p:cNvGrpSpPr/>
          <p:nvPr/>
        </p:nvGrpSpPr>
        <p:grpSpPr>
          <a:xfrm>
            <a:off x="10859135" y="5930264"/>
            <a:ext cx="690880" cy="381000"/>
            <a:chOff x="10977245" y="6019799"/>
            <a:chExt cx="690880" cy="381000"/>
          </a:xfrm>
        </p:grpSpPr>
        <p:grpSp>
          <p:nvGrpSpPr>
            <p:cNvPr id="25" name="组合 24"/>
            <p:cNvGrpSpPr/>
            <p:nvPr/>
          </p:nvGrpSpPr>
          <p:grpSpPr>
            <a:xfrm>
              <a:off x="11287125" y="6019799"/>
              <a:ext cx="381000" cy="381000"/>
              <a:chOff x="11287125" y="6019799"/>
              <a:chExt cx="381000" cy="381000"/>
            </a:xfrm>
          </p:grpSpPr>
          <p:sp>
            <p:nvSpPr>
              <p:cNvPr id="19" name="椭圆 18"/>
              <p:cNvSpPr/>
              <p:nvPr/>
            </p:nvSpPr>
            <p:spPr>
              <a:xfrm>
                <a:off x="11287125" y="6019799"/>
                <a:ext cx="381000" cy="381000"/>
              </a:xfrm>
              <a:prstGeom prst="ellipse">
                <a:avLst/>
              </a:prstGeom>
              <a:solidFill>
                <a:srgbClr val="F07D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alpha val="70000"/>
                    </a:schemeClr>
                  </a:solidFill>
                </a:endParaRPr>
              </a:p>
            </p:txBody>
          </p:sp>
          <p:sp>
            <p:nvSpPr>
              <p:cNvPr id="20" name="envelope_222353"/>
              <p:cNvSpPr>
                <a:spLocks noChangeAspect="1"/>
              </p:cNvSpPr>
              <p:nvPr/>
            </p:nvSpPr>
            <p:spPr bwMode="auto">
              <a:xfrm>
                <a:off x="11357960" y="6127183"/>
                <a:ext cx="239331" cy="166233"/>
              </a:xfrm>
              <a:custGeom>
                <a:avLst/>
                <a:gdLst>
                  <a:gd name="connsiteX0" fmla="*/ 243087 w 607639"/>
                  <a:gd name="connsiteY0" fmla="*/ 237171 h 422052"/>
                  <a:gd name="connsiteX1" fmla="*/ 303784 w 607639"/>
                  <a:gd name="connsiteY1" fmla="*/ 289969 h 422052"/>
                  <a:gd name="connsiteX2" fmla="*/ 364570 w 607639"/>
                  <a:gd name="connsiteY2" fmla="*/ 237171 h 422052"/>
                  <a:gd name="connsiteX3" fmla="*/ 577366 w 607639"/>
                  <a:gd name="connsiteY3" fmla="*/ 422052 h 422052"/>
                  <a:gd name="connsiteX4" fmla="*/ 30202 w 607639"/>
                  <a:gd name="connsiteY4" fmla="*/ 422052 h 422052"/>
                  <a:gd name="connsiteX5" fmla="*/ 0 w 607639"/>
                  <a:gd name="connsiteY5" fmla="*/ 26180 h 422052"/>
                  <a:gd name="connsiteX6" fmla="*/ 212825 w 607639"/>
                  <a:gd name="connsiteY6" fmla="*/ 210947 h 422052"/>
                  <a:gd name="connsiteX7" fmla="*/ 0 w 607639"/>
                  <a:gd name="connsiteY7" fmla="*/ 395802 h 422052"/>
                  <a:gd name="connsiteX8" fmla="*/ 607639 w 607639"/>
                  <a:gd name="connsiteY8" fmla="*/ 26180 h 422052"/>
                  <a:gd name="connsiteX9" fmla="*/ 607639 w 607639"/>
                  <a:gd name="connsiteY9" fmla="*/ 395802 h 422052"/>
                  <a:gd name="connsiteX10" fmla="*/ 394743 w 607639"/>
                  <a:gd name="connsiteY10" fmla="*/ 210947 h 422052"/>
                  <a:gd name="connsiteX11" fmla="*/ 30202 w 607639"/>
                  <a:gd name="connsiteY11" fmla="*/ 0 h 422052"/>
                  <a:gd name="connsiteX12" fmla="*/ 577366 w 607639"/>
                  <a:gd name="connsiteY12" fmla="*/ 0 h 422052"/>
                  <a:gd name="connsiteX13" fmla="*/ 364570 w 607639"/>
                  <a:gd name="connsiteY13" fmla="*/ 184740 h 422052"/>
                  <a:gd name="connsiteX14" fmla="*/ 362612 w 607639"/>
                  <a:gd name="connsiteY14" fmla="*/ 183052 h 422052"/>
                  <a:gd name="connsiteX15" fmla="*/ 350508 w 607639"/>
                  <a:gd name="connsiteY15" fmla="*/ 197003 h 422052"/>
                  <a:gd name="connsiteX16" fmla="*/ 303784 w 607639"/>
                  <a:gd name="connsiteY16" fmla="*/ 237523 h 422052"/>
                  <a:gd name="connsiteX17" fmla="*/ 257060 w 607639"/>
                  <a:gd name="connsiteY17" fmla="*/ 197003 h 422052"/>
                  <a:gd name="connsiteX18" fmla="*/ 245045 w 607639"/>
                  <a:gd name="connsiteY18" fmla="*/ 183052 h 422052"/>
                  <a:gd name="connsiteX19" fmla="*/ 243087 w 607639"/>
                  <a:gd name="connsiteY19" fmla="*/ 184740 h 42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7639" h="422052">
                    <a:moveTo>
                      <a:pt x="243087" y="237171"/>
                    </a:moveTo>
                    <a:lnTo>
                      <a:pt x="303784" y="289969"/>
                    </a:lnTo>
                    <a:lnTo>
                      <a:pt x="364570" y="237171"/>
                    </a:lnTo>
                    <a:lnTo>
                      <a:pt x="577366" y="422052"/>
                    </a:lnTo>
                    <a:lnTo>
                      <a:pt x="30202" y="422052"/>
                    </a:lnTo>
                    <a:close/>
                    <a:moveTo>
                      <a:pt x="0" y="26180"/>
                    </a:moveTo>
                    <a:lnTo>
                      <a:pt x="212825" y="210947"/>
                    </a:lnTo>
                    <a:lnTo>
                      <a:pt x="0" y="395802"/>
                    </a:lnTo>
                    <a:close/>
                    <a:moveTo>
                      <a:pt x="607639" y="26180"/>
                    </a:moveTo>
                    <a:lnTo>
                      <a:pt x="607639" y="395802"/>
                    </a:lnTo>
                    <a:lnTo>
                      <a:pt x="394743" y="210947"/>
                    </a:lnTo>
                    <a:close/>
                    <a:moveTo>
                      <a:pt x="30202" y="0"/>
                    </a:moveTo>
                    <a:lnTo>
                      <a:pt x="577366" y="0"/>
                    </a:lnTo>
                    <a:lnTo>
                      <a:pt x="364570" y="184740"/>
                    </a:lnTo>
                    <a:lnTo>
                      <a:pt x="362612" y="183052"/>
                    </a:lnTo>
                    <a:lnTo>
                      <a:pt x="350508" y="197003"/>
                    </a:lnTo>
                    <a:lnTo>
                      <a:pt x="303784" y="237523"/>
                    </a:lnTo>
                    <a:lnTo>
                      <a:pt x="257060" y="197003"/>
                    </a:lnTo>
                    <a:lnTo>
                      <a:pt x="245045" y="183052"/>
                    </a:lnTo>
                    <a:lnTo>
                      <a:pt x="243087" y="184740"/>
                    </a:lnTo>
                    <a:close/>
                  </a:path>
                </a:pathLst>
              </a:custGeom>
              <a:solidFill>
                <a:schemeClr val="bg1"/>
              </a:solidFill>
              <a:ln>
                <a:noFill/>
              </a:ln>
            </p:spPr>
            <p:txBody>
              <a:bodyPr/>
              <a:lstStyle/>
              <a:p>
                <a:endParaRPr lang="zh-CN" altLang="en-US"/>
              </a:p>
            </p:txBody>
          </p:sp>
        </p:grpSp>
        <p:sp>
          <p:nvSpPr>
            <p:cNvPr id="31" name="文本框 30"/>
            <p:cNvSpPr txBox="1"/>
            <p:nvPr/>
          </p:nvSpPr>
          <p:spPr>
            <a:xfrm>
              <a:off x="10977245" y="6041022"/>
              <a:ext cx="309880" cy="337185"/>
            </a:xfrm>
            <a:prstGeom prst="rect">
              <a:avLst/>
            </a:prstGeom>
            <a:noFill/>
          </p:spPr>
          <p:txBody>
            <a:bodyPr wrap="none" rtlCol="0">
              <a:spAutoFit/>
            </a:bodyPr>
            <a:lstStyle/>
            <a:p>
              <a:pPr algn="r"/>
              <a:endParaRPr lang="zh-CN" altLang="en-US" sz="1600" dirty="0">
                <a:solidFill>
                  <a:schemeClr val="bg1">
                    <a:alpha val="70000"/>
                  </a:schemeClr>
                </a:solidFil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2" presetClass="entr" presetSubtype="4"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20500" r="19472"/>
          <a:stretch>
            <a:fillRect/>
          </a:stretch>
        </p:blipFill>
        <p:spPr>
          <a:xfrm>
            <a:off x="2" y="0"/>
            <a:ext cx="7381874" cy="6858000"/>
          </a:xfrm>
          <a:custGeom>
            <a:avLst/>
            <a:gdLst>
              <a:gd name="connsiteX0" fmla="*/ 0 w 7772399"/>
              <a:gd name="connsiteY0" fmla="*/ 0 h 6858000"/>
              <a:gd name="connsiteX1" fmla="*/ 4605718 w 7772399"/>
              <a:gd name="connsiteY1" fmla="*/ 0 h 6858000"/>
              <a:gd name="connsiteX2" fmla="*/ 7772399 w 7772399"/>
              <a:gd name="connsiteY2" fmla="*/ 6858000 h 6858000"/>
              <a:gd name="connsiteX3" fmla="*/ 3166680 w 7772399"/>
              <a:gd name="connsiteY3" fmla="*/ 6858000 h 6858000"/>
              <a:gd name="connsiteX4" fmla="*/ 0 w 7772399"/>
              <a:gd name="connsiteY4" fmla="*/ 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99" h="6858000">
                <a:moveTo>
                  <a:pt x="0" y="0"/>
                </a:moveTo>
                <a:lnTo>
                  <a:pt x="4605718" y="0"/>
                </a:lnTo>
                <a:lnTo>
                  <a:pt x="7772399" y="6858000"/>
                </a:lnTo>
                <a:lnTo>
                  <a:pt x="3166680" y="6858000"/>
                </a:lnTo>
                <a:lnTo>
                  <a:pt x="0" y="2"/>
                </a:lnTo>
                <a:close/>
              </a:path>
            </a:pathLst>
          </a:custGeom>
        </p:spPr>
      </p:pic>
      <p:sp>
        <p:nvSpPr>
          <p:cNvPr id="5" name="文本框 4"/>
          <p:cNvSpPr txBox="1"/>
          <p:nvPr/>
        </p:nvSpPr>
        <p:spPr>
          <a:xfrm>
            <a:off x="6534150" y="2143125"/>
            <a:ext cx="1962140" cy="553998"/>
          </a:xfrm>
          <a:prstGeom prst="rect">
            <a:avLst/>
          </a:prstGeom>
          <a:noFill/>
        </p:spPr>
        <p:txBody>
          <a:bodyPr wrap="none" lIns="0" tIns="0" rIns="0" bIns="0" rtlCol="0">
            <a:spAutoFit/>
          </a:bodyPr>
          <a:lstStyle/>
          <a:p>
            <a:r>
              <a:rPr lang="en-US" altLang="zh-CN" sz="3600" dirty="0">
                <a:solidFill>
                  <a:schemeClr val="tx1">
                    <a:lumMod val="75000"/>
                    <a:lumOff val="25000"/>
                  </a:schemeClr>
                </a:solidFill>
                <a:latin typeface="+mj-ea"/>
                <a:ea typeface="+mj-ea"/>
              </a:rPr>
              <a:t>PART 01</a:t>
            </a:r>
            <a:endParaRPr lang="zh-CN" altLang="en-US" sz="3600" dirty="0">
              <a:solidFill>
                <a:schemeClr val="tx1">
                  <a:lumMod val="75000"/>
                  <a:lumOff val="25000"/>
                </a:schemeClr>
              </a:solidFill>
              <a:latin typeface="+mj-ea"/>
              <a:ea typeface="+mj-ea"/>
            </a:endParaRPr>
          </a:p>
        </p:txBody>
      </p:sp>
      <p:sp>
        <p:nvSpPr>
          <p:cNvPr id="6" name="文本框 5"/>
          <p:cNvSpPr txBox="1"/>
          <p:nvPr/>
        </p:nvSpPr>
        <p:spPr>
          <a:xfrm>
            <a:off x="6534150" y="2789456"/>
            <a:ext cx="3924151" cy="738664"/>
          </a:xfrm>
          <a:prstGeom prst="rect">
            <a:avLst/>
          </a:prstGeom>
          <a:noFill/>
        </p:spPr>
        <p:txBody>
          <a:bodyPr wrap="none" lIns="0" tIns="0" rIns="0" bIns="0" rtlCol="0">
            <a:spAutoFit/>
          </a:bodyPr>
          <a:lstStyle/>
          <a:p>
            <a:r>
              <a:rPr lang="zh-CN" altLang="en-US" sz="4800" spc="300" dirty="0">
                <a:solidFill>
                  <a:schemeClr val="tx1">
                    <a:lumMod val="75000"/>
                    <a:lumOff val="25000"/>
                  </a:schemeClr>
                </a:solidFill>
                <a:latin typeface="+mj-ea"/>
                <a:ea typeface="+mj-ea"/>
              </a:rPr>
              <a:t>企业文化简介</a:t>
            </a:r>
          </a:p>
        </p:txBody>
      </p:sp>
      <p:sp>
        <p:nvSpPr>
          <p:cNvPr id="7" name="文本框 6"/>
          <p:cNvSpPr txBox="1"/>
          <p:nvPr/>
        </p:nvSpPr>
        <p:spPr>
          <a:xfrm>
            <a:off x="6534150" y="3742089"/>
            <a:ext cx="5117847" cy="553998"/>
          </a:xfrm>
          <a:prstGeom prst="rect">
            <a:avLst/>
          </a:prstGeom>
          <a:noFill/>
        </p:spPr>
        <p:txBody>
          <a:bodyPr wrap="square" lIns="0" tIns="0" rIns="0" bIns="0" rtlCol="0">
            <a:spAutoFit/>
          </a:bodyPr>
          <a:lstStyle/>
          <a:p>
            <a:pPr>
              <a:lnSpc>
                <a:spcPct val="150000"/>
              </a:lnSpc>
            </a:pPr>
            <a:r>
              <a:rPr lang="zh-CN" altLang="en-US" sz="1200" dirty="0">
                <a:solidFill>
                  <a:schemeClr val="bg1">
                    <a:lumMod val="50000"/>
                  </a:schemeClr>
                </a:solidFill>
                <a:effectLst/>
                <a:latin typeface="+mn-ea"/>
              </a:rPr>
              <a:t>双击输入替换内容编辑轻松设计高效办公。双击输入替换内容。编辑轻松设计高效办公。双击输入替换内容编辑。</a:t>
            </a:r>
          </a:p>
        </p:txBody>
      </p:sp>
      <p:cxnSp>
        <p:nvCxnSpPr>
          <p:cNvPr id="9" name="直接连接符 8"/>
          <p:cNvCxnSpPr/>
          <p:nvPr/>
        </p:nvCxnSpPr>
        <p:spPr>
          <a:xfrm>
            <a:off x="6534150" y="3635105"/>
            <a:ext cx="5146422" cy="0"/>
          </a:xfrm>
          <a:prstGeom prst="line">
            <a:avLst/>
          </a:prstGeom>
          <a:ln>
            <a:solidFill>
              <a:srgbClr val="F07D2D"/>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017" y="158228"/>
            <a:ext cx="2031325" cy="461665"/>
          </a:xfrm>
        </p:spPr>
        <p:txBody>
          <a:bodyPr/>
          <a:lstStyle/>
          <a:p>
            <a:r>
              <a:rPr lang="zh-CN" altLang="en-US" dirty="0"/>
              <a:t>企业文化简介</a:t>
            </a:r>
          </a:p>
        </p:txBody>
      </p:sp>
      <p:sp>
        <p:nvSpPr>
          <p:cNvPr id="3" name="矩形 2"/>
          <p:cNvSpPr/>
          <p:nvPr/>
        </p:nvSpPr>
        <p:spPr>
          <a:xfrm>
            <a:off x="825261" y="1673526"/>
            <a:ext cx="10541479" cy="2708694"/>
          </a:xfrm>
          <a:prstGeom prst="rect">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1933755" y="1298277"/>
            <a:ext cx="750496" cy="750496"/>
          </a:xfrm>
          <a:prstGeom prst="rect">
            <a:avLst/>
          </a:prstGeom>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a:t>01</a:t>
            </a:r>
            <a:endParaRPr lang="zh-CN" altLang="en-US" sz="2000" dirty="0"/>
          </a:p>
        </p:txBody>
      </p:sp>
      <p:grpSp>
        <p:nvGrpSpPr>
          <p:cNvPr id="6" name="组合 5"/>
          <p:cNvGrpSpPr/>
          <p:nvPr/>
        </p:nvGrpSpPr>
        <p:grpSpPr>
          <a:xfrm>
            <a:off x="1238933" y="2048773"/>
            <a:ext cx="2140141" cy="1348061"/>
            <a:chOff x="5091713" y="1978461"/>
            <a:chExt cx="2819400" cy="1348061"/>
          </a:xfrm>
        </p:grpSpPr>
        <p:sp>
          <p:nvSpPr>
            <p:cNvPr id="7" name="文本框 6"/>
            <p:cNvSpPr txBox="1"/>
            <p:nvPr/>
          </p:nvSpPr>
          <p:spPr>
            <a:xfrm>
              <a:off x="5467485" y="1978461"/>
              <a:ext cx="2067854" cy="369332"/>
            </a:xfrm>
            <a:prstGeom prst="rect">
              <a:avLst/>
            </a:prstGeom>
            <a:noFill/>
          </p:spPr>
          <p:txBody>
            <a:bodyPr wrap="none" rtlCol="0">
              <a:spAutoFit/>
            </a:bodyPr>
            <a:lstStyle/>
            <a:p>
              <a:pPr lvl="0" algn="ctr"/>
              <a:r>
                <a:rPr lang="zh-CN" altLang="en-US" dirty="0">
                  <a:solidFill>
                    <a:schemeClr val="accent1">
                      <a:alpha val="85000"/>
                    </a:schemeClr>
                  </a:solidFill>
                  <a:effectLst/>
                  <a:latin typeface="+mj-ea"/>
                  <a:ea typeface="+mj-ea"/>
                </a:rPr>
                <a:t>输入替换标题</a:t>
              </a:r>
            </a:p>
          </p:txBody>
        </p:sp>
        <p:sp>
          <p:nvSpPr>
            <p:cNvPr id="8" name="文本框 7"/>
            <p:cNvSpPr txBox="1"/>
            <p:nvPr/>
          </p:nvSpPr>
          <p:spPr>
            <a:xfrm>
              <a:off x="5091713" y="2347793"/>
              <a:ext cx="2819400" cy="978729"/>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effectLst/>
                  <a:latin typeface="+mn-ea"/>
                </a:rPr>
                <a:t>双击输入替换内容</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编辑轻松设计高效办公</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双击输入替换内容编辑</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轻松设计高效办公</a:t>
              </a:r>
            </a:p>
          </p:txBody>
        </p:sp>
      </p:grpSp>
      <p:sp>
        <p:nvSpPr>
          <p:cNvPr id="11" name="矩形 10"/>
          <p:cNvSpPr/>
          <p:nvPr/>
        </p:nvSpPr>
        <p:spPr>
          <a:xfrm>
            <a:off x="1933755" y="3972466"/>
            <a:ext cx="750496" cy="750496"/>
          </a:xfrm>
          <a:prstGeom prst="rect">
            <a:avLst/>
          </a:prstGeom>
          <a:solidFill>
            <a:schemeClr val="accent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a:t>05</a:t>
            </a:r>
            <a:endParaRPr lang="zh-CN" altLang="en-US" sz="2000" dirty="0"/>
          </a:p>
        </p:txBody>
      </p:sp>
      <p:grpSp>
        <p:nvGrpSpPr>
          <p:cNvPr id="12" name="组合 11"/>
          <p:cNvGrpSpPr/>
          <p:nvPr/>
        </p:nvGrpSpPr>
        <p:grpSpPr>
          <a:xfrm>
            <a:off x="1238933" y="4722962"/>
            <a:ext cx="2140141" cy="1348061"/>
            <a:chOff x="5091713" y="1978461"/>
            <a:chExt cx="2819400" cy="1348061"/>
          </a:xfrm>
        </p:grpSpPr>
        <p:sp>
          <p:nvSpPr>
            <p:cNvPr id="13" name="文本框 12"/>
            <p:cNvSpPr txBox="1"/>
            <p:nvPr/>
          </p:nvSpPr>
          <p:spPr>
            <a:xfrm>
              <a:off x="5467485" y="1978461"/>
              <a:ext cx="2067854" cy="369332"/>
            </a:xfrm>
            <a:prstGeom prst="rect">
              <a:avLst/>
            </a:prstGeom>
            <a:noFill/>
          </p:spPr>
          <p:txBody>
            <a:bodyPr wrap="none" rtlCol="0">
              <a:spAutoFit/>
            </a:bodyPr>
            <a:lstStyle/>
            <a:p>
              <a:pPr lvl="0" algn="ctr"/>
              <a:r>
                <a:rPr lang="zh-CN" altLang="en-US" dirty="0">
                  <a:solidFill>
                    <a:schemeClr val="accent1">
                      <a:alpha val="85000"/>
                    </a:schemeClr>
                  </a:solidFill>
                  <a:effectLst/>
                  <a:latin typeface="+mj-ea"/>
                  <a:ea typeface="+mj-ea"/>
                </a:rPr>
                <a:t>输入替换标题</a:t>
              </a:r>
            </a:p>
          </p:txBody>
        </p:sp>
        <p:sp>
          <p:nvSpPr>
            <p:cNvPr id="14" name="文本框 13"/>
            <p:cNvSpPr txBox="1"/>
            <p:nvPr/>
          </p:nvSpPr>
          <p:spPr>
            <a:xfrm>
              <a:off x="5091713" y="2347793"/>
              <a:ext cx="2819400" cy="978729"/>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effectLst/>
                  <a:latin typeface="+mn-ea"/>
                </a:rPr>
                <a:t>双击输入替换内容</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编辑轻松设计高效办公</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双击输入替换内容编辑</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轻松设计高效办公</a:t>
              </a:r>
            </a:p>
          </p:txBody>
        </p:sp>
      </p:grpSp>
      <p:sp>
        <p:nvSpPr>
          <p:cNvPr id="17" name="矩形 16"/>
          <p:cNvSpPr/>
          <p:nvPr/>
        </p:nvSpPr>
        <p:spPr>
          <a:xfrm>
            <a:off x="4458419" y="1298277"/>
            <a:ext cx="750496" cy="750496"/>
          </a:xfrm>
          <a:prstGeom prst="rect">
            <a:avLst/>
          </a:prstGeom>
          <a:solidFill>
            <a:schemeClr val="accent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a:t>02</a:t>
            </a:r>
            <a:endParaRPr lang="zh-CN" altLang="en-US" sz="2000" dirty="0"/>
          </a:p>
        </p:txBody>
      </p:sp>
      <p:grpSp>
        <p:nvGrpSpPr>
          <p:cNvPr id="18" name="组合 17"/>
          <p:cNvGrpSpPr/>
          <p:nvPr/>
        </p:nvGrpSpPr>
        <p:grpSpPr>
          <a:xfrm>
            <a:off x="3763597" y="2048773"/>
            <a:ext cx="2140141" cy="1348061"/>
            <a:chOff x="5091713" y="1978461"/>
            <a:chExt cx="2819400" cy="1348061"/>
          </a:xfrm>
        </p:grpSpPr>
        <p:sp>
          <p:nvSpPr>
            <p:cNvPr id="19" name="文本框 18"/>
            <p:cNvSpPr txBox="1"/>
            <p:nvPr/>
          </p:nvSpPr>
          <p:spPr>
            <a:xfrm>
              <a:off x="5467485" y="1978461"/>
              <a:ext cx="2067854" cy="369332"/>
            </a:xfrm>
            <a:prstGeom prst="rect">
              <a:avLst/>
            </a:prstGeom>
            <a:noFill/>
          </p:spPr>
          <p:txBody>
            <a:bodyPr wrap="none" rtlCol="0">
              <a:spAutoFit/>
            </a:bodyPr>
            <a:lstStyle/>
            <a:p>
              <a:pPr lvl="0" algn="ctr"/>
              <a:r>
                <a:rPr lang="zh-CN" altLang="en-US" dirty="0">
                  <a:solidFill>
                    <a:schemeClr val="accent1">
                      <a:alpha val="85000"/>
                    </a:schemeClr>
                  </a:solidFill>
                  <a:effectLst/>
                  <a:latin typeface="+mj-ea"/>
                  <a:ea typeface="+mj-ea"/>
                </a:rPr>
                <a:t>输入替换标题</a:t>
              </a:r>
            </a:p>
          </p:txBody>
        </p:sp>
        <p:sp>
          <p:nvSpPr>
            <p:cNvPr id="20" name="文本框 19"/>
            <p:cNvSpPr txBox="1"/>
            <p:nvPr/>
          </p:nvSpPr>
          <p:spPr>
            <a:xfrm>
              <a:off x="5091713" y="2347793"/>
              <a:ext cx="2819400" cy="978729"/>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effectLst/>
                  <a:latin typeface="+mn-ea"/>
                </a:rPr>
                <a:t>双击输入替换内容</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编辑轻松设计高效办公</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双击输入替换内容编辑</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轻松设计高效办公</a:t>
              </a:r>
            </a:p>
          </p:txBody>
        </p:sp>
      </p:grpSp>
      <p:sp>
        <p:nvSpPr>
          <p:cNvPr id="22" name="矩形 21"/>
          <p:cNvSpPr/>
          <p:nvPr/>
        </p:nvSpPr>
        <p:spPr>
          <a:xfrm>
            <a:off x="4458419" y="3972466"/>
            <a:ext cx="750496" cy="750496"/>
          </a:xfrm>
          <a:prstGeom prst="rect">
            <a:avLst/>
          </a:prstGeom>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a:t>06</a:t>
            </a:r>
            <a:endParaRPr lang="zh-CN" altLang="en-US" sz="2000" dirty="0"/>
          </a:p>
        </p:txBody>
      </p:sp>
      <p:grpSp>
        <p:nvGrpSpPr>
          <p:cNvPr id="23" name="组合 22"/>
          <p:cNvGrpSpPr/>
          <p:nvPr/>
        </p:nvGrpSpPr>
        <p:grpSpPr>
          <a:xfrm>
            <a:off x="3763597" y="4722962"/>
            <a:ext cx="2140141" cy="1348061"/>
            <a:chOff x="5091713" y="1978461"/>
            <a:chExt cx="2819400" cy="1348061"/>
          </a:xfrm>
        </p:grpSpPr>
        <p:sp>
          <p:nvSpPr>
            <p:cNvPr id="24" name="文本框 23"/>
            <p:cNvSpPr txBox="1"/>
            <p:nvPr/>
          </p:nvSpPr>
          <p:spPr>
            <a:xfrm>
              <a:off x="5467485" y="1978461"/>
              <a:ext cx="2067854" cy="369332"/>
            </a:xfrm>
            <a:prstGeom prst="rect">
              <a:avLst/>
            </a:prstGeom>
            <a:noFill/>
          </p:spPr>
          <p:txBody>
            <a:bodyPr wrap="none" rtlCol="0">
              <a:spAutoFit/>
            </a:bodyPr>
            <a:lstStyle/>
            <a:p>
              <a:pPr lvl="0" algn="ctr"/>
              <a:r>
                <a:rPr lang="zh-CN" altLang="en-US" dirty="0">
                  <a:solidFill>
                    <a:schemeClr val="accent1">
                      <a:alpha val="85000"/>
                    </a:schemeClr>
                  </a:solidFill>
                  <a:effectLst/>
                  <a:latin typeface="+mj-ea"/>
                  <a:ea typeface="+mj-ea"/>
                </a:rPr>
                <a:t>输入替换标题</a:t>
              </a:r>
            </a:p>
          </p:txBody>
        </p:sp>
        <p:sp>
          <p:nvSpPr>
            <p:cNvPr id="25" name="文本框 24"/>
            <p:cNvSpPr txBox="1"/>
            <p:nvPr/>
          </p:nvSpPr>
          <p:spPr>
            <a:xfrm>
              <a:off x="5091713" y="2347793"/>
              <a:ext cx="2819400" cy="978729"/>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effectLst/>
                  <a:latin typeface="+mn-ea"/>
                </a:rPr>
                <a:t>双击输入替换内容</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编辑轻松设计高效办公</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双击输入替换内容编辑</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轻松设计高效办公</a:t>
              </a:r>
            </a:p>
          </p:txBody>
        </p:sp>
      </p:grpSp>
      <p:sp>
        <p:nvSpPr>
          <p:cNvPr id="27" name="矩形 26"/>
          <p:cNvSpPr/>
          <p:nvPr/>
        </p:nvSpPr>
        <p:spPr>
          <a:xfrm>
            <a:off x="6983083" y="1298277"/>
            <a:ext cx="750496" cy="750496"/>
          </a:xfrm>
          <a:prstGeom prst="rect">
            <a:avLst/>
          </a:prstGeom>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a:t>03</a:t>
            </a:r>
            <a:endParaRPr lang="zh-CN" altLang="en-US" sz="2000" dirty="0"/>
          </a:p>
        </p:txBody>
      </p:sp>
      <p:grpSp>
        <p:nvGrpSpPr>
          <p:cNvPr id="28" name="组合 27"/>
          <p:cNvGrpSpPr/>
          <p:nvPr/>
        </p:nvGrpSpPr>
        <p:grpSpPr>
          <a:xfrm>
            <a:off x="6288261" y="2048773"/>
            <a:ext cx="2140141" cy="1348061"/>
            <a:chOff x="5091713" y="1978461"/>
            <a:chExt cx="2819400" cy="1348061"/>
          </a:xfrm>
        </p:grpSpPr>
        <p:sp>
          <p:nvSpPr>
            <p:cNvPr id="29" name="文本框 28"/>
            <p:cNvSpPr txBox="1"/>
            <p:nvPr/>
          </p:nvSpPr>
          <p:spPr>
            <a:xfrm>
              <a:off x="5467485" y="1978461"/>
              <a:ext cx="2067854" cy="369332"/>
            </a:xfrm>
            <a:prstGeom prst="rect">
              <a:avLst/>
            </a:prstGeom>
            <a:noFill/>
          </p:spPr>
          <p:txBody>
            <a:bodyPr wrap="none" rtlCol="0">
              <a:spAutoFit/>
            </a:bodyPr>
            <a:lstStyle/>
            <a:p>
              <a:pPr lvl="0" algn="ctr"/>
              <a:r>
                <a:rPr lang="zh-CN" altLang="en-US" dirty="0">
                  <a:solidFill>
                    <a:schemeClr val="accent1">
                      <a:alpha val="85000"/>
                    </a:schemeClr>
                  </a:solidFill>
                  <a:effectLst/>
                  <a:latin typeface="+mj-ea"/>
                  <a:ea typeface="+mj-ea"/>
                </a:rPr>
                <a:t>输入替换标题</a:t>
              </a:r>
            </a:p>
          </p:txBody>
        </p:sp>
        <p:sp>
          <p:nvSpPr>
            <p:cNvPr id="30" name="文本框 29"/>
            <p:cNvSpPr txBox="1"/>
            <p:nvPr/>
          </p:nvSpPr>
          <p:spPr>
            <a:xfrm>
              <a:off x="5091713" y="2347793"/>
              <a:ext cx="2819400" cy="978729"/>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effectLst/>
                  <a:latin typeface="+mn-ea"/>
                </a:rPr>
                <a:t>双击输入替换内容</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编辑轻松设计高效办公</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双击输入替换内容编辑</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轻松设计高效办公</a:t>
              </a:r>
            </a:p>
          </p:txBody>
        </p:sp>
      </p:grpSp>
      <p:sp>
        <p:nvSpPr>
          <p:cNvPr id="32" name="矩形 31"/>
          <p:cNvSpPr/>
          <p:nvPr/>
        </p:nvSpPr>
        <p:spPr>
          <a:xfrm>
            <a:off x="6983083" y="3972466"/>
            <a:ext cx="750496" cy="750496"/>
          </a:xfrm>
          <a:prstGeom prst="rect">
            <a:avLst/>
          </a:prstGeom>
          <a:solidFill>
            <a:schemeClr val="accent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a:t>07</a:t>
            </a:r>
            <a:endParaRPr lang="zh-CN" altLang="en-US" sz="2000" dirty="0"/>
          </a:p>
        </p:txBody>
      </p:sp>
      <p:grpSp>
        <p:nvGrpSpPr>
          <p:cNvPr id="33" name="组合 32"/>
          <p:cNvGrpSpPr/>
          <p:nvPr/>
        </p:nvGrpSpPr>
        <p:grpSpPr>
          <a:xfrm>
            <a:off x="6288261" y="4722962"/>
            <a:ext cx="2140141" cy="1348061"/>
            <a:chOff x="5091713" y="1978461"/>
            <a:chExt cx="2819400" cy="1348061"/>
          </a:xfrm>
        </p:grpSpPr>
        <p:sp>
          <p:nvSpPr>
            <p:cNvPr id="34" name="文本框 33"/>
            <p:cNvSpPr txBox="1"/>
            <p:nvPr/>
          </p:nvSpPr>
          <p:spPr>
            <a:xfrm>
              <a:off x="5467485" y="1978461"/>
              <a:ext cx="2067854" cy="369332"/>
            </a:xfrm>
            <a:prstGeom prst="rect">
              <a:avLst/>
            </a:prstGeom>
            <a:noFill/>
          </p:spPr>
          <p:txBody>
            <a:bodyPr wrap="none" rtlCol="0">
              <a:spAutoFit/>
            </a:bodyPr>
            <a:lstStyle/>
            <a:p>
              <a:pPr lvl="0" algn="ctr"/>
              <a:r>
                <a:rPr lang="zh-CN" altLang="en-US" dirty="0">
                  <a:solidFill>
                    <a:schemeClr val="accent1">
                      <a:alpha val="85000"/>
                    </a:schemeClr>
                  </a:solidFill>
                  <a:effectLst/>
                  <a:latin typeface="+mj-ea"/>
                  <a:ea typeface="+mj-ea"/>
                </a:rPr>
                <a:t>输入替换标题</a:t>
              </a:r>
            </a:p>
          </p:txBody>
        </p:sp>
        <p:sp>
          <p:nvSpPr>
            <p:cNvPr id="35" name="文本框 34"/>
            <p:cNvSpPr txBox="1"/>
            <p:nvPr/>
          </p:nvSpPr>
          <p:spPr>
            <a:xfrm>
              <a:off x="5091713" y="2347793"/>
              <a:ext cx="2819400" cy="978729"/>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effectLst/>
                  <a:latin typeface="+mn-ea"/>
                </a:rPr>
                <a:t>双击输入替换内容</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编辑轻松设计高效办公</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双击输入替换内容编辑</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轻松设计高效办公</a:t>
              </a:r>
            </a:p>
          </p:txBody>
        </p:sp>
      </p:grpSp>
      <p:sp>
        <p:nvSpPr>
          <p:cNvPr id="37" name="矩形 36"/>
          <p:cNvSpPr/>
          <p:nvPr/>
        </p:nvSpPr>
        <p:spPr>
          <a:xfrm>
            <a:off x="9507748" y="1298277"/>
            <a:ext cx="750496" cy="750496"/>
          </a:xfrm>
          <a:prstGeom prst="rect">
            <a:avLst/>
          </a:prstGeom>
          <a:solidFill>
            <a:schemeClr val="accent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a:t>04</a:t>
            </a:r>
            <a:endParaRPr lang="zh-CN" altLang="en-US" sz="2000" dirty="0"/>
          </a:p>
        </p:txBody>
      </p:sp>
      <p:grpSp>
        <p:nvGrpSpPr>
          <p:cNvPr id="38" name="组合 37"/>
          <p:cNvGrpSpPr/>
          <p:nvPr/>
        </p:nvGrpSpPr>
        <p:grpSpPr>
          <a:xfrm>
            <a:off x="8812926" y="2048773"/>
            <a:ext cx="2140141" cy="1348061"/>
            <a:chOff x="5091713" y="1978461"/>
            <a:chExt cx="2819400" cy="1348061"/>
          </a:xfrm>
        </p:grpSpPr>
        <p:sp>
          <p:nvSpPr>
            <p:cNvPr id="39" name="文本框 38"/>
            <p:cNvSpPr txBox="1"/>
            <p:nvPr/>
          </p:nvSpPr>
          <p:spPr>
            <a:xfrm>
              <a:off x="5467485" y="1978461"/>
              <a:ext cx="2067854" cy="369332"/>
            </a:xfrm>
            <a:prstGeom prst="rect">
              <a:avLst/>
            </a:prstGeom>
            <a:noFill/>
          </p:spPr>
          <p:txBody>
            <a:bodyPr wrap="none" rtlCol="0">
              <a:spAutoFit/>
            </a:bodyPr>
            <a:lstStyle/>
            <a:p>
              <a:pPr lvl="0" algn="ctr"/>
              <a:r>
                <a:rPr lang="zh-CN" altLang="en-US" dirty="0">
                  <a:solidFill>
                    <a:schemeClr val="accent1">
                      <a:alpha val="85000"/>
                    </a:schemeClr>
                  </a:solidFill>
                  <a:effectLst/>
                  <a:latin typeface="+mj-ea"/>
                  <a:ea typeface="+mj-ea"/>
                </a:rPr>
                <a:t>输入替换标题</a:t>
              </a:r>
            </a:p>
          </p:txBody>
        </p:sp>
        <p:sp>
          <p:nvSpPr>
            <p:cNvPr id="40" name="文本框 39"/>
            <p:cNvSpPr txBox="1"/>
            <p:nvPr/>
          </p:nvSpPr>
          <p:spPr>
            <a:xfrm>
              <a:off x="5091713" y="2347793"/>
              <a:ext cx="2819400" cy="978729"/>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effectLst/>
                  <a:latin typeface="+mn-ea"/>
                </a:rPr>
                <a:t>双击输入替换内容</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编辑轻松设计高效办公</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双击输入替换内容编辑</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轻松设计高效办公</a:t>
              </a:r>
            </a:p>
          </p:txBody>
        </p:sp>
      </p:grpSp>
      <p:sp>
        <p:nvSpPr>
          <p:cNvPr id="42" name="矩形 41"/>
          <p:cNvSpPr/>
          <p:nvPr/>
        </p:nvSpPr>
        <p:spPr>
          <a:xfrm>
            <a:off x="9507748" y="3972466"/>
            <a:ext cx="750496" cy="750496"/>
          </a:xfrm>
          <a:prstGeom prst="rect">
            <a:avLst/>
          </a:prstGeom>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a:t>08</a:t>
            </a:r>
            <a:endParaRPr lang="zh-CN" altLang="en-US" sz="2000" dirty="0"/>
          </a:p>
        </p:txBody>
      </p:sp>
      <p:grpSp>
        <p:nvGrpSpPr>
          <p:cNvPr id="43" name="组合 42"/>
          <p:cNvGrpSpPr/>
          <p:nvPr/>
        </p:nvGrpSpPr>
        <p:grpSpPr>
          <a:xfrm>
            <a:off x="8812926" y="4722962"/>
            <a:ext cx="2140141" cy="1348061"/>
            <a:chOff x="5091713" y="1978461"/>
            <a:chExt cx="2819400" cy="1348061"/>
          </a:xfrm>
        </p:grpSpPr>
        <p:sp>
          <p:nvSpPr>
            <p:cNvPr id="44" name="文本框 43"/>
            <p:cNvSpPr txBox="1"/>
            <p:nvPr/>
          </p:nvSpPr>
          <p:spPr>
            <a:xfrm>
              <a:off x="5467485" y="1978461"/>
              <a:ext cx="2067854" cy="369332"/>
            </a:xfrm>
            <a:prstGeom prst="rect">
              <a:avLst/>
            </a:prstGeom>
            <a:noFill/>
          </p:spPr>
          <p:txBody>
            <a:bodyPr wrap="none" rtlCol="0">
              <a:spAutoFit/>
            </a:bodyPr>
            <a:lstStyle/>
            <a:p>
              <a:pPr lvl="0" algn="ctr"/>
              <a:r>
                <a:rPr lang="zh-CN" altLang="en-US" dirty="0">
                  <a:solidFill>
                    <a:schemeClr val="accent1">
                      <a:alpha val="85000"/>
                    </a:schemeClr>
                  </a:solidFill>
                  <a:effectLst/>
                  <a:latin typeface="+mj-ea"/>
                  <a:ea typeface="+mj-ea"/>
                </a:rPr>
                <a:t>输入替换标题</a:t>
              </a:r>
            </a:p>
          </p:txBody>
        </p:sp>
        <p:sp>
          <p:nvSpPr>
            <p:cNvPr id="45" name="文本框 44"/>
            <p:cNvSpPr txBox="1"/>
            <p:nvPr/>
          </p:nvSpPr>
          <p:spPr>
            <a:xfrm>
              <a:off x="5091713" y="2347793"/>
              <a:ext cx="2819400" cy="978729"/>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effectLst/>
                  <a:latin typeface="+mn-ea"/>
                </a:rPr>
                <a:t>双击输入替换内容</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编辑轻松设计高效办公</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双击输入替换内容编辑</a:t>
              </a:r>
              <a:endParaRPr lang="en-US" altLang="zh-CN" sz="1200" dirty="0">
                <a:solidFill>
                  <a:schemeClr val="tx1">
                    <a:lumMod val="65000"/>
                    <a:lumOff val="35000"/>
                  </a:schemeClr>
                </a:solidFill>
                <a:effectLst/>
                <a:latin typeface="+mn-ea"/>
              </a:endParaRPr>
            </a:p>
            <a:p>
              <a:pPr algn="ctr">
                <a:lnSpc>
                  <a:spcPct val="120000"/>
                </a:lnSpc>
              </a:pPr>
              <a:r>
                <a:rPr lang="zh-CN" altLang="en-US" sz="1200" dirty="0">
                  <a:solidFill>
                    <a:schemeClr val="tx1">
                      <a:lumMod val="65000"/>
                      <a:lumOff val="35000"/>
                    </a:schemeClr>
                  </a:solidFill>
                  <a:effectLst/>
                  <a:latin typeface="+mn-ea"/>
                </a:rPr>
                <a:t>轻松设计高效办公</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750"/>
                                        <p:tgtEl>
                                          <p:spTgt spid="3"/>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par>
                                <p:cTn id="43" presetID="53" presetClass="entr" presetSubtype="16" fill="hold" grpId="0" nodeType="withEffect">
                                  <p:stCondLst>
                                    <p:cond delay="25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7" grpId="0" animBg="1"/>
      <p:bldP spid="22" grpId="0" animBg="1"/>
      <p:bldP spid="27" grpId="0" animBg="1"/>
      <p:bldP spid="32" grpId="0" animBg="1"/>
      <p:bldP spid="37"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017" y="158228"/>
            <a:ext cx="2031325" cy="461665"/>
          </a:xfrm>
        </p:spPr>
        <p:txBody>
          <a:bodyPr/>
          <a:lstStyle/>
          <a:p>
            <a:r>
              <a:rPr lang="zh-CN" altLang="en-US" dirty="0"/>
              <a:t>企业文化简介</a:t>
            </a:r>
          </a:p>
        </p:txBody>
      </p:sp>
      <p:sp>
        <p:nvSpPr>
          <p:cNvPr id="4" name="文本框 3"/>
          <p:cNvSpPr txBox="1"/>
          <p:nvPr/>
        </p:nvSpPr>
        <p:spPr>
          <a:xfrm>
            <a:off x="5772150" y="3978398"/>
            <a:ext cx="2170787" cy="584775"/>
          </a:xfrm>
          <a:prstGeom prst="rect">
            <a:avLst/>
          </a:prstGeom>
          <a:noFill/>
        </p:spPr>
        <p:txBody>
          <a:bodyPr wrap="none" rtlCol="0">
            <a:spAutoFit/>
          </a:bodyPr>
          <a:lstStyle/>
          <a:p>
            <a:pPr lvl="0"/>
            <a:r>
              <a:rPr lang="en-US" altLang="zh-CN" sz="3200" i="1" dirty="0">
                <a:solidFill>
                  <a:schemeClr val="accent1">
                    <a:lumMod val="75000"/>
                  </a:schemeClr>
                </a:solidFill>
                <a:latin typeface="思源宋体 CN Heavy"/>
                <a:ea typeface="思源宋体 CN Heavy"/>
              </a:rPr>
              <a:t>01 </a:t>
            </a:r>
            <a:r>
              <a:rPr lang="zh-CN" altLang="en-US" dirty="0">
                <a:solidFill>
                  <a:schemeClr val="accent1">
                    <a:lumMod val="75000"/>
                  </a:schemeClr>
                </a:solidFill>
                <a:effectLst/>
                <a:latin typeface="+mj-ea"/>
                <a:ea typeface="+mj-ea"/>
              </a:rPr>
              <a:t>输入替换标题</a:t>
            </a:r>
          </a:p>
        </p:txBody>
      </p:sp>
      <p:sp>
        <p:nvSpPr>
          <p:cNvPr id="5" name="文本框 4"/>
          <p:cNvSpPr txBox="1"/>
          <p:nvPr/>
        </p:nvSpPr>
        <p:spPr>
          <a:xfrm>
            <a:off x="5781152" y="4476525"/>
            <a:ext cx="5343064" cy="535531"/>
          </a:xfrm>
          <a:prstGeom prst="rect">
            <a:avLst/>
          </a:prstGeom>
          <a:noFill/>
        </p:spPr>
        <p:txBody>
          <a:bodyPr wrap="square" rtlCol="0">
            <a:spAutoFit/>
          </a:bodyPr>
          <a:lstStyle/>
          <a:p>
            <a:pPr algn="just">
              <a:lnSpc>
                <a:spcPct val="120000"/>
              </a:lnSpc>
            </a:pPr>
            <a:r>
              <a:rPr lang="zh-CN" altLang="en-US" sz="1200" dirty="0">
                <a:solidFill>
                  <a:schemeClr val="tx1">
                    <a:lumMod val="65000"/>
                    <a:lumOff val="35000"/>
                  </a:schemeClr>
                </a:solidFill>
                <a:effectLst/>
                <a:latin typeface="+mn-ea"/>
              </a:rPr>
              <a:t>双击输入替换内容编辑轻松设计高效办公。编辑轻松设计高效办公</a:t>
            </a:r>
            <a:r>
              <a:rPr lang="zh-CN" altLang="en-US" sz="1200" dirty="0">
                <a:solidFill>
                  <a:schemeClr val="tx1">
                    <a:lumMod val="65000"/>
                    <a:lumOff val="35000"/>
                  </a:schemeClr>
                </a:solidFill>
                <a:latin typeface="+mn-ea"/>
              </a:rPr>
              <a:t>。双击输入替换内容编辑轻松设计高效办公。编辑轻松设计高效办公。</a:t>
            </a:r>
          </a:p>
        </p:txBody>
      </p:sp>
      <p:sp>
        <p:nvSpPr>
          <p:cNvPr id="6" name="文本框 5"/>
          <p:cNvSpPr txBox="1"/>
          <p:nvPr/>
        </p:nvSpPr>
        <p:spPr>
          <a:xfrm>
            <a:off x="5772150" y="4997180"/>
            <a:ext cx="2170787" cy="584775"/>
          </a:xfrm>
          <a:prstGeom prst="rect">
            <a:avLst/>
          </a:prstGeom>
          <a:noFill/>
        </p:spPr>
        <p:txBody>
          <a:bodyPr wrap="none" rtlCol="0">
            <a:spAutoFit/>
          </a:bodyPr>
          <a:lstStyle/>
          <a:p>
            <a:pPr lvl="0"/>
            <a:r>
              <a:rPr lang="en-US" altLang="zh-CN" sz="3200" i="1" dirty="0">
                <a:solidFill>
                  <a:schemeClr val="accent1">
                    <a:lumMod val="75000"/>
                  </a:schemeClr>
                </a:solidFill>
                <a:latin typeface="思源宋体 CN Heavy"/>
                <a:ea typeface="思源宋体 CN Heavy"/>
              </a:rPr>
              <a:t>02 </a:t>
            </a:r>
            <a:r>
              <a:rPr lang="zh-CN" altLang="en-US" dirty="0">
                <a:solidFill>
                  <a:schemeClr val="accent1">
                    <a:lumMod val="75000"/>
                  </a:schemeClr>
                </a:solidFill>
                <a:effectLst/>
                <a:latin typeface="+mj-ea"/>
                <a:ea typeface="+mj-ea"/>
              </a:rPr>
              <a:t>输入替换标题</a:t>
            </a:r>
          </a:p>
        </p:txBody>
      </p:sp>
      <p:sp>
        <p:nvSpPr>
          <p:cNvPr id="7" name="文本框 6"/>
          <p:cNvSpPr txBox="1"/>
          <p:nvPr/>
        </p:nvSpPr>
        <p:spPr>
          <a:xfrm>
            <a:off x="5781152" y="5495307"/>
            <a:ext cx="5343064" cy="535531"/>
          </a:xfrm>
          <a:prstGeom prst="rect">
            <a:avLst/>
          </a:prstGeom>
          <a:noFill/>
        </p:spPr>
        <p:txBody>
          <a:bodyPr wrap="square" rtlCol="0">
            <a:spAutoFit/>
          </a:bodyPr>
          <a:lstStyle/>
          <a:p>
            <a:pPr algn="just">
              <a:lnSpc>
                <a:spcPct val="120000"/>
              </a:lnSpc>
            </a:pPr>
            <a:r>
              <a:rPr lang="zh-CN" altLang="en-US" sz="1200" dirty="0">
                <a:solidFill>
                  <a:schemeClr val="tx1">
                    <a:lumMod val="65000"/>
                    <a:lumOff val="35000"/>
                  </a:schemeClr>
                </a:solidFill>
                <a:effectLst/>
                <a:latin typeface="+mn-ea"/>
              </a:rPr>
              <a:t>双击输入替换内容编辑轻松设计高效办公。编辑轻松设计高效办公</a:t>
            </a:r>
            <a:r>
              <a:rPr lang="zh-CN" altLang="en-US" sz="1200" dirty="0">
                <a:solidFill>
                  <a:schemeClr val="tx1">
                    <a:lumMod val="65000"/>
                    <a:lumOff val="35000"/>
                  </a:schemeClr>
                </a:solidFill>
                <a:latin typeface="+mn-ea"/>
              </a:rPr>
              <a:t>。双击输入替换内容编辑轻松设计高效办公。编辑轻松设计高效办公。</a:t>
            </a:r>
          </a:p>
        </p:txBody>
      </p:sp>
      <p:graphicFrame>
        <p:nvGraphicFramePr>
          <p:cNvPr id="8" name="Chart 15"/>
          <p:cNvGraphicFramePr/>
          <p:nvPr/>
        </p:nvGraphicFramePr>
        <p:xfrm>
          <a:off x="784564" y="1205000"/>
          <a:ext cx="4271366" cy="2387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16"/>
          <p:cNvGraphicFramePr/>
          <p:nvPr/>
        </p:nvGraphicFramePr>
        <p:xfrm>
          <a:off x="784564" y="3713739"/>
          <a:ext cx="4271366" cy="2387948"/>
        </p:xfrm>
        <a:graphic>
          <a:graphicData uri="http://schemas.openxmlformats.org/drawingml/2006/chart">
            <c:chart xmlns:c="http://schemas.openxmlformats.org/drawingml/2006/chart" xmlns:r="http://schemas.openxmlformats.org/officeDocument/2006/relationships" r:id="rId4"/>
          </a:graphicData>
        </a:graphic>
      </p:graphicFrame>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3695" y="1325791"/>
            <a:ext cx="5464258" cy="2387948"/>
          </a:xfrm>
          <a:prstGeom prst="rect">
            <a:avLst/>
          </a:prstGeom>
          <a:ln w="34925">
            <a:solidFill>
              <a:schemeClr val="accent1"/>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750" fill="hold"/>
                                        <p:tgtEl>
                                          <p:spTgt spid="4"/>
                                        </p:tgtEl>
                                        <p:attrNameLst>
                                          <p:attrName>ppt_x</p:attrName>
                                        </p:attrNameLst>
                                      </p:cBhvr>
                                      <p:tavLst>
                                        <p:tav tm="0">
                                          <p:val>
                                            <p:strVal val="1+#ppt_w/2"/>
                                          </p:val>
                                        </p:tav>
                                        <p:tav tm="100000">
                                          <p:val>
                                            <p:strVal val="#ppt_x"/>
                                          </p:val>
                                        </p:tav>
                                      </p:tavLst>
                                    </p:anim>
                                    <p:anim calcmode="lin" valueType="num">
                                      <p:cBhvr additive="base">
                                        <p:cTn id="21" dur="750" fill="hold"/>
                                        <p:tgtEl>
                                          <p:spTgt spid="4"/>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2" presetClass="entr" presetSubtype="2"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1+#ppt_w/2"/>
                                          </p:val>
                                        </p:tav>
                                        <p:tav tm="100000">
                                          <p:val>
                                            <p:strVal val="#ppt_x"/>
                                          </p:val>
                                        </p:tav>
                                      </p:tavLst>
                                    </p:anim>
                                    <p:anim calcmode="lin" valueType="num">
                                      <p:cBhvr additive="base">
                                        <p:cTn id="28" dur="750" fill="hold"/>
                                        <p:tgtEl>
                                          <p:spTgt spid="6"/>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Graphic spid="8" grpId="0">
        <p:bldAsOne/>
      </p:bldGraphic>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31070"/>
            <a:ext cx="12192000" cy="3413760"/>
          </a:xfrm>
          <a:prstGeom prst="rect">
            <a:avLst/>
          </a:prstGeom>
        </p:spPr>
      </p:pic>
      <p:sp>
        <p:nvSpPr>
          <p:cNvPr id="2" name="标题 1"/>
          <p:cNvSpPr>
            <a:spLocks noGrp="1"/>
          </p:cNvSpPr>
          <p:nvPr>
            <p:ph type="title"/>
          </p:nvPr>
        </p:nvSpPr>
        <p:spPr>
          <a:xfrm>
            <a:off x="608017" y="158228"/>
            <a:ext cx="2031325" cy="461665"/>
          </a:xfrm>
        </p:spPr>
        <p:txBody>
          <a:bodyPr/>
          <a:lstStyle/>
          <a:p>
            <a:r>
              <a:rPr lang="zh-CN" altLang="en-US" dirty="0"/>
              <a:t>企业文化简介</a:t>
            </a:r>
          </a:p>
        </p:txBody>
      </p:sp>
      <p:sp>
        <p:nvSpPr>
          <p:cNvPr id="3" name="平行四边形 2"/>
          <p:cNvSpPr/>
          <p:nvPr/>
        </p:nvSpPr>
        <p:spPr>
          <a:xfrm>
            <a:off x="5125850" y="0"/>
            <a:ext cx="5222836" cy="6858000"/>
          </a:xfrm>
          <a:prstGeom prst="parallelogram">
            <a:avLst>
              <a:gd name="adj" fmla="val 2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749605" y="1886859"/>
            <a:ext cx="3376245" cy="707886"/>
          </a:xfrm>
          <a:prstGeom prst="rect">
            <a:avLst/>
          </a:prstGeom>
          <a:noFill/>
        </p:spPr>
        <p:txBody>
          <a:bodyPr wrap="none" rtlCol="0">
            <a:spAutoFit/>
          </a:bodyPr>
          <a:lstStyle/>
          <a:p>
            <a:r>
              <a:rPr lang="en-US" altLang="zh-CN" sz="4000" dirty="0"/>
              <a:t> </a:t>
            </a:r>
            <a:r>
              <a:rPr lang="zh-CN" altLang="en-US" sz="4000" dirty="0"/>
              <a:t>输入替换标题</a:t>
            </a:r>
          </a:p>
        </p:txBody>
      </p:sp>
      <p:sp>
        <p:nvSpPr>
          <p:cNvPr id="5" name="文本框 4"/>
          <p:cNvSpPr txBox="1"/>
          <p:nvPr/>
        </p:nvSpPr>
        <p:spPr>
          <a:xfrm>
            <a:off x="1907798" y="2594745"/>
            <a:ext cx="1920719" cy="584775"/>
          </a:xfrm>
          <a:prstGeom prst="rect">
            <a:avLst/>
          </a:prstGeom>
          <a:noFill/>
        </p:spPr>
        <p:txBody>
          <a:bodyPr wrap="none" rtlCol="0">
            <a:spAutoFit/>
          </a:bodyPr>
          <a:lstStyle/>
          <a:p>
            <a:r>
              <a:rPr lang="en-US" altLang="zh-CN" sz="3200" dirty="0"/>
              <a:t>Your Title</a:t>
            </a:r>
            <a:endParaRPr lang="zh-CN" altLang="en-US" sz="3200" dirty="0"/>
          </a:p>
        </p:txBody>
      </p:sp>
      <p:grpSp>
        <p:nvGrpSpPr>
          <p:cNvPr id="6" name="组合 5"/>
          <p:cNvGrpSpPr/>
          <p:nvPr/>
        </p:nvGrpSpPr>
        <p:grpSpPr>
          <a:xfrm>
            <a:off x="6612461" y="1138173"/>
            <a:ext cx="2910349" cy="1117505"/>
            <a:chOff x="6519117" y="1357929"/>
            <a:chExt cx="2910349" cy="1117505"/>
          </a:xfrm>
        </p:grpSpPr>
        <p:sp>
          <p:nvSpPr>
            <p:cNvPr id="7" name="îṡlíḑê"/>
            <p:cNvSpPr/>
            <p:nvPr/>
          </p:nvSpPr>
          <p:spPr bwMode="auto">
            <a:xfrm>
              <a:off x="6519117" y="1611459"/>
              <a:ext cx="583954" cy="49348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sp>
          <p:nvSpPr>
            <p:cNvPr id="8" name="文本框 7"/>
            <p:cNvSpPr txBox="1"/>
            <p:nvPr/>
          </p:nvSpPr>
          <p:spPr>
            <a:xfrm>
              <a:off x="7179852" y="1357929"/>
              <a:ext cx="1569660" cy="369332"/>
            </a:xfrm>
            <a:prstGeom prst="rect">
              <a:avLst/>
            </a:prstGeom>
            <a:noFill/>
          </p:spPr>
          <p:txBody>
            <a:bodyPr wrap="none" rtlCol="0">
              <a:spAutoFit/>
            </a:bodyPr>
            <a:lstStyle/>
            <a:p>
              <a:pPr lvl="0"/>
              <a:r>
                <a:rPr lang="zh-CN" altLang="en-US" dirty="0">
                  <a:solidFill>
                    <a:schemeClr val="bg1"/>
                  </a:solidFill>
                  <a:effectLst/>
                  <a:latin typeface="+mj-ea"/>
                  <a:ea typeface="+mj-ea"/>
                </a:rPr>
                <a:t>输入替换标题</a:t>
              </a:r>
            </a:p>
          </p:txBody>
        </p:sp>
        <p:sp>
          <p:nvSpPr>
            <p:cNvPr id="9" name="文本框 8"/>
            <p:cNvSpPr txBox="1"/>
            <p:nvPr/>
          </p:nvSpPr>
          <p:spPr>
            <a:xfrm>
              <a:off x="7179852" y="1718304"/>
              <a:ext cx="2249614" cy="757130"/>
            </a:xfrm>
            <a:prstGeom prst="rect">
              <a:avLst/>
            </a:prstGeom>
            <a:noFill/>
          </p:spPr>
          <p:txBody>
            <a:bodyPr wrap="square" rtlCol="0">
              <a:spAutoFit/>
            </a:bodyPr>
            <a:lstStyle/>
            <a:p>
              <a:pPr>
                <a:lnSpc>
                  <a:spcPct val="120000"/>
                </a:lnSpc>
              </a:pPr>
              <a:r>
                <a:rPr lang="zh-CN" altLang="en-US" sz="1200" dirty="0">
                  <a:solidFill>
                    <a:schemeClr val="bg1"/>
                  </a:solidFill>
                  <a:effectLst/>
                  <a:latin typeface="+mn-ea"/>
                </a:rPr>
                <a:t>双击输入替换内容编辑轻松设计高效办公。编辑轻松设计高效办公。</a:t>
              </a:r>
            </a:p>
          </p:txBody>
        </p:sp>
      </p:grpSp>
      <p:grpSp>
        <p:nvGrpSpPr>
          <p:cNvPr id="10" name="组合 9"/>
          <p:cNvGrpSpPr/>
          <p:nvPr/>
        </p:nvGrpSpPr>
        <p:grpSpPr>
          <a:xfrm>
            <a:off x="6282094" y="2923178"/>
            <a:ext cx="2910349" cy="1117505"/>
            <a:chOff x="6519117" y="1357929"/>
            <a:chExt cx="2910349" cy="1117505"/>
          </a:xfrm>
        </p:grpSpPr>
        <p:sp>
          <p:nvSpPr>
            <p:cNvPr id="11" name="îṡlíḑê"/>
            <p:cNvSpPr/>
            <p:nvPr/>
          </p:nvSpPr>
          <p:spPr bwMode="auto">
            <a:xfrm>
              <a:off x="6519117" y="1611459"/>
              <a:ext cx="583954" cy="49348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sp>
          <p:nvSpPr>
            <p:cNvPr id="12" name="文本框 11"/>
            <p:cNvSpPr txBox="1"/>
            <p:nvPr/>
          </p:nvSpPr>
          <p:spPr>
            <a:xfrm>
              <a:off x="7179852" y="1357929"/>
              <a:ext cx="1569660" cy="369332"/>
            </a:xfrm>
            <a:prstGeom prst="rect">
              <a:avLst/>
            </a:prstGeom>
            <a:noFill/>
          </p:spPr>
          <p:txBody>
            <a:bodyPr wrap="none" rtlCol="0">
              <a:spAutoFit/>
            </a:bodyPr>
            <a:lstStyle/>
            <a:p>
              <a:pPr lvl="0"/>
              <a:r>
                <a:rPr lang="zh-CN" altLang="en-US" dirty="0">
                  <a:solidFill>
                    <a:schemeClr val="bg1"/>
                  </a:solidFill>
                  <a:effectLst/>
                  <a:latin typeface="+mj-ea"/>
                  <a:ea typeface="+mj-ea"/>
                </a:rPr>
                <a:t>输入替换标题</a:t>
              </a:r>
            </a:p>
          </p:txBody>
        </p:sp>
        <p:sp>
          <p:nvSpPr>
            <p:cNvPr id="13" name="文本框 12"/>
            <p:cNvSpPr txBox="1"/>
            <p:nvPr/>
          </p:nvSpPr>
          <p:spPr>
            <a:xfrm>
              <a:off x="7179852" y="1718304"/>
              <a:ext cx="2249614" cy="757130"/>
            </a:xfrm>
            <a:prstGeom prst="rect">
              <a:avLst/>
            </a:prstGeom>
            <a:noFill/>
          </p:spPr>
          <p:txBody>
            <a:bodyPr wrap="square" rtlCol="0">
              <a:spAutoFit/>
            </a:bodyPr>
            <a:lstStyle/>
            <a:p>
              <a:pPr>
                <a:lnSpc>
                  <a:spcPct val="120000"/>
                </a:lnSpc>
              </a:pPr>
              <a:r>
                <a:rPr lang="zh-CN" altLang="en-US" sz="1200" dirty="0">
                  <a:solidFill>
                    <a:schemeClr val="bg1"/>
                  </a:solidFill>
                  <a:effectLst/>
                  <a:latin typeface="+mn-ea"/>
                </a:rPr>
                <a:t>双击输入替换内容编辑轻松设计高效办公。编辑轻松设计高效办公。</a:t>
              </a:r>
            </a:p>
          </p:txBody>
        </p:sp>
      </p:grpSp>
      <p:grpSp>
        <p:nvGrpSpPr>
          <p:cNvPr id="14" name="组合 13"/>
          <p:cNvGrpSpPr/>
          <p:nvPr/>
        </p:nvGrpSpPr>
        <p:grpSpPr>
          <a:xfrm>
            <a:off x="5951726" y="4708182"/>
            <a:ext cx="2910349" cy="1117505"/>
            <a:chOff x="6519117" y="1357929"/>
            <a:chExt cx="2910349" cy="1117505"/>
          </a:xfrm>
        </p:grpSpPr>
        <p:sp>
          <p:nvSpPr>
            <p:cNvPr id="15" name="îṡlíḑê"/>
            <p:cNvSpPr/>
            <p:nvPr/>
          </p:nvSpPr>
          <p:spPr bwMode="auto">
            <a:xfrm>
              <a:off x="6519117" y="1611459"/>
              <a:ext cx="583954" cy="49348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sp>
          <p:nvSpPr>
            <p:cNvPr id="16" name="文本框 15"/>
            <p:cNvSpPr txBox="1"/>
            <p:nvPr/>
          </p:nvSpPr>
          <p:spPr>
            <a:xfrm>
              <a:off x="7179852" y="1357929"/>
              <a:ext cx="1569660" cy="369332"/>
            </a:xfrm>
            <a:prstGeom prst="rect">
              <a:avLst/>
            </a:prstGeom>
            <a:noFill/>
          </p:spPr>
          <p:txBody>
            <a:bodyPr wrap="none" rtlCol="0">
              <a:spAutoFit/>
            </a:bodyPr>
            <a:lstStyle/>
            <a:p>
              <a:pPr lvl="0"/>
              <a:r>
                <a:rPr lang="zh-CN" altLang="en-US" dirty="0">
                  <a:solidFill>
                    <a:schemeClr val="bg1"/>
                  </a:solidFill>
                  <a:effectLst/>
                  <a:latin typeface="+mj-ea"/>
                  <a:ea typeface="+mj-ea"/>
                </a:rPr>
                <a:t>输入替换标题</a:t>
              </a:r>
            </a:p>
          </p:txBody>
        </p:sp>
        <p:sp>
          <p:nvSpPr>
            <p:cNvPr id="17" name="文本框 16"/>
            <p:cNvSpPr txBox="1"/>
            <p:nvPr/>
          </p:nvSpPr>
          <p:spPr>
            <a:xfrm>
              <a:off x="7179852" y="1718304"/>
              <a:ext cx="2249614" cy="757130"/>
            </a:xfrm>
            <a:prstGeom prst="rect">
              <a:avLst/>
            </a:prstGeom>
            <a:noFill/>
          </p:spPr>
          <p:txBody>
            <a:bodyPr wrap="square" rtlCol="0">
              <a:spAutoFit/>
            </a:bodyPr>
            <a:lstStyle/>
            <a:p>
              <a:pPr>
                <a:lnSpc>
                  <a:spcPct val="120000"/>
                </a:lnSpc>
              </a:pPr>
              <a:r>
                <a:rPr lang="zh-CN" altLang="en-US" sz="1200" dirty="0">
                  <a:solidFill>
                    <a:schemeClr val="bg1"/>
                  </a:solidFill>
                  <a:effectLst/>
                  <a:latin typeface="+mn-ea"/>
                </a:rPr>
                <a:t>双击输入替换内容编辑轻松设计高效办公。编辑轻松设计高效办公。</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1000"/>
                                        <p:tgtEl>
                                          <p:spTgt spid="3"/>
                                        </p:tgtEl>
                                      </p:cBhvr>
                                    </p:animEffect>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406" y="1306"/>
            <a:ext cx="5307594" cy="6855388"/>
          </a:xfrm>
          <a:prstGeom prst="rect">
            <a:avLst/>
          </a:prstGeom>
        </p:spPr>
      </p:pic>
      <p:sp>
        <p:nvSpPr>
          <p:cNvPr id="10" name="矩形 9"/>
          <p:cNvSpPr/>
          <p:nvPr/>
        </p:nvSpPr>
        <p:spPr>
          <a:xfrm>
            <a:off x="6884406" y="2234565"/>
            <a:ext cx="5307594" cy="28232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08017" y="158228"/>
            <a:ext cx="2031325" cy="461665"/>
          </a:xfrm>
        </p:spPr>
        <p:txBody>
          <a:bodyPr/>
          <a:lstStyle/>
          <a:p>
            <a:r>
              <a:rPr lang="zh-CN" altLang="en-US" dirty="0"/>
              <a:t>企业文化简介</a:t>
            </a:r>
          </a:p>
        </p:txBody>
      </p:sp>
      <p:graphicFrame>
        <p:nvGraphicFramePr>
          <p:cNvPr id="3" name="图表 1"/>
          <p:cNvGraphicFramePr/>
          <p:nvPr/>
        </p:nvGraphicFramePr>
        <p:xfrm>
          <a:off x="486700" y="1831977"/>
          <a:ext cx="6062173" cy="3574413"/>
        </p:xfrm>
        <a:graphic>
          <a:graphicData uri="http://schemas.openxmlformats.org/drawingml/2006/chart">
            <c:chart xmlns:c="http://schemas.openxmlformats.org/drawingml/2006/chart" xmlns:r="http://schemas.openxmlformats.org/officeDocument/2006/relationships" r:id="rId4"/>
          </a:graphicData>
        </a:graphic>
      </p:graphicFrame>
      <p:sp>
        <p:nvSpPr>
          <p:cNvPr id="4" name="Shape 33500"/>
          <p:cNvSpPr/>
          <p:nvPr/>
        </p:nvSpPr>
        <p:spPr>
          <a:xfrm>
            <a:off x="7770741" y="2938548"/>
            <a:ext cx="3606477" cy="559127"/>
          </a:xfrm>
          <a:prstGeom prst="rect">
            <a:avLst/>
          </a:prstGeom>
          <a:noFill/>
          <a:ln w="12700" cap="flat">
            <a:noFill/>
            <a:miter lim="400000"/>
          </a:ln>
          <a:effec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just">
              <a:lnSpc>
                <a:spcPct val="100000"/>
              </a:lnSpc>
            </a:pPr>
            <a:r>
              <a:rPr lang="zh-CN" altLang="en-US" sz="1400" dirty="0">
                <a:solidFill>
                  <a:schemeClr val="bg1"/>
                </a:solidFill>
                <a:latin typeface="+mn-ea"/>
                <a:ea typeface="+mn-ea"/>
              </a:rPr>
              <a:t>双击输入替换内容编辑轻松设计高效办公</a:t>
            </a:r>
            <a:endParaRPr lang="en-US" altLang="zh-CN" sz="1400" dirty="0">
              <a:solidFill>
                <a:schemeClr val="bg1"/>
              </a:solidFill>
              <a:latin typeface="+mn-ea"/>
              <a:ea typeface="+mn-ea"/>
            </a:endParaRPr>
          </a:p>
          <a:p>
            <a:pPr algn="just">
              <a:lnSpc>
                <a:spcPct val="100000"/>
              </a:lnSpc>
            </a:pPr>
            <a:r>
              <a:rPr lang="zh-CN" altLang="en-US" sz="1400" dirty="0">
                <a:solidFill>
                  <a:schemeClr val="bg1"/>
                </a:solidFill>
                <a:latin typeface="+mn-ea"/>
                <a:ea typeface="+mn-ea"/>
              </a:rPr>
              <a:t>双击输入替换内容编辑轻松设计高效办公</a:t>
            </a:r>
          </a:p>
        </p:txBody>
      </p:sp>
      <p:sp>
        <p:nvSpPr>
          <p:cNvPr id="5" name="矩形 4"/>
          <p:cNvSpPr/>
          <p:nvPr/>
        </p:nvSpPr>
        <p:spPr>
          <a:xfrm>
            <a:off x="7753910" y="2515826"/>
            <a:ext cx="1418658" cy="369332"/>
          </a:xfrm>
          <a:prstGeom prst="rect">
            <a:avLst/>
          </a:prstGeom>
        </p:spPr>
        <p:txBody>
          <a:bodyPr wrap="none" lIns="0" rIns="0">
            <a:spAutoFit/>
          </a:bodyPr>
          <a:lstStyle/>
          <a:p>
            <a:pPr algn="ctr">
              <a:lnSpc>
                <a:spcPct val="100000"/>
              </a:lnSpc>
            </a:pPr>
            <a:r>
              <a:rPr lang="zh-CN" altLang="en-US" dirty="0">
                <a:solidFill>
                  <a:schemeClr val="bg1"/>
                </a:solidFill>
                <a:latin typeface="+mn-ea"/>
              </a:rPr>
              <a:t>输入文本标题</a:t>
            </a:r>
          </a:p>
        </p:txBody>
      </p:sp>
      <p:sp>
        <p:nvSpPr>
          <p:cNvPr id="6" name="Shape 33500"/>
          <p:cNvSpPr/>
          <p:nvPr/>
        </p:nvSpPr>
        <p:spPr>
          <a:xfrm>
            <a:off x="7770741" y="4138620"/>
            <a:ext cx="3606477" cy="559127"/>
          </a:xfrm>
          <a:prstGeom prst="rect">
            <a:avLst/>
          </a:prstGeom>
          <a:noFill/>
          <a:ln w="12700" cap="flat">
            <a:noFill/>
            <a:miter lim="400000"/>
          </a:ln>
          <a:effec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just">
              <a:lnSpc>
                <a:spcPct val="100000"/>
              </a:lnSpc>
            </a:pPr>
            <a:r>
              <a:rPr lang="zh-CN" altLang="en-US" sz="1400" dirty="0">
                <a:solidFill>
                  <a:schemeClr val="bg1"/>
                </a:solidFill>
                <a:latin typeface="+mn-ea"/>
                <a:ea typeface="+mn-ea"/>
              </a:rPr>
              <a:t>双击输入替换内容编辑轻松设计高效办公</a:t>
            </a:r>
            <a:endParaRPr lang="en-US" altLang="zh-CN" sz="1400" dirty="0">
              <a:solidFill>
                <a:schemeClr val="bg1"/>
              </a:solidFill>
              <a:latin typeface="+mn-ea"/>
              <a:ea typeface="+mn-ea"/>
            </a:endParaRPr>
          </a:p>
          <a:p>
            <a:pPr algn="just">
              <a:lnSpc>
                <a:spcPct val="100000"/>
              </a:lnSpc>
            </a:pPr>
            <a:r>
              <a:rPr lang="zh-CN" altLang="en-US" sz="1400" dirty="0">
                <a:solidFill>
                  <a:schemeClr val="bg1"/>
                </a:solidFill>
                <a:latin typeface="+mn-ea"/>
                <a:ea typeface="+mn-ea"/>
              </a:rPr>
              <a:t>双击输入替换内容编辑轻松设计高效办公</a:t>
            </a:r>
          </a:p>
        </p:txBody>
      </p:sp>
      <p:sp>
        <p:nvSpPr>
          <p:cNvPr id="7" name="矩形 6"/>
          <p:cNvSpPr/>
          <p:nvPr/>
        </p:nvSpPr>
        <p:spPr>
          <a:xfrm>
            <a:off x="7753910" y="3715898"/>
            <a:ext cx="1418658" cy="369332"/>
          </a:xfrm>
          <a:prstGeom prst="rect">
            <a:avLst/>
          </a:prstGeom>
        </p:spPr>
        <p:txBody>
          <a:bodyPr wrap="none" lIns="0" rIns="0">
            <a:spAutoFit/>
          </a:bodyPr>
          <a:lstStyle/>
          <a:p>
            <a:pPr algn="ctr">
              <a:lnSpc>
                <a:spcPct val="100000"/>
              </a:lnSpc>
            </a:pPr>
            <a:r>
              <a:rPr lang="zh-CN" altLang="en-US" dirty="0">
                <a:solidFill>
                  <a:schemeClr val="bg1"/>
                </a:solidFill>
                <a:latin typeface="+mn-ea"/>
              </a:rPr>
              <a:t>输入文本标题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p:tgtEl>
                                          <p:spTgt spid="5"/>
                                        </p:tgtEl>
                                        <p:attrNameLst>
                                          <p:attrName>ppt_y</p:attrName>
                                        </p:attrNameLst>
                                      </p:cBhvr>
                                      <p:tavLst>
                                        <p:tav tm="0">
                                          <p:val>
                                            <p:strVal val="#ppt_y+#ppt_h*1.125000"/>
                                          </p:val>
                                        </p:tav>
                                        <p:tav tm="100000">
                                          <p:val>
                                            <p:strVal val="#ppt_y"/>
                                          </p:val>
                                        </p:tav>
                                      </p:tavLst>
                                    </p:anim>
                                    <p:animEffect transition="in" filter="wipe(up)">
                                      <p:cBhvr>
                                        <p:cTn id="19" dur="750"/>
                                        <p:tgtEl>
                                          <p:spTgt spid="5"/>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750"/>
                                        <p:tgtEl>
                                          <p:spTgt spid="7"/>
                                        </p:tgtEl>
                                        <p:attrNameLst>
                                          <p:attrName>ppt_y</p:attrName>
                                        </p:attrNameLst>
                                      </p:cBhvr>
                                      <p:tavLst>
                                        <p:tav tm="0">
                                          <p:val>
                                            <p:strVal val="#ppt_y+#ppt_h*1.125000"/>
                                          </p:val>
                                        </p:tav>
                                        <p:tav tm="100000">
                                          <p:val>
                                            <p:strVal val="#ppt_y"/>
                                          </p:val>
                                        </p:tav>
                                      </p:tavLst>
                                    </p:anim>
                                    <p:animEffect transition="in" filter="wipe(up)">
                                      <p:cBhvr>
                                        <p:cTn id="23" dur="750"/>
                                        <p:tgtEl>
                                          <p:spTgt spid="7"/>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3" grpId="0">
        <p:bldAsOne/>
      </p:bldGraphic>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304925"/>
            <a:ext cx="12192000" cy="4543425"/>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08017" y="158228"/>
            <a:ext cx="2031325" cy="461665"/>
          </a:xfrm>
        </p:spPr>
        <p:txBody>
          <a:bodyPr/>
          <a:lstStyle/>
          <a:p>
            <a:r>
              <a:rPr lang="zh-CN" altLang="en-US" dirty="0"/>
              <a:t>企业文化简介</a:t>
            </a:r>
          </a:p>
        </p:txBody>
      </p:sp>
      <p:sp>
        <p:nvSpPr>
          <p:cNvPr id="3" name="文本框 2"/>
          <p:cNvSpPr txBox="1"/>
          <p:nvPr/>
        </p:nvSpPr>
        <p:spPr>
          <a:xfrm>
            <a:off x="1367630" y="1887736"/>
            <a:ext cx="4288353" cy="707886"/>
          </a:xfrm>
          <a:prstGeom prst="rect">
            <a:avLst/>
          </a:prstGeom>
          <a:noFill/>
        </p:spPr>
        <p:txBody>
          <a:bodyPr wrap="none" rtlCol="0">
            <a:spAutoFit/>
          </a:bodyPr>
          <a:lstStyle/>
          <a:p>
            <a:r>
              <a:rPr lang="zh-CN" altLang="en-US" sz="4000" dirty="0">
                <a:solidFill>
                  <a:schemeClr val="bg1"/>
                </a:solidFill>
              </a:rPr>
              <a:t>单击编辑替换标题</a:t>
            </a:r>
          </a:p>
        </p:txBody>
      </p:sp>
      <p:sp>
        <p:nvSpPr>
          <p:cNvPr id="4" name="文本框 3"/>
          <p:cNvSpPr txBox="1"/>
          <p:nvPr/>
        </p:nvSpPr>
        <p:spPr>
          <a:xfrm>
            <a:off x="1367630" y="2725145"/>
            <a:ext cx="4383314" cy="978729"/>
          </a:xfrm>
          <a:prstGeom prst="rect">
            <a:avLst/>
          </a:prstGeom>
          <a:noFill/>
        </p:spPr>
        <p:txBody>
          <a:bodyPr wrap="square" rtlCol="0">
            <a:spAutoFit/>
          </a:bodyPr>
          <a:lstStyle/>
          <a:p>
            <a:pPr algn="just">
              <a:lnSpc>
                <a:spcPct val="120000"/>
              </a:lnSpc>
            </a:pPr>
            <a:r>
              <a:rPr lang="zh-CN" altLang="en-US" sz="1600" dirty="0">
                <a:solidFill>
                  <a:schemeClr val="bg1"/>
                </a:solidFill>
                <a:effectLst/>
                <a:latin typeface="+mn-ea"/>
              </a:rPr>
              <a:t>双击输入替换内容编辑轻松设计高效办公双击输入替换内容编辑轻松设计高效办公双击输入替换内容编辑轻松设计高效办公</a:t>
            </a:r>
          </a:p>
        </p:txBody>
      </p:sp>
      <p:grpSp>
        <p:nvGrpSpPr>
          <p:cNvPr id="5" name="组合 4"/>
          <p:cNvGrpSpPr/>
          <p:nvPr/>
        </p:nvGrpSpPr>
        <p:grpSpPr>
          <a:xfrm>
            <a:off x="1367630" y="4078318"/>
            <a:ext cx="1277257" cy="1277257"/>
            <a:chOff x="1451429" y="4049486"/>
            <a:chExt cx="1277257" cy="1277257"/>
          </a:xfrm>
          <a:solidFill>
            <a:schemeClr val="accent1"/>
          </a:solidFill>
        </p:grpSpPr>
        <p:sp>
          <p:nvSpPr>
            <p:cNvPr id="6" name="椭圆 5"/>
            <p:cNvSpPr/>
            <p:nvPr/>
          </p:nvSpPr>
          <p:spPr>
            <a:xfrm>
              <a:off x="1451429" y="4049486"/>
              <a:ext cx="1277257" cy="12772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 name="îṡlíḑê"/>
            <p:cNvSpPr/>
            <p:nvPr/>
          </p:nvSpPr>
          <p:spPr bwMode="auto">
            <a:xfrm>
              <a:off x="1798081" y="4441373"/>
              <a:ext cx="583954" cy="49348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solidFill>
                  <a:schemeClr val="bg1"/>
                </a:solidFill>
              </a:endParaRPr>
            </a:p>
          </p:txBody>
        </p:sp>
      </p:grpSp>
      <p:grpSp>
        <p:nvGrpSpPr>
          <p:cNvPr id="8" name="组合 7"/>
          <p:cNvGrpSpPr/>
          <p:nvPr/>
        </p:nvGrpSpPr>
        <p:grpSpPr>
          <a:xfrm>
            <a:off x="2873178" y="4078318"/>
            <a:ext cx="1277257" cy="1277257"/>
            <a:chOff x="1451429" y="4049486"/>
            <a:chExt cx="1277257" cy="1277257"/>
          </a:xfrm>
          <a:solidFill>
            <a:schemeClr val="accent1"/>
          </a:solidFill>
        </p:grpSpPr>
        <p:sp>
          <p:nvSpPr>
            <p:cNvPr id="9" name="椭圆 8"/>
            <p:cNvSpPr/>
            <p:nvPr/>
          </p:nvSpPr>
          <p:spPr>
            <a:xfrm>
              <a:off x="1451429" y="4049486"/>
              <a:ext cx="1277257" cy="12772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 name="îṡlíḑê"/>
            <p:cNvSpPr/>
            <p:nvPr/>
          </p:nvSpPr>
          <p:spPr bwMode="auto">
            <a:xfrm>
              <a:off x="1798081" y="4441373"/>
              <a:ext cx="583954" cy="49348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solidFill>
                  <a:schemeClr val="bg1"/>
                </a:solidFill>
              </a:endParaRPr>
            </a:p>
          </p:txBody>
        </p:sp>
      </p:grpSp>
      <p:grpSp>
        <p:nvGrpSpPr>
          <p:cNvPr id="11" name="组合 10"/>
          <p:cNvGrpSpPr/>
          <p:nvPr/>
        </p:nvGrpSpPr>
        <p:grpSpPr>
          <a:xfrm>
            <a:off x="4378726" y="4078318"/>
            <a:ext cx="1277257" cy="1277257"/>
            <a:chOff x="1451429" y="4049486"/>
            <a:chExt cx="1277257" cy="1277257"/>
          </a:xfrm>
          <a:solidFill>
            <a:schemeClr val="accent1"/>
          </a:solidFill>
        </p:grpSpPr>
        <p:sp>
          <p:nvSpPr>
            <p:cNvPr id="12" name="椭圆 11"/>
            <p:cNvSpPr/>
            <p:nvPr/>
          </p:nvSpPr>
          <p:spPr>
            <a:xfrm>
              <a:off x="1451429" y="4049486"/>
              <a:ext cx="1277257" cy="12772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3" name="îṡlíḑê"/>
            <p:cNvSpPr/>
            <p:nvPr/>
          </p:nvSpPr>
          <p:spPr bwMode="auto">
            <a:xfrm>
              <a:off x="1798081" y="4441373"/>
              <a:ext cx="583954" cy="49348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solidFill>
                  <a:schemeClr val="bg1"/>
                </a:solidFill>
              </a:endParaRPr>
            </a:p>
          </p:txBody>
        </p:sp>
      </p:gr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219" y="733"/>
            <a:ext cx="4156583" cy="6856533"/>
          </a:xfrm>
          <a:prstGeom prst="rect">
            <a:avLst/>
          </a:prstGeom>
          <a:ln w="349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5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14" presetClass="entr" presetSubtype="5"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20500" r="19472"/>
          <a:stretch>
            <a:fillRect/>
          </a:stretch>
        </p:blipFill>
        <p:spPr>
          <a:xfrm>
            <a:off x="2" y="0"/>
            <a:ext cx="7381874" cy="6858000"/>
          </a:xfrm>
          <a:custGeom>
            <a:avLst/>
            <a:gdLst>
              <a:gd name="connsiteX0" fmla="*/ 0 w 7772399"/>
              <a:gd name="connsiteY0" fmla="*/ 0 h 6858000"/>
              <a:gd name="connsiteX1" fmla="*/ 4605718 w 7772399"/>
              <a:gd name="connsiteY1" fmla="*/ 0 h 6858000"/>
              <a:gd name="connsiteX2" fmla="*/ 7772399 w 7772399"/>
              <a:gd name="connsiteY2" fmla="*/ 6858000 h 6858000"/>
              <a:gd name="connsiteX3" fmla="*/ 3166680 w 7772399"/>
              <a:gd name="connsiteY3" fmla="*/ 6858000 h 6858000"/>
              <a:gd name="connsiteX4" fmla="*/ 0 w 7772399"/>
              <a:gd name="connsiteY4" fmla="*/ 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99" h="6858000">
                <a:moveTo>
                  <a:pt x="0" y="0"/>
                </a:moveTo>
                <a:lnTo>
                  <a:pt x="4605718" y="0"/>
                </a:lnTo>
                <a:lnTo>
                  <a:pt x="7772399" y="6858000"/>
                </a:lnTo>
                <a:lnTo>
                  <a:pt x="3166680" y="6858000"/>
                </a:lnTo>
                <a:lnTo>
                  <a:pt x="0" y="2"/>
                </a:lnTo>
                <a:close/>
              </a:path>
            </a:pathLst>
          </a:custGeom>
        </p:spPr>
      </p:pic>
      <p:sp>
        <p:nvSpPr>
          <p:cNvPr id="5" name="文本框 4"/>
          <p:cNvSpPr txBox="1"/>
          <p:nvPr/>
        </p:nvSpPr>
        <p:spPr>
          <a:xfrm>
            <a:off x="6534150" y="2143125"/>
            <a:ext cx="1962140" cy="553998"/>
          </a:xfrm>
          <a:prstGeom prst="rect">
            <a:avLst/>
          </a:prstGeom>
          <a:noFill/>
        </p:spPr>
        <p:txBody>
          <a:bodyPr wrap="none" lIns="0" tIns="0" rIns="0" bIns="0" rtlCol="0">
            <a:spAutoFit/>
          </a:bodyPr>
          <a:lstStyle/>
          <a:p>
            <a:r>
              <a:rPr lang="en-US" altLang="zh-CN" sz="3600" dirty="0">
                <a:solidFill>
                  <a:schemeClr val="tx1">
                    <a:lumMod val="75000"/>
                    <a:lumOff val="25000"/>
                  </a:schemeClr>
                </a:solidFill>
                <a:latin typeface="+mj-ea"/>
                <a:ea typeface="+mj-ea"/>
              </a:rPr>
              <a:t>PART 02</a:t>
            </a:r>
            <a:endParaRPr lang="zh-CN" altLang="en-US" sz="3600" dirty="0">
              <a:solidFill>
                <a:schemeClr val="tx1">
                  <a:lumMod val="75000"/>
                  <a:lumOff val="25000"/>
                </a:schemeClr>
              </a:solidFill>
              <a:latin typeface="+mj-ea"/>
              <a:ea typeface="+mj-ea"/>
            </a:endParaRPr>
          </a:p>
        </p:txBody>
      </p:sp>
      <p:sp>
        <p:nvSpPr>
          <p:cNvPr id="6" name="文本框 5"/>
          <p:cNvSpPr txBox="1"/>
          <p:nvPr/>
        </p:nvSpPr>
        <p:spPr>
          <a:xfrm>
            <a:off x="6534150" y="2789456"/>
            <a:ext cx="3924151" cy="738664"/>
          </a:xfrm>
          <a:prstGeom prst="rect">
            <a:avLst/>
          </a:prstGeom>
          <a:noFill/>
        </p:spPr>
        <p:txBody>
          <a:bodyPr wrap="none" lIns="0" tIns="0" rIns="0" bIns="0" rtlCol="0">
            <a:spAutoFit/>
          </a:bodyPr>
          <a:lstStyle/>
          <a:p>
            <a:r>
              <a:rPr lang="zh-CN" altLang="en-US" sz="4800" spc="300" dirty="0">
                <a:solidFill>
                  <a:schemeClr val="tx1">
                    <a:lumMod val="75000"/>
                    <a:lumOff val="25000"/>
                  </a:schemeClr>
                </a:solidFill>
                <a:latin typeface="+mj-ea"/>
                <a:ea typeface="+mj-ea"/>
              </a:rPr>
              <a:t>企业项目介绍</a:t>
            </a:r>
          </a:p>
        </p:txBody>
      </p:sp>
      <p:sp>
        <p:nvSpPr>
          <p:cNvPr id="7" name="文本框 6"/>
          <p:cNvSpPr txBox="1"/>
          <p:nvPr/>
        </p:nvSpPr>
        <p:spPr>
          <a:xfrm>
            <a:off x="6534150" y="3742089"/>
            <a:ext cx="5117847" cy="553998"/>
          </a:xfrm>
          <a:prstGeom prst="rect">
            <a:avLst/>
          </a:prstGeom>
          <a:noFill/>
        </p:spPr>
        <p:txBody>
          <a:bodyPr wrap="square" lIns="0" tIns="0" rIns="0" bIns="0" rtlCol="0">
            <a:spAutoFit/>
          </a:bodyPr>
          <a:lstStyle/>
          <a:p>
            <a:pPr>
              <a:lnSpc>
                <a:spcPct val="150000"/>
              </a:lnSpc>
            </a:pPr>
            <a:r>
              <a:rPr lang="zh-CN" altLang="en-US" sz="1200" dirty="0">
                <a:solidFill>
                  <a:schemeClr val="bg1">
                    <a:lumMod val="50000"/>
                  </a:schemeClr>
                </a:solidFill>
                <a:effectLst/>
                <a:latin typeface="+mn-ea"/>
              </a:rPr>
              <a:t>双击输入替换内容编辑轻松设计高效办公。双击输入替换内容。编辑轻松设计高效办公。双击输入替换内容编辑。</a:t>
            </a:r>
          </a:p>
        </p:txBody>
      </p:sp>
      <p:cxnSp>
        <p:nvCxnSpPr>
          <p:cNvPr id="9" name="直接连接符 8"/>
          <p:cNvCxnSpPr/>
          <p:nvPr/>
        </p:nvCxnSpPr>
        <p:spPr>
          <a:xfrm>
            <a:off x="6534150" y="3635105"/>
            <a:ext cx="5146422" cy="0"/>
          </a:xfrm>
          <a:prstGeom prst="line">
            <a:avLst/>
          </a:prstGeom>
          <a:ln>
            <a:solidFill>
              <a:srgbClr val="F07D2D"/>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自定义 338">
      <a:dk1>
        <a:srgbClr val="3F3F3F"/>
      </a:dk1>
      <a:lt1>
        <a:sysClr val="window" lastClr="FFFFFF"/>
      </a:lt1>
      <a:dk2>
        <a:srgbClr val="44546A"/>
      </a:dk2>
      <a:lt2>
        <a:srgbClr val="E7E6E6"/>
      </a:lt2>
      <a:accent1>
        <a:srgbClr val="ED7D31"/>
      </a:accent1>
      <a:accent2>
        <a:srgbClr val="4E4E4E"/>
      </a:accent2>
      <a:accent3>
        <a:srgbClr val="A5A5A5"/>
      </a:accent3>
      <a:accent4>
        <a:srgbClr val="FFC000"/>
      </a:accent4>
      <a:accent5>
        <a:srgbClr val="5B9BD5"/>
      </a:accent5>
      <a:accent6>
        <a:srgbClr val="70AD47"/>
      </a:accent6>
      <a:hlink>
        <a:srgbClr val="0563C1"/>
      </a:hlink>
      <a:folHlink>
        <a:srgbClr val="954F72"/>
      </a:folHlink>
    </a:clrScheme>
    <a:fontScheme name="自定义 12">
      <a:majorFont>
        <a:latin typeface="思源宋体 CN Heavy"/>
        <a:ea typeface="思源宋体 CN Heavy"/>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1723</Words>
  <Application>Microsoft Office PowerPoint</Application>
  <PresentationFormat>宽屏</PresentationFormat>
  <Paragraphs>309</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等线</vt:lpstr>
      <vt:lpstr>思源黑体 CN Normal</vt:lpstr>
      <vt:lpstr>思源宋体 CN Heavy</vt:lpstr>
      <vt:lpstr>Arial</vt:lpstr>
      <vt:lpstr>Impact</vt:lpstr>
      <vt:lpstr>Office 主题​​</vt:lpstr>
      <vt:lpstr>PowerPoint 演示文稿</vt:lpstr>
      <vt:lpstr>PowerPoint 演示文稿</vt:lpstr>
      <vt:lpstr>PowerPoint 演示文稿</vt:lpstr>
      <vt:lpstr>企业文化简介</vt:lpstr>
      <vt:lpstr>企业文化简介</vt:lpstr>
      <vt:lpstr>企业文化简介</vt:lpstr>
      <vt:lpstr>企业文化简介</vt:lpstr>
      <vt:lpstr>企业文化简介</vt:lpstr>
      <vt:lpstr>PowerPoint 演示文稿</vt:lpstr>
      <vt:lpstr>企业项目介绍</vt:lpstr>
      <vt:lpstr>企业项目介绍</vt:lpstr>
      <vt:lpstr>企业项目介绍</vt:lpstr>
      <vt:lpstr>企业项目介绍</vt:lpstr>
      <vt:lpstr>PowerPoint 演示文稿</vt:lpstr>
      <vt:lpstr>企业产品运营</vt:lpstr>
      <vt:lpstr>企业产品运营</vt:lpstr>
      <vt:lpstr>企业产品运营</vt:lpstr>
      <vt:lpstr>企业产品运营</vt:lpstr>
      <vt:lpstr>PowerPoint 演示文稿</vt:lpstr>
      <vt:lpstr>企业未来规划</vt:lpstr>
      <vt:lpstr>企业未来规划</vt:lpstr>
      <vt:lpstr>企业未来规划</vt:lpstr>
      <vt:lpstr>企业未来规划</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29</cp:revision>
  <dcterms:created xsi:type="dcterms:W3CDTF">2019-03-13T05:38:00Z</dcterms:created>
  <dcterms:modified xsi:type="dcterms:W3CDTF">2021-01-06T00:13:57Z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